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de234aed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de234aed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de234aed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de234aed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de234aed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de234aed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de234aed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de234aed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Machine Learning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73675" cy="46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78525" cy="44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82500" cy="456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