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dee7df1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dee7df1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dee7df13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dee7df13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dee7df13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dee7df1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ee7df1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dee7df1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1126" cy="46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0275" cy="46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50" y="468300"/>
            <a:ext cx="7216175" cy="42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