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11756036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11756036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11756036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11756036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11756036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11756036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11756036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11756036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Split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14425" cy="46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67625" cy="41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 sklearn.model_selection import train_test_split</a:t>
            </a:r>
            <a:endParaRPr sz="18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X_train, X_test, y_train, y_test = train_test_split(X, y, random_state=0, train_size = .75)</a:t>
            </a:r>
            <a:endParaRPr sz="18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