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56" r:id="rId5"/>
    <p:sldId id="277" r:id="rId6"/>
    <p:sldId id="284" r:id="rId7"/>
    <p:sldId id="285" r:id="rId8"/>
    <p:sldId id="286" r:id="rId9"/>
    <p:sldId id="287" r:id="rId10"/>
    <p:sldId id="281" r:id="rId11"/>
    <p:sldId id="278" r:id="rId12"/>
    <p:sldId id="279" r:id="rId13"/>
    <p:sldId id="280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purpose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story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Applied technologies &amp; collaboration &amp; contributions.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purpose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story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Applied technologies &amp; collaboration &amp; contributions.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Between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Multiplayer Mystery Online Game: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BA47-220E-4C97-9D72-4B8C1541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Scalability &amp; future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D916-8528-41B9-8498-626610D6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98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79CF-73BD-47CD-AAFE-7F66ACAA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0C94-7797-4A08-B078-504ACECDA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644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96F4-5FD0-4D1D-9583-FC985475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3C1F7-B4E5-47BB-ACF1-8DFEC7346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80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proposal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45536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FFBA-71FD-4CDB-8602-4E0208FD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D6ABF-FB34-411D-9F39-4552473B1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793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8332-4CA3-4A8C-94AB-C9730DCB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ED1B3-CE2C-48D1-A03C-7E2D9BCAB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32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DC57-B59B-407D-BDDF-888F530B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Applied technologies and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6951-B599-481B-B30E-FC24B25A4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71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60EC-FE00-4E71-B976-2488332B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6D08-BC92-4E26-B44D-38ABB1764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74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1C49-13D8-4605-A4FE-BC810A93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32562" cy="1499616"/>
          </a:xfrm>
        </p:spPr>
        <p:txBody>
          <a:bodyPr/>
          <a:lstStyle/>
          <a:p>
            <a:r>
              <a:rPr lang="en-CA" dirty="0"/>
              <a:t>Requirements: functional &amp; non functional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810CD-33ED-4BB7-A076-6338084EC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98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BD03-44B6-430C-B5BF-360BC881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Multiplayer: 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FD933-52C5-418C-9ABC-85613D857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5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E82F-12AE-4489-91DD-7AAD4A71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79BD8-FA59-4104-861A-C1500D3F4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339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16c05727-aa75-4e4a-9b5f-8a80a1165891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17</TotalTime>
  <Words>44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Tw Cen MT</vt:lpstr>
      <vt:lpstr>Tw Cen MT Condensed</vt:lpstr>
      <vt:lpstr>Wingdings 3</vt:lpstr>
      <vt:lpstr>Integral</vt:lpstr>
      <vt:lpstr>Between us</vt:lpstr>
      <vt:lpstr>proposal</vt:lpstr>
      <vt:lpstr>purpose</vt:lpstr>
      <vt:lpstr>story</vt:lpstr>
      <vt:lpstr>Applied technologies and collaboration</vt:lpstr>
      <vt:lpstr>contributions</vt:lpstr>
      <vt:lpstr>Requirements: functional &amp; non functional</vt:lpstr>
      <vt:lpstr>Multiplayer: network architecture</vt:lpstr>
      <vt:lpstr>Design objectives</vt:lpstr>
      <vt:lpstr>Scalability &amp; future milestones</vt:lpstr>
      <vt:lpstr>Project reflections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Between us</dc:title>
  <dc:creator>Meet Digrajkar</dc:creator>
  <cp:lastModifiedBy>Meet Digrajkar</cp:lastModifiedBy>
  <cp:revision>3</cp:revision>
  <dcterms:created xsi:type="dcterms:W3CDTF">2021-03-17T21:08:44Z</dcterms:created>
  <dcterms:modified xsi:type="dcterms:W3CDTF">2021-03-17T21:26:42Z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