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Anaheim"/>
      <p:regular r:id="rId31"/>
    </p:embeddedFont>
    <p:embeddedFont>
      <p:font typeface="Merienda One"/>
      <p:regular r:id="rId32"/>
    </p:embeddedFont>
    <p:embeddedFont>
      <p:font typeface="Atkinson Hyperlegible"/>
      <p:regular r:id="rId33"/>
      <p:bold r:id="rId34"/>
      <p:italic r:id="rId35"/>
      <p:boldItalic r:id="rId36"/>
    </p:embeddedFont>
    <p:embeddedFont>
      <p:font typeface="Bebas Neue"/>
      <p:regular r:id="rId37"/>
    </p:embeddedFont>
    <p:embeddedFont>
      <p:font typeface="PT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6.xml"/><Relationship Id="rId41" Type="http://schemas.openxmlformats.org/officeDocument/2006/relationships/font" Target="fonts/PT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naheim-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tkinsonHyperlegible-regular.fntdata"/><Relationship Id="rId10" Type="http://schemas.openxmlformats.org/officeDocument/2006/relationships/slide" Target="slides/slide6.xml"/><Relationship Id="rId32" Type="http://schemas.openxmlformats.org/officeDocument/2006/relationships/font" Target="fonts/MeriendaOne-regular.fntdata"/><Relationship Id="rId13" Type="http://schemas.openxmlformats.org/officeDocument/2006/relationships/slide" Target="slides/slide9.xml"/><Relationship Id="rId35" Type="http://schemas.openxmlformats.org/officeDocument/2006/relationships/font" Target="fonts/AtkinsonHyperlegible-italic.fntdata"/><Relationship Id="rId12" Type="http://schemas.openxmlformats.org/officeDocument/2006/relationships/slide" Target="slides/slide8.xml"/><Relationship Id="rId34" Type="http://schemas.openxmlformats.org/officeDocument/2006/relationships/font" Target="fonts/AtkinsonHyperlegible-bold.fntdata"/><Relationship Id="rId15" Type="http://schemas.openxmlformats.org/officeDocument/2006/relationships/slide" Target="slides/slide11.xml"/><Relationship Id="rId37" Type="http://schemas.openxmlformats.org/officeDocument/2006/relationships/font" Target="fonts/BebasNeue-regular.fntdata"/><Relationship Id="rId14" Type="http://schemas.openxmlformats.org/officeDocument/2006/relationships/slide" Target="slides/slide10.xml"/><Relationship Id="rId36" Type="http://schemas.openxmlformats.org/officeDocument/2006/relationships/font" Target="fonts/AtkinsonHyperlegible-boldItalic.fntdata"/><Relationship Id="rId17" Type="http://schemas.openxmlformats.org/officeDocument/2006/relationships/slide" Target="slides/slide13.xml"/><Relationship Id="rId39" Type="http://schemas.openxmlformats.org/officeDocument/2006/relationships/font" Target="fonts/PTSans-bold.fntdata"/><Relationship Id="rId16" Type="http://schemas.openxmlformats.org/officeDocument/2006/relationships/slide" Target="slides/slide12.xml"/><Relationship Id="rId38" Type="http://schemas.openxmlformats.org/officeDocument/2006/relationships/font" Target="fonts/PT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19b762a835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19b762a835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0" name="Shape 2920"/>
        <p:cNvGrpSpPr/>
        <p:nvPr/>
      </p:nvGrpSpPr>
      <p:grpSpPr>
        <a:xfrm>
          <a:off x="0" y="0"/>
          <a:ext cx="0" cy="0"/>
          <a:chOff x="0" y="0"/>
          <a:chExt cx="0" cy="0"/>
        </a:xfrm>
      </p:grpSpPr>
      <p:sp>
        <p:nvSpPr>
          <p:cNvPr id="2921" name="Google Shape;2921;g19b762a835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2" name="Google Shape;2922;g19b762a835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g19b762a835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5" name="Google Shape;2935;g19b762a835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7" name="Shape 2947"/>
        <p:cNvGrpSpPr/>
        <p:nvPr/>
      </p:nvGrpSpPr>
      <p:grpSpPr>
        <a:xfrm>
          <a:off x="0" y="0"/>
          <a:ext cx="0" cy="0"/>
          <a:chOff x="0" y="0"/>
          <a:chExt cx="0" cy="0"/>
        </a:xfrm>
      </p:grpSpPr>
      <p:sp>
        <p:nvSpPr>
          <p:cNvPr id="2948" name="Google Shape;2948;g19b762a8356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9" name="Google Shape;2949;g19b762a8356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0" name="Shape 2960"/>
        <p:cNvGrpSpPr/>
        <p:nvPr/>
      </p:nvGrpSpPr>
      <p:grpSpPr>
        <a:xfrm>
          <a:off x="0" y="0"/>
          <a:ext cx="0" cy="0"/>
          <a:chOff x="0" y="0"/>
          <a:chExt cx="0" cy="0"/>
        </a:xfrm>
      </p:grpSpPr>
      <p:sp>
        <p:nvSpPr>
          <p:cNvPr id="2961" name="Google Shape;2961;g19b762a835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2" name="Google Shape;2962;g19b762a835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3" name="Shape 2973"/>
        <p:cNvGrpSpPr/>
        <p:nvPr/>
      </p:nvGrpSpPr>
      <p:grpSpPr>
        <a:xfrm>
          <a:off x="0" y="0"/>
          <a:ext cx="0" cy="0"/>
          <a:chOff x="0" y="0"/>
          <a:chExt cx="0" cy="0"/>
        </a:xfrm>
      </p:grpSpPr>
      <p:sp>
        <p:nvSpPr>
          <p:cNvPr id="2974" name="Google Shape;2974;g19b762a835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5" name="Google Shape;2975;g19b762a835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3" name="Shape 3003"/>
        <p:cNvGrpSpPr/>
        <p:nvPr/>
      </p:nvGrpSpPr>
      <p:grpSpPr>
        <a:xfrm>
          <a:off x="0" y="0"/>
          <a:ext cx="0" cy="0"/>
          <a:chOff x="0" y="0"/>
          <a:chExt cx="0" cy="0"/>
        </a:xfrm>
      </p:grpSpPr>
      <p:sp>
        <p:nvSpPr>
          <p:cNvPr id="3004" name="Google Shape;3004;g19b762a839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5" name="Google Shape;3005;g19b762a83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6" name="Shape 3016"/>
        <p:cNvGrpSpPr/>
        <p:nvPr/>
      </p:nvGrpSpPr>
      <p:grpSpPr>
        <a:xfrm>
          <a:off x="0" y="0"/>
          <a:ext cx="0" cy="0"/>
          <a:chOff x="0" y="0"/>
          <a:chExt cx="0" cy="0"/>
        </a:xfrm>
      </p:grpSpPr>
      <p:sp>
        <p:nvSpPr>
          <p:cNvPr id="3017" name="Google Shape;3017;g19b762a839e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8" name="Google Shape;3018;g19b762a839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g19b762a83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1" name="Google Shape;3031;g19b762a83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2" name="Shape 3042"/>
        <p:cNvGrpSpPr/>
        <p:nvPr/>
      </p:nvGrpSpPr>
      <p:grpSpPr>
        <a:xfrm>
          <a:off x="0" y="0"/>
          <a:ext cx="0" cy="0"/>
          <a:chOff x="0" y="0"/>
          <a:chExt cx="0" cy="0"/>
        </a:xfrm>
      </p:grpSpPr>
      <p:sp>
        <p:nvSpPr>
          <p:cNvPr id="3043" name="Google Shape;3043;g19b762a839e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4" name="Google Shape;3044;g19b762a839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8" name="Shape 2768"/>
        <p:cNvGrpSpPr/>
        <p:nvPr/>
      </p:nvGrpSpPr>
      <p:grpSpPr>
        <a:xfrm>
          <a:off x="0" y="0"/>
          <a:ext cx="0" cy="0"/>
          <a:chOff x="0" y="0"/>
          <a:chExt cx="0" cy="0"/>
        </a:xfrm>
      </p:grpSpPr>
      <p:sp>
        <p:nvSpPr>
          <p:cNvPr id="2769" name="Google Shape;276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0" name="Google Shape;277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6" name="Shape 3056"/>
        <p:cNvGrpSpPr/>
        <p:nvPr/>
      </p:nvGrpSpPr>
      <p:grpSpPr>
        <a:xfrm>
          <a:off x="0" y="0"/>
          <a:ext cx="0" cy="0"/>
          <a:chOff x="0" y="0"/>
          <a:chExt cx="0" cy="0"/>
        </a:xfrm>
      </p:grpSpPr>
      <p:sp>
        <p:nvSpPr>
          <p:cNvPr id="3057" name="Google Shape;3057;g19b762a839e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8" name="Google Shape;3058;g19b762a839e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1" name="Shape 3071"/>
        <p:cNvGrpSpPr/>
        <p:nvPr/>
      </p:nvGrpSpPr>
      <p:grpSpPr>
        <a:xfrm>
          <a:off x="0" y="0"/>
          <a:ext cx="0" cy="0"/>
          <a:chOff x="0" y="0"/>
          <a:chExt cx="0" cy="0"/>
        </a:xfrm>
      </p:grpSpPr>
      <p:sp>
        <p:nvSpPr>
          <p:cNvPr id="3072" name="Google Shape;3072;g19b762a839e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3" name="Google Shape;3073;g19b762a839e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6" name="Shape 3086"/>
        <p:cNvGrpSpPr/>
        <p:nvPr/>
      </p:nvGrpSpPr>
      <p:grpSpPr>
        <a:xfrm>
          <a:off x="0" y="0"/>
          <a:ext cx="0" cy="0"/>
          <a:chOff x="0" y="0"/>
          <a:chExt cx="0" cy="0"/>
        </a:xfrm>
      </p:grpSpPr>
      <p:sp>
        <p:nvSpPr>
          <p:cNvPr id="3087" name="Google Shape;3087;g19b762a839e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8" name="Google Shape;3088;g19b762a839e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1" name="Shape 3101"/>
        <p:cNvGrpSpPr/>
        <p:nvPr/>
      </p:nvGrpSpPr>
      <p:grpSpPr>
        <a:xfrm>
          <a:off x="0" y="0"/>
          <a:ext cx="0" cy="0"/>
          <a:chOff x="0" y="0"/>
          <a:chExt cx="0" cy="0"/>
        </a:xfrm>
      </p:grpSpPr>
      <p:sp>
        <p:nvSpPr>
          <p:cNvPr id="3102" name="Google Shape;3102;g19b762a839e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3" name="Google Shape;3103;g19b762a839e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4" name="Shape 3114"/>
        <p:cNvGrpSpPr/>
        <p:nvPr/>
      </p:nvGrpSpPr>
      <p:grpSpPr>
        <a:xfrm>
          <a:off x="0" y="0"/>
          <a:ext cx="0" cy="0"/>
          <a:chOff x="0" y="0"/>
          <a:chExt cx="0" cy="0"/>
        </a:xfrm>
      </p:grpSpPr>
      <p:sp>
        <p:nvSpPr>
          <p:cNvPr id="3115" name="Google Shape;3115;g19b762a839e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6" name="Google Shape;3116;g19b762a839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7" name="Shape 3127"/>
        <p:cNvGrpSpPr/>
        <p:nvPr/>
      </p:nvGrpSpPr>
      <p:grpSpPr>
        <a:xfrm>
          <a:off x="0" y="0"/>
          <a:ext cx="0" cy="0"/>
          <a:chOff x="0" y="0"/>
          <a:chExt cx="0" cy="0"/>
        </a:xfrm>
      </p:grpSpPr>
      <p:sp>
        <p:nvSpPr>
          <p:cNvPr id="3128" name="Google Shape;3128;g19b762a839e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9" name="Google Shape;3129;g19b762a839e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0" name="Shape 3140"/>
        <p:cNvGrpSpPr/>
        <p:nvPr/>
      </p:nvGrpSpPr>
      <p:grpSpPr>
        <a:xfrm>
          <a:off x="0" y="0"/>
          <a:ext cx="0" cy="0"/>
          <a:chOff x="0" y="0"/>
          <a:chExt cx="0" cy="0"/>
        </a:xfrm>
      </p:grpSpPr>
      <p:sp>
        <p:nvSpPr>
          <p:cNvPr id="3141" name="Google Shape;3141;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2" name="Google Shape;3142;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8" name="Shape 2798"/>
        <p:cNvGrpSpPr/>
        <p:nvPr/>
      </p:nvGrpSpPr>
      <p:grpSpPr>
        <a:xfrm>
          <a:off x="0" y="0"/>
          <a:ext cx="0" cy="0"/>
          <a:chOff x="0" y="0"/>
          <a:chExt cx="0" cy="0"/>
        </a:xfrm>
      </p:grpSpPr>
      <p:sp>
        <p:nvSpPr>
          <p:cNvPr id="2799" name="Google Shape;2799;g15941194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0" name="Google Shape;2800;g15941194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1" name="Shape 2811"/>
        <p:cNvGrpSpPr/>
        <p:nvPr/>
      </p:nvGrpSpPr>
      <p:grpSpPr>
        <a:xfrm>
          <a:off x="0" y="0"/>
          <a:ext cx="0" cy="0"/>
          <a:chOff x="0" y="0"/>
          <a:chExt cx="0" cy="0"/>
        </a:xfrm>
      </p:grpSpPr>
      <p:sp>
        <p:nvSpPr>
          <p:cNvPr id="2812" name="Google Shape;2812;g19b762a839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3" name="Google Shape;2813;g19b762a839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4" name="Shape 2824"/>
        <p:cNvGrpSpPr/>
        <p:nvPr/>
      </p:nvGrpSpPr>
      <p:grpSpPr>
        <a:xfrm>
          <a:off x="0" y="0"/>
          <a:ext cx="0" cy="0"/>
          <a:chOff x="0" y="0"/>
          <a:chExt cx="0" cy="0"/>
        </a:xfrm>
      </p:grpSpPr>
      <p:sp>
        <p:nvSpPr>
          <p:cNvPr id="2825" name="Google Shape;2825;g19b762a839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6" name="Google Shape;2826;g19b762a839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8" name="Shape 2838"/>
        <p:cNvGrpSpPr/>
        <p:nvPr/>
      </p:nvGrpSpPr>
      <p:grpSpPr>
        <a:xfrm>
          <a:off x="0" y="0"/>
          <a:ext cx="0" cy="0"/>
          <a:chOff x="0" y="0"/>
          <a:chExt cx="0" cy="0"/>
        </a:xfrm>
      </p:grpSpPr>
      <p:sp>
        <p:nvSpPr>
          <p:cNvPr id="2839" name="Google Shape;2839;g19b762a839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0" name="Google Shape;2840;g19b762a839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1" name="Shape 2851"/>
        <p:cNvGrpSpPr/>
        <p:nvPr/>
      </p:nvGrpSpPr>
      <p:grpSpPr>
        <a:xfrm>
          <a:off x="0" y="0"/>
          <a:ext cx="0" cy="0"/>
          <a:chOff x="0" y="0"/>
          <a:chExt cx="0" cy="0"/>
        </a:xfrm>
      </p:grpSpPr>
      <p:sp>
        <p:nvSpPr>
          <p:cNvPr id="2852" name="Google Shape;2852;g19b762a839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3" name="Google Shape;2853;g19b762a839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4" name="Shape 2864"/>
        <p:cNvGrpSpPr/>
        <p:nvPr/>
      </p:nvGrpSpPr>
      <p:grpSpPr>
        <a:xfrm>
          <a:off x="0" y="0"/>
          <a:ext cx="0" cy="0"/>
          <a:chOff x="0" y="0"/>
          <a:chExt cx="0" cy="0"/>
        </a:xfrm>
      </p:grpSpPr>
      <p:sp>
        <p:nvSpPr>
          <p:cNvPr id="2865" name="Google Shape;2865;g19b762a835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6" name="Google Shape;2866;g19b762a8356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4" name="Shape 2894"/>
        <p:cNvGrpSpPr/>
        <p:nvPr/>
      </p:nvGrpSpPr>
      <p:grpSpPr>
        <a:xfrm>
          <a:off x="0" y="0"/>
          <a:ext cx="0" cy="0"/>
          <a:chOff x="0" y="0"/>
          <a:chExt cx="0" cy="0"/>
        </a:xfrm>
      </p:grpSpPr>
      <p:sp>
        <p:nvSpPr>
          <p:cNvPr id="2895" name="Google Shape;2895;g19b762a835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6" name="Google Shape;2896;g19b762a835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8" y="31"/>
            <a:ext cx="9144057" cy="4909351"/>
            <a:chOff x="-28" y="31"/>
            <a:chExt cx="9144057" cy="4909351"/>
          </a:xfrm>
        </p:grpSpPr>
        <p:grpSp>
          <p:nvGrpSpPr>
            <p:cNvPr id="10" name="Google Shape;10;p2"/>
            <p:cNvGrpSpPr/>
            <p:nvPr/>
          </p:nvGrpSpPr>
          <p:grpSpPr>
            <a:xfrm>
              <a:off x="-28" y="456438"/>
              <a:ext cx="9144057" cy="4452944"/>
              <a:chOff x="-28" y="248988"/>
              <a:chExt cx="9144057" cy="4452944"/>
            </a:xfrm>
          </p:grpSpPr>
          <p:sp>
            <p:nvSpPr>
              <p:cNvPr id="11" name="Google Shape;11;p2"/>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597942" y="31"/>
              <a:ext cx="7948252" cy="367803"/>
              <a:chOff x="597942" y="31"/>
              <a:chExt cx="7948252" cy="367803"/>
            </a:xfrm>
          </p:grpSpPr>
          <p:grpSp>
            <p:nvGrpSpPr>
              <p:cNvPr id="36" name="Google Shape;36;p2"/>
              <p:cNvGrpSpPr/>
              <p:nvPr/>
            </p:nvGrpSpPr>
            <p:grpSpPr>
              <a:xfrm>
                <a:off x="597942" y="187534"/>
                <a:ext cx="7948252" cy="180300"/>
                <a:chOff x="597942" y="187534"/>
                <a:chExt cx="7948252" cy="180300"/>
              </a:xfrm>
            </p:grpSpPr>
            <p:sp>
              <p:nvSpPr>
                <p:cNvPr id="37" name="Google Shape;37;p2"/>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645872" y="31"/>
                <a:ext cx="7860381" cy="326536"/>
                <a:chOff x="645872" y="31"/>
                <a:chExt cx="7860381" cy="326536"/>
              </a:xfrm>
            </p:grpSpPr>
            <p:sp>
              <p:nvSpPr>
                <p:cNvPr id="50" name="Google Shape;50;p2"/>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4" name="Google Shape;74;p2"/>
          <p:cNvSpPr txBox="1"/>
          <p:nvPr>
            <p:ph type="ctrTitle"/>
          </p:nvPr>
        </p:nvSpPr>
        <p:spPr>
          <a:xfrm>
            <a:off x="2260075" y="1274525"/>
            <a:ext cx="6170700" cy="23511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3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5" name="Google Shape;75;p2"/>
          <p:cNvSpPr txBox="1"/>
          <p:nvPr>
            <p:ph idx="1" type="subTitle"/>
          </p:nvPr>
        </p:nvSpPr>
        <p:spPr>
          <a:xfrm>
            <a:off x="2260075" y="3657325"/>
            <a:ext cx="6170700" cy="475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6" name="Google Shape;76;p2"/>
          <p:cNvSpPr/>
          <p:nvPr/>
        </p:nvSpPr>
        <p:spPr>
          <a:xfrm>
            <a:off x="5001967" y="4440317"/>
            <a:ext cx="331584"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735772">
            <a:off x="8616974" y="1679567"/>
            <a:ext cx="331583"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3" name="Shape 583"/>
        <p:cNvGrpSpPr/>
        <p:nvPr/>
      </p:nvGrpSpPr>
      <p:grpSpPr>
        <a:xfrm>
          <a:off x="0" y="0"/>
          <a:ext cx="0" cy="0"/>
          <a:chOff x="0" y="0"/>
          <a:chExt cx="0" cy="0"/>
        </a:xfrm>
      </p:grpSpPr>
      <p:grpSp>
        <p:nvGrpSpPr>
          <p:cNvPr id="584" name="Google Shape;584;p11"/>
          <p:cNvGrpSpPr/>
          <p:nvPr/>
        </p:nvGrpSpPr>
        <p:grpSpPr>
          <a:xfrm>
            <a:off x="-28" y="31"/>
            <a:ext cx="9144057" cy="4909351"/>
            <a:chOff x="-28" y="31"/>
            <a:chExt cx="9144057" cy="4909351"/>
          </a:xfrm>
        </p:grpSpPr>
        <p:grpSp>
          <p:nvGrpSpPr>
            <p:cNvPr id="585" name="Google Shape;585;p11"/>
            <p:cNvGrpSpPr/>
            <p:nvPr/>
          </p:nvGrpSpPr>
          <p:grpSpPr>
            <a:xfrm>
              <a:off x="-28" y="456438"/>
              <a:ext cx="9144057" cy="4452944"/>
              <a:chOff x="-28" y="248988"/>
              <a:chExt cx="9144057" cy="4452944"/>
            </a:xfrm>
          </p:grpSpPr>
          <p:sp>
            <p:nvSpPr>
              <p:cNvPr id="586" name="Google Shape;586;p11"/>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11"/>
            <p:cNvGrpSpPr/>
            <p:nvPr/>
          </p:nvGrpSpPr>
          <p:grpSpPr>
            <a:xfrm>
              <a:off x="597942" y="31"/>
              <a:ext cx="7948252" cy="367803"/>
              <a:chOff x="597942" y="31"/>
              <a:chExt cx="7948252" cy="367803"/>
            </a:xfrm>
          </p:grpSpPr>
          <p:grpSp>
            <p:nvGrpSpPr>
              <p:cNvPr id="611" name="Google Shape;611;p11"/>
              <p:cNvGrpSpPr/>
              <p:nvPr/>
            </p:nvGrpSpPr>
            <p:grpSpPr>
              <a:xfrm>
                <a:off x="597942" y="187534"/>
                <a:ext cx="7948252" cy="180300"/>
                <a:chOff x="597942" y="187534"/>
                <a:chExt cx="7948252" cy="180300"/>
              </a:xfrm>
            </p:grpSpPr>
            <p:sp>
              <p:nvSpPr>
                <p:cNvPr id="612" name="Google Shape;612;p11"/>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11"/>
              <p:cNvGrpSpPr/>
              <p:nvPr/>
            </p:nvGrpSpPr>
            <p:grpSpPr>
              <a:xfrm>
                <a:off x="645872" y="31"/>
                <a:ext cx="7860381" cy="326536"/>
                <a:chOff x="645872" y="31"/>
                <a:chExt cx="7860381" cy="326536"/>
              </a:xfrm>
            </p:grpSpPr>
            <p:sp>
              <p:nvSpPr>
                <p:cNvPr id="625" name="Google Shape;625;p11"/>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49" name="Google Shape;649;p11"/>
          <p:cNvSpPr txBox="1"/>
          <p:nvPr>
            <p:ph hasCustomPrompt="1" type="title"/>
          </p:nvPr>
        </p:nvSpPr>
        <p:spPr>
          <a:xfrm>
            <a:off x="2110200" y="2207050"/>
            <a:ext cx="4923600" cy="12867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9600"/>
              <a:buNone/>
              <a:defRPr sz="9600">
                <a:solidFill>
                  <a:schemeClr val="accent5"/>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50" name="Google Shape;650;p11"/>
          <p:cNvSpPr txBox="1"/>
          <p:nvPr>
            <p:ph idx="1" type="subTitle"/>
          </p:nvPr>
        </p:nvSpPr>
        <p:spPr>
          <a:xfrm>
            <a:off x="2110368" y="3494025"/>
            <a:ext cx="4923300" cy="7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651" name="Google Shape;651;p11"/>
          <p:cNvSpPr/>
          <p:nvPr/>
        </p:nvSpPr>
        <p:spPr>
          <a:xfrm>
            <a:off x="7121935" y="4799835"/>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11"/>
          <p:cNvGrpSpPr/>
          <p:nvPr/>
        </p:nvGrpSpPr>
        <p:grpSpPr>
          <a:xfrm>
            <a:off x="4320028" y="4465979"/>
            <a:ext cx="276793" cy="276022"/>
            <a:chOff x="5817078" y="2857341"/>
            <a:chExt cx="276793" cy="276022"/>
          </a:xfrm>
        </p:grpSpPr>
        <p:sp>
          <p:nvSpPr>
            <p:cNvPr id="653" name="Google Shape;653;p11"/>
            <p:cNvSpPr/>
            <p:nvPr/>
          </p:nvSpPr>
          <p:spPr>
            <a:xfrm>
              <a:off x="5817078" y="2857341"/>
              <a:ext cx="276793" cy="276022"/>
            </a:xfrm>
            <a:custGeom>
              <a:rect b="b" l="l" r="r" t="t"/>
              <a:pathLst>
                <a:path extrusionOk="0" h="23632" w="23698">
                  <a:moveTo>
                    <a:pt x="11870" y="1454"/>
                  </a:moveTo>
                  <a:cubicBezTo>
                    <a:pt x="15258" y="1454"/>
                    <a:pt x="18647" y="1487"/>
                    <a:pt x="22031" y="1551"/>
                  </a:cubicBezTo>
                  <a:cubicBezTo>
                    <a:pt x="22249" y="7523"/>
                    <a:pt x="22274" y="13496"/>
                    <a:pt x="22107" y="19469"/>
                  </a:cubicBezTo>
                  <a:cubicBezTo>
                    <a:pt x="22088" y="20152"/>
                    <a:pt x="21866" y="21143"/>
                    <a:pt x="22033" y="21801"/>
                  </a:cubicBezTo>
                  <a:cubicBezTo>
                    <a:pt x="22031" y="21858"/>
                    <a:pt x="22030" y="21916"/>
                    <a:pt x="22027" y="21973"/>
                  </a:cubicBezTo>
                  <a:cubicBezTo>
                    <a:pt x="21818" y="21990"/>
                    <a:pt x="21567" y="22012"/>
                    <a:pt x="21438" y="22018"/>
                  </a:cubicBezTo>
                  <a:cubicBezTo>
                    <a:pt x="20203" y="22086"/>
                    <a:pt x="18965" y="22107"/>
                    <a:pt x="17728" y="22129"/>
                  </a:cubicBezTo>
                  <a:cubicBezTo>
                    <a:pt x="15794" y="22161"/>
                    <a:pt x="13861" y="22178"/>
                    <a:pt x="11927" y="22178"/>
                  </a:cubicBezTo>
                  <a:cubicBezTo>
                    <a:pt x="10383" y="22178"/>
                    <a:pt x="8840" y="22167"/>
                    <a:pt x="7296" y="22147"/>
                  </a:cubicBezTo>
                  <a:cubicBezTo>
                    <a:pt x="5855" y="22130"/>
                    <a:pt x="4412" y="22108"/>
                    <a:pt x="2971" y="22050"/>
                  </a:cubicBezTo>
                  <a:cubicBezTo>
                    <a:pt x="2561" y="22033"/>
                    <a:pt x="2151" y="22015"/>
                    <a:pt x="1742" y="21983"/>
                  </a:cubicBezTo>
                  <a:cubicBezTo>
                    <a:pt x="1734" y="21921"/>
                    <a:pt x="1722" y="21860"/>
                    <a:pt x="1706" y="21801"/>
                  </a:cubicBezTo>
                  <a:cubicBezTo>
                    <a:pt x="1916" y="21138"/>
                    <a:pt x="1647" y="19978"/>
                    <a:pt x="1627" y="19275"/>
                  </a:cubicBezTo>
                  <a:cubicBezTo>
                    <a:pt x="1604" y="18441"/>
                    <a:pt x="1583" y="17607"/>
                    <a:pt x="1566" y="16772"/>
                  </a:cubicBezTo>
                  <a:cubicBezTo>
                    <a:pt x="1535" y="15213"/>
                    <a:pt x="1517" y="13655"/>
                    <a:pt x="1513" y="12095"/>
                  </a:cubicBezTo>
                  <a:cubicBezTo>
                    <a:pt x="1504" y="8579"/>
                    <a:pt x="1579" y="5064"/>
                    <a:pt x="1710" y="1551"/>
                  </a:cubicBezTo>
                  <a:cubicBezTo>
                    <a:pt x="5093" y="1487"/>
                    <a:pt x="8481" y="1454"/>
                    <a:pt x="11870" y="1454"/>
                  </a:cubicBezTo>
                  <a:close/>
                  <a:moveTo>
                    <a:pt x="11869" y="1"/>
                  </a:moveTo>
                  <a:cubicBezTo>
                    <a:pt x="8247" y="1"/>
                    <a:pt x="4624" y="38"/>
                    <a:pt x="1008" y="112"/>
                  </a:cubicBezTo>
                  <a:cubicBezTo>
                    <a:pt x="604" y="121"/>
                    <a:pt x="299" y="438"/>
                    <a:pt x="282" y="839"/>
                  </a:cubicBezTo>
                  <a:cubicBezTo>
                    <a:pt x="14" y="7696"/>
                    <a:pt x="0" y="14553"/>
                    <a:pt x="242" y="21409"/>
                  </a:cubicBezTo>
                  <a:cubicBezTo>
                    <a:pt x="292" y="22899"/>
                    <a:pt x="360" y="23320"/>
                    <a:pt x="1757" y="23436"/>
                  </a:cubicBezTo>
                  <a:cubicBezTo>
                    <a:pt x="3034" y="23541"/>
                    <a:pt x="4323" y="23549"/>
                    <a:pt x="5604" y="23572"/>
                  </a:cubicBezTo>
                  <a:cubicBezTo>
                    <a:pt x="7680" y="23612"/>
                    <a:pt x="9757" y="23631"/>
                    <a:pt x="11834" y="23631"/>
                  </a:cubicBezTo>
                  <a:cubicBezTo>
                    <a:pt x="13515" y="23631"/>
                    <a:pt x="15198" y="23618"/>
                    <a:pt x="16880" y="23593"/>
                  </a:cubicBezTo>
                  <a:cubicBezTo>
                    <a:pt x="18358" y="23572"/>
                    <a:pt x="19838" y="23552"/>
                    <a:pt x="21314" y="23477"/>
                  </a:cubicBezTo>
                  <a:cubicBezTo>
                    <a:pt x="21924" y="23445"/>
                    <a:pt x="22962" y="23552"/>
                    <a:pt x="23353" y="22963"/>
                  </a:cubicBezTo>
                  <a:cubicBezTo>
                    <a:pt x="23657" y="22506"/>
                    <a:pt x="23493" y="21546"/>
                    <a:pt x="23510" y="21020"/>
                  </a:cubicBezTo>
                  <a:cubicBezTo>
                    <a:pt x="23540" y="20118"/>
                    <a:pt x="23566" y="19215"/>
                    <a:pt x="23589" y="18312"/>
                  </a:cubicBezTo>
                  <a:cubicBezTo>
                    <a:pt x="23634" y="16504"/>
                    <a:pt x="23663" y="14696"/>
                    <a:pt x="23675" y="12886"/>
                  </a:cubicBezTo>
                  <a:cubicBezTo>
                    <a:pt x="23698" y="8869"/>
                    <a:pt x="23614" y="4852"/>
                    <a:pt x="23456" y="839"/>
                  </a:cubicBezTo>
                  <a:cubicBezTo>
                    <a:pt x="23449" y="651"/>
                    <a:pt x="23382" y="502"/>
                    <a:pt x="23283" y="390"/>
                  </a:cubicBezTo>
                  <a:cubicBezTo>
                    <a:pt x="23167" y="231"/>
                    <a:pt x="22985" y="117"/>
                    <a:pt x="22731" y="112"/>
                  </a:cubicBezTo>
                  <a:cubicBezTo>
                    <a:pt x="19115" y="38"/>
                    <a:pt x="15492" y="1"/>
                    <a:pt x="11869"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5853766" y="2928627"/>
              <a:ext cx="209212" cy="20942"/>
            </a:xfrm>
            <a:custGeom>
              <a:rect b="b" l="l" r="r" t="t"/>
              <a:pathLst>
                <a:path extrusionOk="0" h="1793" w="17912">
                  <a:moveTo>
                    <a:pt x="16961" y="0"/>
                  </a:moveTo>
                  <a:cubicBezTo>
                    <a:pt x="16942" y="0"/>
                    <a:pt x="16924" y="1"/>
                    <a:pt x="16905" y="2"/>
                  </a:cubicBezTo>
                  <a:cubicBezTo>
                    <a:pt x="14237" y="162"/>
                    <a:pt x="11569" y="230"/>
                    <a:pt x="8897" y="230"/>
                  </a:cubicBezTo>
                  <a:cubicBezTo>
                    <a:pt x="8716" y="230"/>
                    <a:pt x="8535" y="229"/>
                    <a:pt x="8354" y="229"/>
                  </a:cubicBezTo>
                  <a:cubicBezTo>
                    <a:pt x="7008" y="223"/>
                    <a:pt x="5661" y="194"/>
                    <a:pt x="4314" y="188"/>
                  </a:cubicBezTo>
                  <a:cubicBezTo>
                    <a:pt x="3717" y="185"/>
                    <a:pt x="3063" y="142"/>
                    <a:pt x="2412" y="142"/>
                  </a:cubicBezTo>
                  <a:cubicBezTo>
                    <a:pt x="1648" y="142"/>
                    <a:pt x="887" y="201"/>
                    <a:pt x="224" y="452"/>
                  </a:cubicBezTo>
                  <a:cubicBezTo>
                    <a:pt x="60" y="514"/>
                    <a:pt x="0" y="748"/>
                    <a:pt x="173" y="846"/>
                  </a:cubicBezTo>
                  <a:cubicBezTo>
                    <a:pt x="1172" y="1408"/>
                    <a:pt x="2475" y="1439"/>
                    <a:pt x="3603" y="1548"/>
                  </a:cubicBezTo>
                  <a:cubicBezTo>
                    <a:pt x="5102" y="1693"/>
                    <a:pt x="6610" y="1748"/>
                    <a:pt x="8115" y="1777"/>
                  </a:cubicBezTo>
                  <a:cubicBezTo>
                    <a:pt x="8691" y="1788"/>
                    <a:pt x="9266" y="1793"/>
                    <a:pt x="9842" y="1793"/>
                  </a:cubicBezTo>
                  <a:cubicBezTo>
                    <a:pt x="12198" y="1793"/>
                    <a:pt x="14555" y="1704"/>
                    <a:pt x="16905" y="1567"/>
                  </a:cubicBezTo>
                  <a:cubicBezTo>
                    <a:pt x="17888" y="1510"/>
                    <a:pt x="17911" y="0"/>
                    <a:pt x="16961" y="0"/>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5859525" y="2982976"/>
              <a:ext cx="203431" cy="23138"/>
            </a:xfrm>
            <a:custGeom>
              <a:rect b="b" l="l" r="r" t="t"/>
              <a:pathLst>
                <a:path extrusionOk="0" h="1981" w="17417">
                  <a:moveTo>
                    <a:pt x="16472" y="1"/>
                  </a:moveTo>
                  <a:cubicBezTo>
                    <a:pt x="16452" y="1"/>
                    <a:pt x="16432" y="1"/>
                    <a:pt x="16412" y="3"/>
                  </a:cubicBezTo>
                  <a:cubicBezTo>
                    <a:pt x="13534" y="178"/>
                    <a:pt x="10654" y="351"/>
                    <a:pt x="7771" y="423"/>
                  </a:cubicBezTo>
                  <a:cubicBezTo>
                    <a:pt x="6367" y="458"/>
                    <a:pt x="4963" y="500"/>
                    <a:pt x="3561" y="559"/>
                  </a:cubicBezTo>
                  <a:cubicBezTo>
                    <a:pt x="2419" y="607"/>
                    <a:pt x="1061" y="444"/>
                    <a:pt x="32" y="1015"/>
                  </a:cubicBezTo>
                  <a:cubicBezTo>
                    <a:pt x="1" y="1033"/>
                    <a:pt x="5" y="1075"/>
                    <a:pt x="32" y="1093"/>
                  </a:cubicBezTo>
                  <a:cubicBezTo>
                    <a:pt x="950" y="1728"/>
                    <a:pt x="2246" y="1690"/>
                    <a:pt x="3327" y="1787"/>
                  </a:cubicBezTo>
                  <a:cubicBezTo>
                    <a:pt x="4779" y="1917"/>
                    <a:pt x="6242" y="1981"/>
                    <a:pt x="7699" y="1981"/>
                  </a:cubicBezTo>
                  <a:cubicBezTo>
                    <a:pt x="7723" y="1981"/>
                    <a:pt x="7747" y="1981"/>
                    <a:pt x="7771" y="1981"/>
                  </a:cubicBezTo>
                  <a:cubicBezTo>
                    <a:pt x="10659" y="1976"/>
                    <a:pt x="13539" y="1853"/>
                    <a:pt x="16412" y="1544"/>
                  </a:cubicBezTo>
                  <a:cubicBezTo>
                    <a:pt x="17358" y="1443"/>
                    <a:pt x="17417" y="1"/>
                    <a:pt x="16472"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5860880" y="3039929"/>
              <a:ext cx="204762" cy="22963"/>
            </a:xfrm>
            <a:custGeom>
              <a:rect b="b" l="l" r="r" t="t"/>
              <a:pathLst>
                <a:path extrusionOk="0" h="1966" w="17531">
                  <a:moveTo>
                    <a:pt x="15399" y="0"/>
                  </a:moveTo>
                  <a:cubicBezTo>
                    <a:pt x="12975" y="0"/>
                    <a:pt x="10527" y="180"/>
                    <a:pt x="8112" y="269"/>
                  </a:cubicBezTo>
                  <a:cubicBezTo>
                    <a:pt x="6782" y="319"/>
                    <a:pt x="5451" y="382"/>
                    <a:pt x="4121" y="440"/>
                  </a:cubicBezTo>
                  <a:cubicBezTo>
                    <a:pt x="2895" y="493"/>
                    <a:pt x="1512" y="400"/>
                    <a:pt x="378" y="908"/>
                  </a:cubicBezTo>
                  <a:cubicBezTo>
                    <a:pt x="1" y="1077"/>
                    <a:pt x="169" y="1590"/>
                    <a:pt x="482" y="1706"/>
                  </a:cubicBezTo>
                  <a:cubicBezTo>
                    <a:pt x="1034" y="1910"/>
                    <a:pt x="1645" y="1965"/>
                    <a:pt x="2265" y="1965"/>
                  </a:cubicBezTo>
                  <a:cubicBezTo>
                    <a:pt x="2894" y="1965"/>
                    <a:pt x="3530" y="1909"/>
                    <a:pt x="4121" y="1895"/>
                  </a:cubicBezTo>
                  <a:cubicBezTo>
                    <a:pt x="5529" y="1861"/>
                    <a:pt x="6939" y="1836"/>
                    <a:pt x="8347" y="1792"/>
                  </a:cubicBezTo>
                  <a:cubicBezTo>
                    <a:pt x="11075" y="1707"/>
                    <a:pt x="13849" y="1744"/>
                    <a:pt x="16565" y="1490"/>
                  </a:cubicBezTo>
                  <a:cubicBezTo>
                    <a:pt x="17496" y="1402"/>
                    <a:pt x="17530" y="41"/>
                    <a:pt x="16565" y="15"/>
                  </a:cubicBezTo>
                  <a:cubicBezTo>
                    <a:pt x="16177" y="5"/>
                    <a:pt x="15788" y="0"/>
                    <a:pt x="15399" y="0"/>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11"/>
          <p:cNvSpPr/>
          <p:nvPr/>
        </p:nvSpPr>
        <p:spPr>
          <a:xfrm>
            <a:off x="1707747" y="4520685"/>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58" name="Shape 6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59" name="Shape 659"/>
        <p:cNvGrpSpPr/>
        <p:nvPr/>
      </p:nvGrpSpPr>
      <p:grpSpPr>
        <a:xfrm>
          <a:off x="0" y="0"/>
          <a:ext cx="0" cy="0"/>
          <a:chOff x="0" y="0"/>
          <a:chExt cx="0" cy="0"/>
        </a:xfrm>
      </p:grpSpPr>
      <p:grpSp>
        <p:nvGrpSpPr>
          <p:cNvPr id="660" name="Google Shape;660;p13"/>
          <p:cNvGrpSpPr/>
          <p:nvPr/>
        </p:nvGrpSpPr>
        <p:grpSpPr>
          <a:xfrm>
            <a:off x="-28" y="31"/>
            <a:ext cx="9144057" cy="4909351"/>
            <a:chOff x="-28" y="31"/>
            <a:chExt cx="9144057" cy="4909351"/>
          </a:xfrm>
        </p:grpSpPr>
        <p:grpSp>
          <p:nvGrpSpPr>
            <p:cNvPr id="661" name="Google Shape;661;p13"/>
            <p:cNvGrpSpPr/>
            <p:nvPr/>
          </p:nvGrpSpPr>
          <p:grpSpPr>
            <a:xfrm>
              <a:off x="-28" y="456438"/>
              <a:ext cx="9144057" cy="4452944"/>
              <a:chOff x="-28" y="248988"/>
              <a:chExt cx="9144057" cy="4452944"/>
            </a:xfrm>
          </p:grpSpPr>
          <p:sp>
            <p:nvSpPr>
              <p:cNvPr id="662" name="Google Shape;662;p13"/>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3"/>
            <p:cNvGrpSpPr/>
            <p:nvPr/>
          </p:nvGrpSpPr>
          <p:grpSpPr>
            <a:xfrm>
              <a:off x="597942" y="31"/>
              <a:ext cx="7948252" cy="367803"/>
              <a:chOff x="597942" y="31"/>
              <a:chExt cx="7948252" cy="367803"/>
            </a:xfrm>
          </p:grpSpPr>
          <p:grpSp>
            <p:nvGrpSpPr>
              <p:cNvPr id="687" name="Google Shape;687;p13"/>
              <p:cNvGrpSpPr/>
              <p:nvPr/>
            </p:nvGrpSpPr>
            <p:grpSpPr>
              <a:xfrm>
                <a:off x="597942" y="187534"/>
                <a:ext cx="7948252" cy="180300"/>
                <a:chOff x="597942" y="187534"/>
                <a:chExt cx="7948252" cy="180300"/>
              </a:xfrm>
            </p:grpSpPr>
            <p:sp>
              <p:nvSpPr>
                <p:cNvPr id="688" name="Google Shape;688;p13"/>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13"/>
              <p:cNvGrpSpPr/>
              <p:nvPr/>
            </p:nvGrpSpPr>
            <p:grpSpPr>
              <a:xfrm>
                <a:off x="645872" y="31"/>
                <a:ext cx="7860381" cy="326536"/>
                <a:chOff x="645872" y="31"/>
                <a:chExt cx="7860381" cy="326536"/>
              </a:xfrm>
            </p:grpSpPr>
            <p:sp>
              <p:nvSpPr>
                <p:cNvPr id="701" name="Google Shape;701;p13"/>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5" name="Google Shape;725;p13"/>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6" name="Google Shape;726;p13"/>
          <p:cNvSpPr txBox="1"/>
          <p:nvPr>
            <p:ph idx="1" type="subTitle"/>
          </p:nvPr>
        </p:nvSpPr>
        <p:spPr>
          <a:xfrm>
            <a:off x="1815050" y="2041850"/>
            <a:ext cx="2463900" cy="61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7" name="Google Shape;727;p13"/>
          <p:cNvSpPr txBox="1"/>
          <p:nvPr>
            <p:ph idx="2" type="subTitle"/>
          </p:nvPr>
        </p:nvSpPr>
        <p:spPr>
          <a:xfrm>
            <a:off x="5737679" y="2043443"/>
            <a:ext cx="2459700" cy="61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8" name="Google Shape;728;p13"/>
          <p:cNvSpPr txBox="1"/>
          <p:nvPr>
            <p:ph idx="3" type="subTitle"/>
          </p:nvPr>
        </p:nvSpPr>
        <p:spPr>
          <a:xfrm>
            <a:off x="1815050" y="3590223"/>
            <a:ext cx="2463900" cy="55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9" name="Google Shape;729;p13"/>
          <p:cNvSpPr txBox="1"/>
          <p:nvPr>
            <p:ph idx="4" type="subTitle"/>
          </p:nvPr>
        </p:nvSpPr>
        <p:spPr>
          <a:xfrm>
            <a:off x="5739057" y="3587224"/>
            <a:ext cx="2459700" cy="55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0" name="Google Shape;730;p13"/>
          <p:cNvSpPr txBox="1"/>
          <p:nvPr>
            <p:ph hasCustomPrompt="1" idx="5" type="title"/>
          </p:nvPr>
        </p:nvSpPr>
        <p:spPr>
          <a:xfrm>
            <a:off x="997723" y="1908900"/>
            <a:ext cx="647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900">
                <a:solidFill>
                  <a:srgbClr val="FAA9A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1" name="Google Shape;731;p13"/>
          <p:cNvSpPr txBox="1"/>
          <p:nvPr>
            <p:ph hasCustomPrompt="1" idx="6" type="title"/>
          </p:nvPr>
        </p:nvSpPr>
        <p:spPr>
          <a:xfrm>
            <a:off x="996673" y="3412441"/>
            <a:ext cx="649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9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2" name="Google Shape;732;p13"/>
          <p:cNvSpPr txBox="1"/>
          <p:nvPr>
            <p:ph hasCustomPrompt="1" idx="7" type="title"/>
          </p:nvPr>
        </p:nvSpPr>
        <p:spPr>
          <a:xfrm>
            <a:off x="4913017" y="1941608"/>
            <a:ext cx="649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9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3" name="Google Shape;733;p13"/>
          <p:cNvSpPr txBox="1"/>
          <p:nvPr>
            <p:ph hasCustomPrompt="1" idx="8" type="title"/>
          </p:nvPr>
        </p:nvSpPr>
        <p:spPr>
          <a:xfrm>
            <a:off x="4913004" y="3412441"/>
            <a:ext cx="649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9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4" name="Google Shape;734;p13"/>
          <p:cNvSpPr txBox="1"/>
          <p:nvPr>
            <p:ph idx="9" type="subTitle"/>
          </p:nvPr>
        </p:nvSpPr>
        <p:spPr>
          <a:xfrm>
            <a:off x="1815052" y="1682170"/>
            <a:ext cx="24639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5" name="Google Shape;735;p13"/>
          <p:cNvSpPr txBox="1"/>
          <p:nvPr>
            <p:ph idx="13" type="subTitle"/>
          </p:nvPr>
        </p:nvSpPr>
        <p:spPr>
          <a:xfrm>
            <a:off x="5737693" y="1684782"/>
            <a:ext cx="2459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6" name="Google Shape;736;p13"/>
          <p:cNvSpPr txBox="1"/>
          <p:nvPr>
            <p:ph idx="14" type="subTitle"/>
          </p:nvPr>
        </p:nvSpPr>
        <p:spPr>
          <a:xfrm>
            <a:off x="1815052" y="3175600"/>
            <a:ext cx="24639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7" name="Google Shape;737;p13"/>
          <p:cNvSpPr txBox="1"/>
          <p:nvPr>
            <p:ph idx="15" type="subTitle"/>
          </p:nvPr>
        </p:nvSpPr>
        <p:spPr>
          <a:xfrm>
            <a:off x="5739057" y="3174253"/>
            <a:ext cx="2459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8" name="Google Shape;738;p13"/>
          <p:cNvSpPr/>
          <p:nvPr/>
        </p:nvSpPr>
        <p:spPr>
          <a:xfrm>
            <a:off x="400880" y="4604009"/>
            <a:ext cx="786718" cy="228578"/>
          </a:xfrm>
          <a:custGeom>
            <a:rect b="b" l="l" r="r" t="t"/>
            <a:pathLst>
              <a:path extrusionOk="0" h="19570" w="67356">
                <a:moveTo>
                  <a:pt x="11070" y="3673"/>
                </a:moveTo>
                <a:lnTo>
                  <a:pt x="11070" y="3673"/>
                </a:lnTo>
                <a:cubicBezTo>
                  <a:pt x="11854" y="3699"/>
                  <a:pt x="12638" y="3732"/>
                  <a:pt x="13419" y="3775"/>
                </a:cubicBezTo>
                <a:cubicBezTo>
                  <a:pt x="14516" y="5267"/>
                  <a:pt x="15651" y="6748"/>
                  <a:pt x="16715" y="8268"/>
                </a:cubicBezTo>
                <a:cubicBezTo>
                  <a:pt x="15899" y="8278"/>
                  <a:pt x="15082" y="8292"/>
                  <a:pt x="14266" y="8308"/>
                </a:cubicBezTo>
                <a:cubicBezTo>
                  <a:pt x="13963" y="7153"/>
                  <a:pt x="12879" y="6010"/>
                  <a:pt x="12177" y="5098"/>
                </a:cubicBezTo>
                <a:cubicBezTo>
                  <a:pt x="11861" y="4688"/>
                  <a:pt x="11497" y="4124"/>
                  <a:pt x="11070" y="3673"/>
                </a:cubicBezTo>
                <a:close/>
                <a:moveTo>
                  <a:pt x="7593" y="3620"/>
                </a:moveTo>
                <a:cubicBezTo>
                  <a:pt x="8296" y="3620"/>
                  <a:pt x="8998" y="3626"/>
                  <a:pt x="9700" y="3640"/>
                </a:cubicBezTo>
                <a:cubicBezTo>
                  <a:pt x="9801" y="4505"/>
                  <a:pt x="10463" y="5477"/>
                  <a:pt x="10827" y="6150"/>
                </a:cubicBezTo>
                <a:cubicBezTo>
                  <a:pt x="11201" y="6842"/>
                  <a:pt x="11579" y="7663"/>
                  <a:pt x="12068" y="8359"/>
                </a:cubicBezTo>
                <a:cubicBezTo>
                  <a:pt x="11510" y="8377"/>
                  <a:pt x="10954" y="8403"/>
                  <a:pt x="10403" y="8438"/>
                </a:cubicBezTo>
                <a:cubicBezTo>
                  <a:pt x="10150" y="7239"/>
                  <a:pt x="9014" y="6043"/>
                  <a:pt x="8285" y="5098"/>
                </a:cubicBezTo>
                <a:cubicBezTo>
                  <a:pt x="7957" y="4671"/>
                  <a:pt x="7577" y="4079"/>
                  <a:pt x="7127" y="3621"/>
                </a:cubicBezTo>
                <a:cubicBezTo>
                  <a:pt x="7282" y="3620"/>
                  <a:pt x="7438" y="3620"/>
                  <a:pt x="7593" y="3620"/>
                </a:cubicBezTo>
                <a:close/>
                <a:moveTo>
                  <a:pt x="5806" y="3633"/>
                </a:moveTo>
                <a:cubicBezTo>
                  <a:pt x="5905" y="4501"/>
                  <a:pt x="6570" y="5474"/>
                  <a:pt x="6935" y="6150"/>
                </a:cubicBezTo>
                <a:cubicBezTo>
                  <a:pt x="7359" y="6934"/>
                  <a:pt x="7788" y="7884"/>
                  <a:pt x="8378" y="8630"/>
                </a:cubicBezTo>
                <a:cubicBezTo>
                  <a:pt x="8007" y="8679"/>
                  <a:pt x="7638" y="8737"/>
                  <a:pt x="7267" y="8803"/>
                </a:cubicBezTo>
                <a:cubicBezTo>
                  <a:pt x="5894" y="7085"/>
                  <a:pt x="4513" y="5350"/>
                  <a:pt x="3036" y="3711"/>
                </a:cubicBezTo>
                <a:cubicBezTo>
                  <a:pt x="3958" y="3675"/>
                  <a:pt x="4881" y="3648"/>
                  <a:pt x="5806" y="3633"/>
                </a:cubicBezTo>
                <a:close/>
                <a:moveTo>
                  <a:pt x="14266" y="10972"/>
                </a:moveTo>
                <a:cubicBezTo>
                  <a:pt x="14995" y="10989"/>
                  <a:pt x="15723" y="11002"/>
                  <a:pt x="16452" y="11012"/>
                </a:cubicBezTo>
                <a:cubicBezTo>
                  <a:pt x="15464" y="12404"/>
                  <a:pt x="14426" y="13763"/>
                  <a:pt x="13419" y="15133"/>
                </a:cubicBezTo>
                <a:cubicBezTo>
                  <a:pt x="12750" y="15171"/>
                  <a:pt x="12078" y="15201"/>
                  <a:pt x="11404" y="15224"/>
                </a:cubicBezTo>
                <a:cubicBezTo>
                  <a:pt x="11690" y="14866"/>
                  <a:pt x="11944" y="14486"/>
                  <a:pt x="12176" y="14184"/>
                </a:cubicBezTo>
                <a:cubicBezTo>
                  <a:pt x="12878" y="13274"/>
                  <a:pt x="13964" y="12123"/>
                  <a:pt x="14266" y="10972"/>
                </a:cubicBezTo>
                <a:close/>
                <a:moveTo>
                  <a:pt x="7008" y="10431"/>
                </a:moveTo>
                <a:cubicBezTo>
                  <a:pt x="7465" y="10519"/>
                  <a:pt x="7921" y="10594"/>
                  <a:pt x="8377" y="10651"/>
                </a:cubicBezTo>
                <a:cubicBezTo>
                  <a:pt x="7788" y="11397"/>
                  <a:pt x="7359" y="12347"/>
                  <a:pt x="6935" y="13134"/>
                </a:cubicBezTo>
                <a:cubicBezTo>
                  <a:pt x="6622" y="13711"/>
                  <a:pt x="6087" y="14513"/>
                  <a:pt x="5879" y="15277"/>
                </a:cubicBezTo>
                <a:cubicBezTo>
                  <a:pt x="4929" y="15263"/>
                  <a:pt x="3982" y="15236"/>
                  <a:pt x="3036" y="15198"/>
                </a:cubicBezTo>
                <a:cubicBezTo>
                  <a:pt x="4419" y="13663"/>
                  <a:pt x="5721" y="12043"/>
                  <a:pt x="7008" y="10431"/>
                </a:cubicBezTo>
                <a:close/>
                <a:moveTo>
                  <a:pt x="10404" y="10833"/>
                </a:moveTo>
                <a:cubicBezTo>
                  <a:pt x="10955" y="10867"/>
                  <a:pt x="11510" y="10892"/>
                  <a:pt x="12074" y="10911"/>
                </a:cubicBezTo>
                <a:cubicBezTo>
                  <a:pt x="11583" y="11610"/>
                  <a:pt x="11203" y="12436"/>
                  <a:pt x="10827" y="13132"/>
                </a:cubicBezTo>
                <a:cubicBezTo>
                  <a:pt x="10516" y="13709"/>
                  <a:pt x="9983" y="14506"/>
                  <a:pt x="9774" y="15269"/>
                </a:cubicBezTo>
                <a:cubicBezTo>
                  <a:pt x="9045" y="15283"/>
                  <a:pt x="8317" y="15291"/>
                  <a:pt x="7588" y="15291"/>
                </a:cubicBezTo>
                <a:cubicBezTo>
                  <a:pt x="7545" y="15291"/>
                  <a:pt x="7502" y="15291"/>
                  <a:pt x="7458" y="15291"/>
                </a:cubicBezTo>
                <a:cubicBezTo>
                  <a:pt x="7765" y="14914"/>
                  <a:pt x="8038" y="14504"/>
                  <a:pt x="8284" y="14184"/>
                </a:cubicBezTo>
                <a:cubicBezTo>
                  <a:pt x="9014" y="13239"/>
                  <a:pt x="10156" y="12031"/>
                  <a:pt x="10404" y="10833"/>
                </a:cubicBezTo>
                <a:close/>
                <a:moveTo>
                  <a:pt x="55821" y="2358"/>
                </a:moveTo>
                <a:cubicBezTo>
                  <a:pt x="57049" y="3218"/>
                  <a:pt x="58203" y="4268"/>
                  <a:pt x="59349" y="5161"/>
                </a:cubicBezTo>
                <a:cubicBezTo>
                  <a:pt x="61263" y="6651"/>
                  <a:pt x="63172" y="8149"/>
                  <a:pt x="65073" y="9656"/>
                </a:cubicBezTo>
                <a:cubicBezTo>
                  <a:pt x="63554" y="10891"/>
                  <a:pt x="62032" y="12123"/>
                  <a:pt x="60507" y="13354"/>
                </a:cubicBezTo>
                <a:cubicBezTo>
                  <a:pt x="58995" y="14570"/>
                  <a:pt x="57467" y="16065"/>
                  <a:pt x="55821" y="17212"/>
                </a:cubicBezTo>
                <a:cubicBezTo>
                  <a:pt x="55611" y="12288"/>
                  <a:pt x="55611" y="7282"/>
                  <a:pt x="55821" y="2358"/>
                </a:cubicBezTo>
                <a:close/>
                <a:moveTo>
                  <a:pt x="55039" y="1"/>
                </a:moveTo>
                <a:cubicBezTo>
                  <a:pt x="54593" y="1"/>
                  <a:pt x="54201" y="356"/>
                  <a:pt x="54176" y="852"/>
                </a:cubicBezTo>
                <a:cubicBezTo>
                  <a:pt x="54050" y="3306"/>
                  <a:pt x="53979" y="5786"/>
                  <a:pt x="53957" y="8269"/>
                </a:cubicBezTo>
                <a:cubicBezTo>
                  <a:pt x="53671" y="8220"/>
                  <a:pt x="53377" y="8207"/>
                  <a:pt x="53080" y="8207"/>
                </a:cubicBezTo>
                <a:cubicBezTo>
                  <a:pt x="52766" y="8207"/>
                  <a:pt x="52449" y="8221"/>
                  <a:pt x="52130" y="8222"/>
                </a:cubicBezTo>
                <a:cubicBezTo>
                  <a:pt x="51482" y="8224"/>
                  <a:pt x="50833" y="8224"/>
                  <a:pt x="50185" y="8224"/>
                </a:cubicBezTo>
                <a:cubicBezTo>
                  <a:pt x="49860" y="8224"/>
                  <a:pt x="49536" y="8224"/>
                  <a:pt x="49212" y="8224"/>
                </a:cubicBezTo>
                <a:cubicBezTo>
                  <a:pt x="48888" y="8224"/>
                  <a:pt x="48563" y="8224"/>
                  <a:pt x="48239" y="8225"/>
                </a:cubicBezTo>
                <a:lnTo>
                  <a:pt x="37712" y="8229"/>
                </a:lnTo>
                <a:cubicBezTo>
                  <a:pt x="37566" y="8229"/>
                  <a:pt x="37420" y="8229"/>
                  <a:pt x="37275" y="8229"/>
                </a:cubicBezTo>
                <a:cubicBezTo>
                  <a:pt x="33621" y="8229"/>
                  <a:pt x="29966" y="8214"/>
                  <a:pt x="26312" y="8214"/>
                </a:cubicBezTo>
                <a:cubicBezTo>
                  <a:pt x="23798" y="8214"/>
                  <a:pt x="21285" y="8221"/>
                  <a:pt x="18773" y="8245"/>
                </a:cubicBezTo>
                <a:cubicBezTo>
                  <a:pt x="17457" y="6288"/>
                  <a:pt x="15990" y="4414"/>
                  <a:pt x="14604" y="2510"/>
                </a:cubicBezTo>
                <a:cubicBezTo>
                  <a:pt x="14549" y="2435"/>
                  <a:pt x="14482" y="2369"/>
                  <a:pt x="14407" y="2314"/>
                </a:cubicBezTo>
                <a:cubicBezTo>
                  <a:pt x="14273" y="2187"/>
                  <a:pt x="14095" y="2099"/>
                  <a:pt x="13865" y="2087"/>
                </a:cubicBezTo>
                <a:cubicBezTo>
                  <a:pt x="11803" y="1963"/>
                  <a:pt x="9725" y="1905"/>
                  <a:pt x="7646" y="1905"/>
                </a:cubicBezTo>
                <a:cubicBezTo>
                  <a:pt x="5473" y="1905"/>
                  <a:pt x="3300" y="1969"/>
                  <a:pt x="1144" y="2087"/>
                </a:cubicBezTo>
                <a:cubicBezTo>
                  <a:pt x="413" y="2126"/>
                  <a:pt x="1" y="2999"/>
                  <a:pt x="539" y="3549"/>
                </a:cubicBezTo>
                <a:cubicBezTo>
                  <a:pt x="2321" y="5370"/>
                  <a:pt x="3940" y="7367"/>
                  <a:pt x="5533" y="9360"/>
                </a:cubicBezTo>
                <a:cubicBezTo>
                  <a:pt x="5483" y="9447"/>
                  <a:pt x="5458" y="9546"/>
                  <a:pt x="5456" y="9647"/>
                </a:cubicBezTo>
                <a:cubicBezTo>
                  <a:pt x="3888" y="11608"/>
                  <a:pt x="2293" y="13570"/>
                  <a:pt x="539" y="15363"/>
                </a:cubicBezTo>
                <a:cubicBezTo>
                  <a:pt x="0" y="15913"/>
                  <a:pt x="413" y="16785"/>
                  <a:pt x="1144" y="16825"/>
                </a:cubicBezTo>
                <a:cubicBezTo>
                  <a:pt x="3091" y="16932"/>
                  <a:pt x="5041" y="16966"/>
                  <a:pt x="6991" y="16966"/>
                </a:cubicBezTo>
                <a:cubicBezTo>
                  <a:pt x="7708" y="16966"/>
                  <a:pt x="8425" y="16961"/>
                  <a:pt x="9142" y="16954"/>
                </a:cubicBezTo>
                <a:cubicBezTo>
                  <a:pt x="10231" y="16942"/>
                  <a:pt x="11322" y="16924"/>
                  <a:pt x="12412" y="16889"/>
                </a:cubicBezTo>
                <a:cubicBezTo>
                  <a:pt x="12493" y="16886"/>
                  <a:pt x="12575" y="16885"/>
                  <a:pt x="12658" y="16885"/>
                </a:cubicBezTo>
                <a:cubicBezTo>
                  <a:pt x="12769" y="16885"/>
                  <a:pt x="12881" y="16886"/>
                  <a:pt x="12995" y="16886"/>
                </a:cubicBezTo>
                <a:cubicBezTo>
                  <a:pt x="13555" y="16886"/>
                  <a:pt x="14133" y="16856"/>
                  <a:pt x="14538" y="16488"/>
                </a:cubicBezTo>
                <a:cubicBezTo>
                  <a:pt x="15398" y="15706"/>
                  <a:pt x="16046" y="14420"/>
                  <a:pt x="16723" y="13482"/>
                </a:cubicBezTo>
                <a:cubicBezTo>
                  <a:pt x="17313" y="12668"/>
                  <a:pt x="17923" y="11861"/>
                  <a:pt x="18504" y="11037"/>
                </a:cubicBezTo>
                <a:cubicBezTo>
                  <a:pt x="20189" y="11049"/>
                  <a:pt x="21873" y="11049"/>
                  <a:pt x="23556" y="11050"/>
                </a:cubicBezTo>
                <a:lnTo>
                  <a:pt x="47138" y="11060"/>
                </a:lnTo>
                <a:cubicBezTo>
                  <a:pt x="48658" y="11061"/>
                  <a:pt x="50177" y="11061"/>
                  <a:pt x="51697" y="11062"/>
                </a:cubicBezTo>
                <a:cubicBezTo>
                  <a:pt x="52120" y="11062"/>
                  <a:pt x="52561" y="11092"/>
                  <a:pt x="52998" y="11092"/>
                </a:cubicBezTo>
                <a:cubicBezTo>
                  <a:pt x="53323" y="11092"/>
                  <a:pt x="53645" y="11076"/>
                  <a:pt x="53956" y="11019"/>
                </a:cubicBezTo>
                <a:cubicBezTo>
                  <a:pt x="53975" y="13597"/>
                  <a:pt x="54045" y="16171"/>
                  <a:pt x="54176" y="18718"/>
                </a:cubicBezTo>
                <a:cubicBezTo>
                  <a:pt x="54202" y="19213"/>
                  <a:pt x="54594" y="19570"/>
                  <a:pt x="55039" y="19570"/>
                </a:cubicBezTo>
                <a:cubicBezTo>
                  <a:pt x="55179" y="19570"/>
                  <a:pt x="55324" y="19535"/>
                  <a:pt x="55465" y="19457"/>
                </a:cubicBezTo>
                <a:cubicBezTo>
                  <a:pt x="57629" y="18268"/>
                  <a:pt x="59577" y="16291"/>
                  <a:pt x="61491" y="14750"/>
                </a:cubicBezTo>
                <a:cubicBezTo>
                  <a:pt x="63347" y="13257"/>
                  <a:pt x="65198" y="11758"/>
                  <a:pt x="67044" y="10255"/>
                </a:cubicBezTo>
                <a:cubicBezTo>
                  <a:pt x="67261" y="10077"/>
                  <a:pt x="67343" y="9868"/>
                  <a:pt x="67333" y="9664"/>
                </a:cubicBezTo>
                <a:cubicBezTo>
                  <a:pt x="67355" y="9448"/>
                  <a:pt x="67277" y="9226"/>
                  <a:pt x="67043" y="9042"/>
                </a:cubicBezTo>
                <a:cubicBezTo>
                  <a:pt x="64794" y="7266"/>
                  <a:pt x="62541" y="5497"/>
                  <a:pt x="60282" y="3732"/>
                </a:cubicBezTo>
                <a:cubicBezTo>
                  <a:pt x="58740" y="2532"/>
                  <a:pt x="57187" y="1054"/>
                  <a:pt x="55465" y="112"/>
                </a:cubicBezTo>
                <a:cubicBezTo>
                  <a:pt x="55324" y="36"/>
                  <a:pt x="55179" y="1"/>
                  <a:pt x="55039" y="1"/>
                </a:cubicBezTo>
                <a:close/>
              </a:path>
            </a:pathLst>
          </a:custGeom>
          <a:solidFill>
            <a:schemeClr val="dk2"/>
          </a:solidFill>
          <a:ln cap="flat" cmpd="sng" w="100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9" name="Shape 739"/>
        <p:cNvGrpSpPr/>
        <p:nvPr/>
      </p:nvGrpSpPr>
      <p:grpSpPr>
        <a:xfrm>
          <a:off x="0" y="0"/>
          <a:ext cx="0" cy="0"/>
          <a:chOff x="0" y="0"/>
          <a:chExt cx="0" cy="0"/>
        </a:xfrm>
      </p:grpSpPr>
      <p:grpSp>
        <p:nvGrpSpPr>
          <p:cNvPr id="740" name="Google Shape;740;p14"/>
          <p:cNvGrpSpPr/>
          <p:nvPr/>
        </p:nvGrpSpPr>
        <p:grpSpPr>
          <a:xfrm>
            <a:off x="-28" y="31"/>
            <a:ext cx="9144057" cy="4909351"/>
            <a:chOff x="-28" y="31"/>
            <a:chExt cx="9144057" cy="4909351"/>
          </a:xfrm>
        </p:grpSpPr>
        <p:grpSp>
          <p:nvGrpSpPr>
            <p:cNvPr id="741" name="Google Shape;741;p14"/>
            <p:cNvGrpSpPr/>
            <p:nvPr/>
          </p:nvGrpSpPr>
          <p:grpSpPr>
            <a:xfrm>
              <a:off x="-28" y="456438"/>
              <a:ext cx="9144057" cy="4452944"/>
              <a:chOff x="-28" y="248988"/>
              <a:chExt cx="9144057" cy="4452944"/>
            </a:xfrm>
          </p:grpSpPr>
          <p:sp>
            <p:nvSpPr>
              <p:cNvPr id="742" name="Google Shape;742;p14"/>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4"/>
            <p:cNvGrpSpPr/>
            <p:nvPr/>
          </p:nvGrpSpPr>
          <p:grpSpPr>
            <a:xfrm>
              <a:off x="597942" y="31"/>
              <a:ext cx="7948252" cy="367803"/>
              <a:chOff x="597942" y="31"/>
              <a:chExt cx="7948252" cy="367803"/>
            </a:xfrm>
          </p:grpSpPr>
          <p:grpSp>
            <p:nvGrpSpPr>
              <p:cNvPr id="767" name="Google Shape;767;p14"/>
              <p:cNvGrpSpPr/>
              <p:nvPr/>
            </p:nvGrpSpPr>
            <p:grpSpPr>
              <a:xfrm>
                <a:off x="597942" y="187534"/>
                <a:ext cx="7948252" cy="180300"/>
                <a:chOff x="597942" y="187534"/>
                <a:chExt cx="7948252" cy="180300"/>
              </a:xfrm>
            </p:grpSpPr>
            <p:sp>
              <p:nvSpPr>
                <p:cNvPr id="768" name="Google Shape;768;p14"/>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4"/>
              <p:cNvGrpSpPr/>
              <p:nvPr/>
            </p:nvGrpSpPr>
            <p:grpSpPr>
              <a:xfrm>
                <a:off x="645872" y="31"/>
                <a:ext cx="7860381" cy="326536"/>
                <a:chOff x="645872" y="31"/>
                <a:chExt cx="7860381" cy="326536"/>
              </a:xfrm>
            </p:grpSpPr>
            <p:sp>
              <p:nvSpPr>
                <p:cNvPr id="781" name="Google Shape;781;p14"/>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05" name="Google Shape;805;p14"/>
          <p:cNvSpPr txBox="1"/>
          <p:nvPr>
            <p:ph type="title"/>
          </p:nvPr>
        </p:nvSpPr>
        <p:spPr>
          <a:xfrm>
            <a:off x="901375" y="3176475"/>
            <a:ext cx="6691200" cy="5319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06" name="Google Shape;806;p14"/>
          <p:cNvSpPr txBox="1"/>
          <p:nvPr>
            <p:ph idx="1" type="subTitle"/>
          </p:nvPr>
        </p:nvSpPr>
        <p:spPr>
          <a:xfrm>
            <a:off x="901375" y="1587500"/>
            <a:ext cx="6691200" cy="147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807" name="Google Shape;807;p14"/>
          <p:cNvSpPr/>
          <p:nvPr/>
        </p:nvSpPr>
        <p:spPr>
          <a:xfrm>
            <a:off x="6034592" y="4440317"/>
            <a:ext cx="331584"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08" name="Shape 808"/>
        <p:cNvGrpSpPr/>
        <p:nvPr/>
      </p:nvGrpSpPr>
      <p:grpSpPr>
        <a:xfrm>
          <a:off x="0" y="0"/>
          <a:ext cx="0" cy="0"/>
          <a:chOff x="0" y="0"/>
          <a:chExt cx="0" cy="0"/>
        </a:xfrm>
      </p:grpSpPr>
      <p:grpSp>
        <p:nvGrpSpPr>
          <p:cNvPr id="809" name="Google Shape;809;p15"/>
          <p:cNvGrpSpPr/>
          <p:nvPr/>
        </p:nvGrpSpPr>
        <p:grpSpPr>
          <a:xfrm>
            <a:off x="-28" y="31"/>
            <a:ext cx="9144057" cy="4909351"/>
            <a:chOff x="-28" y="31"/>
            <a:chExt cx="9144057" cy="4909351"/>
          </a:xfrm>
        </p:grpSpPr>
        <p:grpSp>
          <p:nvGrpSpPr>
            <p:cNvPr id="810" name="Google Shape;810;p15"/>
            <p:cNvGrpSpPr/>
            <p:nvPr/>
          </p:nvGrpSpPr>
          <p:grpSpPr>
            <a:xfrm>
              <a:off x="-28" y="456438"/>
              <a:ext cx="9144057" cy="4452944"/>
              <a:chOff x="-28" y="248988"/>
              <a:chExt cx="9144057" cy="4452944"/>
            </a:xfrm>
          </p:grpSpPr>
          <p:sp>
            <p:nvSpPr>
              <p:cNvPr id="811" name="Google Shape;811;p15"/>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5"/>
            <p:cNvGrpSpPr/>
            <p:nvPr/>
          </p:nvGrpSpPr>
          <p:grpSpPr>
            <a:xfrm>
              <a:off x="597942" y="31"/>
              <a:ext cx="7948252" cy="367803"/>
              <a:chOff x="597942" y="31"/>
              <a:chExt cx="7948252" cy="367803"/>
            </a:xfrm>
          </p:grpSpPr>
          <p:grpSp>
            <p:nvGrpSpPr>
              <p:cNvPr id="836" name="Google Shape;836;p15"/>
              <p:cNvGrpSpPr/>
              <p:nvPr/>
            </p:nvGrpSpPr>
            <p:grpSpPr>
              <a:xfrm>
                <a:off x="597942" y="187534"/>
                <a:ext cx="7948252" cy="180300"/>
                <a:chOff x="597942" y="187534"/>
                <a:chExt cx="7948252" cy="180300"/>
              </a:xfrm>
            </p:grpSpPr>
            <p:sp>
              <p:nvSpPr>
                <p:cNvPr id="837" name="Google Shape;837;p15"/>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15"/>
              <p:cNvGrpSpPr/>
              <p:nvPr/>
            </p:nvGrpSpPr>
            <p:grpSpPr>
              <a:xfrm>
                <a:off x="645872" y="31"/>
                <a:ext cx="7860381" cy="326536"/>
                <a:chOff x="645872" y="31"/>
                <a:chExt cx="7860381" cy="326536"/>
              </a:xfrm>
            </p:grpSpPr>
            <p:sp>
              <p:nvSpPr>
                <p:cNvPr id="850" name="Google Shape;850;p15"/>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5"/>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74" name="Google Shape;874;p15"/>
          <p:cNvSpPr txBox="1"/>
          <p:nvPr>
            <p:ph type="title"/>
          </p:nvPr>
        </p:nvSpPr>
        <p:spPr>
          <a:xfrm>
            <a:off x="1525774" y="2689750"/>
            <a:ext cx="4907700" cy="8418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5" name="Google Shape;875;p15"/>
          <p:cNvSpPr txBox="1"/>
          <p:nvPr>
            <p:ph hasCustomPrompt="1" idx="2" type="title"/>
          </p:nvPr>
        </p:nvSpPr>
        <p:spPr>
          <a:xfrm>
            <a:off x="6793943" y="2689750"/>
            <a:ext cx="13068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76" name="Google Shape;876;p15"/>
          <p:cNvSpPr txBox="1"/>
          <p:nvPr>
            <p:ph idx="1" type="subTitle"/>
          </p:nvPr>
        </p:nvSpPr>
        <p:spPr>
          <a:xfrm>
            <a:off x="1525774" y="3491875"/>
            <a:ext cx="4907700" cy="3750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77" name="Google Shape;877;p15"/>
          <p:cNvGrpSpPr/>
          <p:nvPr/>
        </p:nvGrpSpPr>
        <p:grpSpPr>
          <a:xfrm>
            <a:off x="4644428" y="4465979"/>
            <a:ext cx="276793" cy="276022"/>
            <a:chOff x="5817078" y="2857341"/>
            <a:chExt cx="276793" cy="276022"/>
          </a:xfrm>
        </p:grpSpPr>
        <p:sp>
          <p:nvSpPr>
            <p:cNvPr id="878" name="Google Shape;878;p15"/>
            <p:cNvSpPr/>
            <p:nvPr/>
          </p:nvSpPr>
          <p:spPr>
            <a:xfrm>
              <a:off x="5817078" y="2857341"/>
              <a:ext cx="276793" cy="276022"/>
            </a:xfrm>
            <a:custGeom>
              <a:rect b="b" l="l" r="r" t="t"/>
              <a:pathLst>
                <a:path extrusionOk="0" h="23632" w="23698">
                  <a:moveTo>
                    <a:pt x="11870" y="1454"/>
                  </a:moveTo>
                  <a:cubicBezTo>
                    <a:pt x="15258" y="1454"/>
                    <a:pt x="18647" y="1487"/>
                    <a:pt x="22031" y="1551"/>
                  </a:cubicBezTo>
                  <a:cubicBezTo>
                    <a:pt x="22249" y="7523"/>
                    <a:pt x="22274" y="13496"/>
                    <a:pt x="22107" y="19469"/>
                  </a:cubicBezTo>
                  <a:cubicBezTo>
                    <a:pt x="22088" y="20152"/>
                    <a:pt x="21866" y="21143"/>
                    <a:pt x="22033" y="21801"/>
                  </a:cubicBezTo>
                  <a:cubicBezTo>
                    <a:pt x="22031" y="21858"/>
                    <a:pt x="22030" y="21916"/>
                    <a:pt x="22027" y="21973"/>
                  </a:cubicBezTo>
                  <a:cubicBezTo>
                    <a:pt x="21818" y="21990"/>
                    <a:pt x="21567" y="22012"/>
                    <a:pt x="21438" y="22018"/>
                  </a:cubicBezTo>
                  <a:cubicBezTo>
                    <a:pt x="20203" y="22086"/>
                    <a:pt x="18965" y="22107"/>
                    <a:pt x="17728" y="22129"/>
                  </a:cubicBezTo>
                  <a:cubicBezTo>
                    <a:pt x="15794" y="22161"/>
                    <a:pt x="13861" y="22178"/>
                    <a:pt x="11927" y="22178"/>
                  </a:cubicBezTo>
                  <a:cubicBezTo>
                    <a:pt x="10383" y="22178"/>
                    <a:pt x="8840" y="22167"/>
                    <a:pt x="7296" y="22147"/>
                  </a:cubicBezTo>
                  <a:cubicBezTo>
                    <a:pt x="5855" y="22130"/>
                    <a:pt x="4412" y="22108"/>
                    <a:pt x="2971" y="22050"/>
                  </a:cubicBezTo>
                  <a:cubicBezTo>
                    <a:pt x="2561" y="22033"/>
                    <a:pt x="2151" y="22015"/>
                    <a:pt x="1742" y="21983"/>
                  </a:cubicBezTo>
                  <a:cubicBezTo>
                    <a:pt x="1734" y="21921"/>
                    <a:pt x="1722" y="21860"/>
                    <a:pt x="1706" y="21801"/>
                  </a:cubicBezTo>
                  <a:cubicBezTo>
                    <a:pt x="1916" y="21138"/>
                    <a:pt x="1647" y="19978"/>
                    <a:pt x="1627" y="19275"/>
                  </a:cubicBezTo>
                  <a:cubicBezTo>
                    <a:pt x="1604" y="18441"/>
                    <a:pt x="1583" y="17607"/>
                    <a:pt x="1566" y="16772"/>
                  </a:cubicBezTo>
                  <a:cubicBezTo>
                    <a:pt x="1535" y="15213"/>
                    <a:pt x="1517" y="13655"/>
                    <a:pt x="1513" y="12095"/>
                  </a:cubicBezTo>
                  <a:cubicBezTo>
                    <a:pt x="1504" y="8579"/>
                    <a:pt x="1579" y="5064"/>
                    <a:pt x="1710" y="1551"/>
                  </a:cubicBezTo>
                  <a:cubicBezTo>
                    <a:pt x="5093" y="1487"/>
                    <a:pt x="8481" y="1454"/>
                    <a:pt x="11870" y="1454"/>
                  </a:cubicBezTo>
                  <a:close/>
                  <a:moveTo>
                    <a:pt x="11869" y="1"/>
                  </a:moveTo>
                  <a:cubicBezTo>
                    <a:pt x="8247" y="1"/>
                    <a:pt x="4624" y="38"/>
                    <a:pt x="1008" y="112"/>
                  </a:cubicBezTo>
                  <a:cubicBezTo>
                    <a:pt x="604" y="121"/>
                    <a:pt x="299" y="438"/>
                    <a:pt x="282" y="839"/>
                  </a:cubicBezTo>
                  <a:cubicBezTo>
                    <a:pt x="14" y="7696"/>
                    <a:pt x="0" y="14553"/>
                    <a:pt x="242" y="21409"/>
                  </a:cubicBezTo>
                  <a:cubicBezTo>
                    <a:pt x="292" y="22899"/>
                    <a:pt x="360" y="23320"/>
                    <a:pt x="1757" y="23436"/>
                  </a:cubicBezTo>
                  <a:cubicBezTo>
                    <a:pt x="3034" y="23541"/>
                    <a:pt x="4323" y="23549"/>
                    <a:pt x="5604" y="23572"/>
                  </a:cubicBezTo>
                  <a:cubicBezTo>
                    <a:pt x="7680" y="23612"/>
                    <a:pt x="9757" y="23631"/>
                    <a:pt x="11834" y="23631"/>
                  </a:cubicBezTo>
                  <a:cubicBezTo>
                    <a:pt x="13515" y="23631"/>
                    <a:pt x="15198" y="23618"/>
                    <a:pt x="16880" y="23593"/>
                  </a:cubicBezTo>
                  <a:cubicBezTo>
                    <a:pt x="18358" y="23572"/>
                    <a:pt x="19838" y="23552"/>
                    <a:pt x="21314" y="23477"/>
                  </a:cubicBezTo>
                  <a:cubicBezTo>
                    <a:pt x="21924" y="23445"/>
                    <a:pt x="22962" y="23552"/>
                    <a:pt x="23353" y="22963"/>
                  </a:cubicBezTo>
                  <a:cubicBezTo>
                    <a:pt x="23657" y="22506"/>
                    <a:pt x="23493" y="21546"/>
                    <a:pt x="23510" y="21020"/>
                  </a:cubicBezTo>
                  <a:cubicBezTo>
                    <a:pt x="23540" y="20118"/>
                    <a:pt x="23566" y="19215"/>
                    <a:pt x="23589" y="18312"/>
                  </a:cubicBezTo>
                  <a:cubicBezTo>
                    <a:pt x="23634" y="16504"/>
                    <a:pt x="23663" y="14696"/>
                    <a:pt x="23675" y="12886"/>
                  </a:cubicBezTo>
                  <a:cubicBezTo>
                    <a:pt x="23698" y="8869"/>
                    <a:pt x="23614" y="4852"/>
                    <a:pt x="23456" y="839"/>
                  </a:cubicBezTo>
                  <a:cubicBezTo>
                    <a:pt x="23449" y="651"/>
                    <a:pt x="23382" y="502"/>
                    <a:pt x="23283" y="390"/>
                  </a:cubicBezTo>
                  <a:cubicBezTo>
                    <a:pt x="23167" y="231"/>
                    <a:pt x="22985" y="117"/>
                    <a:pt x="22731" y="112"/>
                  </a:cubicBezTo>
                  <a:cubicBezTo>
                    <a:pt x="19115" y="38"/>
                    <a:pt x="15492" y="1"/>
                    <a:pt x="11869"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a:off x="5853766" y="2928627"/>
              <a:ext cx="209212" cy="20942"/>
            </a:xfrm>
            <a:custGeom>
              <a:rect b="b" l="l" r="r" t="t"/>
              <a:pathLst>
                <a:path extrusionOk="0" h="1793" w="17912">
                  <a:moveTo>
                    <a:pt x="16961" y="0"/>
                  </a:moveTo>
                  <a:cubicBezTo>
                    <a:pt x="16942" y="0"/>
                    <a:pt x="16924" y="1"/>
                    <a:pt x="16905" y="2"/>
                  </a:cubicBezTo>
                  <a:cubicBezTo>
                    <a:pt x="14237" y="162"/>
                    <a:pt x="11569" y="230"/>
                    <a:pt x="8897" y="230"/>
                  </a:cubicBezTo>
                  <a:cubicBezTo>
                    <a:pt x="8716" y="230"/>
                    <a:pt x="8535" y="229"/>
                    <a:pt x="8354" y="229"/>
                  </a:cubicBezTo>
                  <a:cubicBezTo>
                    <a:pt x="7008" y="223"/>
                    <a:pt x="5661" y="194"/>
                    <a:pt x="4314" y="188"/>
                  </a:cubicBezTo>
                  <a:cubicBezTo>
                    <a:pt x="3717" y="185"/>
                    <a:pt x="3063" y="142"/>
                    <a:pt x="2412" y="142"/>
                  </a:cubicBezTo>
                  <a:cubicBezTo>
                    <a:pt x="1648" y="142"/>
                    <a:pt x="887" y="201"/>
                    <a:pt x="224" y="452"/>
                  </a:cubicBezTo>
                  <a:cubicBezTo>
                    <a:pt x="60" y="514"/>
                    <a:pt x="0" y="748"/>
                    <a:pt x="173" y="846"/>
                  </a:cubicBezTo>
                  <a:cubicBezTo>
                    <a:pt x="1172" y="1408"/>
                    <a:pt x="2475" y="1439"/>
                    <a:pt x="3603" y="1548"/>
                  </a:cubicBezTo>
                  <a:cubicBezTo>
                    <a:pt x="5102" y="1693"/>
                    <a:pt x="6610" y="1748"/>
                    <a:pt x="8115" y="1777"/>
                  </a:cubicBezTo>
                  <a:cubicBezTo>
                    <a:pt x="8691" y="1788"/>
                    <a:pt x="9266" y="1793"/>
                    <a:pt x="9842" y="1793"/>
                  </a:cubicBezTo>
                  <a:cubicBezTo>
                    <a:pt x="12198" y="1793"/>
                    <a:pt x="14555" y="1704"/>
                    <a:pt x="16905" y="1567"/>
                  </a:cubicBezTo>
                  <a:cubicBezTo>
                    <a:pt x="17888" y="1510"/>
                    <a:pt x="17911" y="0"/>
                    <a:pt x="16961" y="0"/>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a:off x="5859525" y="2982976"/>
              <a:ext cx="203431" cy="23138"/>
            </a:xfrm>
            <a:custGeom>
              <a:rect b="b" l="l" r="r" t="t"/>
              <a:pathLst>
                <a:path extrusionOk="0" h="1981" w="17417">
                  <a:moveTo>
                    <a:pt x="16472" y="1"/>
                  </a:moveTo>
                  <a:cubicBezTo>
                    <a:pt x="16452" y="1"/>
                    <a:pt x="16432" y="1"/>
                    <a:pt x="16412" y="3"/>
                  </a:cubicBezTo>
                  <a:cubicBezTo>
                    <a:pt x="13534" y="178"/>
                    <a:pt x="10654" y="351"/>
                    <a:pt x="7771" y="423"/>
                  </a:cubicBezTo>
                  <a:cubicBezTo>
                    <a:pt x="6367" y="458"/>
                    <a:pt x="4963" y="500"/>
                    <a:pt x="3561" y="559"/>
                  </a:cubicBezTo>
                  <a:cubicBezTo>
                    <a:pt x="2419" y="607"/>
                    <a:pt x="1061" y="444"/>
                    <a:pt x="32" y="1015"/>
                  </a:cubicBezTo>
                  <a:cubicBezTo>
                    <a:pt x="1" y="1033"/>
                    <a:pt x="5" y="1075"/>
                    <a:pt x="32" y="1093"/>
                  </a:cubicBezTo>
                  <a:cubicBezTo>
                    <a:pt x="950" y="1728"/>
                    <a:pt x="2246" y="1690"/>
                    <a:pt x="3327" y="1787"/>
                  </a:cubicBezTo>
                  <a:cubicBezTo>
                    <a:pt x="4779" y="1917"/>
                    <a:pt x="6242" y="1981"/>
                    <a:pt x="7699" y="1981"/>
                  </a:cubicBezTo>
                  <a:cubicBezTo>
                    <a:pt x="7723" y="1981"/>
                    <a:pt x="7747" y="1981"/>
                    <a:pt x="7771" y="1981"/>
                  </a:cubicBezTo>
                  <a:cubicBezTo>
                    <a:pt x="10659" y="1976"/>
                    <a:pt x="13539" y="1853"/>
                    <a:pt x="16412" y="1544"/>
                  </a:cubicBezTo>
                  <a:cubicBezTo>
                    <a:pt x="17358" y="1443"/>
                    <a:pt x="17417" y="1"/>
                    <a:pt x="16472"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5"/>
            <p:cNvSpPr/>
            <p:nvPr/>
          </p:nvSpPr>
          <p:spPr>
            <a:xfrm>
              <a:off x="5860880" y="3039929"/>
              <a:ext cx="204762" cy="22963"/>
            </a:xfrm>
            <a:custGeom>
              <a:rect b="b" l="l" r="r" t="t"/>
              <a:pathLst>
                <a:path extrusionOk="0" h="1966" w="17531">
                  <a:moveTo>
                    <a:pt x="15399" y="0"/>
                  </a:moveTo>
                  <a:cubicBezTo>
                    <a:pt x="12975" y="0"/>
                    <a:pt x="10527" y="180"/>
                    <a:pt x="8112" y="269"/>
                  </a:cubicBezTo>
                  <a:cubicBezTo>
                    <a:pt x="6782" y="319"/>
                    <a:pt x="5451" y="382"/>
                    <a:pt x="4121" y="440"/>
                  </a:cubicBezTo>
                  <a:cubicBezTo>
                    <a:pt x="2895" y="493"/>
                    <a:pt x="1512" y="400"/>
                    <a:pt x="378" y="908"/>
                  </a:cubicBezTo>
                  <a:cubicBezTo>
                    <a:pt x="1" y="1077"/>
                    <a:pt x="169" y="1590"/>
                    <a:pt x="482" y="1706"/>
                  </a:cubicBezTo>
                  <a:cubicBezTo>
                    <a:pt x="1034" y="1910"/>
                    <a:pt x="1645" y="1965"/>
                    <a:pt x="2265" y="1965"/>
                  </a:cubicBezTo>
                  <a:cubicBezTo>
                    <a:pt x="2894" y="1965"/>
                    <a:pt x="3530" y="1909"/>
                    <a:pt x="4121" y="1895"/>
                  </a:cubicBezTo>
                  <a:cubicBezTo>
                    <a:pt x="5529" y="1861"/>
                    <a:pt x="6939" y="1836"/>
                    <a:pt x="8347" y="1792"/>
                  </a:cubicBezTo>
                  <a:cubicBezTo>
                    <a:pt x="11075" y="1707"/>
                    <a:pt x="13849" y="1744"/>
                    <a:pt x="16565" y="1490"/>
                  </a:cubicBezTo>
                  <a:cubicBezTo>
                    <a:pt x="17496" y="1402"/>
                    <a:pt x="17530" y="41"/>
                    <a:pt x="16565" y="15"/>
                  </a:cubicBezTo>
                  <a:cubicBezTo>
                    <a:pt x="16177" y="5"/>
                    <a:pt x="15788" y="0"/>
                    <a:pt x="15399" y="0"/>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15"/>
          <p:cNvSpPr/>
          <p:nvPr/>
        </p:nvSpPr>
        <p:spPr>
          <a:xfrm>
            <a:off x="7808822" y="4720060"/>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83" name="Shape 883"/>
        <p:cNvGrpSpPr/>
        <p:nvPr/>
      </p:nvGrpSpPr>
      <p:grpSpPr>
        <a:xfrm>
          <a:off x="0" y="0"/>
          <a:ext cx="0" cy="0"/>
          <a:chOff x="0" y="0"/>
          <a:chExt cx="0" cy="0"/>
        </a:xfrm>
      </p:grpSpPr>
      <p:grpSp>
        <p:nvGrpSpPr>
          <p:cNvPr id="884" name="Google Shape;884;p16"/>
          <p:cNvGrpSpPr/>
          <p:nvPr/>
        </p:nvGrpSpPr>
        <p:grpSpPr>
          <a:xfrm>
            <a:off x="-28" y="31"/>
            <a:ext cx="9144057" cy="4909351"/>
            <a:chOff x="-28" y="31"/>
            <a:chExt cx="9144057" cy="4909351"/>
          </a:xfrm>
        </p:grpSpPr>
        <p:grpSp>
          <p:nvGrpSpPr>
            <p:cNvPr id="885" name="Google Shape;885;p16"/>
            <p:cNvGrpSpPr/>
            <p:nvPr/>
          </p:nvGrpSpPr>
          <p:grpSpPr>
            <a:xfrm>
              <a:off x="-28" y="456438"/>
              <a:ext cx="9144057" cy="4452944"/>
              <a:chOff x="-28" y="248988"/>
              <a:chExt cx="9144057" cy="4452944"/>
            </a:xfrm>
          </p:grpSpPr>
          <p:sp>
            <p:nvSpPr>
              <p:cNvPr id="886" name="Google Shape;886;p16"/>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6"/>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16"/>
            <p:cNvGrpSpPr/>
            <p:nvPr/>
          </p:nvGrpSpPr>
          <p:grpSpPr>
            <a:xfrm>
              <a:off x="597942" y="31"/>
              <a:ext cx="7948252" cy="367803"/>
              <a:chOff x="597942" y="31"/>
              <a:chExt cx="7948252" cy="367803"/>
            </a:xfrm>
          </p:grpSpPr>
          <p:grpSp>
            <p:nvGrpSpPr>
              <p:cNvPr id="911" name="Google Shape;911;p16"/>
              <p:cNvGrpSpPr/>
              <p:nvPr/>
            </p:nvGrpSpPr>
            <p:grpSpPr>
              <a:xfrm>
                <a:off x="597942" y="187534"/>
                <a:ext cx="7948252" cy="180300"/>
                <a:chOff x="597942" y="187534"/>
                <a:chExt cx="7948252" cy="180300"/>
              </a:xfrm>
            </p:grpSpPr>
            <p:sp>
              <p:nvSpPr>
                <p:cNvPr id="912" name="Google Shape;912;p16"/>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16"/>
              <p:cNvGrpSpPr/>
              <p:nvPr/>
            </p:nvGrpSpPr>
            <p:grpSpPr>
              <a:xfrm>
                <a:off x="645872" y="31"/>
                <a:ext cx="7860381" cy="326536"/>
                <a:chOff x="645872" y="31"/>
                <a:chExt cx="7860381" cy="326536"/>
              </a:xfrm>
            </p:grpSpPr>
            <p:sp>
              <p:nvSpPr>
                <p:cNvPr id="925" name="Google Shape;925;p16"/>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6"/>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6"/>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6"/>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6"/>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6"/>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6"/>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6"/>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6"/>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6"/>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6"/>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6"/>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6"/>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6"/>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6"/>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6"/>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6"/>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6"/>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6"/>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6"/>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6"/>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6"/>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6"/>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49" name="Google Shape;949;p16"/>
          <p:cNvSpPr txBox="1"/>
          <p:nvPr>
            <p:ph type="title"/>
          </p:nvPr>
        </p:nvSpPr>
        <p:spPr>
          <a:xfrm>
            <a:off x="713225" y="1040638"/>
            <a:ext cx="3442800" cy="22527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sz="3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0" name="Google Shape;950;p16"/>
          <p:cNvSpPr txBox="1"/>
          <p:nvPr>
            <p:ph idx="1" type="subTitle"/>
          </p:nvPr>
        </p:nvSpPr>
        <p:spPr>
          <a:xfrm>
            <a:off x="713225" y="3293200"/>
            <a:ext cx="3442800" cy="127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1" name="Google Shape;951;p16"/>
          <p:cNvSpPr/>
          <p:nvPr/>
        </p:nvSpPr>
        <p:spPr>
          <a:xfrm>
            <a:off x="331326" y="4801422"/>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6"/>
          <p:cNvSpPr/>
          <p:nvPr/>
        </p:nvSpPr>
        <p:spPr>
          <a:xfrm>
            <a:off x="1312763" y="4801422"/>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53" name="Shape 953"/>
        <p:cNvGrpSpPr/>
        <p:nvPr/>
      </p:nvGrpSpPr>
      <p:grpSpPr>
        <a:xfrm>
          <a:off x="0" y="0"/>
          <a:ext cx="0" cy="0"/>
          <a:chOff x="0" y="0"/>
          <a:chExt cx="0" cy="0"/>
        </a:xfrm>
      </p:grpSpPr>
      <p:grpSp>
        <p:nvGrpSpPr>
          <p:cNvPr id="954" name="Google Shape;954;p17"/>
          <p:cNvGrpSpPr/>
          <p:nvPr/>
        </p:nvGrpSpPr>
        <p:grpSpPr>
          <a:xfrm>
            <a:off x="-28" y="31"/>
            <a:ext cx="9144057" cy="4909351"/>
            <a:chOff x="-28" y="31"/>
            <a:chExt cx="9144057" cy="4909351"/>
          </a:xfrm>
        </p:grpSpPr>
        <p:grpSp>
          <p:nvGrpSpPr>
            <p:cNvPr id="955" name="Google Shape;955;p17"/>
            <p:cNvGrpSpPr/>
            <p:nvPr/>
          </p:nvGrpSpPr>
          <p:grpSpPr>
            <a:xfrm>
              <a:off x="-28" y="456438"/>
              <a:ext cx="9144057" cy="4452944"/>
              <a:chOff x="-28" y="248988"/>
              <a:chExt cx="9144057" cy="4452944"/>
            </a:xfrm>
          </p:grpSpPr>
          <p:sp>
            <p:nvSpPr>
              <p:cNvPr id="956" name="Google Shape;956;p17"/>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17"/>
            <p:cNvGrpSpPr/>
            <p:nvPr/>
          </p:nvGrpSpPr>
          <p:grpSpPr>
            <a:xfrm>
              <a:off x="597942" y="31"/>
              <a:ext cx="7948252" cy="367803"/>
              <a:chOff x="597942" y="31"/>
              <a:chExt cx="7948252" cy="367803"/>
            </a:xfrm>
          </p:grpSpPr>
          <p:grpSp>
            <p:nvGrpSpPr>
              <p:cNvPr id="981" name="Google Shape;981;p17"/>
              <p:cNvGrpSpPr/>
              <p:nvPr/>
            </p:nvGrpSpPr>
            <p:grpSpPr>
              <a:xfrm>
                <a:off x="597942" y="187534"/>
                <a:ext cx="7948252" cy="180300"/>
                <a:chOff x="597942" y="187534"/>
                <a:chExt cx="7948252" cy="180300"/>
              </a:xfrm>
            </p:grpSpPr>
            <p:sp>
              <p:nvSpPr>
                <p:cNvPr id="982" name="Google Shape;982;p17"/>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17"/>
              <p:cNvGrpSpPr/>
              <p:nvPr/>
            </p:nvGrpSpPr>
            <p:grpSpPr>
              <a:xfrm>
                <a:off x="645872" y="31"/>
                <a:ext cx="7860381" cy="326536"/>
                <a:chOff x="645872" y="31"/>
                <a:chExt cx="7860381" cy="326536"/>
              </a:xfrm>
            </p:grpSpPr>
            <p:sp>
              <p:nvSpPr>
                <p:cNvPr id="995" name="Google Shape;995;p17"/>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7"/>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7"/>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7"/>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7"/>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7"/>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7"/>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7"/>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7"/>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7"/>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7"/>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7"/>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19" name="Google Shape;1019;p17"/>
          <p:cNvSpPr txBox="1"/>
          <p:nvPr>
            <p:ph type="title"/>
          </p:nvPr>
        </p:nvSpPr>
        <p:spPr>
          <a:xfrm>
            <a:off x="1352816" y="3383900"/>
            <a:ext cx="6438600" cy="5727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0" name="Google Shape;1020;p17"/>
          <p:cNvSpPr txBox="1"/>
          <p:nvPr>
            <p:ph idx="1" type="subTitle"/>
          </p:nvPr>
        </p:nvSpPr>
        <p:spPr>
          <a:xfrm>
            <a:off x="1351650" y="3880400"/>
            <a:ext cx="6440700" cy="66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021" name="Shape 1021"/>
        <p:cNvGrpSpPr/>
        <p:nvPr/>
      </p:nvGrpSpPr>
      <p:grpSpPr>
        <a:xfrm>
          <a:off x="0" y="0"/>
          <a:ext cx="0" cy="0"/>
          <a:chOff x="0" y="0"/>
          <a:chExt cx="0" cy="0"/>
        </a:xfrm>
      </p:grpSpPr>
      <p:grpSp>
        <p:nvGrpSpPr>
          <p:cNvPr id="1022" name="Google Shape;1022;p18"/>
          <p:cNvGrpSpPr/>
          <p:nvPr/>
        </p:nvGrpSpPr>
        <p:grpSpPr>
          <a:xfrm>
            <a:off x="-28" y="31"/>
            <a:ext cx="9144057" cy="4909351"/>
            <a:chOff x="-28" y="31"/>
            <a:chExt cx="9144057" cy="4909351"/>
          </a:xfrm>
        </p:grpSpPr>
        <p:grpSp>
          <p:nvGrpSpPr>
            <p:cNvPr id="1023" name="Google Shape;1023;p18"/>
            <p:cNvGrpSpPr/>
            <p:nvPr/>
          </p:nvGrpSpPr>
          <p:grpSpPr>
            <a:xfrm>
              <a:off x="-28" y="456438"/>
              <a:ext cx="9144057" cy="4452944"/>
              <a:chOff x="-28" y="248988"/>
              <a:chExt cx="9144057" cy="4452944"/>
            </a:xfrm>
          </p:grpSpPr>
          <p:sp>
            <p:nvSpPr>
              <p:cNvPr id="1024" name="Google Shape;1024;p18"/>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18"/>
            <p:cNvGrpSpPr/>
            <p:nvPr/>
          </p:nvGrpSpPr>
          <p:grpSpPr>
            <a:xfrm>
              <a:off x="597942" y="31"/>
              <a:ext cx="7948252" cy="367803"/>
              <a:chOff x="597942" y="31"/>
              <a:chExt cx="7948252" cy="367803"/>
            </a:xfrm>
          </p:grpSpPr>
          <p:grpSp>
            <p:nvGrpSpPr>
              <p:cNvPr id="1049" name="Google Shape;1049;p18"/>
              <p:cNvGrpSpPr/>
              <p:nvPr/>
            </p:nvGrpSpPr>
            <p:grpSpPr>
              <a:xfrm>
                <a:off x="597942" y="187534"/>
                <a:ext cx="7948252" cy="180300"/>
                <a:chOff x="597942" y="187534"/>
                <a:chExt cx="7948252" cy="180300"/>
              </a:xfrm>
            </p:grpSpPr>
            <p:sp>
              <p:nvSpPr>
                <p:cNvPr id="1050" name="Google Shape;1050;p18"/>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18"/>
              <p:cNvGrpSpPr/>
              <p:nvPr/>
            </p:nvGrpSpPr>
            <p:grpSpPr>
              <a:xfrm>
                <a:off x="645872" y="31"/>
                <a:ext cx="7860381" cy="326536"/>
                <a:chOff x="645872" y="31"/>
                <a:chExt cx="7860381" cy="326536"/>
              </a:xfrm>
            </p:grpSpPr>
            <p:sp>
              <p:nvSpPr>
                <p:cNvPr id="1063" name="Google Shape;1063;p18"/>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8"/>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8"/>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8"/>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8"/>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87" name="Google Shape;1087;p18"/>
          <p:cNvSpPr txBox="1"/>
          <p:nvPr>
            <p:ph type="title"/>
          </p:nvPr>
        </p:nvSpPr>
        <p:spPr>
          <a:xfrm>
            <a:off x="4439413" y="1471950"/>
            <a:ext cx="3167700" cy="11925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8" name="Google Shape;1088;p18"/>
          <p:cNvSpPr txBox="1"/>
          <p:nvPr>
            <p:ph idx="1" type="subTitle"/>
          </p:nvPr>
        </p:nvSpPr>
        <p:spPr>
          <a:xfrm>
            <a:off x="4439413" y="2664450"/>
            <a:ext cx="3167700" cy="1344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89" name="Google Shape;1089;p18"/>
          <p:cNvGrpSpPr/>
          <p:nvPr/>
        </p:nvGrpSpPr>
        <p:grpSpPr>
          <a:xfrm>
            <a:off x="453624" y="1194737"/>
            <a:ext cx="519199" cy="486974"/>
            <a:chOff x="6090574" y="2293925"/>
            <a:chExt cx="519199" cy="486974"/>
          </a:xfrm>
        </p:grpSpPr>
        <p:sp>
          <p:nvSpPr>
            <p:cNvPr id="1090" name="Google Shape;1090;p18"/>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18"/>
          <p:cNvGrpSpPr/>
          <p:nvPr/>
        </p:nvGrpSpPr>
        <p:grpSpPr>
          <a:xfrm>
            <a:off x="8295769" y="2688188"/>
            <a:ext cx="324961" cy="885624"/>
            <a:chOff x="6903119" y="1655088"/>
            <a:chExt cx="324961" cy="885624"/>
          </a:xfrm>
        </p:grpSpPr>
        <p:sp>
          <p:nvSpPr>
            <p:cNvPr id="1093" name="Google Shape;1093;p18"/>
            <p:cNvSpPr/>
            <p:nvPr/>
          </p:nvSpPr>
          <p:spPr>
            <a:xfrm>
              <a:off x="6903119" y="1655088"/>
              <a:ext cx="324961" cy="885624"/>
            </a:xfrm>
            <a:custGeom>
              <a:rect b="b" l="l" r="r" t="t"/>
              <a:pathLst>
                <a:path extrusionOk="0" h="75824" w="27822">
                  <a:moveTo>
                    <a:pt x="13035" y="1772"/>
                  </a:moveTo>
                  <a:cubicBezTo>
                    <a:pt x="16644" y="1772"/>
                    <a:pt x="20302" y="3518"/>
                    <a:pt x="22464" y="6465"/>
                  </a:cubicBezTo>
                  <a:cubicBezTo>
                    <a:pt x="25306" y="10677"/>
                    <a:pt x="25287" y="17354"/>
                    <a:pt x="22463" y="21542"/>
                  </a:cubicBezTo>
                  <a:cubicBezTo>
                    <a:pt x="21229" y="23372"/>
                    <a:pt x="19576" y="24846"/>
                    <a:pt x="17914" y="26276"/>
                  </a:cubicBezTo>
                  <a:cubicBezTo>
                    <a:pt x="16496" y="27495"/>
                    <a:pt x="15126" y="28661"/>
                    <a:pt x="13404" y="28661"/>
                  </a:cubicBezTo>
                  <a:cubicBezTo>
                    <a:pt x="12895" y="28661"/>
                    <a:pt x="12356" y="28559"/>
                    <a:pt x="11776" y="28327"/>
                  </a:cubicBezTo>
                  <a:cubicBezTo>
                    <a:pt x="9891" y="27572"/>
                    <a:pt x="8158" y="25981"/>
                    <a:pt x="6715" y="24576"/>
                  </a:cubicBezTo>
                  <a:cubicBezTo>
                    <a:pt x="4875" y="22785"/>
                    <a:pt x="3333" y="20716"/>
                    <a:pt x="2636" y="18213"/>
                  </a:cubicBezTo>
                  <a:cubicBezTo>
                    <a:pt x="1174" y="12953"/>
                    <a:pt x="2511" y="7109"/>
                    <a:pt x="6972" y="3740"/>
                  </a:cubicBezTo>
                  <a:cubicBezTo>
                    <a:pt x="8759" y="2390"/>
                    <a:pt x="10889" y="1772"/>
                    <a:pt x="13035" y="1772"/>
                  </a:cubicBezTo>
                  <a:close/>
                  <a:moveTo>
                    <a:pt x="14424" y="30340"/>
                  </a:moveTo>
                  <a:cubicBezTo>
                    <a:pt x="14438" y="30375"/>
                    <a:pt x="14453" y="30411"/>
                    <a:pt x="14471" y="30445"/>
                  </a:cubicBezTo>
                  <a:cubicBezTo>
                    <a:pt x="14668" y="30808"/>
                    <a:pt x="14967" y="31081"/>
                    <a:pt x="15158" y="31444"/>
                  </a:cubicBezTo>
                  <a:cubicBezTo>
                    <a:pt x="15208" y="31550"/>
                    <a:pt x="15250" y="31656"/>
                    <a:pt x="15288" y="31765"/>
                  </a:cubicBezTo>
                  <a:cubicBezTo>
                    <a:pt x="15286" y="31767"/>
                    <a:pt x="15285" y="31768"/>
                    <a:pt x="15283" y="31770"/>
                  </a:cubicBezTo>
                  <a:cubicBezTo>
                    <a:pt x="14528" y="31886"/>
                    <a:pt x="13879" y="32257"/>
                    <a:pt x="13077" y="32295"/>
                  </a:cubicBezTo>
                  <a:cubicBezTo>
                    <a:pt x="13005" y="32298"/>
                    <a:pt x="12649" y="32330"/>
                    <a:pt x="12397" y="32330"/>
                  </a:cubicBezTo>
                  <a:cubicBezTo>
                    <a:pt x="12263" y="32330"/>
                    <a:pt x="12159" y="32321"/>
                    <a:pt x="12140" y="32295"/>
                  </a:cubicBezTo>
                  <a:cubicBezTo>
                    <a:pt x="12074" y="32201"/>
                    <a:pt x="12442" y="31465"/>
                    <a:pt x="12477" y="31378"/>
                  </a:cubicBezTo>
                  <a:cubicBezTo>
                    <a:pt x="12609" y="31045"/>
                    <a:pt x="12786" y="30708"/>
                    <a:pt x="12935" y="30365"/>
                  </a:cubicBezTo>
                  <a:cubicBezTo>
                    <a:pt x="13149" y="30387"/>
                    <a:pt x="13363" y="30399"/>
                    <a:pt x="13578" y="30399"/>
                  </a:cubicBezTo>
                  <a:cubicBezTo>
                    <a:pt x="13860" y="30399"/>
                    <a:pt x="14143" y="30379"/>
                    <a:pt x="14424" y="30340"/>
                  </a:cubicBezTo>
                  <a:close/>
                  <a:moveTo>
                    <a:pt x="16028" y="64629"/>
                  </a:moveTo>
                  <a:cubicBezTo>
                    <a:pt x="16215" y="64629"/>
                    <a:pt x="16402" y="64674"/>
                    <a:pt x="16583" y="64751"/>
                  </a:cubicBezTo>
                  <a:cubicBezTo>
                    <a:pt x="16332" y="65007"/>
                    <a:pt x="16039" y="65260"/>
                    <a:pt x="15725" y="65370"/>
                  </a:cubicBezTo>
                  <a:cubicBezTo>
                    <a:pt x="15563" y="65426"/>
                    <a:pt x="15378" y="65461"/>
                    <a:pt x="15230" y="65461"/>
                  </a:cubicBezTo>
                  <a:cubicBezTo>
                    <a:pt x="14923" y="65461"/>
                    <a:pt x="14772" y="65312"/>
                    <a:pt x="15298" y="64895"/>
                  </a:cubicBezTo>
                  <a:cubicBezTo>
                    <a:pt x="15534" y="64707"/>
                    <a:pt x="15781" y="64629"/>
                    <a:pt x="16028" y="64629"/>
                  </a:cubicBezTo>
                  <a:close/>
                  <a:moveTo>
                    <a:pt x="13049" y="1"/>
                  </a:moveTo>
                  <a:cubicBezTo>
                    <a:pt x="11460" y="1"/>
                    <a:pt x="9864" y="299"/>
                    <a:pt x="8345" y="937"/>
                  </a:cubicBezTo>
                  <a:cubicBezTo>
                    <a:pt x="2776" y="3274"/>
                    <a:pt x="1" y="9285"/>
                    <a:pt x="350" y="15083"/>
                  </a:cubicBezTo>
                  <a:cubicBezTo>
                    <a:pt x="705" y="21010"/>
                    <a:pt x="4311" y="25435"/>
                    <a:pt x="8991" y="28761"/>
                  </a:cubicBezTo>
                  <a:cubicBezTo>
                    <a:pt x="9873" y="29388"/>
                    <a:pt x="10812" y="29861"/>
                    <a:pt x="11775" y="30134"/>
                  </a:cubicBezTo>
                  <a:cubicBezTo>
                    <a:pt x="11680" y="30297"/>
                    <a:pt x="11592" y="30460"/>
                    <a:pt x="11506" y="30615"/>
                  </a:cubicBezTo>
                  <a:cubicBezTo>
                    <a:pt x="11205" y="31157"/>
                    <a:pt x="10782" y="31791"/>
                    <a:pt x="10724" y="32416"/>
                  </a:cubicBezTo>
                  <a:cubicBezTo>
                    <a:pt x="10600" y="33737"/>
                    <a:pt x="12230" y="33964"/>
                    <a:pt x="13228" y="33985"/>
                  </a:cubicBezTo>
                  <a:cubicBezTo>
                    <a:pt x="13273" y="33987"/>
                    <a:pt x="13320" y="33987"/>
                    <a:pt x="13367" y="33987"/>
                  </a:cubicBezTo>
                  <a:cubicBezTo>
                    <a:pt x="13440" y="33987"/>
                    <a:pt x="13515" y="33986"/>
                    <a:pt x="13592" y="33983"/>
                  </a:cubicBezTo>
                  <a:lnTo>
                    <a:pt x="13592" y="33983"/>
                  </a:lnTo>
                  <a:cubicBezTo>
                    <a:pt x="13420" y="34584"/>
                    <a:pt x="13298" y="35214"/>
                    <a:pt x="13092" y="35783"/>
                  </a:cubicBezTo>
                  <a:cubicBezTo>
                    <a:pt x="12686" y="36905"/>
                    <a:pt x="12164" y="37981"/>
                    <a:pt x="11697" y="39078"/>
                  </a:cubicBezTo>
                  <a:cubicBezTo>
                    <a:pt x="10841" y="41087"/>
                    <a:pt x="10114" y="43171"/>
                    <a:pt x="10004" y="45372"/>
                  </a:cubicBezTo>
                  <a:cubicBezTo>
                    <a:pt x="9905" y="47372"/>
                    <a:pt x="10367" y="49385"/>
                    <a:pt x="11495" y="51055"/>
                  </a:cubicBezTo>
                  <a:cubicBezTo>
                    <a:pt x="12579" y="52659"/>
                    <a:pt x="14066" y="53898"/>
                    <a:pt x="15381" y="55298"/>
                  </a:cubicBezTo>
                  <a:cubicBezTo>
                    <a:pt x="16935" y="56953"/>
                    <a:pt x="18238" y="59076"/>
                    <a:pt x="18079" y="61436"/>
                  </a:cubicBezTo>
                  <a:cubicBezTo>
                    <a:pt x="18038" y="62006"/>
                    <a:pt x="17905" y="62565"/>
                    <a:pt x="17685" y="63092"/>
                  </a:cubicBezTo>
                  <a:cubicBezTo>
                    <a:pt x="17210" y="62875"/>
                    <a:pt x="16694" y="62753"/>
                    <a:pt x="16152" y="62753"/>
                  </a:cubicBezTo>
                  <a:cubicBezTo>
                    <a:pt x="15907" y="62753"/>
                    <a:pt x="15657" y="62778"/>
                    <a:pt x="15403" y="62830"/>
                  </a:cubicBezTo>
                  <a:cubicBezTo>
                    <a:pt x="13809" y="63159"/>
                    <a:pt x="12356" y="64722"/>
                    <a:pt x="13005" y="66422"/>
                  </a:cubicBezTo>
                  <a:cubicBezTo>
                    <a:pt x="13358" y="67348"/>
                    <a:pt x="14088" y="67684"/>
                    <a:pt x="14900" y="67684"/>
                  </a:cubicBezTo>
                  <a:cubicBezTo>
                    <a:pt x="15856" y="67684"/>
                    <a:pt x="16925" y="67217"/>
                    <a:pt x="17624" y="66694"/>
                  </a:cubicBezTo>
                  <a:cubicBezTo>
                    <a:pt x="17786" y="66571"/>
                    <a:pt x="17939" y="66440"/>
                    <a:pt x="18088" y="66304"/>
                  </a:cubicBezTo>
                  <a:cubicBezTo>
                    <a:pt x="18447" y="67073"/>
                    <a:pt x="18596" y="67954"/>
                    <a:pt x="18617" y="68792"/>
                  </a:cubicBezTo>
                  <a:cubicBezTo>
                    <a:pt x="18666" y="70892"/>
                    <a:pt x="17737" y="72784"/>
                    <a:pt x="16258" y="74237"/>
                  </a:cubicBezTo>
                  <a:cubicBezTo>
                    <a:pt x="15658" y="74826"/>
                    <a:pt x="16204" y="75823"/>
                    <a:pt x="16910" y="75823"/>
                  </a:cubicBezTo>
                  <a:cubicBezTo>
                    <a:pt x="17059" y="75823"/>
                    <a:pt x="17215" y="75779"/>
                    <a:pt x="17369" y="75676"/>
                  </a:cubicBezTo>
                  <a:cubicBezTo>
                    <a:pt x="20667" y="73490"/>
                    <a:pt x="21780" y="68581"/>
                    <a:pt x="19820" y="65122"/>
                  </a:cubicBezTo>
                  <a:cubicBezTo>
                    <a:pt x="19705" y="64920"/>
                    <a:pt x="19578" y="64725"/>
                    <a:pt x="19438" y="64539"/>
                  </a:cubicBezTo>
                  <a:cubicBezTo>
                    <a:pt x="19936" y="63589"/>
                    <a:pt x="20215" y="62521"/>
                    <a:pt x="20258" y="61437"/>
                  </a:cubicBezTo>
                  <a:cubicBezTo>
                    <a:pt x="20349" y="59109"/>
                    <a:pt x="19324" y="56860"/>
                    <a:pt x="17900" y="55073"/>
                  </a:cubicBezTo>
                  <a:cubicBezTo>
                    <a:pt x="16378" y="53165"/>
                    <a:pt x="14232" y="51778"/>
                    <a:pt x="12912" y="49705"/>
                  </a:cubicBezTo>
                  <a:cubicBezTo>
                    <a:pt x="11138" y="46916"/>
                    <a:pt x="11863" y="43500"/>
                    <a:pt x="12929" y="40598"/>
                  </a:cubicBezTo>
                  <a:cubicBezTo>
                    <a:pt x="13581" y="38822"/>
                    <a:pt x="15377" y="35955"/>
                    <a:pt x="15051" y="33792"/>
                  </a:cubicBezTo>
                  <a:cubicBezTo>
                    <a:pt x="15771" y="33618"/>
                    <a:pt x="16456" y="33317"/>
                    <a:pt x="16856" y="32826"/>
                  </a:cubicBezTo>
                  <a:cubicBezTo>
                    <a:pt x="17493" y="32048"/>
                    <a:pt x="16929" y="30576"/>
                    <a:pt x="16267" y="29755"/>
                  </a:cubicBezTo>
                  <a:cubicBezTo>
                    <a:pt x="16527" y="29627"/>
                    <a:pt x="16777" y="29483"/>
                    <a:pt x="17018" y="29323"/>
                  </a:cubicBezTo>
                  <a:cubicBezTo>
                    <a:pt x="18915" y="28048"/>
                    <a:pt x="20814" y="26220"/>
                    <a:pt x="22338" y="24529"/>
                  </a:cubicBezTo>
                  <a:cubicBezTo>
                    <a:pt x="26800" y="19576"/>
                    <a:pt x="27822" y="11257"/>
                    <a:pt x="23988" y="5574"/>
                  </a:cubicBezTo>
                  <a:cubicBezTo>
                    <a:pt x="21448" y="2111"/>
                    <a:pt x="17273" y="1"/>
                    <a:pt x="13049"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6936969" y="1748578"/>
              <a:ext cx="40016" cy="73140"/>
            </a:xfrm>
            <a:custGeom>
              <a:rect b="b" l="l" r="r" t="t"/>
              <a:pathLst>
                <a:path extrusionOk="0" h="6262" w="3426">
                  <a:moveTo>
                    <a:pt x="2846" y="1"/>
                  </a:moveTo>
                  <a:cubicBezTo>
                    <a:pt x="2764" y="1"/>
                    <a:pt x="2677" y="18"/>
                    <a:pt x="2589" y="55"/>
                  </a:cubicBezTo>
                  <a:cubicBezTo>
                    <a:pt x="828" y="805"/>
                    <a:pt x="0" y="3624"/>
                    <a:pt x="520" y="5333"/>
                  </a:cubicBezTo>
                  <a:cubicBezTo>
                    <a:pt x="710" y="5957"/>
                    <a:pt x="1311" y="6261"/>
                    <a:pt x="1891" y="6261"/>
                  </a:cubicBezTo>
                  <a:cubicBezTo>
                    <a:pt x="2585" y="6261"/>
                    <a:pt x="3248" y="5825"/>
                    <a:pt x="3143" y="4978"/>
                  </a:cubicBezTo>
                  <a:cubicBezTo>
                    <a:pt x="3052" y="4237"/>
                    <a:pt x="2860" y="3516"/>
                    <a:pt x="2893" y="2765"/>
                  </a:cubicBezTo>
                  <a:cubicBezTo>
                    <a:pt x="2925" y="2019"/>
                    <a:pt x="3231" y="1369"/>
                    <a:pt x="3359" y="648"/>
                  </a:cubicBezTo>
                  <a:cubicBezTo>
                    <a:pt x="3426" y="266"/>
                    <a:pt x="3170" y="1"/>
                    <a:pt x="284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095" name="Shape 1095"/>
        <p:cNvGrpSpPr/>
        <p:nvPr/>
      </p:nvGrpSpPr>
      <p:grpSpPr>
        <a:xfrm>
          <a:off x="0" y="0"/>
          <a:ext cx="0" cy="0"/>
          <a:chOff x="0" y="0"/>
          <a:chExt cx="0" cy="0"/>
        </a:xfrm>
      </p:grpSpPr>
      <p:grpSp>
        <p:nvGrpSpPr>
          <p:cNvPr id="1096" name="Google Shape;1096;p19"/>
          <p:cNvGrpSpPr/>
          <p:nvPr/>
        </p:nvGrpSpPr>
        <p:grpSpPr>
          <a:xfrm>
            <a:off x="-28" y="31"/>
            <a:ext cx="9144057" cy="4909351"/>
            <a:chOff x="-28" y="31"/>
            <a:chExt cx="9144057" cy="4909351"/>
          </a:xfrm>
        </p:grpSpPr>
        <p:grpSp>
          <p:nvGrpSpPr>
            <p:cNvPr id="1097" name="Google Shape;1097;p19"/>
            <p:cNvGrpSpPr/>
            <p:nvPr/>
          </p:nvGrpSpPr>
          <p:grpSpPr>
            <a:xfrm>
              <a:off x="-28" y="456438"/>
              <a:ext cx="9144057" cy="4452944"/>
              <a:chOff x="-28" y="248988"/>
              <a:chExt cx="9144057" cy="4452944"/>
            </a:xfrm>
          </p:grpSpPr>
          <p:sp>
            <p:nvSpPr>
              <p:cNvPr id="1098" name="Google Shape;1098;p19"/>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9"/>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9"/>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9"/>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9"/>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9"/>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9"/>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19"/>
            <p:cNvGrpSpPr/>
            <p:nvPr/>
          </p:nvGrpSpPr>
          <p:grpSpPr>
            <a:xfrm>
              <a:off x="597942" y="31"/>
              <a:ext cx="7948252" cy="367803"/>
              <a:chOff x="597942" y="31"/>
              <a:chExt cx="7948252" cy="367803"/>
            </a:xfrm>
          </p:grpSpPr>
          <p:grpSp>
            <p:nvGrpSpPr>
              <p:cNvPr id="1123" name="Google Shape;1123;p19"/>
              <p:cNvGrpSpPr/>
              <p:nvPr/>
            </p:nvGrpSpPr>
            <p:grpSpPr>
              <a:xfrm>
                <a:off x="597942" y="187534"/>
                <a:ext cx="7948252" cy="180300"/>
                <a:chOff x="597942" y="187534"/>
                <a:chExt cx="7948252" cy="180300"/>
              </a:xfrm>
            </p:grpSpPr>
            <p:sp>
              <p:nvSpPr>
                <p:cNvPr id="1124" name="Google Shape;1124;p19"/>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9"/>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9"/>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9"/>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9"/>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9"/>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9"/>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9"/>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9"/>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9"/>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19"/>
              <p:cNvGrpSpPr/>
              <p:nvPr/>
            </p:nvGrpSpPr>
            <p:grpSpPr>
              <a:xfrm>
                <a:off x="645872" y="31"/>
                <a:ext cx="7860381" cy="326536"/>
                <a:chOff x="645872" y="31"/>
                <a:chExt cx="7860381" cy="326536"/>
              </a:xfrm>
            </p:grpSpPr>
            <p:sp>
              <p:nvSpPr>
                <p:cNvPr id="1137" name="Google Shape;1137;p19"/>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9"/>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9"/>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9"/>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9"/>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9"/>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9"/>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9"/>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9"/>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9"/>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9"/>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9"/>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9"/>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9"/>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9"/>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9"/>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9"/>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9"/>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9"/>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9"/>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61" name="Google Shape;1161;p19"/>
          <p:cNvSpPr txBox="1"/>
          <p:nvPr>
            <p:ph type="title"/>
          </p:nvPr>
        </p:nvSpPr>
        <p:spPr>
          <a:xfrm>
            <a:off x="1016463" y="1926488"/>
            <a:ext cx="4811400" cy="7446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2" name="Google Shape;1162;p19"/>
          <p:cNvSpPr txBox="1"/>
          <p:nvPr>
            <p:ph idx="1" type="subTitle"/>
          </p:nvPr>
        </p:nvSpPr>
        <p:spPr>
          <a:xfrm>
            <a:off x="1016463" y="2662150"/>
            <a:ext cx="4811400" cy="105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1163" name="Shape 1163"/>
        <p:cNvGrpSpPr/>
        <p:nvPr/>
      </p:nvGrpSpPr>
      <p:grpSpPr>
        <a:xfrm>
          <a:off x="0" y="0"/>
          <a:ext cx="0" cy="0"/>
          <a:chOff x="0" y="0"/>
          <a:chExt cx="0" cy="0"/>
        </a:xfrm>
      </p:grpSpPr>
      <p:grpSp>
        <p:nvGrpSpPr>
          <p:cNvPr id="1164" name="Google Shape;1164;p20"/>
          <p:cNvGrpSpPr/>
          <p:nvPr/>
        </p:nvGrpSpPr>
        <p:grpSpPr>
          <a:xfrm>
            <a:off x="-28" y="31"/>
            <a:ext cx="9144057" cy="4909351"/>
            <a:chOff x="-28" y="31"/>
            <a:chExt cx="9144057" cy="4909351"/>
          </a:xfrm>
        </p:grpSpPr>
        <p:grpSp>
          <p:nvGrpSpPr>
            <p:cNvPr id="1165" name="Google Shape;1165;p20"/>
            <p:cNvGrpSpPr/>
            <p:nvPr/>
          </p:nvGrpSpPr>
          <p:grpSpPr>
            <a:xfrm>
              <a:off x="-28" y="456438"/>
              <a:ext cx="9144057" cy="4452944"/>
              <a:chOff x="-28" y="248988"/>
              <a:chExt cx="9144057" cy="4452944"/>
            </a:xfrm>
          </p:grpSpPr>
          <p:sp>
            <p:nvSpPr>
              <p:cNvPr id="1166" name="Google Shape;1166;p20"/>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0"/>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0"/>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0"/>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0"/>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0"/>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0"/>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0"/>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0"/>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0"/>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0"/>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0"/>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0"/>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0"/>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0"/>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0"/>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0"/>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0"/>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0"/>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0"/>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0"/>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0"/>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0"/>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20"/>
            <p:cNvGrpSpPr/>
            <p:nvPr/>
          </p:nvGrpSpPr>
          <p:grpSpPr>
            <a:xfrm>
              <a:off x="597942" y="31"/>
              <a:ext cx="7948252" cy="367803"/>
              <a:chOff x="597942" y="31"/>
              <a:chExt cx="7948252" cy="367803"/>
            </a:xfrm>
          </p:grpSpPr>
          <p:grpSp>
            <p:nvGrpSpPr>
              <p:cNvPr id="1191" name="Google Shape;1191;p20"/>
              <p:cNvGrpSpPr/>
              <p:nvPr/>
            </p:nvGrpSpPr>
            <p:grpSpPr>
              <a:xfrm>
                <a:off x="597942" y="187534"/>
                <a:ext cx="7948252" cy="180300"/>
                <a:chOff x="597942" y="187534"/>
                <a:chExt cx="7948252" cy="180300"/>
              </a:xfrm>
            </p:grpSpPr>
            <p:sp>
              <p:nvSpPr>
                <p:cNvPr id="1192" name="Google Shape;1192;p20"/>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0"/>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0"/>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0"/>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0"/>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0"/>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0"/>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0"/>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0"/>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0"/>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0"/>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0"/>
              <p:cNvGrpSpPr/>
              <p:nvPr/>
            </p:nvGrpSpPr>
            <p:grpSpPr>
              <a:xfrm>
                <a:off x="645872" y="31"/>
                <a:ext cx="7860381" cy="326536"/>
                <a:chOff x="645872" y="31"/>
                <a:chExt cx="7860381" cy="326536"/>
              </a:xfrm>
            </p:grpSpPr>
            <p:sp>
              <p:nvSpPr>
                <p:cNvPr id="1205" name="Google Shape;1205;p20"/>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0"/>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0"/>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0"/>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0"/>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0"/>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0"/>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0"/>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0"/>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0"/>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0"/>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0"/>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0"/>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0"/>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0"/>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0"/>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0"/>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0"/>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0"/>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229" name="Google Shape;1229;p20"/>
          <p:cNvSpPr txBox="1"/>
          <p:nvPr>
            <p:ph type="title"/>
          </p:nvPr>
        </p:nvSpPr>
        <p:spPr>
          <a:xfrm>
            <a:off x="722376" y="594360"/>
            <a:ext cx="77085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0" name="Google Shape;1230;p20"/>
          <p:cNvSpPr txBox="1"/>
          <p:nvPr>
            <p:ph idx="1" type="subTitle"/>
          </p:nvPr>
        </p:nvSpPr>
        <p:spPr>
          <a:xfrm>
            <a:off x="1789950" y="1432300"/>
            <a:ext cx="5564100" cy="303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1231" name="Google Shape;1231;p20"/>
          <p:cNvGrpSpPr/>
          <p:nvPr/>
        </p:nvGrpSpPr>
        <p:grpSpPr>
          <a:xfrm>
            <a:off x="1964014" y="4498780"/>
            <a:ext cx="540214" cy="453745"/>
            <a:chOff x="7457739" y="2129605"/>
            <a:chExt cx="540214" cy="453745"/>
          </a:xfrm>
        </p:grpSpPr>
        <p:sp>
          <p:nvSpPr>
            <p:cNvPr id="1232" name="Google Shape;1232;p20"/>
            <p:cNvSpPr/>
            <p:nvPr/>
          </p:nvSpPr>
          <p:spPr>
            <a:xfrm>
              <a:off x="7571050" y="2129605"/>
              <a:ext cx="319612" cy="453745"/>
            </a:xfrm>
            <a:custGeom>
              <a:rect b="b" l="l" r="r" t="t"/>
              <a:pathLst>
                <a:path extrusionOk="0" h="38848" w="27364">
                  <a:moveTo>
                    <a:pt x="17460" y="15247"/>
                  </a:moveTo>
                  <a:cubicBezTo>
                    <a:pt x="17775" y="15247"/>
                    <a:pt x="17280" y="16129"/>
                    <a:pt x="17214" y="16194"/>
                  </a:cubicBezTo>
                  <a:cubicBezTo>
                    <a:pt x="17138" y="16267"/>
                    <a:pt x="17057" y="16336"/>
                    <a:pt x="16974" y="16399"/>
                  </a:cubicBezTo>
                  <a:lnTo>
                    <a:pt x="16972" y="16398"/>
                  </a:lnTo>
                  <a:cubicBezTo>
                    <a:pt x="16976" y="16385"/>
                    <a:pt x="16976" y="16372"/>
                    <a:pt x="16979" y="16359"/>
                  </a:cubicBezTo>
                  <a:cubicBezTo>
                    <a:pt x="17024" y="16158"/>
                    <a:pt x="17203" y="15310"/>
                    <a:pt x="17391" y="15258"/>
                  </a:cubicBezTo>
                  <a:cubicBezTo>
                    <a:pt x="17417" y="15251"/>
                    <a:pt x="17440" y="15247"/>
                    <a:pt x="17460" y="15247"/>
                  </a:cubicBezTo>
                  <a:close/>
                  <a:moveTo>
                    <a:pt x="8744" y="14993"/>
                  </a:moveTo>
                  <a:cubicBezTo>
                    <a:pt x="8854" y="14993"/>
                    <a:pt x="8942" y="15140"/>
                    <a:pt x="9120" y="15338"/>
                  </a:cubicBezTo>
                  <a:cubicBezTo>
                    <a:pt x="9513" y="15776"/>
                    <a:pt x="9732" y="16303"/>
                    <a:pt x="9853" y="16865"/>
                  </a:cubicBezTo>
                  <a:cubicBezTo>
                    <a:pt x="9412" y="16725"/>
                    <a:pt x="9102" y="16544"/>
                    <a:pt x="8750" y="16167"/>
                  </a:cubicBezTo>
                  <a:cubicBezTo>
                    <a:pt x="8431" y="15826"/>
                    <a:pt x="8150" y="15616"/>
                    <a:pt x="8465" y="15215"/>
                  </a:cubicBezTo>
                  <a:cubicBezTo>
                    <a:pt x="8590" y="15058"/>
                    <a:pt x="8672" y="14993"/>
                    <a:pt x="8744" y="14993"/>
                  </a:cubicBezTo>
                  <a:close/>
                  <a:moveTo>
                    <a:pt x="13213" y="1703"/>
                  </a:moveTo>
                  <a:cubicBezTo>
                    <a:pt x="16837" y="1703"/>
                    <a:pt x="20422" y="3431"/>
                    <a:pt x="22592" y="6388"/>
                  </a:cubicBezTo>
                  <a:cubicBezTo>
                    <a:pt x="24279" y="8891"/>
                    <a:pt x="24782" y="12145"/>
                    <a:pt x="24613" y="15110"/>
                  </a:cubicBezTo>
                  <a:lnTo>
                    <a:pt x="24611" y="15110"/>
                  </a:lnTo>
                  <a:cubicBezTo>
                    <a:pt x="24415" y="18543"/>
                    <a:pt x="23028" y="21313"/>
                    <a:pt x="20637" y="23730"/>
                  </a:cubicBezTo>
                  <a:cubicBezTo>
                    <a:pt x="20394" y="23975"/>
                    <a:pt x="20116" y="24219"/>
                    <a:pt x="19821" y="24464"/>
                  </a:cubicBezTo>
                  <a:cubicBezTo>
                    <a:pt x="18547" y="22901"/>
                    <a:pt x="17235" y="20537"/>
                    <a:pt x="16933" y="18348"/>
                  </a:cubicBezTo>
                  <a:cubicBezTo>
                    <a:pt x="18338" y="17768"/>
                    <a:pt x="19742" y="16420"/>
                    <a:pt x="19590" y="14770"/>
                  </a:cubicBezTo>
                  <a:cubicBezTo>
                    <a:pt x="19497" y="13774"/>
                    <a:pt x="18762" y="13076"/>
                    <a:pt x="17918" y="13076"/>
                  </a:cubicBezTo>
                  <a:cubicBezTo>
                    <a:pt x="17575" y="13076"/>
                    <a:pt x="17215" y="13191"/>
                    <a:pt x="16873" y="13447"/>
                  </a:cubicBezTo>
                  <a:cubicBezTo>
                    <a:pt x="15811" y="14243"/>
                    <a:pt x="15408" y="15711"/>
                    <a:pt x="15341" y="17113"/>
                  </a:cubicBezTo>
                  <a:cubicBezTo>
                    <a:pt x="15294" y="17126"/>
                    <a:pt x="15245" y="17139"/>
                    <a:pt x="15198" y="17149"/>
                  </a:cubicBezTo>
                  <a:cubicBezTo>
                    <a:pt x="14571" y="17299"/>
                    <a:pt x="13915" y="17364"/>
                    <a:pt x="13253" y="17364"/>
                  </a:cubicBezTo>
                  <a:cubicBezTo>
                    <a:pt x="12661" y="17364"/>
                    <a:pt x="12064" y="17312"/>
                    <a:pt x="11480" y="17221"/>
                  </a:cubicBezTo>
                  <a:cubicBezTo>
                    <a:pt x="11421" y="16692"/>
                    <a:pt x="11309" y="16180"/>
                    <a:pt x="11129" y="15702"/>
                  </a:cubicBezTo>
                  <a:cubicBezTo>
                    <a:pt x="10720" y="14614"/>
                    <a:pt x="9829" y="13490"/>
                    <a:pt x="8587" y="13490"/>
                  </a:cubicBezTo>
                  <a:cubicBezTo>
                    <a:pt x="8510" y="13490"/>
                    <a:pt x="8432" y="13494"/>
                    <a:pt x="8353" y="13503"/>
                  </a:cubicBezTo>
                  <a:cubicBezTo>
                    <a:pt x="7006" y="13653"/>
                    <a:pt x="6620" y="14985"/>
                    <a:pt x="7054" y="16101"/>
                  </a:cubicBezTo>
                  <a:cubicBezTo>
                    <a:pt x="7615" y="17545"/>
                    <a:pt x="8632" y="18133"/>
                    <a:pt x="9981" y="18478"/>
                  </a:cubicBezTo>
                  <a:cubicBezTo>
                    <a:pt x="9977" y="18733"/>
                    <a:pt x="9967" y="18984"/>
                    <a:pt x="9955" y="19227"/>
                  </a:cubicBezTo>
                  <a:cubicBezTo>
                    <a:pt x="9884" y="20707"/>
                    <a:pt x="9555" y="22158"/>
                    <a:pt x="9088" y="23559"/>
                  </a:cubicBezTo>
                  <a:cubicBezTo>
                    <a:pt x="8880" y="24184"/>
                    <a:pt x="8641" y="24799"/>
                    <a:pt x="8406" y="25414"/>
                  </a:cubicBezTo>
                  <a:cubicBezTo>
                    <a:pt x="8379" y="25483"/>
                    <a:pt x="8359" y="25545"/>
                    <a:pt x="8340" y="25606"/>
                  </a:cubicBezTo>
                  <a:cubicBezTo>
                    <a:pt x="7944" y="25275"/>
                    <a:pt x="7540" y="24955"/>
                    <a:pt x="7185" y="24626"/>
                  </a:cubicBezTo>
                  <a:cubicBezTo>
                    <a:pt x="5885" y="23419"/>
                    <a:pt x="4649" y="22116"/>
                    <a:pt x="3761" y="20570"/>
                  </a:cubicBezTo>
                  <a:cubicBezTo>
                    <a:pt x="0" y="14021"/>
                    <a:pt x="2968" y="3677"/>
                    <a:pt x="10838" y="1958"/>
                  </a:cubicBezTo>
                  <a:cubicBezTo>
                    <a:pt x="11622" y="1786"/>
                    <a:pt x="12419" y="1703"/>
                    <a:pt x="13213" y="1703"/>
                  </a:cubicBezTo>
                  <a:close/>
                  <a:moveTo>
                    <a:pt x="11517" y="18784"/>
                  </a:moveTo>
                  <a:cubicBezTo>
                    <a:pt x="12213" y="18893"/>
                    <a:pt x="12917" y="18958"/>
                    <a:pt x="13617" y="18958"/>
                  </a:cubicBezTo>
                  <a:cubicBezTo>
                    <a:pt x="14219" y="18958"/>
                    <a:pt x="14818" y="18910"/>
                    <a:pt x="15408" y="18798"/>
                  </a:cubicBezTo>
                  <a:cubicBezTo>
                    <a:pt x="15414" y="18839"/>
                    <a:pt x="15418" y="18882"/>
                    <a:pt x="15423" y="18923"/>
                  </a:cubicBezTo>
                  <a:cubicBezTo>
                    <a:pt x="15750" y="21234"/>
                    <a:pt x="16945" y="23808"/>
                    <a:pt x="18340" y="25709"/>
                  </a:cubicBezTo>
                  <a:cubicBezTo>
                    <a:pt x="17709" y="26282"/>
                    <a:pt x="17153" y="26902"/>
                    <a:pt x="16869" y="27617"/>
                  </a:cubicBezTo>
                  <a:cubicBezTo>
                    <a:pt x="16620" y="28246"/>
                    <a:pt x="16461" y="28929"/>
                    <a:pt x="16350" y="29629"/>
                  </a:cubicBezTo>
                  <a:cubicBezTo>
                    <a:pt x="16076" y="29583"/>
                    <a:pt x="15785" y="29565"/>
                    <a:pt x="15486" y="29565"/>
                  </a:cubicBezTo>
                  <a:cubicBezTo>
                    <a:pt x="14530" y="29565"/>
                    <a:pt x="13498" y="29747"/>
                    <a:pt x="12741" y="29747"/>
                  </a:cubicBezTo>
                  <a:cubicBezTo>
                    <a:pt x="12739" y="29747"/>
                    <a:pt x="12737" y="29747"/>
                    <a:pt x="12736" y="29747"/>
                  </a:cubicBezTo>
                  <a:cubicBezTo>
                    <a:pt x="12244" y="29747"/>
                    <a:pt x="11613" y="29673"/>
                    <a:pt x="10993" y="29673"/>
                  </a:cubicBezTo>
                  <a:cubicBezTo>
                    <a:pt x="10859" y="29673"/>
                    <a:pt x="10726" y="29677"/>
                    <a:pt x="10595" y="29685"/>
                  </a:cubicBezTo>
                  <a:cubicBezTo>
                    <a:pt x="10451" y="28669"/>
                    <a:pt x="10198" y="27685"/>
                    <a:pt x="9677" y="26955"/>
                  </a:cubicBezTo>
                  <a:cubicBezTo>
                    <a:pt x="9547" y="26773"/>
                    <a:pt x="9397" y="26601"/>
                    <a:pt x="9238" y="26434"/>
                  </a:cubicBezTo>
                  <a:cubicBezTo>
                    <a:pt x="9518" y="26091"/>
                    <a:pt x="9746" y="25729"/>
                    <a:pt x="9982" y="25189"/>
                  </a:cubicBezTo>
                  <a:cubicBezTo>
                    <a:pt x="10432" y="24160"/>
                    <a:pt x="10773" y="23068"/>
                    <a:pt x="11029" y="21974"/>
                  </a:cubicBezTo>
                  <a:cubicBezTo>
                    <a:pt x="11257" y="20997"/>
                    <a:pt x="11462" y="19889"/>
                    <a:pt x="11517" y="18784"/>
                  </a:cubicBezTo>
                  <a:close/>
                  <a:moveTo>
                    <a:pt x="15951" y="31398"/>
                  </a:moveTo>
                  <a:cubicBezTo>
                    <a:pt x="16016" y="31398"/>
                    <a:pt x="16077" y="31403"/>
                    <a:pt x="16130" y="31417"/>
                  </a:cubicBezTo>
                  <a:cubicBezTo>
                    <a:pt x="16186" y="31432"/>
                    <a:pt x="16241" y="31443"/>
                    <a:pt x="16298" y="31449"/>
                  </a:cubicBezTo>
                  <a:cubicBezTo>
                    <a:pt x="16393" y="31743"/>
                    <a:pt x="16458" y="32051"/>
                    <a:pt x="16508" y="32363"/>
                  </a:cubicBezTo>
                  <a:cubicBezTo>
                    <a:pt x="16417" y="32327"/>
                    <a:pt x="16322" y="32302"/>
                    <a:pt x="16225" y="32293"/>
                  </a:cubicBezTo>
                  <a:cubicBezTo>
                    <a:pt x="16003" y="32269"/>
                    <a:pt x="15776" y="32260"/>
                    <a:pt x="15546" y="32260"/>
                  </a:cubicBezTo>
                  <a:cubicBezTo>
                    <a:pt x="14646" y="32260"/>
                    <a:pt x="13697" y="32404"/>
                    <a:pt x="12816" y="32418"/>
                  </a:cubicBezTo>
                  <a:cubicBezTo>
                    <a:pt x="12777" y="32419"/>
                    <a:pt x="12737" y="32419"/>
                    <a:pt x="12697" y="32419"/>
                  </a:cubicBezTo>
                  <a:cubicBezTo>
                    <a:pt x="12514" y="32419"/>
                    <a:pt x="12320" y="32414"/>
                    <a:pt x="12124" y="32414"/>
                  </a:cubicBezTo>
                  <a:cubicBezTo>
                    <a:pt x="11539" y="32414"/>
                    <a:pt x="10929" y="32460"/>
                    <a:pt x="10508" y="32830"/>
                  </a:cubicBezTo>
                  <a:cubicBezTo>
                    <a:pt x="10451" y="32881"/>
                    <a:pt x="10451" y="32968"/>
                    <a:pt x="10482" y="33031"/>
                  </a:cubicBezTo>
                  <a:cubicBezTo>
                    <a:pt x="10877" y="33825"/>
                    <a:pt x="12018" y="33965"/>
                    <a:pt x="12816" y="34070"/>
                  </a:cubicBezTo>
                  <a:cubicBezTo>
                    <a:pt x="13299" y="34134"/>
                    <a:pt x="13844" y="34183"/>
                    <a:pt x="14393" y="34183"/>
                  </a:cubicBezTo>
                  <a:cubicBezTo>
                    <a:pt x="15112" y="34183"/>
                    <a:pt x="15837" y="34098"/>
                    <a:pt x="16436" y="33849"/>
                  </a:cubicBezTo>
                  <a:cubicBezTo>
                    <a:pt x="16504" y="33820"/>
                    <a:pt x="16570" y="33784"/>
                    <a:pt x="16631" y="33740"/>
                  </a:cubicBezTo>
                  <a:cubicBezTo>
                    <a:pt x="16642" y="34037"/>
                    <a:pt x="16646" y="34331"/>
                    <a:pt x="16649" y="34617"/>
                  </a:cubicBezTo>
                  <a:cubicBezTo>
                    <a:pt x="16652" y="34807"/>
                    <a:pt x="16653" y="34988"/>
                    <a:pt x="16644" y="35161"/>
                  </a:cubicBezTo>
                  <a:cubicBezTo>
                    <a:pt x="16587" y="35030"/>
                    <a:pt x="16494" y="34916"/>
                    <a:pt x="16376" y="34850"/>
                  </a:cubicBezTo>
                  <a:cubicBezTo>
                    <a:pt x="16065" y="34674"/>
                    <a:pt x="15746" y="34622"/>
                    <a:pt x="15421" y="34622"/>
                  </a:cubicBezTo>
                  <a:cubicBezTo>
                    <a:pt x="14953" y="34622"/>
                    <a:pt x="14472" y="34730"/>
                    <a:pt x="13978" y="34737"/>
                  </a:cubicBezTo>
                  <a:cubicBezTo>
                    <a:pt x="13943" y="34737"/>
                    <a:pt x="13908" y="34738"/>
                    <a:pt x="13874" y="34738"/>
                  </a:cubicBezTo>
                  <a:cubicBezTo>
                    <a:pt x="13030" y="34738"/>
                    <a:pt x="12193" y="34591"/>
                    <a:pt x="11354" y="34591"/>
                  </a:cubicBezTo>
                  <a:cubicBezTo>
                    <a:pt x="11292" y="34591"/>
                    <a:pt x="11231" y="34591"/>
                    <a:pt x="11169" y="34593"/>
                  </a:cubicBezTo>
                  <a:cubicBezTo>
                    <a:pt x="10448" y="34612"/>
                    <a:pt x="10203" y="35549"/>
                    <a:pt x="10807" y="35932"/>
                  </a:cubicBezTo>
                  <a:cubicBezTo>
                    <a:pt x="11663" y="36474"/>
                    <a:pt x="12763" y="36647"/>
                    <a:pt x="13776" y="36647"/>
                  </a:cubicBezTo>
                  <a:cubicBezTo>
                    <a:pt x="13844" y="36647"/>
                    <a:pt x="13911" y="36646"/>
                    <a:pt x="13978" y="36644"/>
                  </a:cubicBezTo>
                  <a:cubicBezTo>
                    <a:pt x="14909" y="36624"/>
                    <a:pt x="15932" y="36596"/>
                    <a:pt x="16536" y="35854"/>
                  </a:cubicBezTo>
                  <a:lnTo>
                    <a:pt x="16536" y="35854"/>
                  </a:lnTo>
                  <a:cubicBezTo>
                    <a:pt x="16401" y="36273"/>
                    <a:pt x="16115" y="36592"/>
                    <a:pt x="15508" y="36771"/>
                  </a:cubicBezTo>
                  <a:cubicBezTo>
                    <a:pt x="14925" y="36943"/>
                    <a:pt x="14236" y="37013"/>
                    <a:pt x="13546" y="37013"/>
                  </a:cubicBezTo>
                  <a:cubicBezTo>
                    <a:pt x="12896" y="37013"/>
                    <a:pt x="12247" y="36951"/>
                    <a:pt x="11684" y="36855"/>
                  </a:cubicBezTo>
                  <a:cubicBezTo>
                    <a:pt x="11144" y="36761"/>
                    <a:pt x="10541" y="36707"/>
                    <a:pt x="10271" y="36142"/>
                  </a:cubicBezTo>
                  <a:cubicBezTo>
                    <a:pt x="10041" y="35663"/>
                    <a:pt x="10199" y="34646"/>
                    <a:pt x="10201" y="34113"/>
                  </a:cubicBezTo>
                  <a:cubicBezTo>
                    <a:pt x="10204" y="33438"/>
                    <a:pt x="10227" y="32760"/>
                    <a:pt x="10289" y="32086"/>
                  </a:cubicBezTo>
                  <a:cubicBezTo>
                    <a:pt x="10337" y="31566"/>
                    <a:pt x="10428" y="31457"/>
                    <a:pt x="10678" y="31457"/>
                  </a:cubicBezTo>
                  <a:cubicBezTo>
                    <a:pt x="10837" y="31457"/>
                    <a:pt x="11061" y="31502"/>
                    <a:pt x="11380" y="31512"/>
                  </a:cubicBezTo>
                  <a:cubicBezTo>
                    <a:pt x="11689" y="31522"/>
                    <a:pt x="12000" y="31526"/>
                    <a:pt x="12312" y="31526"/>
                  </a:cubicBezTo>
                  <a:cubicBezTo>
                    <a:pt x="12798" y="31526"/>
                    <a:pt x="13285" y="31516"/>
                    <a:pt x="13769" y="31505"/>
                  </a:cubicBezTo>
                  <a:cubicBezTo>
                    <a:pt x="14318" y="31492"/>
                    <a:pt x="14867" y="31464"/>
                    <a:pt x="15416" y="31443"/>
                  </a:cubicBezTo>
                  <a:cubicBezTo>
                    <a:pt x="15564" y="31438"/>
                    <a:pt x="15772" y="31398"/>
                    <a:pt x="15951" y="31398"/>
                  </a:cubicBezTo>
                  <a:close/>
                  <a:moveTo>
                    <a:pt x="13257" y="1"/>
                  </a:moveTo>
                  <a:cubicBezTo>
                    <a:pt x="10015" y="1"/>
                    <a:pt x="6789" y="1209"/>
                    <a:pt x="4344" y="3791"/>
                  </a:cubicBezTo>
                  <a:cubicBezTo>
                    <a:pt x="1447" y="6852"/>
                    <a:pt x="224" y="10814"/>
                    <a:pt x="477" y="15007"/>
                  </a:cubicBezTo>
                  <a:cubicBezTo>
                    <a:pt x="735" y="19311"/>
                    <a:pt x="2586" y="22701"/>
                    <a:pt x="5675" y="25629"/>
                  </a:cubicBezTo>
                  <a:cubicBezTo>
                    <a:pt x="6595" y="26501"/>
                    <a:pt x="8139" y="27366"/>
                    <a:pt x="8492" y="28635"/>
                  </a:cubicBezTo>
                  <a:cubicBezTo>
                    <a:pt x="8662" y="29246"/>
                    <a:pt x="8777" y="29878"/>
                    <a:pt x="8865" y="30515"/>
                  </a:cubicBezTo>
                  <a:cubicBezTo>
                    <a:pt x="8831" y="30565"/>
                    <a:pt x="8801" y="30619"/>
                    <a:pt x="8774" y="30674"/>
                  </a:cubicBezTo>
                  <a:cubicBezTo>
                    <a:pt x="8430" y="31424"/>
                    <a:pt x="8486" y="32439"/>
                    <a:pt x="8455" y="33244"/>
                  </a:cubicBezTo>
                  <a:cubicBezTo>
                    <a:pt x="8413" y="34321"/>
                    <a:pt x="8342" y="35499"/>
                    <a:pt x="8559" y="36562"/>
                  </a:cubicBezTo>
                  <a:cubicBezTo>
                    <a:pt x="8913" y="38291"/>
                    <a:pt x="11018" y="38848"/>
                    <a:pt x="13060" y="38848"/>
                  </a:cubicBezTo>
                  <a:cubicBezTo>
                    <a:pt x="14333" y="38848"/>
                    <a:pt x="15580" y="38632"/>
                    <a:pt x="16364" y="38349"/>
                  </a:cubicBezTo>
                  <a:cubicBezTo>
                    <a:pt x="17563" y="37916"/>
                    <a:pt x="18237" y="37096"/>
                    <a:pt x="18378" y="35818"/>
                  </a:cubicBezTo>
                  <a:cubicBezTo>
                    <a:pt x="18548" y="34262"/>
                    <a:pt x="18481" y="32311"/>
                    <a:pt x="17955" y="30831"/>
                  </a:cubicBezTo>
                  <a:cubicBezTo>
                    <a:pt x="17948" y="30813"/>
                    <a:pt x="17941" y="30798"/>
                    <a:pt x="17932" y="30782"/>
                  </a:cubicBezTo>
                  <a:cubicBezTo>
                    <a:pt x="18026" y="29699"/>
                    <a:pt x="18212" y="28577"/>
                    <a:pt x="18762" y="27862"/>
                  </a:cubicBezTo>
                  <a:cubicBezTo>
                    <a:pt x="19376" y="27065"/>
                    <a:pt x="20353" y="26440"/>
                    <a:pt x="21085" y="25753"/>
                  </a:cubicBezTo>
                  <a:cubicBezTo>
                    <a:pt x="22095" y="24808"/>
                    <a:pt x="23043" y="23797"/>
                    <a:pt x="23859" y="22679"/>
                  </a:cubicBezTo>
                  <a:cubicBezTo>
                    <a:pt x="27270" y="18001"/>
                    <a:pt x="27364" y="10313"/>
                    <a:pt x="24116" y="5497"/>
                  </a:cubicBezTo>
                  <a:cubicBezTo>
                    <a:pt x="21510" y="1945"/>
                    <a:pt x="17370" y="1"/>
                    <a:pt x="1325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0"/>
            <p:cNvSpPr/>
            <p:nvPr/>
          </p:nvSpPr>
          <p:spPr>
            <a:xfrm>
              <a:off x="7883897" y="2180450"/>
              <a:ext cx="88196" cy="53786"/>
            </a:xfrm>
            <a:custGeom>
              <a:rect b="b" l="l" r="r" t="t"/>
              <a:pathLst>
                <a:path extrusionOk="0" h="4605" w="7551">
                  <a:moveTo>
                    <a:pt x="5837" y="1"/>
                  </a:moveTo>
                  <a:cubicBezTo>
                    <a:pt x="5570" y="1"/>
                    <a:pt x="5305" y="63"/>
                    <a:pt x="5083" y="185"/>
                  </a:cubicBezTo>
                  <a:cubicBezTo>
                    <a:pt x="4175" y="686"/>
                    <a:pt x="3260" y="1185"/>
                    <a:pt x="2379" y="1731"/>
                  </a:cubicBezTo>
                  <a:cubicBezTo>
                    <a:pt x="1619" y="2202"/>
                    <a:pt x="707" y="2680"/>
                    <a:pt x="279" y="3492"/>
                  </a:cubicBezTo>
                  <a:cubicBezTo>
                    <a:pt x="1" y="4019"/>
                    <a:pt x="359" y="4530"/>
                    <a:pt x="910" y="4591"/>
                  </a:cubicBezTo>
                  <a:cubicBezTo>
                    <a:pt x="992" y="4600"/>
                    <a:pt x="1073" y="4604"/>
                    <a:pt x="1155" y="4604"/>
                  </a:cubicBezTo>
                  <a:cubicBezTo>
                    <a:pt x="1962" y="4604"/>
                    <a:pt x="2764" y="4187"/>
                    <a:pt x="3504" y="3903"/>
                  </a:cubicBezTo>
                  <a:cubicBezTo>
                    <a:pt x="4406" y="3556"/>
                    <a:pt x="5308" y="3207"/>
                    <a:pt x="6218" y="2881"/>
                  </a:cubicBezTo>
                  <a:cubicBezTo>
                    <a:pt x="6913" y="2632"/>
                    <a:pt x="7551" y="1857"/>
                    <a:pt x="7249" y="1067"/>
                  </a:cubicBezTo>
                  <a:cubicBezTo>
                    <a:pt x="7203" y="949"/>
                    <a:pt x="7154" y="829"/>
                    <a:pt x="7100" y="714"/>
                  </a:cubicBezTo>
                  <a:cubicBezTo>
                    <a:pt x="6870" y="232"/>
                    <a:pt x="6351" y="1"/>
                    <a:pt x="583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0"/>
            <p:cNvSpPr/>
            <p:nvPr/>
          </p:nvSpPr>
          <p:spPr>
            <a:xfrm>
              <a:off x="7903905" y="2260157"/>
              <a:ext cx="94047" cy="35367"/>
            </a:xfrm>
            <a:custGeom>
              <a:rect b="b" l="l" r="r" t="t"/>
              <a:pathLst>
                <a:path extrusionOk="0" h="3028" w="8052">
                  <a:moveTo>
                    <a:pt x="5439" y="0"/>
                  </a:moveTo>
                  <a:cubicBezTo>
                    <a:pt x="3806" y="0"/>
                    <a:pt x="1910" y="99"/>
                    <a:pt x="498" y="763"/>
                  </a:cubicBezTo>
                  <a:cubicBezTo>
                    <a:pt x="7" y="992"/>
                    <a:pt x="0" y="1839"/>
                    <a:pt x="498" y="2068"/>
                  </a:cubicBezTo>
                  <a:cubicBezTo>
                    <a:pt x="2128" y="2815"/>
                    <a:pt x="4357" y="2896"/>
                    <a:pt x="6128" y="3023"/>
                  </a:cubicBezTo>
                  <a:cubicBezTo>
                    <a:pt x="6170" y="3027"/>
                    <a:pt x="6211" y="3028"/>
                    <a:pt x="6251" y="3028"/>
                  </a:cubicBezTo>
                  <a:cubicBezTo>
                    <a:pt x="8052" y="3028"/>
                    <a:pt x="8045" y="27"/>
                    <a:pt x="6128" y="5"/>
                  </a:cubicBezTo>
                  <a:cubicBezTo>
                    <a:pt x="5906" y="2"/>
                    <a:pt x="5675" y="0"/>
                    <a:pt x="5439"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0"/>
            <p:cNvSpPr/>
            <p:nvPr/>
          </p:nvSpPr>
          <p:spPr>
            <a:xfrm>
              <a:off x="7891664" y="2334269"/>
              <a:ext cx="83722" cy="53927"/>
            </a:xfrm>
            <a:custGeom>
              <a:rect b="b" l="l" r="r" t="t"/>
              <a:pathLst>
                <a:path extrusionOk="0" h="4617" w="7168">
                  <a:moveTo>
                    <a:pt x="957" y="0"/>
                  </a:moveTo>
                  <a:cubicBezTo>
                    <a:pt x="387" y="0"/>
                    <a:pt x="2" y="215"/>
                    <a:pt x="1" y="797"/>
                  </a:cubicBezTo>
                  <a:cubicBezTo>
                    <a:pt x="0" y="1681"/>
                    <a:pt x="851" y="2247"/>
                    <a:pt x="1500" y="2721"/>
                  </a:cubicBezTo>
                  <a:cubicBezTo>
                    <a:pt x="2311" y="3311"/>
                    <a:pt x="3171" y="3834"/>
                    <a:pt x="4017" y="4372"/>
                  </a:cubicBezTo>
                  <a:cubicBezTo>
                    <a:pt x="4284" y="4542"/>
                    <a:pt x="4550" y="4616"/>
                    <a:pt x="4801" y="4616"/>
                  </a:cubicBezTo>
                  <a:cubicBezTo>
                    <a:pt x="6200" y="4616"/>
                    <a:pt x="7168" y="2327"/>
                    <a:pt x="5614" y="1640"/>
                  </a:cubicBezTo>
                  <a:cubicBezTo>
                    <a:pt x="5081" y="1405"/>
                    <a:pt x="2414" y="0"/>
                    <a:pt x="957"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0"/>
            <p:cNvSpPr/>
            <p:nvPr/>
          </p:nvSpPr>
          <p:spPr>
            <a:xfrm>
              <a:off x="7483657" y="2180438"/>
              <a:ext cx="88161" cy="53798"/>
            </a:xfrm>
            <a:custGeom>
              <a:rect b="b" l="l" r="r" t="t"/>
              <a:pathLst>
                <a:path extrusionOk="0" h="4606" w="7548">
                  <a:moveTo>
                    <a:pt x="1709" y="1"/>
                  </a:moveTo>
                  <a:cubicBezTo>
                    <a:pt x="1197" y="1"/>
                    <a:pt x="679" y="232"/>
                    <a:pt x="449" y="715"/>
                  </a:cubicBezTo>
                  <a:cubicBezTo>
                    <a:pt x="394" y="830"/>
                    <a:pt x="346" y="950"/>
                    <a:pt x="301" y="1068"/>
                  </a:cubicBezTo>
                  <a:cubicBezTo>
                    <a:pt x="0" y="1851"/>
                    <a:pt x="641" y="2634"/>
                    <a:pt x="1330" y="2882"/>
                  </a:cubicBezTo>
                  <a:cubicBezTo>
                    <a:pt x="2241" y="3208"/>
                    <a:pt x="3142" y="3557"/>
                    <a:pt x="4046" y="3904"/>
                  </a:cubicBezTo>
                  <a:cubicBezTo>
                    <a:pt x="4786" y="4188"/>
                    <a:pt x="5588" y="4605"/>
                    <a:pt x="6394" y="4605"/>
                  </a:cubicBezTo>
                  <a:cubicBezTo>
                    <a:pt x="6475" y="4605"/>
                    <a:pt x="6557" y="4601"/>
                    <a:pt x="6638" y="4592"/>
                  </a:cubicBezTo>
                  <a:cubicBezTo>
                    <a:pt x="7190" y="4531"/>
                    <a:pt x="7547" y="4020"/>
                    <a:pt x="7269" y="3493"/>
                  </a:cubicBezTo>
                  <a:cubicBezTo>
                    <a:pt x="6842" y="2681"/>
                    <a:pt x="5930" y="2203"/>
                    <a:pt x="5171" y="1732"/>
                  </a:cubicBezTo>
                  <a:cubicBezTo>
                    <a:pt x="4290" y="1186"/>
                    <a:pt x="3375" y="685"/>
                    <a:pt x="2466" y="186"/>
                  </a:cubicBezTo>
                  <a:cubicBezTo>
                    <a:pt x="2242" y="63"/>
                    <a:pt x="1976" y="1"/>
                    <a:pt x="1709"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0"/>
            <p:cNvSpPr/>
            <p:nvPr/>
          </p:nvSpPr>
          <p:spPr>
            <a:xfrm>
              <a:off x="7457739" y="2260157"/>
              <a:ext cx="94094" cy="35367"/>
            </a:xfrm>
            <a:custGeom>
              <a:rect b="b" l="l" r="r" t="t"/>
              <a:pathLst>
                <a:path extrusionOk="0" h="3028" w="8056">
                  <a:moveTo>
                    <a:pt x="2603" y="0"/>
                  </a:moveTo>
                  <a:cubicBezTo>
                    <a:pt x="2371" y="0"/>
                    <a:pt x="2145" y="2"/>
                    <a:pt x="1927" y="5"/>
                  </a:cubicBezTo>
                  <a:cubicBezTo>
                    <a:pt x="14" y="27"/>
                    <a:pt x="1" y="3028"/>
                    <a:pt x="1804" y="3028"/>
                  </a:cubicBezTo>
                  <a:cubicBezTo>
                    <a:pt x="1844" y="3028"/>
                    <a:pt x="1885" y="3027"/>
                    <a:pt x="1927" y="3023"/>
                  </a:cubicBezTo>
                  <a:cubicBezTo>
                    <a:pt x="3701" y="2895"/>
                    <a:pt x="5930" y="2815"/>
                    <a:pt x="7558" y="2068"/>
                  </a:cubicBezTo>
                  <a:cubicBezTo>
                    <a:pt x="8055" y="1839"/>
                    <a:pt x="8049" y="992"/>
                    <a:pt x="7558" y="763"/>
                  </a:cubicBezTo>
                  <a:cubicBezTo>
                    <a:pt x="6141" y="97"/>
                    <a:pt x="4237" y="0"/>
                    <a:pt x="2603"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0"/>
            <p:cNvSpPr/>
            <p:nvPr/>
          </p:nvSpPr>
          <p:spPr>
            <a:xfrm>
              <a:off x="7480352" y="2334082"/>
              <a:ext cx="100308" cy="54113"/>
            </a:xfrm>
            <a:custGeom>
              <a:rect b="b" l="l" r="r" t="t"/>
              <a:pathLst>
                <a:path extrusionOk="0" h="4633" w="8588">
                  <a:moveTo>
                    <a:pt x="6046" y="1"/>
                  </a:moveTo>
                  <a:cubicBezTo>
                    <a:pt x="5469" y="1"/>
                    <a:pt x="4847" y="263"/>
                    <a:pt x="4349" y="457"/>
                  </a:cubicBezTo>
                  <a:cubicBezTo>
                    <a:pt x="3404" y="825"/>
                    <a:pt x="2480" y="1246"/>
                    <a:pt x="1553" y="1656"/>
                  </a:cubicBezTo>
                  <a:cubicBezTo>
                    <a:pt x="1" y="2342"/>
                    <a:pt x="965" y="4633"/>
                    <a:pt x="2365" y="4633"/>
                  </a:cubicBezTo>
                  <a:cubicBezTo>
                    <a:pt x="2617" y="4633"/>
                    <a:pt x="2883" y="4559"/>
                    <a:pt x="3150" y="4388"/>
                  </a:cubicBezTo>
                  <a:cubicBezTo>
                    <a:pt x="3868" y="3931"/>
                    <a:pt x="8587" y="1388"/>
                    <a:pt x="6825" y="218"/>
                  </a:cubicBezTo>
                  <a:cubicBezTo>
                    <a:pt x="6588" y="61"/>
                    <a:pt x="6322" y="1"/>
                    <a:pt x="6046"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grpSp>
        <p:nvGrpSpPr>
          <p:cNvPr id="79" name="Google Shape;79;p3"/>
          <p:cNvGrpSpPr/>
          <p:nvPr/>
        </p:nvGrpSpPr>
        <p:grpSpPr>
          <a:xfrm>
            <a:off x="-28" y="31"/>
            <a:ext cx="9144057" cy="4909351"/>
            <a:chOff x="-28" y="31"/>
            <a:chExt cx="9144057" cy="4909351"/>
          </a:xfrm>
        </p:grpSpPr>
        <p:grpSp>
          <p:nvGrpSpPr>
            <p:cNvPr id="80" name="Google Shape;80;p3"/>
            <p:cNvGrpSpPr/>
            <p:nvPr/>
          </p:nvGrpSpPr>
          <p:grpSpPr>
            <a:xfrm>
              <a:off x="-28" y="456438"/>
              <a:ext cx="9144057" cy="4452944"/>
              <a:chOff x="-28" y="248988"/>
              <a:chExt cx="9144057" cy="4452944"/>
            </a:xfrm>
          </p:grpSpPr>
          <p:sp>
            <p:nvSpPr>
              <p:cNvPr id="81" name="Google Shape;81;p3"/>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3"/>
            <p:cNvGrpSpPr/>
            <p:nvPr/>
          </p:nvGrpSpPr>
          <p:grpSpPr>
            <a:xfrm>
              <a:off x="597942" y="31"/>
              <a:ext cx="7948252" cy="367803"/>
              <a:chOff x="597942" y="31"/>
              <a:chExt cx="7948252" cy="367803"/>
            </a:xfrm>
          </p:grpSpPr>
          <p:grpSp>
            <p:nvGrpSpPr>
              <p:cNvPr id="106" name="Google Shape;106;p3"/>
              <p:cNvGrpSpPr/>
              <p:nvPr/>
            </p:nvGrpSpPr>
            <p:grpSpPr>
              <a:xfrm>
                <a:off x="597942" y="187534"/>
                <a:ext cx="7948252" cy="180300"/>
                <a:chOff x="597942" y="187534"/>
                <a:chExt cx="7948252" cy="180300"/>
              </a:xfrm>
            </p:grpSpPr>
            <p:sp>
              <p:nvSpPr>
                <p:cNvPr id="107" name="Google Shape;107;p3"/>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3"/>
              <p:cNvGrpSpPr/>
              <p:nvPr/>
            </p:nvGrpSpPr>
            <p:grpSpPr>
              <a:xfrm>
                <a:off x="645872" y="31"/>
                <a:ext cx="7860381" cy="326536"/>
                <a:chOff x="645872" y="31"/>
                <a:chExt cx="7860381" cy="326536"/>
              </a:xfrm>
            </p:grpSpPr>
            <p:sp>
              <p:nvSpPr>
                <p:cNvPr id="120" name="Google Shape;120;p3"/>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 name="Google Shape;144;p3"/>
          <p:cNvSpPr txBox="1"/>
          <p:nvPr>
            <p:ph type="title"/>
          </p:nvPr>
        </p:nvSpPr>
        <p:spPr>
          <a:xfrm>
            <a:off x="2038193" y="2920400"/>
            <a:ext cx="5067600" cy="8418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5" name="Google Shape;145;p3"/>
          <p:cNvSpPr txBox="1"/>
          <p:nvPr>
            <p:ph hasCustomPrompt="1" idx="2" type="title"/>
          </p:nvPr>
        </p:nvSpPr>
        <p:spPr>
          <a:xfrm>
            <a:off x="3855093" y="1592300"/>
            <a:ext cx="13068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6" name="Google Shape;146;p3"/>
          <p:cNvSpPr txBox="1"/>
          <p:nvPr>
            <p:ph idx="1" type="subTitle"/>
          </p:nvPr>
        </p:nvSpPr>
        <p:spPr>
          <a:xfrm>
            <a:off x="2038193" y="3722525"/>
            <a:ext cx="5067600" cy="37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 name="Google Shape;147;p3"/>
          <p:cNvSpPr/>
          <p:nvPr/>
        </p:nvSpPr>
        <p:spPr>
          <a:xfrm>
            <a:off x="5008797" y="4434248"/>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1239" name="Shape 1239"/>
        <p:cNvGrpSpPr/>
        <p:nvPr/>
      </p:nvGrpSpPr>
      <p:grpSpPr>
        <a:xfrm>
          <a:off x="0" y="0"/>
          <a:ext cx="0" cy="0"/>
          <a:chOff x="0" y="0"/>
          <a:chExt cx="0" cy="0"/>
        </a:xfrm>
      </p:grpSpPr>
      <p:grpSp>
        <p:nvGrpSpPr>
          <p:cNvPr id="1240" name="Google Shape;1240;p21"/>
          <p:cNvGrpSpPr/>
          <p:nvPr/>
        </p:nvGrpSpPr>
        <p:grpSpPr>
          <a:xfrm>
            <a:off x="-28" y="31"/>
            <a:ext cx="9144057" cy="4909351"/>
            <a:chOff x="-28" y="31"/>
            <a:chExt cx="9144057" cy="4909351"/>
          </a:xfrm>
        </p:grpSpPr>
        <p:grpSp>
          <p:nvGrpSpPr>
            <p:cNvPr id="1241" name="Google Shape;1241;p21"/>
            <p:cNvGrpSpPr/>
            <p:nvPr/>
          </p:nvGrpSpPr>
          <p:grpSpPr>
            <a:xfrm>
              <a:off x="-28" y="456438"/>
              <a:ext cx="9144057" cy="4452944"/>
              <a:chOff x="-28" y="248988"/>
              <a:chExt cx="9144057" cy="4452944"/>
            </a:xfrm>
          </p:grpSpPr>
          <p:sp>
            <p:nvSpPr>
              <p:cNvPr id="1242" name="Google Shape;1242;p21"/>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1"/>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1"/>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1"/>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1"/>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1"/>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1"/>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1"/>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1"/>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1"/>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1"/>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1"/>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1"/>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1"/>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1"/>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1"/>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1"/>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1"/>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1"/>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1"/>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1"/>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1"/>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1"/>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1"/>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6" name="Google Shape;1266;p21"/>
            <p:cNvGrpSpPr/>
            <p:nvPr/>
          </p:nvGrpSpPr>
          <p:grpSpPr>
            <a:xfrm>
              <a:off x="597942" y="31"/>
              <a:ext cx="7948252" cy="367803"/>
              <a:chOff x="597942" y="31"/>
              <a:chExt cx="7948252" cy="367803"/>
            </a:xfrm>
          </p:grpSpPr>
          <p:grpSp>
            <p:nvGrpSpPr>
              <p:cNvPr id="1267" name="Google Shape;1267;p21"/>
              <p:cNvGrpSpPr/>
              <p:nvPr/>
            </p:nvGrpSpPr>
            <p:grpSpPr>
              <a:xfrm>
                <a:off x="597942" y="187534"/>
                <a:ext cx="7948252" cy="180300"/>
                <a:chOff x="597942" y="187534"/>
                <a:chExt cx="7948252" cy="180300"/>
              </a:xfrm>
            </p:grpSpPr>
            <p:sp>
              <p:nvSpPr>
                <p:cNvPr id="1268" name="Google Shape;1268;p21"/>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1"/>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1"/>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1"/>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1"/>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1"/>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1"/>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1"/>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1"/>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1"/>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1"/>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1"/>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1"/>
              <p:cNvGrpSpPr/>
              <p:nvPr/>
            </p:nvGrpSpPr>
            <p:grpSpPr>
              <a:xfrm>
                <a:off x="645872" y="31"/>
                <a:ext cx="7860381" cy="326536"/>
                <a:chOff x="645872" y="31"/>
                <a:chExt cx="7860381" cy="326536"/>
              </a:xfrm>
            </p:grpSpPr>
            <p:sp>
              <p:nvSpPr>
                <p:cNvPr id="1281" name="Google Shape;1281;p21"/>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1"/>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1"/>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1"/>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1"/>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1"/>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1"/>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1"/>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1"/>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1"/>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1"/>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1"/>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1"/>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1"/>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1"/>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1"/>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1"/>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1"/>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1"/>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1"/>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1"/>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05" name="Google Shape;1305;p21"/>
          <p:cNvSpPr txBox="1"/>
          <p:nvPr>
            <p:ph type="title"/>
          </p:nvPr>
        </p:nvSpPr>
        <p:spPr>
          <a:xfrm>
            <a:off x="722376" y="594360"/>
            <a:ext cx="77085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6" name="Google Shape;1306;p21"/>
          <p:cNvSpPr txBox="1"/>
          <p:nvPr>
            <p:ph idx="1" type="subTitle"/>
          </p:nvPr>
        </p:nvSpPr>
        <p:spPr>
          <a:xfrm>
            <a:off x="1212300" y="1351175"/>
            <a:ext cx="6719400" cy="32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7" name="Google Shape;1307;p21"/>
          <p:cNvSpPr/>
          <p:nvPr/>
        </p:nvSpPr>
        <p:spPr>
          <a:xfrm>
            <a:off x="513513" y="4672934"/>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8" name="Google Shape;1308;p21"/>
          <p:cNvGrpSpPr/>
          <p:nvPr/>
        </p:nvGrpSpPr>
        <p:grpSpPr>
          <a:xfrm>
            <a:off x="4317024" y="4535000"/>
            <a:ext cx="519199" cy="486974"/>
            <a:chOff x="6090574" y="2293925"/>
            <a:chExt cx="519199" cy="486974"/>
          </a:xfrm>
        </p:grpSpPr>
        <p:sp>
          <p:nvSpPr>
            <p:cNvPr id="1309" name="Google Shape;1309;p21"/>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21"/>
          <p:cNvSpPr/>
          <p:nvPr/>
        </p:nvSpPr>
        <p:spPr>
          <a:xfrm flipH="1">
            <a:off x="7875938" y="4672934"/>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2_1_1_1">
    <p:spTree>
      <p:nvGrpSpPr>
        <p:cNvPr id="1312" name="Shape 1312"/>
        <p:cNvGrpSpPr/>
        <p:nvPr/>
      </p:nvGrpSpPr>
      <p:grpSpPr>
        <a:xfrm>
          <a:off x="0" y="0"/>
          <a:ext cx="0" cy="0"/>
          <a:chOff x="0" y="0"/>
          <a:chExt cx="0" cy="0"/>
        </a:xfrm>
      </p:grpSpPr>
      <p:grpSp>
        <p:nvGrpSpPr>
          <p:cNvPr id="1313" name="Google Shape;1313;p22"/>
          <p:cNvGrpSpPr/>
          <p:nvPr/>
        </p:nvGrpSpPr>
        <p:grpSpPr>
          <a:xfrm>
            <a:off x="-28" y="31"/>
            <a:ext cx="9144057" cy="4909351"/>
            <a:chOff x="-28" y="31"/>
            <a:chExt cx="9144057" cy="4909351"/>
          </a:xfrm>
        </p:grpSpPr>
        <p:grpSp>
          <p:nvGrpSpPr>
            <p:cNvPr id="1314" name="Google Shape;1314;p22"/>
            <p:cNvGrpSpPr/>
            <p:nvPr/>
          </p:nvGrpSpPr>
          <p:grpSpPr>
            <a:xfrm>
              <a:off x="-28" y="456438"/>
              <a:ext cx="9144057" cy="4452944"/>
              <a:chOff x="-28" y="248988"/>
              <a:chExt cx="9144057" cy="4452944"/>
            </a:xfrm>
          </p:grpSpPr>
          <p:sp>
            <p:nvSpPr>
              <p:cNvPr id="1315" name="Google Shape;1315;p22"/>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2"/>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2"/>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2"/>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2"/>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2"/>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2"/>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2"/>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2"/>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2"/>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2"/>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2"/>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2"/>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2"/>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2"/>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2"/>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2"/>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2"/>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2"/>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2"/>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2"/>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2"/>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2"/>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2"/>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2"/>
            <p:cNvGrpSpPr/>
            <p:nvPr/>
          </p:nvGrpSpPr>
          <p:grpSpPr>
            <a:xfrm>
              <a:off x="597942" y="31"/>
              <a:ext cx="7948252" cy="367803"/>
              <a:chOff x="597942" y="31"/>
              <a:chExt cx="7948252" cy="367803"/>
            </a:xfrm>
          </p:grpSpPr>
          <p:grpSp>
            <p:nvGrpSpPr>
              <p:cNvPr id="1340" name="Google Shape;1340;p22"/>
              <p:cNvGrpSpPr/>
              <p:nvPr/>
            </p:nvGrpSpPr>
            <p:grpSpPr>
              <a:xfrm>
                <a:off x="597942" y="187534"/>
                <a:ext cx="7948252" cy="180300"/>
                <a:chOff x="597942" y="187534"/>
                <a:chExt cx="7948252" cy="180300"/>
              </a:xfrm>
            </p:grpSpPr>
            <p:sp>
              <p:nvSpPr>
                <p:cNvPr id="1341" name="Google Shape;1341;p22"/>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2"/>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2"/>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2"/>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2"/>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2"/>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2"/>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2"/>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2"/>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2"/>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2"/>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2"/>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22"/>
              <p:cNvGrpSpPr/>
              <p:nvPr/>
            </p:nvGrpSpPr>
            <p:grpSpPr>
              <a:xfrm>
                <a:off x="645872" y="31"/>
                <a:ext cx="7860381" cy="326536"/>
                <a:chOff x="645872" y="31"/>
                <a:chExt cx="7860381" cy="326536"/>
              </a:xfrm>
            </p:grpSpPr>
            <p:sp>
              <p:nvSpPr>
                <p:cNvPr id="1354" name="Google Shape;1354;p22"/>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2"/>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2"/>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2"/>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2"/>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2"/>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2"/>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2"/>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2"/>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2"/>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2"/>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2"/>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2"/>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2"/>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2"/>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2"/>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2"/>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2"/>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2"/>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2"/>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2"/>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2"/>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2"/>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2"/>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78" name="Google Shape;1378;p22"/>
          <p:cNvSpPr txBox="1"/>
          <p:nvPr>
            <p:ph type="title"/>
          </p:nvPr>
        </p:nvSpPr>
        <p:spPr>
          <a:xfrm>
            <a:off x="720000" y="594360"/>
            <a:ext cx="77085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9" name="Google Shape;1379;p22"/>
          <p:cNvSpPr txBox="1"/>
          <p:nvPr>
            <p:ph idx="1" type="subTitle"/>
          </p:nvPr>
        </p:nvSpPr>
        <p:spPr>
          <a:xfrm>
            <a:off x="720000" y="1408175"/>
            <a:ext cx="3901500" cy="17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a:lvl1pPr>
            <a:lvl2pPr lvl="1" rtl="0" algn="ctr">
              <a:lnSpc>
                <a:spcPct val="100000"/>
              </a:lnSpc>
              <a:spcBef>
                <a:spcPts val="0"/>
              </a:spcBef>
              <a:spcAft>
                <a:spcPts val="0"/>
              </a:spcAft>
              <a:buSzPts val="1400"/>
              <a:buFont typeface="Nunito Light"/>
              <a:buChar char="○"/>
              <a:defRPr/>
            </a:lvl2pPr>
            <a:lvl3pPr lvl="2" rtl="0" algn="ctr">
              <a:lnSpc>
                <a:spcPct val="100000"/>
              </a:lnSpc>
              <a:spcBef>
                <a:spcPts val="1600"/>
              </a:spcBef>
              <a:spcAft>
                <a:spcPts val="0"/>
              </a:spcAft>
              <a:buSzPts val="1400"/>
              <a:buFont typeface="Nunito Light"/>
              <a:buChar char="■"/>
              <a:defRPr/>
            </a:lvl3pPr>
            <a:lvl4pPr lvl="3" rtl="0" algn="ctr">
              <a:lnSpc>
                <a:spcPct val="100000"/>
              </a:lnSpc>
              <a:spcBef>
                <a:spcPts val="1600"/>
              </a:spcBef>
              <a:spcAft>
                <a:spcPts val="0"/>
              </a:spcAft>
              <a:buSzPts val="1400"/>
              <a:buFont typeface="Nunito Light"/>
              <a:buChar char="●"/>
              <a:defRPr/>
            </a:lvl4pPr>
            <a:lvl5pPr lvl="4" rtl="0" algn="ctr">
              <a:lnSpc>
                <a:spcPct val="100000"/>
              </a:lnSpc>
              <a:spcBef>
                <a:spcPts val="1600"/>
              </a:spcBef>
              <a:spcAft>
                <a:spcPts val="0"/>
              </a:spcAft>
              <a:buSzPts val="1400"/>
              <a:buFont typeface="Nunito Light"/>
              <a:buChar char="○"/>
              <a:defRPr/>
            </a:lvl5pPr>
            <a:lvl6pPr lvl="5" rtl="0" algn="ctr">
              <a:lnSpc>
                <a:spcPct val="100000"/>
              </a:lnSpc>
              <a:spcBef>
                <a:spcPts val="1600"/>
              </a:spcBef>
              <a:spcAft>
                <a:spcPts val="0"/>
              </a:spcAft>
              <a:buSzPts val="1400"/>
              <a:buFont typeface="Nunito Light"/>
              <a:buChar char="■"/>
              <a:defRPr/>
            </a:lvl6pPr>
            <a:lvl7pPr lvl="6" rtl="0" algn="ctr">
              <a:lnSpc>
                <a:spcPct val="100000"/>
              </a:lnSpc>
              <a:spcBef>
                <a:spcPts val="1600"/>
              </a:spcBef>
              <a:spcAft>
                <a:spcPts val="0"/>
              </a:spcAft>
              <a:buSzPts val="1400"/>
              <a:buFont typeface="Nunito Light"/>
              <a:buChar char="●"/>
              <a:defRPr/>
            </a:lvl7pPr>
            <a:lvl8pPr lvl="7" rtl="0" algn="ctr">
              <a:lnSpc>
                <a:spcPct val="100000"/>
              </a:lnSpc>
              <a:spcBef>
                <a:spcPts val="1600"/>
              </a:spcBef>
              <a:spcAft>
                <a:spcPts val="0"/>
              </a:spcAft>
              <a:buSzPts val="1400"/>
              <a:buFont typeface="Nunito Light"/>
              <a:buChar char="○"/>
              <a:defRPr/>
            </a:lvl8pPr>
            <a:lvl9pPr lvl="8" rtl="0" algn="ctr">
              <a:lnSpc>
                <a:spcPct val="100000"/>
              </a:lnSpc>
              <a:spcBef>
                <a:spcPts val="1600"/>
              </a:spcBef>
              <a:spcAft>
                <a:spcPts val="1600"/>
              </a:spcAft>
              <a:buSzPts val="1400"/>
              <a:buFont typeface="Nunito Light"/>
              <a:buChar char="■"/>
              <a:defRPr/>
            </a:lvl9pPr>
          </a:lstStyle>
          <a:p/>
        </p:txBody>
      </p:sp>
      <p:sp>
        <p:nvSpPr>
          <p:cNvPr id="1380" name="Google Shape;1380;p22"/>
          <p:cNvSpPr/>
          <p:nvPr/>
        </p:nvSpPr>
        <p:spPr>
          <a:xfrm>
            <a:off x="331326" y="4687859"/>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2"/>
          <p:cNvSpPr/>
          <p:nvPr/>
        </p:nvSpPr>
        <p:spPr>
          <a:xfrm flipH="1">
            <a:off x="8037418" y="4679134"/>
            <a:ext cx="786718" cy="228578"/>
          </a:xfrm>
          <a:custGeom>
            <a:rect b="b" l="l" r="r" t="t"/>
            <a:pathLst>
              <a:path extrusionOk="0" h="19570" w="67356">
                <a:moveTo>
                  <a:pt x="11070" y="3673"/>
                </a:moveTo>
                <a:lnTo>
                  <a:pt x="11070" y="3673"/>
                </a:lnTo>
                <a:cubicBezTo>
                  <a:pt x="11854" y="3699"/>
                  <a:pt x="12638" y="3732"/>
                  <a:pt x="13419" y="3775"/>
                </a:cubicBezTo>
                <a:cubicBezTo>
                  <a:pt x="14516" y="5267"/>
                  <a:pt x="15651" y="6748"/>
                  <a:pt x="16715" y="8268"/>
                </a:cubicBezTo>
                <a:cubicBezTo>
                  <a:pt x="15899" y="8278"/>
                  <a:pt x="15082" y="8292"/>
                  <a:pt x="14266" y="8308"/>
                </a:cubicBezTo>
                <a:cubicBezTo>
                  <a:pt x="13963" y="7153"/>
                  <a:pt x="12879" y="6010"/>
                  <a:pt x="12177" y="5098"/>
                </a:cubicBezTo>
                <a:cubicBezTo>
                  <a:pt x="11861" y="4688"/>
                  <a:pt x="11497" y="4124"/>
                  <a:pt x="11070" y="3673"/>
                </a:cubicBezTo>
                <a:close/>
                <a:moveTo>
                  <a:pt x="7593" y="3620"/>
                </a:moveTo>
                <a:cubicBezTo>
                  <a:pt x="8296" y="3620"/>
                  <a:pt x="8998" y="3626"/>
                  <a:pt x="9700" y="3640"/>
                </a:cubicBezTo>
                <a:cubicBezTo>
                  <a:pt x="9801" y="4505"/>
                  <a:pt x="10463" y="5477"/>
                  <a:pt x="10827" y="6150"/>
                </a:cubicBezTo>
                <a:cubicBezTo>
                  <a:pt x="11201" y="6842"/>
                  <a:pt x="11579" y="7663"/>
                  <a:pt x="12068" y="8359"/>
                </a:cubicBezTo>
                <a:cubicBezTo>
                  <a:pt x="11510" y="8377"/>
                  <a:pt x="10954" y="8403"/>
                  <a:pt x="10403" y="8438"/>
                </a:cubicBezTo>
                <a:cubicBezTo>
                  <a:pt x="10150" y="7239"/>
                  <a:pt x="9014" y="6043"/>
                  <a:pt x="8285" y="5098"/>
                </a:cubicBezTo>
                <a:cubicBezTo>
                  <a:pt x="7957" y="4671"/>
                  <a:pt x="7577" y="4079"/>
                  <a:pt x="7127" y="3621"/>
                </a:cubicBezTo>
                <a:cubicBezTo>
                  <a:pt x="7282" y="3620"/>
                  <a:pt x="7438" y="3620"/>
                  <a:pt x="7593" y="3620"/>
                </a:cubicBezTo>
                <a:close/>
                <a:moveTo>
                  <a:pt x="5806" y="3633"/>
                </a:moveTo>
                <a:cubicBezTo>
                  <a:pt x="5905" y="4501"/>
                  <a:pt x="6570" y="5474"/>
                  <a:pt x="6935" y="6150"/>
                </a:cubicBezTo>
                <a:cubicBezTo>
                  <a:pt x="7359" y="6934"/>
                  <a:pt x="7788" y="7884"/>
                  <a:pt x="8378" y="8630"/>
                </a:cubicBezTo>
                <a:cubicBezTo>
                  <a:pt x="8007" y="8679"/>
                  <a:pt x="7638" y="8737"/>
                  <a:pt x="7267" y="8803"/>
                </a:cubicBezTo>
                <a:cubicBezTo>
                  <a:pt x="5894" y="7085"/>
                  <a:pt x="4513" y="5350"/>
                  <a:pt x="3036" y="3711"/>
                </a:cubicBezTo>
                <a:cubicBezTo>
                  <a:pt x="3958" y="3675"/>
                  <a:pt x="4881" y="3648"/>
                  <a:pt x="5806" y="3633"/>
                </a:cubicBezTo>
                <a:close/>
                <a:moveTo>
                  <a:pt x="14266" y="10972"/>
                </a:moveTo>
                <a:cubicBezTo>
                  <a:pt x="14995" y="10989"/>
                  <a:pt x="15723" y="11002"/>
                  <a:pt x="16452" y="11012"/>
                </a:cubicBezTo>
                <a:cubicBezTo>
                  <a:pt x="15464" y="12404"/>
                  <a:pt x="14426" y="13763"/>
                  <a:pt x="13419" y="15133"/>
                </a:cubicBezTo>
                <a:cubicBezTo>
                  <a:pt x="12750" y="15171"/>
                  <a:pt x="12078" y="15201"/>
                  <a:pt x="11404" y="15224"/>
                </a:cubicBezTo>
                <a:cubicBezTo>
                  <a:pt x="11690" y="14866"/>
                  <a:pt x="11944" y="14486"/>
                  <a:pt x="12176" y="14184"/>
                </a:cubicBezTo>
                <a:cubicBezTo>
                  <a:pt x="12878" y="13274"/>
                  <a:pt x="13964" y="12123"/>
                  <a:pt x="14266" y="10972"/>
                </a:cubicBezTo>
                <a:close/>
                <a:moveTo>
                  <a:pt x="7008" y="10431"/>
                </a:moveTo>
                <a:cubicBezTo>
                  <a:pt x="7465" y="10519"/>
                  <a:pt x="7921" y="10594"/>
                  <a:pt x="8377" y="10651"/>
                </a:cubicBezTo>
                <a:cubicBezTo>
                  <a:pt x="7788" y="11397"/>
                  <a:pt x="7359" y="12347"/>
                  <a:pt x="6935" y="13134"/>
                </a:cubicBezTo>
                <a:cubicBezTo>
                  <a:pt x="6622" y="13711"/>
                  <a:pt x="6087" y="14513"/>
                  <a:pt x="5879" y="15277"/>
                </a:cubicBezTo>
                <a:cubicBezTo>
                  <a:pt x="4929" y="15263"/>
                  <a:pt x="3982" y="15236"/>
                  <a:pt x="3036" y="15198"/>
                </a:cubicBezTo>
                <a:cubicBezTo>
                  <a:pt x="4419" y="13663"/>
                  <a:pt x="5721" y="12043"/>
                  <a:pt x="7008" y="10431"/>
                </a:cubicBezTo>
                <a:close/>
                <a:moveTo>
                  <a:pt x="10404" y="10833"/>
                </a:moveTo>
                <a:cubicBezTo>
                  <a:pt x="10955" y="10867"/>
                  <a:pt x="11510" y="10892"/>
                  <a:pt x="12074" y="10911"/>
                </a:cubicBezTo>
                <a:cubicBezTo>
                  <a:pt x="11583" y="11610"/>
                  <a:pt x="11203" y="12436"/>
                  <a:pt x="10827" y="13132"/>
                </a:cubicBezTo>
                <a:cubicBezTo>
                  <a:pt x="10516" y="13709"/>
                  <a:pt x="9983" y="14506"/>
                  <a:pt x="9774" y="15269"/>
                </a:cubicBezTo>
                <a:cubicBezTo>
                  <a:pt x="9045" y="15283"/>
                  <a:pt x="8317" y="15291"/>
                  <a:pt x="7588" y="15291"/>
                </a:cubicBezTo>
                <a:cubicBezTo>
                  <a:pt x="7545" y="15291"/>
                  <a:pt x="7502" y="15291"/>
                  <a:pt x="7458" y="15291"/>
                </a:cubicBezTo>
                <a:cubicBezTo>
                  <a:pt x="7765" y="14914"/>
                  <a:pt x="8038" y="14504"/>
                  <a:pt x="8284" y="14184"/>
                </a:cubicBezTo>
                <a:cubicBezTo>
                  <a:pt x="9014" y="13239"/>
                  <a:pt x="10156" y="12031"/>
                  <a:pt x="10404" y="10833"/>
                </a:cubicBezTo>
                <a:close/>
                <a:moveTo>
                  <a:pt x="55821" y="2358"/>
                </a:moveTo>
                <a:cubicBezTo>
                  <a:pt x="57049" y="3218"/>
                  <a:pt x="58203" y="4268"/>
                  <a:pt x="59349" y="5161"/>
                </a:cubicBezTo>
                <a:cubicBezTo>
                  <a:pt x="61263" y="6651"/>
                  <a:pt x="63172" y="8149"/>
                  <a:pt x="65073" y="9656"/>
                </a:cubicBezTo>
                <a:cubicBezTo>
                  <a:pt x="63554" y="10891"/>
                  <a:pt x="62032" y="12123"/>
                  <a:pt x="60507" y="13354"/>
                </a:cubicBezTo>
                <a:cubicBezTo>
                  <a:pt x="58995" y="14570"/>
                  <a:pt x="57467" y="16065"/>
                  <a:pt x="55821" y="17212"/>
                </a:cubicBezTo>
                <a:cubicBezTo>
                  <a:pt x="55611" y="12288"/>
                  <a:pt x="55611" y="7282"/>
                  <a:pt x="55821" y="2358"/>
                </a:cubicBezTo>
                <a:close/>
                <a:moveTo>
                  <a:pt x="55039" y="1"/>
                </a:moveTo>
                <a:cubicBezTo>
                  <a:pt x="54593" y="1"/>
                  <a:pt x="54201" y="356"/>
                  <a:pt x="54176" y="852"/>
                </a:cubicBezTo>
                <a:cubicBezTo>
                  <a:pt x="54050" y="3306"/>
                  <a:pt x="53979" y="5786"/>
                  <a:pt x="53957" y="8269"/>
                </a:cubicBezTo>
                <a:cubicBezTo>
                  <a:pt x="53671" y="8220"/>
                  <a:pt x="53377" y="8207"/>
                  <a:pt x="53080" y="8207"/>
                </a:cubicBezTo>
                <a:cubicBezTo>
                  <a:pt x="52766" y="8207"/>
                  <a:pt x="52449" y="8221"/>
                  <a:pt x="52130" y="8222"/>
                </a:cubicBezTo>
                <a:cubicBezTo>
                  <a:pt x="51482" y="8224"/>
                  <a:pt x="50833" y="8224"/>
                  <a:pt x="50185" y="8224"/>
                </a:cubicBezTo>
                <a:cubicBezTo>
                  <a:pt x="49860" y="8224"/>
                  <a:pt x="49536" y="8224"/>
                  <a:pt x="49212" y="8224"/>
                </a:cubicBezTo>
                <a:cubicBezTo>
                  <a:pt x="48888" y="8224"/>
                  <a:pt x="48563" y="8224"/>
                  <a:pt x="48239" y="8225"/>
                </a:cubicBezTo>
                <a:lnTo>
                  <a:pt x="37712" y="8229"/>
                </a:lnTo>
                <a:cubicBezTo>
                  <a:pt x="37566" y="8229"/>
                  <a:pt x="37420" y="8229"/>
                  <a:pt x="37275" y="8229"/>
                </a:cubicBezTo>
                <a:cubicBezTo>
                  <a:pt x="33621" y="8229"/>
                  <a:pt x="29966" y="8214"/>
                  <a:pt x="26312" y="8214"/>
                </a:cubicBezTo>
                <a:cubicBezTo>
                  <a:pt x="23798" y="8214"/>
                  <a:pt x="21285" y="8221"/>
                  <a:pt x="18773" y="8245"/>
                </a:cubicBezTo>
                <a:cubicBezTo>
                  <a:pt x="17457" y="6288"/>
                  <a:pt x="15990" y="4414"/>
                  <a:pt x="14604" y="2510"/>
                </a:cubicBezTo>
                <a:cubicBezTo>
                  <a:pt x="14549" y="2435"/>
                  <a:pt x="14482" y="2369"/>
                  <a:pt x="14407" y="2314"/>
                </a:cubicBezTo>
                <a:cubicBezTo>
                  <a:pt x="14273" y="2187"/>
                  <a:pt x="14095" y="2099"/>
                  <a:pt x="13865" y="2087"/>
                </a:cubicBezTo>
                <a:cubicBezTo>
                  <a:pt x="11803" y="1963"/>
                  <a:pt x="9725" y="1905"/>
                  <a:pt x="7646" y="1905"/>
                </a:cubicBezTo>
                <a:cubicBezTo>
                  <a:pt x="5473" y="1905"/>
                  <a:pt x="3300" y="1969"/>
                  <a:pt x="1144" y="2087"/>
                </a:cubicBezTo>
                <a:cubicBezTo>
                  <a:pt x="413" y="2126"/>
                  <a:pt x="1" y="2999"/>
                  <a:pt x="539" y="3549"/>
                </a:cubicBezTo>
                <a:cubicBezTo>
                  <a:pt x="2321" y="5370"/>
                  <a:pt x="3940" y="7367"/>
                  <a:pt x="5533" y="9360"/>
                </a:cubicBezTo>
                <a:cubicBezTo>
                  <a:pt x="5483" y="9447"/>
                  <a:pt x="5458" y="9546"/>
                  <a:pt x="5456" y="9647"/>
                </a:cubicBezTo>
                <a:cubicBezTo>
                  <a:pt x="3888" y="11608"/>
                  <a:pt x="2293" y="13570"/>
                  <a:pt x="539" y="15363"/>
                </a:cubicBezTo>
                <a:cubicBezTo>
                  <a:pt x="0" y="15913"/>
                  <a:pt x="413" y="16785"/>
                  <a:pt x="1144" y="16825"/>
                </a:cubicBezTo>
                <a:cubicBezTo>
                  <a:pt x="3091" y="16932"/>
                  <a:pt x="5041" y="16966"/>
                  <a:pt x="6991" y="16966"/>
                </a:cubicBezTo>
                <a:cubicBezTo>
                  <a:pt x="7708" y="16966"/>
                  <a:pt x="8425" y="16961"/>
                  <a:pt x="9142" y="16954"/>
                </a:cubicBezTo>
                <a:cubicBezTo>
                  <a:pt x="10231" y="16942"/>
                  <a:pt x="11322" y="16924"/>
                  <a:pt x="12412" y="16889"/>
                </a:cubicBezTo>
                <a:cubicBezTo>
                  <a:pt x="12493" y="16886"/>
                  <a:pt x="12575" y="16885"/>
                  <a:pt x="12658" y="16885"/>
                </a:cubicBezTo>
                <a:cubicBezTo>
                  <a:pt x="12769" y="16885"/>
                  <a:pt x="12881" y="16886"/>
                  <a:pt x="12995" y="16886"/>
                </a:cubicBezTo>
                <a:cubicBezTo>
                  <a:pt x="13555" y="16886"/>
                  <a:pt x="14133" y="16856"/>
                  <a:pt x="14538" y="16488"/>
                </a:cubicBezTo>
                <a:cubicBezTo>
                  <a:pt x="15398" y="15706"/>
                  <a:pt x="16046" y="14420"/>
                  <a:pt x="16723" y="13482"/>
                </a:cubicBezTo>
                <a:cubicBezTo>
                  <a:pt x="17313" y="12668"/>
                  <a:pt x="17923" y="11861"/>
                  <a:pt x="18504" y="11037"/>
                </a:cubicBezTo>
                <a:cubicBezTo>
                  <a:pt x="20189" y="11049"/>
                  <a:pt x="21873" y="11049"/>
                  <a:pt x="23556" y="11050"/>
                </a:cubicBezTo>
                <a:lnTo>
                  <a:pt x="47138" y="11060"/>
                </a:lnTo>
                <a:cubicBezTo>
                  <a:pt x="48658" y="11061"/>
                  <a:pt x="50177" y="11061"/>
                  <a:pt x="51697" y="11062"/>
                </a:cubicBezTo>
                <a:cubicBezTo>
                  <a:pt x="52120" y="11062"/>
                  <a:pt x="52561" y="11092"/>
                  <a:pt x="52998" y="11092"/>
                </a:cubicBezTo>
                <a:cubicBezTo>
                  <a:pt x="53323" y="11092"/>
                  <a:pt x="53645" y="11076"/>
                  <a:pt x="53956" y="11019"/>
                </a:cubicBezTo>
                <a:cubicBezTo>
                  <a:pt x="53975" y="13597"/>
                  <a:pt x="54045" y="16171"/>
                  <a:pt x="54176" y="18718"/>
                </a:cubicBezTo>
                <a:cubicBezTo>
                  <a:pt x="54202" y="19213"/>
                  <a:pt x="54594" y="19570"/>
                  <a:pt x="55039" y="19570"/>
                </a:cubicBezTo>
                <a:cubicBezTo>
                  <a:pt x="55179" y="19570"/>
                  <a:pt x="55324" y="19535"/>
                  <a:pt x="55465" y="19457"/>
                </a:cubicBezTo>
                <a:cubicBezTo>
                  <a:pt x="57629" y="18268"/>
                  <a:pt x="59577" y="16291"/>
                  <a:pt x="61491" y="14750"/>
                </a:cubicBezTo>
                <a:cubicBezTo>
                  <a:pt x="63347" y="13257"/>
                  <a:pt x="65198" y="11758"/>
                  <a:pt x="67044" y="10255"/>
                </a:cubicBezTo>
                <a:cubicBezTo>
                  <a:pt x="67261" y="10077"/>
                  <a:pt x="67343" y="9868"/>
                  <a:pt x="67333" y="9664"/>
                </a:cubicBezTo>
                <a:cubicBezTo>
                  <a:pt x="67355" y="9448"/>
                  <a:pt x="67277" y="9226"/>
                  <a:pt x="67043" y="9042"/>
                </a:cubicBezTo>
                <a:cubicBezTo>
                  <a:pt x="64794" y="7266"/>
                  <a:pt x="62541" y="5497"/>
                  <a:pt x="60282" y="3732"/>
                </a:cubicBezTo>
                <a:cubicBezTo>
                  <a:pt x="58740" y="2532"/>
                  <a:pt x="57187" y="1054"/>
                  <a:pt x="55465" y="112"/>
                </a:cubicBezTo>
                <a:cubicBezTo>
                  <a:pt x="55324" y="36"/>
                  <a:pt x="55179" y="1"/>
                  <a:pt x="55039" y="1"/>
                </a:cubicBezTo>
                <a:close/>
              </a:path>
            </a:pathLst>
          </a:custGeom>
          <a:solidFill>
            <a:schemeClr val="dk2"/>
          </a:solidFill>
          <a:ln cap="flat" cmpd="sng" w="100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82" name="Shape 1382"/>
        <p:cNvGrpSpPr/>
        <p:nvPr/>
      </p:nvGrpSpPr>
      <p:grpSpPr>
        <a:xfrm>
          <a:off x="0" y="0"/>
          <a:ext cx="0" cy="0"/>
          <a:chOff x="0" y="0"/>
          <a:chExt cx="0" cy="0"/>
        </a:xfrm>
      </p:grpSpPr>
      <p:grpSp>
        <p:nvGrpSpPr>
          <p:cNvPr id="1383" name="Google Shape;1383;p23"/>
          <p:cNvGrpSpPr/>
          <p:nvPr/>
        </p:nvGrpSpPr>
        <p:grpSpPr>
          <a:xfrm>
            <a:off x="-28" y="31"/>
            <a:ext cx="9144057" cy="4909351"/>
            <a:chOff x="-28" y="31"/>
            <a:chExt cx="9144057" cy="4909351"/>
          </a:xfrm>
        </p:grpSpPr>
        <p:grpSp>
          <p:nvGrpSpPr>
            <p:cNvPr id="1384" name="Google Shape;1384;p23"/>
            <p:cNvGrpSpPr/>
            <p:nvPr/>
          </p:nvGrpSpPr>
          <p:grpSpPr>
            <a:xfrm>
              <a:off x="-28" y="456438"/>
              <a:ext cx="9144057" cy="4452944"/>
              <a:chOff x="-28" y="248988"/>
              <a:chExt cx="9144057" cy="4452944"/>
            </a:xfrm>
          </p:grpSpPr>
          <p:sp>
            <p:nvSpPr>
              <p:cNvPr id="1385" name="Google Shape;1385;p23"/>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3"/>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3"/>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3"/>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3"/>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3"/>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3"/>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3"/>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3"/>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3"/>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3"/>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3"/>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3"/>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3"/>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3"/>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3"/>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3"/>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3"/>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3"/>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3"/>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3"/>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3"/>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3"/>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3"/>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23"/>
            <p:cNvGrpSpPr/>
            <p:nvPr/>
          </p:nvGrpSpPr>
          <p:grpSpPr>
            <a:xfrm>
              <a:off x="597942" y="31"/>
              <a:ext cx="7948252" cy="367803"/>
              <a:chOff x="597942" y="31"/>
              <a:chExt cx="7948252" cy="367803"/>
            </a:xfrm>
          </p:grpSpPr>
          <p:grpSp>
            <p:nvGrpSpPr>
              <p:cNvPr id="1410" name="Google Shape;1410;p23"/>
              <p:cNvGrpSpPr/>
              <p:nvPr/>
            </p:nvGrpSpPr>
            <p:grpSpPr>
              <a:xfrm>
                <a:off x="597942" y="187534"/>
                <a:ext cx="7948252" cy="180300"/>
                <a:chOff x="597942" y="187534"/>
                <a:chExt cx="7948252" cy="180300"/>
              </a:xfrm>
            </p:grpSpPr>
            <p:sp>
              <p:nvSpPr>
                <p:cNvPr id="1411" name="Google Shape;1411;p23"/>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3"/>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3"/>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3"/>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3"/>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3"/>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3"/>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3"/>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3"/>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3"/>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3"/>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3"/>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23"/>
              <p:cNvGrpSpPr/>
              <p:nvPr/>
            </p:nvGrpSpPr>
            <p:grpSpPr>
              <a:xfrm>
                <a:off x="645872" y="31"/>
                <a:ext cx="7860381" cy="326536"/>
                <a:chOff x="645872" y="31"/>
                <a:chExt cx="7860381" cy="326536"/>
              </a:xfrm>
            </p:grpSpPr>
            <p:sp>
              <p:nvSpPr>
                <p:cNvPr id="1424" name="Google Shape;1424;p23"/>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3"/>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3"/>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3"/>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3"/>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3"/>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3"/>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3"/>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3"/>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3"/>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3"/>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3"/>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3"/>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8" name="Google Shape;1448;p23"/>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9" name="Google Shape;1449;p23"/>
          <p:cNvSpPr txBox="1"/>
          <p:nvPr>
            <p:ph idx="1" type="subTitle"/>
          </p:nvPr>
        </p:nvSpPr>
        <p:spPr>
          <a:xfrm>
            <a:off x="4854652" y="3136400"/>
            <a:ext cx="2980800" cy="11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0" name="Google Shape;1450;p23"/>
          <p:cNvSpPr txBox="1"/>
          <p:nvPr>
            <p:ph idx="2" type="subTitle"/>
          </p:nvPr>
        </p:nvSpPr>
        <p:spPr>
          <a:xfrm>
            <a:off x="1504800" y="3136401"/>
            <a:ext cx="2976600" cy="11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1" name="Google Shape;1451;p23"/>
          <p:cNvSpPr txBox="1"/>
          <p:nvPr>
            <p:ph idx="3" type="subTitle"/>
          </p:nvPr>
        </p:nvSpPr>
        <p:spPr>
          <a:xfrm>
            <a:off x="1504800" y="2606050"/>
            <a:ext cx="29766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2" name="Google Shape;1452;p23"/>
          <p:cNvSpPr txBox="1"/>
          <p:nvPr>
            <p:ph idx="4" type="subTitle"/>
          </p:nvPr>
        </p:nvSpPr>
        <p:spPr>
          <a:xfrm>
            <a:off x="4854652" y="2606050"/>
            <a:ext cx="29808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53" name="Google Shape;1453;p23"/>
          <p:cNvGrpSpPr/>
          <p:nvPr/>
        </p:nvGrpSpPr>
        <p:grpSpPr>
          <a:xfrm>
            <a:off x="550744" y="3718388"/>
            <a:ext cx="324961" cy="885624"/>
            <a:chOff x="6903119" y="1655088"/>
            <a:chExt cx="324961" cy="885624"/>
          </a:xfrm>
        </p:grpSpPr>
        <p:sp>
          <p:nvSpPr>
            <p:cNvPr id="1454" name="Google Shape;1454;p23"/>
            <p:cNvSpPr/>
            <p:nvPr/>
          </p:nvSpPr>
          <p:spPr>
            <a:xfrm>
              <a:off x="6903119" y="1655088"/>
              <a:ext cx="324961" cy="885624"/>
            </a:xfrm>
            <a:custGeom>
              <a:rect b="b" l="l" r="r" t="t"/>
              <a:pathLst>
                <a:path extrusionOk="0" h="75824" w="27822">
                  <a:moveTo>
                    <a:pt x="13035" y="1772"/>
                  </a:moveTo>
                  <a:cubicBezTo>
                    <a:pt x="16644" y="1772"/>
                    <a:pt x="20302" y="3518"/>
                    <a:pt x="22464" y="6465"/>
                  </a:cubicBezTo>
                  <a:cubicBezTo>
                    <a:pt x="25306" y="10677"/>
                    <a:pt x="25287" y="17354"/>
                    <a:pt x="22463" y="21542"/>
                  </a:cubicBezTo>
                  <a:cubicBezTo>
                    <a:pt x="21229" y="23372"/>
                    <a:pt x="19576" y="24846"/>
                    <a:pt x="17914" y="26276"/>
                  </a:cubicBezTo>
                  <a:cubicBezTo>
                    <a:pt x="16496" y="27495"/>
                    <a:pt x="15126" y="28661"/>
                    <a:pt x="13404" y="28661"/>
                  </a:cubicBezTo>
                  <a:cubicBezTo>
                    <a:pt x="12895" y="28661"/>
                    <a:pt x="12356" y="28559"/>
                    <a:pt x="11776" y="28327"/>
                  </a:cubicBezTo>
                  <a:cubicBezTo>
                    <a:pt x="9891" y="27572"/>
                    <a:pt x="8158" y="25981"/>
                    <a:pt x="6715" y="24576"/>
                  </a:cubicBezTo>
                  <a:cubicBezTo>
                    <a:pt x="4875" y="22785"/>
                    <a:pt x="3333" y="20716"/>
                    <a:pt x="2636" y="18213"/>
                  </a:cubicBezTo>
                  <a:cubicBezTo>
                    <a:pt x="1174" y="12953"/>
                    <a:pt x="2511" y="7109"/>
                    <a:pt x="6972" y="3740"/>
                  </a:cubicBezTo>
                  <a:cubicBezTo>
                    <a:pt x="8759" y="2390"/>
                    <a:pt x="10889" y="1772"/>
                    <a:pt x="13035" y="1772"/>
                  </a:cubicBezTo>
                  <a:close/>
                  <a:moveTo>
                    <a:pt x="14424" y="30340"/>
                  </a:moveTo>
                  <a:cubicBezTo>
                    <a:pt x="14438" y="30375"/>
                    <a:pt x="14453" y="30411"/>
                    <a:pt x="14471" y="30445"/>
                  </a:cubicBezTo>
                  <a:cubicBezTo>
                    <a:pt x="14668" y="30808"/>
                    <a:pt x="14967" y="31081"/>
                    <a:pt x="15158" y="31444"/>
                  </a:cubicBezTo>
                  <a:cubicBezTo>
                    <a:pt x="15208" y="31550"/>
                    <a:pt x="15250" y="31656"/>
                    <a:pt x="15288" y="31765"/>
                  </a:cubicBezTo>
                  <a:cubicBezTo>
                    <a:pt x="15286" y="31767"/>
                    <a:pt x="15285" y="31768"/>
                    <a:pt x="15283" y="31770"/>
                  </a:cubicBezTo>
                  <a:cubicBezTo>
                    <a:pt x="14528" y="31886"/>
                    <a:pt x="13879" y="32257"/>
                    <a:pt x="13077" y="32295"/>
                  </a:cubicBezTo>
                  <a:cubicBezTo>
                    <a:pt x="13005" y="32298"/>
                    <a:pt x="12649" y="32330"/>
                    <a:pt x="12397" y="32330"/>
                  </a:cubicBezTo>
                  <a:cubicBezTo>
                    <a:pt x="12263" y="32330"/>
                    <a:pt x="12159" y="32321"/>
                    <a:pt x="12140" y="32295"/>
                  </a:cubicBezTo>
                  <a:cubicBezTo>
                    <a:pt x="12074" y="32201"/>
                    <a:pt x="12442" y="31465"/>
                    <a:pt x="12477" y="31378"/>
                  </a:cubicBezTo>
                  <a:cubicBezTo>
                    <a:pt x="12609" y="31045"/>
                    <a:pt x="12786" y="30708"/>
                    <a:pt x="12935" y="30365"/>
                  </a:cubicBezTo>
                  <a:cubicBezTo>
                    <a:pt x="13149" y="30387"/>
                    <a:pt x="13363" y="30399"/>
                    <a:pt x="13578" y="30399"/>
                  </a:cubicBezTo>
                  <a:cubicBezTo>
                    <a:pt x="13860" y="30399"/>
                    <a:pt x="14143" y="30379"/>
                    <a:pt x="14424" y="30340"/>
                  </a:cubicBezTo>
                  <a:close/>
                  <a:moveTo>
                    <a:pt x="16028" y="64629"/>
                  </a:moveTo>
                  <a:cubicBezTo>
                    <a:pt x="16215" y="64629"/>
                    <a:pt x="16402" y="64674"/>
                    <a:pt x="16583" y="64751"/>
                  </a:cubicBezTo>
                  <a:cubicBezTo>
                    <a:pt x="16332" y="65007"/>
                    <a:pt x="16039" y="65260"/>
                    <a:pt x="15725" y="65370"/>
                  </a:cubicBezTo>
                  <a:cubicBezTo>
                    <a:pt x="15563" y="65426"/>
                    <a:pt x="15378" y="65461"/>
                    <a:pt x="15230" y="65461"/>
                  </a:cubicBezTo>
                  <a:cubicBezTo>
                    <a:pt x="14923" y="65461"/>
                    <a:pt x="14772" y="65312"/>
                    <a:pt x="15298" y="64895"/>
                  </a:cubicBezTo>
                  <a:cubicBezTo>
                    <a:pt x="15534" y="64707"/>
                    <a:pt x="15781" y="64629"/>
                    <a:pt x="16028" y="64629"/>
                  </a:cubicBezTo>
                  <a:close/>
                  <a:moveTo>
                    <a:pt x="13049" y="1"/>
                  </a:moveTo>
                  <a:cubicBezTo>
                    <a:pt x="11460" y="1"/>
                    <a:pt x="9864" y="299"/>
                    <a:pt x="8345" y="937"/>
                  </a:cubicBezTo>
                  <a:cubicBezTo>
                    <a:pt x="2776" y="3274"/>
                    <a:pt x="1" y="9285"/>
                    <a:pt x="350" y="15083"/>
                  </a:cubicBezTo>
                  <a:cubicBezTo>
                    <a:pt x="705" y="21010"/>
                    <a:pt x="4311" y="25435"/>
                    <a:pt x="8991" y="28761"/>
                  </a:cubicBezTo>
                  <a:cubicBezTo>
                    <a:pt x="9873" y="29388"/>
                    <a:pt x="10812" y="29861"/>
                    <a:pt x="11775" y="30134"/>
                  </a:cubicBezTo>
                  <a:cubicBezTo>
                    <a:pt x="11680" y="30297"/>
                    <a:pt x="11592" y="30460"/>
                    <a:pt x="11506" y="30615"/>
                  </a:cubicBezTo>
                  <a:cubicBezTo>
                    <a:pt x="11205" y="31157"/>
                    <a:pt x="10782" y="31791"/>
                    <a:pt x="10724" y="32416"/>
                  </a:cubicBezTo>
                  <a:cubicBezTo>
                    <a:pt x="10600" y="33737"/>
                    <a:pt x="12230" y="33964"/>
                    <a:pt x="13228" y="33985"/>
                  </a:cubicBezTo>
                  <a:cubicBezTo>
                    <a:pt x="13273" y="33987"/>
                    <a:pt x="13320" y="33987"/>
                    <a:pt x="13367" y="33987"/>
                  </a:cubicBezTo>
                  <a:cubicBezTo>
                    <a:pt x="13440" y="33987"/>
                    <a:pt x="13515" y="33986"/>
                    <a:pt x="13592" y="33983"/>
                  </a:cubicBezTo>
                  <a:lnTo>
                    <a:pt x="13592" y="33983"/>
                  </a:lnTo>
                  <a:cubicBezTo>
                    <a:pt x="13420" y="34584"/>
                    <a:pt x="13298" y="35214"/>
                    <a:pt x="13092" y="35783"/>
                  </a:cubicBezTo>
                  <a:cubicBezTo>
                    <a:pt x="12686" y="36905"/>
                    <a:pt x="12164" y="37981"/>
                    <a:pt x="11697" y="39078"/>
                  </a:cubicBezTo>
                  <a:cubicBezTo>
                    <a:pt x="10841" y="41087"/>
                    <a:pt x="10114" y="43171"/>
                    <a:pt x="10004" y="45372"/>
                  </a:cubicBezTo>
                  <a:cubicBezTo>
                    <a:pt x="9905" y="47372"/>
                    <a:pt x="10367" y="49385"/>
                    <a:pt x="11495" y="51055"/>
                  </a:cubicBezTo>
                  <a:cubicBezTo>
                    <a:pt x="12579" y="52659"/>
                    <a:pt x="14066" y="53898"/>
                    <a:pt x="15381" y="55298"/>
                  </a:cubicBezTo>
                  <a:cubicBezTo>
                    <a:pt x="16935" y="56953"/>
                    <a:pt x="18238" y="59076"/>
                    <a:pt x="18079" y="61436"/>
                  </a:cubicBezTo>
                  <a:cubicBezTo>
                    <a:pt x="18038" y="62006"/>
                    <a:pt x="17905" y="62565"/>
                    <a:pt x="17685" y="63092"/>
                  </a:cubicBezTo>
                  <a:cubicBezTo>
                    <a:pt x="17210" y="62875"/>
                    <a:pt x="16694" y="62753"/>
                    <a:pt x="16152" y="62753"/>
                  </a:cubicBezTo>
                  <a:cubicBezTo>
                    <a:pt x="15907" y="62753"/>
                    <a:pt x="15657" y="62778"/>
                    <a:pt x="15403" y="62830"/>
                  </a:cubicBezTo>
                  <a:cubicBezTo>
                    <a:pt x="13809" y="63159"/>
                    <a:pt x="12356" y="64722"/>
                    <a:pt x="13005" y="66422"/>
                  </a:cubicBezTo>
                  <a:cubicBezTo>
                    <a:pt x="13358" y="67348"/>
                    <a:pt x="14088" y="67684"/>
                    <a:pt x="14900" y="67684"/>
                  </a:cubicBezTo>
                  <a:cubicBezTo>
                    <a:pt x="15856" y="67684"/>
                    <a:pt x="16925" y="67217"/>
                    <a:pt x="17624" y="66694"/>
                  </a:cubicBezTo>
                  <a:cubicBezTo>
                    <a:pt x="17786" y="66571"/>
                    <a:pt x="17939" y="66440"/>
                    <a:pt x="18088" y="66304"/>
                  </a:cubicBezTo>
                  <a:cubicBezTo>
                    <a:pt x="18447" y="67073"/>
                    <a:pt x="18596" y="67954"/>
                    <a:pt x="18617" y="68792"/>
                  </a:cubicBezTo>
                  <a:cubicBezTo>
                    <a:pt x="18666" y="70892"/>
                    <a:pt x="17737" y="72784"/>
                    <a:pt x="16258" y="74237"/>
                  </a:cubicBezTo>
                  <a:cubicBezTo>
                    <a:pt x="15658" y="74826"/>
                    <a:pt x="16204" y="75823"/>
                    <a:pt x="16910" y="75823"/>
                  </a:cubicBezTo>
                  <a:cubicBezTo>
                    <a:pt x="17059" y="75823"/>
                    <a:pt x="17215" y="75779"/>
                    <a:pt x="17369" y="75676"/>
                  </a:cubicBezTo>
                  <a:cubicBezTo>
                    <a:pt x="20667" y="73490"/>
                    <a:pt x="21780" y="68581"/>
                    <a:pt x="19820" y="65122"/>
                  </a:cubicBezTo>
                  <a:cubicBezTo>
                    <a:pt x="19705" y="64920"/>
                    <a:pt x="19578" y="64725"/>
                    <a:pt x="19438" y="64539"/>
                  </a:cubicBezTo>
                  <a:cubicBezTo>
                    <a:pt x="19936" y="63589"/>
                    <a:pt x="20215" y="62521"/>
                    <a:pt x="20258" y="61437"/>
                  </a:cubicBezTo>
                  <a:cubicBezTo>
                    <a:pt x="20349" y="59109"/>
                    <a:pt x="19324" y="56860"/>
                    <a:pt x="17900" y="55073"/>
                  </a:cubicBezTo>
                  <a:cubicBezTo>
                    <a:pt x="16378" y="53165"/>
                    <a:pt x="14232" y="51778"/>
                    <a:pt x="12912" y="49705"/>
                  </a:cubicBezTo>
                  <a:cubicBezTo>
                    <a:pt x="11138" y="46916"/>
                    <a:pt x="11863" y="43500"/>
                    <a:pt x="12929" y="40598"/>
                  </a:cubicBezTo>
                  <a:cubicBezTo>
                    <a:pt x="13581" y="38822"/>
                    <a:pt x="15377" y="35955"/>
                    <a:pt x="15051" y="33792"/>
                  </a:cubicBezTo>
                  <a:cubicBezTo>
                    <a:pt x="15771" y="33618"/>
                    <a:pt x="16456" y="33317"/>
                    <a:pt x="16856" y="32826"/>
                  </a:cubicBezTo>
                  <a:cubicBezTo>
                    <a:pt x="17493" y="32048"/>
                    <a:pt x="16929" y="30576"/>
                    <a:pt x="16267" y="29755"/>
                  </a:cubicBezTo>
                  <a:cubicBezTo>
                    <a:pt x="16527" y="29627"/>
                    <a:pt x="16777" y="29483"/>
                    <a:pt x="17018" y="29323"/>
                  </a:cubicBezTo>
                  <a:cubicBezTo>
                    <a:pt x="18915" y="28048"/>
                    <a:pt x="20814" y="26220"/>
                    <a:pt x="22338" y="24529"/>
                  </a:cubicBezTo>
                  <a:cubicBezTo>
                    <a:pt x="26800" y="19576"/>
                    <a:pt x="27822" y="11257"/>
                    <a:pt x="23988" y="5574"/>
                  </a:cubicBezTo>
                  <a:cubicBezTo>
                    <a:pt x="21448" y="2111"/>
                    <a:pt x="17273" y="1"/>
                    <a:pt x="13049"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3"/>
            <p:cNvSpPr/>
            <p:nvPr/>
          </p:nvSpPr>
          <p:spPr>
            <a:xfrm>
              <a:off x="6936969" y="1748578"/>
              <a:ext cx="40016" cy="73140"/>
            </a:xfrm>
            <a:custGeom>
              <a:rect b="b" l="l" r="r" t="t"/>
              <a:pathLst>
                <a:path extrusionOk="0" h="6262" w="3426">
                  <a:moveTo>
                    <a:pt x="2846" y="1"/>
                  </a:moveTo>
                  <a:cubicBezTo>
                    <a:pt x="2764" y="1"/>
                    <a:pt x="2677" y="18"/>
                    <a:pt x="2589" y="55"/>
                  </a:cubicBezTo>
                  <a:cubicBezTo>
                    <a:pt x="828" y="805"/>
                    <a:pt x="0" y="3624"/>
                    <a:pt x="520" y="5333"/>
                  </a:cubicBezTo>
                  <a:cubicBezTo>
                    <a:pt x="710" y="5957"/>
                    <a:pt x="1311" y="6261"/>
                    <a:pt x="1891" y="6261"/>
                  </a:cubicBezTo>
                  <a:cubicBezTo>
                    <a:pt x="2585" y="6261"/>
                    <a:pt x="3248" y="5825"/>
                    <a:pt x="3143" y="4978"/>
                  </a:cubicBezTo>
                  <a:cubicBezTo>
                    <a:pt x="3052" y="4237"/>
                    <a:pt x="2860" y="3516"/>
                    <a:pt x="2893" y="2765"/>
                  </a:cubicBezTo>
                  <a:cubicBezTo>
                    <a:pt x="2925" y="2019"/>
                    <a:pt x="3231" y="1369"/>
                    <a:pt x="3359" y="648"/>
                  </a:cubicBezTo>
                  <a:cubicBezTo>
                    <a:pt x="3426" y="266"/>
                    <a:pt x="3170" y="1"/>
                    <a:pt x="284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_1">
    <p:spTree>
      <p:nvGrpSpPr>
        <p:cNvPr id="1456" name="Shape 1456"/>
        <p:cNvGrpSpPr/>
        <p:nvPr/>
      </p:nvGrpSpPr>
      <p:grpSpPr>
        <a:xfrm>
          <a:off x="0" y="0"/>
          <a:ext cx="0" cy="0"/>
          <a:chOff x="0" y="0"/>
          <a:chExt cx="0" cy="0"/>
        </a:xfrm>
      </p:grpSpPr>
      <p:grpSp>
        <p:nvGrpSpPr>
          <p:cNvPr id="1457" name="Google Shape;1457;p24"/>
          <p:cNvGrpSpPr/>
          <p:nvPr/>
        </p:nvGrpSpPr>
        <p:grpSpPr>
          <a:xfrm>
            <a:off x="-28" y="31"/>
            <a:ext cx="9144057" cy="4909351"/>
            <a:chOff x="-28" y="31"/>
            <a:chExt cx="9144057" cy="4909351"/>
          </a:xfrm>
        </p:grpSpPr>
        <p:grpSp>
          <p:nvGrpSpPr>
            <p:cNvPr id="1458" name="Google Shape;1458;p24"/>
            <p:cNvGrpSpPr/>
            <p:nvPr/>
          </p:nvGrpSpPr>
          <p:grpSpPr>
            <a:xfrm>
              <a:off x="-28" y="456438"/>
              <a:ext cx="9144057" cy="4452944"/>
              <a:chOff x="-28" y="248988"/>
              <a:chExt cx="9144057" cy="4452944"/>
            </a:xfrm>
          </p:grpSpPr>
          <p:sp>
            <p:nvSpPr>
              <p:cNvPr id="1459" name="Google Shape;1459;p24"/>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4"/>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4"/>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4"/>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4"/>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4"/>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4"/>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4"/>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4"/>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4"/>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4"/>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4"/>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4"/>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4"/>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24"/>
            <p:cNvGrpSpPr/>
            <p:nvPr/>
          </p:nvGrpSpPr>
          <p:grpSpPr>
            <a:xfrm>
              <a:off x="597942" y="31"/>
              <a:ext cx="7948252" cy="367803"/>
              <a:chOff x="597942" y="31"/>
              <a:chExt cx="7948252" cy="367803"/>
            </a:xfrm>
          </p:grpSpPr>
          <p:grpSp>
            <p:nvGrpSpPr>
              <p:cNvPr id="1484" name="Google Shape;1484;p24"/>
              <p:cNvGrpSpPr/>
              <p:nvPr/>
            </p:nvGrpSpPr>
            <p:grpSpPr>
              <a:xfrm>
                <a:off x="597942" y="187534"/>
                <a:ext cx="7948252" cy="180300"/>
                <a:chOff x="597942" y="187534"/>
                <a:chExt cx="7948252" cy="180300"/>
              </a:xfrm>
            </p:grpSpPr>
            <p:sp>
              <p:nvSpPr>
                <p:cNvPr id="1485" name="Google Shape;1485;p24"/>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24"/>
              <p:cNvGrpSpPr/>
              <p:nvPr/>
            </p:nvGrpSpPr>
            <p:grpSpPr>
              <a:xfrm>
                <a:off x="645872" y="31"/>
                <a:ext cx="7860381" cy="326536"/>
                <a:chOff x="645872" y="31"/>
                <a:chExt cx="7860381" cy="326536"/>
              </a:xfrm>
            </p:grpSpPr>
            <p:sp>
              <p:nvSpPr>
                <p:cNvPr id="1498" name="Google Shape;1498;p24"/>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4"/>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4"/>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4"/>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4"/>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4"/>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4"/>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4"/>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4"/>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4"/>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4"/>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4"/>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4"/>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4"/>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4"/>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4"/>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4"/>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4"/>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4"/>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4"/>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4"/>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4"/>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4"/>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22" name="Google Shape;1522;p24"/>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23" name="Google Shape;1523;p24"/>
          <p:cNvSpPr txBox="1"/>
          <p:nvPr>
            <p:ph idx="1" type="subTitle"/>
          </p:nvPr>
        </p:nvSpPr>
        <p:spPr>
          <a:xfrm>
            <a:off x="4572000" y="1411100"/>
            <a:ext cx="3852000" cy="31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b="0"/>
            </a:lvl1pPr>
            <a:lvl2pPr lvl="1" rtl="0" algn="ctr">
              <a:lnSpc>
                <a:spcPct val="100000"/>
              </a:lnSpc>
              <a:spcBef>
                <a:spcPts val="0"/>
              </a:spcBef>
              <a:spcAft>
                <a:spcPts val="0"/>
              </a:spcAft>
              <a:buSzPts val="1400"/>
              <a:buFont typeface="Nunito Light"/>
              <a:buChar char="○"/>
              <a:defRPr/>
            </a:lvl2pPr>
            <a:lvl3pPr lvl="2" rtl="0" algn="ctr">
              <a:lnSpc>
                <a:spcPct val="100000"/>
              </a:lnSpc>
              <a:spcBef>
                <a:spcPts val="0"/>
              </a:spcBef>
              <a:spcAft>
                <a:spcPts val="0"/>
              </a:spcAft>
              <a:buSzPts val="1400"/>
              <a:buFont typeface="Nunito Light"/>
              <a:buChar char="■"/>
              <a:defRPr/>
            </a:lvl3pPr>
            <a:lvl4pPr lvl="3" rtl="0" algn="ctr">
              <a:lnSpc>
                <a:spcPct val="100000"/>
              </a:lnSpc>
              <a:spcBef>
                <a:spcPts val="0"/>
              </a:spcBef>
              <a:spcAft>
                <a:spcPts val="0"/>
              </a:spcAft>
              <a:buSzPts val="1400"/>
              <a:buFont typeface="Nunito Light"/>
              <a:buChar char="●"/>
              <a:defRPr/>
            </a:lvl4pPr>
            <a:lvl5pPr lvl="4" rtl="0" algn="ctr">
              <a:lnSpc>
                <a:spcPct val="100000"/>
              </a:lnSpc>
              <a:spcBef>
                <a:spcPts val="0"/>
              </a:spcBef>
              <a:spcAft>
                <a:spcPts val="0"/>
              </a:spcAft>
              <a:buSzPts val="1400"/>
              <a:buFont typeface="Nunito Light"/>
              <a:buChar char="○"/>
              <a:defRPr/>
            </a:lvl5pPr>
            <a:lvl6pPr lvl="5" rtl="0" algn="ctr">
              <a:lnSpc>
                <a:spcPct val="100000"/>
              </a:lnSpc>
              <a:spcBef>
                <a:spcPts val="0"/>
              </a:spcBef>
              <a:spcAft>
                <a:spcPts val="0"/>
              </a:spcAft>
              <a:buSzPts val="1400"/>
              <a:buFont typeface="Nunito Light"/>
              <a:buChar char="■"/>
              <a:defRPr/>
            </a:lvl6pPr>
            <a:lvl7pPr lvl="6" rtl="0" algn="ctr">
              <a:lnSpc>
                <a:spcPct val="100000"/>
              </a:lnSpc>
              <a:spcBef>
                <a:spcPts val="0"/>
              </a:spcBef>
              <a:spcAft>
                <a:spcPts val="0"/>
              </a:spcAft>
              <a:buSzPts val="1400"/>
              <a:buFont typeface="Nunito Light"/>
              <a:buChar char="●"/>
              <a:defRPr/>
            </a:lvl7pPr>
            <a:lvl8pPr lvl="7" rtl="0" algn="ctr">
              <a:lnSpc>
                <a:spcPct val="100000"/>
              </a:lnSpc>
              <a:spcBef>
                <a:spcPts val="0"/>
              </a:spcBef>
              <a:spcAft>
                <a:spcPts val="0"/>
              </a:spcAft>
              <a:buSzPts val="1400"/>
              <a:buFont typeface="Nunito Light"/>
              <a:buChar char="○"/>
              <a:defRPr/>
            </a:lvl8pPr>
            <a:lvl9pPr lvl="8" rtl="0" algn="ctr">
              <a:lnSpc>
                <a:spcPct val="100000"/>
              </a:lnSpc>
              <a:spcBef>
                <a:spcPts val="0"/>
              </a:spcBef>
              <a:spcAft>
                <a:spcPts val="0"/>
              </a:spcAft>
              <a:buSzPts val="1400"/>
              <a:buFont typeface="Nunito Light"/>
              <a:buChar char="■"/>
              <a:defRPr/>
            </a:lvl9pPr>
          </a:lstStyle>
          <a:p/>
        </p:txBody>
      </p:sp>
      <p:sp>
        <p:nvSpPr>
          <p:cNvPr id="1524" name="Google Shape;1524;p24"/>
          <p:cNvSpPr txBox="1"/>
          <p:nvPr>
            <p:ph idx="2" type="subTitle"/>
          </p:nvPr>
        </p:nvSpPr>
        <p:spPr>
          <a:xfrm>
            <a:off x="720000" y="1411100"/>
            <a:ext cx="3852000" cy="31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b="0"/>
            </a:lvl1pPr>
            <a:lvl2pPr lvl="1" rtl="0" algn="ctr">
              <a:lnSpc>
                <a:spcPct val="100000"/>
              </a:lnSpc>
              <a:spcBef>
                <a:spcPts val="0"/>
              </a:spcBef>
              <a:spcAft>
                <a:spcPts val="0"/>
              </a:spcAft>
              <a:buSzPts val="1400"/>
              <a:buFont typeface="Nunito Light"/>
              <a:buChar char="○"/>
              <a:defRPr/>
            </a:lvl2pPr>
            <a:lvl3pPr lvl="2" rtl="0" algn="ctr">
              <a:lnSpc>
                <a:spcPct val="100000"/>
              </a:lnSpc>
              <a:spcBef>
                <a:spcPts val="0"/>
              </a:spcBef>
              <a:spcAft>
                <a:spcPts val="0"/>
              </a:spcAft>
              <a:buSzPts val="1400"/>
              <a:buFont typeface="Nunito Light"/>
              <a:buChar char="■"/>
              <a:defRPr/>
            </a:lvl3pPr>
            <a:lvl4pPr lvl="3" rtl="0" algn="ctr">
              <a:lnSpc>
                <a:spcPct val="100000"/>
              </a:lnSpc>
              <a:spcBef>
                <a:spcPts val="0"/>
              </a:spcBef>
              <a:spcAft>
                <a:spcPts val="0"/>
              </a:spcAft>
              <a:buSzPts val="1400"/>
              <a:buFont typeface="Nunito Light"/>
              <a:buChar char="●"/>
              <a:defRPr/>
            </a:lvl4pPr>
            <a:lvl5pPr lvl="4" rtl="0" algn="ctr">
              <a:lnSpc>
                <a:spcPct val="100000"/>
              </a:lnSpc>
              <a:spcBef>
                <a:spcPts val="0"/>
              </a:spcBef>
              <a:spcAft>
                <a:spcPts val="0"/>
              </a:spcAft>
              <a:buSzPts val="1400"/>
              <a:buFont typeface="Nunito Light"/>
              <a:buChar char="○"/>
              <a:defRPr/>
            </a:lvl5pPr>
            <a:lvl6pPr lvl="5" rtl="0" algn="ctr">
              <a:lnSpc>
                <a:spcPct val="100000"/>
              </a:lnSpc>
              <a:spcBef>
                <a:spcPts val="0"/>
              </a:spcBef>
              <a:spcAft>
                <a:spcPts val="0"/>
              </a:spcAft>
              <a:buSzPts val="1400"/>
              <a:buFont typeface="Nunito Light"/>
              <a:buChar char="■"/>
              <a:defRPr/>
            </a:lvl6pPr>
            <a:lvl7pPr lvl="6" rtl="0" algn="ctr">
              <a:lnSpc>
                <a:spcPct val="100000"/>
              </a:lnSpc>
              <a:spcBef>
                <a:spcPts val="0"/>
              </a:spcBef>
              <a:spcAft>
                <a:spcPts val="0"/>
              </a:spcAft>
              <a:buSzPts val="1400"/>
              <a:buFont typeface="Nunito Light"/>
              <a:buChar char="●"/>
              <a:defRPr/>
            </a:lvl7pPr>
            <a:lvl8pPr lvl="7" rtl="0" algn="ctr">
              <a:lnSpc>
                <a:spcPct val="100000"/>
              </a:lnSpc>
              <a:spcBef>
                <a:spcPts val="0"/>
              </a:spcBef>
              <a:spcAft>
                <a:spcPts val="0"/>
              </a:spcAft>
              <a:buSzPts val="1400"/>
              <a:buFont typeface="Nunito Light"/>
              <a:buChar char="○"/>
              <a:defRPr/>
            </a:lvl8pPr>
            <a:lvl9pPr lvl="8" rtl="0" algn="ctr">
              <a:lnSpc>
                <a:spcPct val="100000"/>
              </a:lnSpc>
              <a:spcBef>
                <a:spcPts val="0"/>
              </a:spcBef>
              <a:spcAft>
                <a:spcPts val="0"/>
              </a:spcAft>
              <a:buSzPts val="1400"/>
              <a:buFont typeface="Nunito Light"/>
              <a:buChar char="■"/>
              <a:defRPr/>
            </a:lvl9pPr>
          </a:lstStyle>
          <a:p/>
        </p:txBody>
      </p:sp>
      <p:grpSp>
        <p:nvGrpSpPr>
          <p:cNvPr id="1525" name="Google Shape;1525;p24"/>
          <p:cNvGrpSpPr/>
          <p:nvPr/>
        </p:nvGrpSpPr>
        <p:grpSpPr>
          <a:xfrm>
            <a:off x="8171174" y="1100837"/>
            <a:ext cx="519199" cy="486974"/>
            <a:chOff x="6090574" y="2293925"/>
            <a:chExt cx="519199" cy="486974"/>
          </a:xfrm>
        </p:grpSpPr>
        <p:sp>
          <p:nvSpPr>
            <p:cNvPr id="1526" name="Google Shape;1526;p24"/>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4"/>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28" name="Shape 1528"/>
        <p:cNvGrpSpPr/>
        <p:nvPr/>
      </p:nvGrpSpPr>
      <p:grpSpPr>
        <a:xfrm>
          <a:off x="0" y="0"/>
          <a:ext cx="0" cy="0"/>
          <a:chOff x="0" y="0"/>
          <a:chExt cx="0" cy="0"/>
        </a:xfrm>
      </p:grpSpPr>
      <p:grpSp>
        <p:nvGrpSpPr>
          <p:cNvPr id="1529" name="Google Shape;1529;p25"/>
          <p:cNvGrpSpPr/>
          <p:nvPr/>
        </p:nvGrpSpPr>
        <p:grpSpPr>
          <a:xfrm>
            <a:off x="-28" y="31"/>
            <a:ext cx="9144057" cy="4909351"/>
            <a:chOff x="-28" y="31"/>
            <a:chExt cx="9144057" cy="4909351"/>
          </a:xfrm>
        </p:grpSpPr>
        <p:grpSp>
          <p:nvGrpSpPr>
            <p:cNvPr id="1530" name="Google Shape;1530;p25"/>
            <p:cNvGrpSpPr/>
            <p:nvPr/>
          </p:nvGrpSpPr>
          <p:grpSpPr>
            <a:xfrm>
              <a:off x="-28" y="456438"/>
              <a:ext cx="9144057" cy="4452944"/>
              <a:chOff x="-28" y="248988"/>
              <a:chExt cx="9144057" cy="4452944"/>
            </a:xfrm>
          </p:grpSpPr>
          <p:sp>
            <p:nvSpPr>
              <p:cNvPr id="1531" name="Google Shape;1531;p25"/>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5"/>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5"/>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5"/>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5"/>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5"/>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5"/>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5"/>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5"/>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5"/>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5"/>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5"/>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5"/>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5"/>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5"/>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5"/>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5"/>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5"/>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5"/>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5"/>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5"/>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5"/>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5"/>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25"/>
            <p:cNvGrpSpPr/>
            <p:nvPr/>
          </p:nvGrpSpPr>
          <p:grpSpPr>
            <a:xfrm>
              <a:off x="597942" y="31"/>
              <a:ext cx="7948252" cy="367803"/>
              <a:chOff x="597942" y="31"/>
              <a:chExt cx="7948252" cy="367803"/>
            </a:xfrm>
          </p:grpSpPr>
          <p:grpSp>
            <p:nvGrpSpPr>
              <p:cNvPr id="1556" name="Google Shape;1556;p25"/>
              <p:cNvGrpSpPr/>
              <p:nvPr/>
            </p:nvGrpSpPr>
            <p:grpSpPr>
              <a:xfrm>
                <a:off x="597942" y="187534"/>
                <a:ext cx="7948252" cy="180300"/>
                <a:chOff x="597942" y="187534"/>
                <a:chExt cx="7948252" cy="180300"/>
              </a:xfrm>
            </p:grpSpPr>
            <p:sp>
              <p:nvSpPr>
                <p:cNvPr id="1557" name="Google Shape;1557;p25"/>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5"/>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5"/>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5"/>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5"/>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5"/>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5"/>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5"/>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5"/>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5"/>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5"/>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5"/>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25"/>
              <p:cNvGrpSpPr/>
              <p:nvPr/>
            </p:nvGrpSpPr>
            <p:grpSpPr>
              <a:xfrm>
                <a:off x="645872" y="31"/>
                <a:ext cx="7860381" cy="326536"/>
                <a:chOff x="645872" y="31"/>
                <a:chExt cx="7860381" cy="326536"/>
              </a:xfrm>
            </p:grpSpPr>
            <p:sp>
              <p:nvSpPr>
                <p:cNvPr id="1570" name="Google Shape;1570;p25"/>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5"/>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5"/>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5"/>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5"/>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5"/>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5"/>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5"/>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5"/>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5"/>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5"/>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5"/>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5"/>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5"/>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5"/>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5"/>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5"/>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5"/>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94" name="Google Shape;1594;p25"/>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5" name="Google Shape;1595;p25"/>
          <p:cNvSpPr txBox="1"/>
          <p:nvPr>
            <p:ph idx="1" type="subTitle"/>
          </p:nvPr>
        </p:nvSpPr>
        <p:spPr>
          <a:xfrm>
            <a:off x="937625" y="3133124"/>
            <a:ext cx="2175300" cy="116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6" name="Google Shape;1596;p25"/>
          <p:cNvSpPr txBox="1"/>
          <p:nvPr>
            <p:ph idx="2" type="subTitle"/>
          </p:nvPr>
        </p:nvSpPr>
        <p:spPr>
          <a:xfrm>
            <a:off x="3484347" y="3133124"/>
            <a:ext cx="2175300" cy="1165200"/>
          </a:xfrm>
          <a:prstGeom prst="rect">
            <a:avLst/>
          </a:prstGeom>
          <a:ln cap="flat" cmpd="sng" w="9525">
            <a:solidFill>
              <a:schemeClr val="accent2"/>
            </a:solidFill>
            <a:prstDash val="dashDot"/>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7" name="Google Shape;1597;p25"/>
          <p:cNvSpPr txBox="1"/>
          <p:nvPr>
            <p:ph idx="3" type="subTitle"/>
          </p:nvPr>
        </p:nvSpPr>
        <p:spPr>
          <a:xfrm>
            <a:off x="6031075" y="3133124"/>
            <a:ext cx="2175300" cy="116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8" name="Google Shape;1598;p25"/>
          <p:cNvSpPr txBox="1"/>
          <p:nvPr>
            <p:ph idx="4" type="subTitle"/>
          </p:nvPr>
        </p:nvSpPr>
        <p:spPr>
          <a:xfrm>
            <a:off x="937625" y="264128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99" name="Google Shape;1599;p25"/>
          <p:cNvSpPr txBox="1"/>
          <p:nvPr>
            <p:ph idx="5" type="subTitle"/>
          </p:nvPr>
        </p:nvSpPr>
        <p:spPr>
          <a:xfrm>
            <a:off x="3484350" y="264128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0" name="Google Shape;1600;p25"/>
          <p:cNvSpPr txBox="1"/>
          <p:nvPr>
            <p:ph idx="6" type="subTitle"/>
          </p:nvPr>
        </p:nvSpPr>
        <p:spPr>
          <a:xfrm>
            <a:off x="6031075" y="264128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1" name="Google Shape;1601;p25"/>
          <p:cNvSpPr/>
          <p:nvPr/>
        </p:nvSpPr>
        <p:spPr>
          <a:xfrm>
            <a:off x="884330" y="4488842"/>
            <a:ext cx="331584"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02" name="Shape 1602"/>
        <p:cNvGrpSpPr/>
        <p:nvPr/>
      </p:nvGrpSpPr>
      <p:grpSpPr>
        <a:xfrm>
          <a:off x="0" y="0"/>
          <a:ext cx="0" cy="0"/>
          <a:chOff x="0" y="0"/>
          <a:chExt cx="0" cy="0"/>
        </a:xfrm>
      </p:grpSpPr>
      <p:grpSp>
        <p:nvGrpSpPr>
          <p:cNvPr id="1603" name="Google Shape;1603;p26"/>
          <p:cNvGrpSpPr/>
          <p:nvPr/>
        </p:nvGrpSpPr>
        <p:grpSpPr>
          <a:xfrm>
            <a:off x="-28" y="31"/>
            <a:ext cx="9144057" cy="4909351"/>
            <a:chOff x="-28" y="31"/>
            <a:chExt cx="9144057" cy="4909351"/>
          </a:xfrm>
        </p:grpSpPr>
        <p:grpSp>
          <p:nvGrpSpPr>
            <p:cNvPr id="1604" name="Google Shape;1604;p26"/>
            <p:cNvGrpSpPr/>
            <p:nvPr/>
          </p:nvGrpSpPr>
          <p:grpSpPr>
            <a:xfrm>
              <a:off x="-28" y="456438"/>
              <a:ext cx="9144057" cy="4452944"/>
              <a:chOff x="-28" y="248988"/>
              <a:chExt cx="9144057" cy="4452944"/>
            </a:xfrm>
          </p:grpSpPr>
          <p:sp>
            <p:nvSpPr>
              <p:cNvPr id="1605" name="Google Shape;1605;p26"/>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6"/>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6"/>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6"/>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6"/>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6"/>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6"/>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6"/>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6"/>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6"/>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6"/>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6"/>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6"/>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6"/>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6"/>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6"/>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6"/>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6"/>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6"/>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6"/>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6"/>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6"/>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6"/>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26"/>
            <p:cNvGrpSpPr/>
            <p:nvPr/>
          </p:nvGrpSpPr>
          <p:grpSpPr>
            <a:xfrm>
              <a:off x="597942" y="31"/>
              <a:ext cx="7948252" cy="367803"/>
              <a:chOff x="597942" y="31"/>
              <a:chExt cx="7948252" cy="367803"/>
            </a:xfrm>
          </p:grpSpPr>
          <p:grpSp>
            <p:nvGrpSpPr>
              <p:cNvPr id="1630" name="Google Shape;1630;p26"/>
              <p:cNvGrpSpPr/>
              <p:nvPr/>
            </p:nvGrpSpPr>
            <p:grpSpPr>
              <a:xfrm>
                <a:off x="597942" y="187534"/>
                <a:ext cx="7948252" cy="180300"/>
                <a:chOff x="597942" y="187534"/>
                <a:chExt cx="7948252" cy="180300"/>
              </a:xfrm>
            </p:grpSpPr>
            <p:sp>
              <p:nvSpPr>
                <p:cNvPr id="1631" name="Google Shape;1631;p26"/>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6"/>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6"/>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6"/>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6"/>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6"/>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6"/>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6"/>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6"/>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6"/>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6"/>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6"/>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3" name="Google Shape;1643;p26"/>
              <p:cNvGrpSpPr/>
              <p:nvPr/>
            </p:nvGrpSpPr>
            <p:grpSpPr>
              <a:xfrm>
                <a:off x="645872" y="31"/>
                <a:ext cx="7860381" cy="326536"/>
                <a:chOff x="645872" y="31"/>
                <a:chExt cx="7860381" cy="326536"/>
              </a:xfrm>
            </p:grpSpPr>
            <p:sp>
              <p:nvSpPr>
                <p:cNvPr id="1644" name="Google Shape;1644;p26"/>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6"/>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6"/>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6"/>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6"/>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6"/>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6"/>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6"/>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6"/>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6"/>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6"/>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6"/>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6"/>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6"/>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6"/>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6"/>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6"/>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6"/>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6"/>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6"/>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6"/>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6"/>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6"/>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68" name="Google Shape;1668;p26"/>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9" name="Google Shape;1669;p26"/>
          <p:cNvSpPr txBox="1"/>
          <p:nvPr>
            <p:ph idx="1" type="subTitle"/>
          </p:nvPr>
        </p:nvSpPr>
        <p:spPr>
          <a:xfrm>
            <a:off x="937625" y="3999547"/>
            <a:ext cx="2231100" cy="60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70" name="Google Shape;1670;p26"/>
          <p:cNvSpPr txBox="1"/>
          <p:nvPr>
            <p:ph idx="2" type="subTitle"/>
          </p:nvPr>
        </p:nvSpPr>
        <p:spPr>
          <a:xfrm>
            <a:off x="3484348" y="3742725"/>
            <a:ext cx="2231100" cy="606300"/>
          </a:xfrm>
          <a:prstGeom prst="rect">
            <a:avLst/>
          </a:prstGeom>
          <a:ln cap="flat" cmpd="sng" w="9525">
            <a:solidFill>
              <a:schemeClr val="accent2"/>
            </a:solidFill>
            <a:prstDash val="dashDot"/>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71" name="Google Shape;1671;p26"/>
          <p:cNvSpPr txBox="1"/>
          <p:nvPr>
            <p:ph idx="3" type="subTitle"/>
          </p:nvPr>
        </p:nvSpPr>
        <p:spPr>
          <a:xfrm>
            <a:off x="6031075" y="3999547"/>
            <a:ext cx="2231100" cy="60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72" name="Google Shape;1672;p26"/>
          <p:cNvSpPr txBox="1"/>
          <p:nvPr>
            <p:ph idx="4" type="subTitle"/>
          </p:nvPr>
        </p:nvSpPr>
        <p:spPr>
          <a:xfrm>
            <a:off x="937625" y="3544973"/>
            <a:ext cx="22311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3" name="Google Shape;1673;p26"/>
          <p:cNvSpPr txBox="1"/>
          <p:nvPr>
            <p:ph idx="5" type="subTitle"/>
          </p:nvPr>
        </p:nvSpPr>
        <p:spPr>
          <a:xfrm>
            <a:off x="3484348" y="3288151"/>
            <a:ext cx="22311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4" name="Google Shape;1674;p26"/>
          <p:cNvSpPr txBox="1"/>
          <p:nvPr>
            <p:ph idx="6" type="subTitle"/>
          </p:nvPr>
        </p:nvSpPr>
        <p:spPr>
          <a:xfrm>
            <a:off x="6031075" y="3544972"/>
            <a:ext cx="22311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5" name="Google Shape;1675;p26"/>
          <p:cNvSpPr/>
          <p:nvPr/>
        </p:nvSpPr>
        <p:spPr>
          <a:xfrm>
            <a:off x="8607897" y="4772360"/>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6"/>
          <p:cNvSpPr/>
          <p:nvPr/>
        </p:nvSpPr>
        <p:spPr>
          <a:xfrm>
            <a:off x="231297" y="989885"/>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7" name="Shape 1677"/>
        <p:cNvGrpSpPr/>
        <p:nvPr/>
      </p:nvGrpSpPr>
      <p:grpSpPr>
        <a:xfrm>
          <a:off x="0" y="0"/>
          <a:ext cx="0" cy="0"/>
          <a:chOff x="0" y="0"/>
          <a:chExt cx="0" cy="0"/>
        </a:xfrm>
      </p:grpSpPr>
      <p:grpSp>
        <p:nvGrpSpPr>
          <p:cNvPr id="1678" name="Google Shape;1678;p27"/>
          <p:cNvGrpSpPr/>
          <p:nvPr/>
        </p:nvGrpSpPr>
        <p:grpSpPr>
          <a:xfrm>
            <a:off x="-28" y="31"/>
            <a:ext cx="9144057" cy="4909351"/>
            <a:chOff x="-28" y="31"/>
            <a:chExt cx="9144057" cy="4909351"/>
          </a:xfrm>
        </p:grpSpPr>
        <p:grpSp>
          <p:nvGrpSpPr>
            <p:cNvPr id="1679" name="Google Shape;1679;p27"/>
            <p:cNvGrpSpPr/>
            <p:nvPr/>
          </p:nvGrpSpPr>
          <p:grpSpPr>
            <a:xfrm>
              <a:off x="-28" y="456438"/>
              <a:ext cx="9144057" cy="4452944"/>
              <a:chOff x="-28" y="248988"/>
              <a:chExt cx="9144057" cy="4452944"/>
            </a:xfrm>
          </p:grpSpPr>
          <p:sp>
            <p:nvSpPr>
              <p:cNvPr id="1680" name="Google Shape;1680;p27"/>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7"/>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7"/>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7"/>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7"/>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7"/>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7"/>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7"/>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7"/>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7"/>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7"/>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7"/>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7"/>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7"/>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7"/>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7"/>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27"/>
            <p:cNvGrpSpPr/>
            <p:nvPr/>
          </p:nvGrpSpPr>
          <p:grpSpPr>
            <a:xfrm>
              <a:off x="597942" y="31"/>
              <a:ext cx="7948252" cy="367803"/>
              <a:chOff x="597942" y="31"/>
              <a:chExt cx="7948252" cy="367803"/>
            </a:xfrm>
          </p:grpSpPr>
          <p:grpSp>
            <p:nvGrpSpPr>
              <p:cNvPr id="1705" name="Google Shape;1705;p27"/>
              <p:cNvGrpSpPr/>
              <p:nvPr/>
            </p:nvGrpSpPr>
            <p:grpSpPr>
              <a:xfrm>
                <a:off x="597942" y="187534"/>
                <a:ext cx="7948252" cy="180300"/>
                <a:chOff x="597942" y="187534"/>
                <a:chExt cx="7948252" cy="180300"/>
              </a:xfrm>
            </p:grpSpPr>
            <p:sp>
              <p:nvSpPr>
                <p:cNvPr id="1706" name="Google Shape;1706;p27"/>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7"/>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7"/>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7"/>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27"/>
              <p:cNvGrpSpPr/>
              <p:nvPr/>
            </p:nvGrpSpPr>
            <p:grpSpPr>
              <a:xfrm>
                <a:off x="645872" y="31"/>
                <a:ext cx="7860381" cy="326536"/>
                <a:chOff x="645872" y="31"/>
                <a:chExt cx="7860381" cy="326536"/>
              </a:xfrm>
            </p:grpSpPr>
            <p:sp>
              <p:nvSpPr>
                <p:cNvPr id="1719" name="Google Shape;1719;p27"/>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7"/>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7"/>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7"/>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7"/>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7"/>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7"/>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7"/>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7"/>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7"/>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7"/>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7"/>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7"/>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7"/>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7"/>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7"/>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7"/>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743" name="Google Shape;1743;p27"/>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4" name="Google Shape;1744;p27"/>
          <p:cNvSpPr txBox="1"/>
          <p:nvPr>
            <p:ph idx="1" type="subTitle"/>
          </p:nvPr>
        </p:nvSpPr>
        <p:spPr>
          <a:xfrm>
            <a:off x="1607513" y="2242733"/>
            <a:ext cx="23043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5" name="Google Shape;1745;p27"/>
          <p:cNvSpPr txBox="1"/>
          <p:nvPr>
            <p:ph idx="2" type="subTitle"/>
          </p:nvPr>
        </p:nvSpPr>
        <p:spPr>
          <a:xfrm>
            <a:off x="5228890" y="2242733"/>
            <a:ext cx="23076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6" name="Google Shape;1746;p27"/>
          <p:cNvSpPr txBox="1"/>
          <p:nvPr>
            <p:ph idx="3" type="subTitle"/>
          </p:nvPr>
        </p:nvSpPr>
        <p:spPr>
          <a:xfrm>
            <a:off x="1607513" y="3938600"/>
            <a:ext cx="23043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7" name="Google Shape;1747;p27"/>
          <p:cNvSpPr txBox="1"/>
          <p:nvPr>
            <p:ph idx="4" type="subTitle"/>
          </p:nvPr>
        </p:nvSpPr>
        <p:spPr>
          <a:xfrm>
            <a:off x="5228890" y="3938600"/>
            <a:ext cx="23076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8" name="Google Shape;1748;p27"/>
          <p:cNvSpPr txBox="1"/>
          <p:nvPr>
            <p:ph idx="5" type="subTitle"/>
          </p:nvPr>
        </p:nvSpPr>
        <p:spPr>
          <a:xfrm>
            <a:off x="1607513" y="1796993"/>
            <a:ext cx="2304300" cy="54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49" name="Google Shape;1749;p27"/>
          <p:cNvSpPr txBox="1"/>
          <p:nvPr>
            <p:ph idx="6" type="subTitle"/>
          </p:nvPr>
        </p:nvSpPr>
        <p:spPr>
          <a:xfrm>
            <a:off x="1607513" y="3483925"/>
            <a:ext cx="2304300" cy="54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50" name="Google Shape;1750;p27"/>
          <p:cNvSpPr txBox="1"/>
          <p:nvPr>
            <p:ph idx="7" type="subTitle"/>
          </p:nvPr>
        </p:nvSpPr>
        <p:spPr>
          <a:xfrm>
            <a:off x="5228890" y="1796993"/>
            <a:ext cx="2307600" cy="54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51" name="Google Shape;1751;p27"/>
          <p:cNvSpPr txBox="1"/>
          <p:nvPr>
            <p:ph idx="8" type="subTitle"/>
          </p:nvPr>
        </p:nvSpPr>
        <p:spPr>
          <a:xfrm>
            <a:off x="5228890" y="3483925"/>
            <a:ext cx="2307600" cy="54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52" name="Google Shape;1752;p27"/>
          <p:cNvSpPr/>
          <p:nvPr/>
        </p:nvSpPr>
        <p:spPr>
          <a:xfrm>
            <a:off x="459438" y="4735947"/>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3" name="Google Shape;1753;p27"/>
          <p:cNvGrpSpPr/>
          <p:nvPr/>
        </p:nvGrpSpPr>
        <p:grpSpPr>
          <a:xfrm>
            <a:off x="8344203" y="1384429"/>
            <a:ext cx="276793" cy="276022"/>
            <a:chOff x="5817078" y="2857341"/>
            <a:chExt cx="276793" cy="276022"/>
          </a:xfrm>
        </p:grpSpPr>
        <p:sp>
          <p:nvSpPr>
            <p:cNvPr id="1754" name="Google Shape;1754;p27"/>
            <p:cNvSpPr/>
            <p:nvPr/>
          </p:nvSpPr>
          <p:spPr>
            <a:xfrm>
              <a:off x="5817078" y="2857341"/>
              <a:ext cx="276793" cy="276022"/>
            </a:xfrm>
            <a:custGeom>
              <a:rect b="b" l="l" r="r" t="t"/>
              <a:pathLst>
                <a:path extrusionOk="0" h="23632" w="23698">
                  <a:moveTo>
                    <a:pt x="11870" y="1454"/>
                  </a:moveTo>
                  <a:cubicBezTo>
                    <a:pt x="15258" y="1454"/>
                    <a:pt x="18647" y="1487"/>
                    <a:pt x="22031" y="1551"/>
                  </a:cubicBezTo>
                  <a:cubicBezTo>
                    <a:pt x="22249" y="7523"/>
                    <a:pt x="22274" y="13496"/>
                    <a:pt x="22107" y="19469"/>
                  </a:cubicBezTo>
                  <a:cubicBezTo>
                    <a:pt x="22088" y="20152"/>
                    <a:pt x="21866" y="21143"/>
                    <a:pt x="22033" y="21801"/>
                  </a:cubicBezTo>
                  <a:cubicBezTo>
                    <a:pt x="22031" y="21858"/>
                    <a:pt x="22030" y="21916"/>
                    <a:pt x="22027" y="21973"/>
                  </a:cubicBezTo>
                  <a:cubicBezTo>
                    <a:pt x="21818" y="21990"/>
                    <a:pt x="21567" y="22012"/>
                    <a:pt x="21438" y="22018"/>
                  </a:cubicBezTo>
                  <a:cubicBezTo>
                    <a:pt x="20203" y="22086"/>
                    <a:pt x="18965" y="22107"/>
                    <a:pt x="17728" y="22129"/>
                  </a:cubicBezTo>
                  <a:cubicBezTo>
                    <a:pt x="15794" y="22161"/>
                    <a:pt x="13861" y="22178"/>
                    <a:pt x="11927" y="22178"/>
                  </a:cubicBezTo>
                  <a:cubicBezTo>
                    <a:pt x="10383" y="22178"/>
                    <a:pt x="8840" y="22167"/>
                    <a:pt x="7296" y="22147"/>
                  </a:cubicBezTo>
                  <a:cubicBezTo>
                    <a:pt x="5855" y="22130"/>
                    <a:pt x="4412" y="22108"/>
                    <a:pt x="2971" y="22050"/>
                  </a:cubicBezTo>
                  <a:cubicBezTo>
                    <a:pt x="2561" y="22033"/>
                    <a:pt x="2151" y="22015"/>
                    <a:pt x="1742" y="21983"/>
                  </a:cubicBezTo>
                  <a:cubicBezTo>
                    <a:pt x="1734" y="21921"/>
                    <a:pt x="1722" y="21860"/>
                    <a:pt x="1706" y="21801"/>
                  </a:cubicBezTo>
                  <a:cubicBezTo>
                    <a:pt x="1916" y="21138"/>
                    <a:pt x="1647" y="19978"/>
                    <a:pt x="1627" y="19275"/>
                  </a:cubicBezTo>
                  <a:cubicBezTo>
                    <a:pt x="1604" y="18441"/>
                    <a:pt x="1583" y="17607"/>
                    <a:pt x="1566" y="16772"/>
                  </a:cubicBezTo>
                  <a:cubicBezTo>
                    <a:pt x="1535" y="15213"/>
                    <a:pt x="1517" y="13655"/>
                    <a:pt x="1513" y="12095"/>
                  </a:cubicBezTo>
                  <a:cubicBezTo>
                    <a:pt x="1504" y="8579"/>
                    <a:pt x="1579" y="5064"/>
                    <a:pt x="1710" y="1551"/>
                  </a:cubicBezTo>
                  <a:cubicBezTo>
                    <a:pt x="5093" y="1487"/>
                    <a:pt x="8481" y="1454"/>
                    <a:pt x="11870" y="1454"/>
                  </a:cubicBezTo>
                  <a:close/>
                  <a:moveTo>
                    <a:pt x="11869" y="1"/>
                  </a:moveTo>
                  <a:cubicBezTo>
                    <a:pt x="8247" y="1"/>
                    <a:pt x="4624" y="38"/>
                    <a:pt x="1008" y="112"/>
                  </a:cubicBezTo>
                  <a:cubicBezTo>
                    <a:pt x="604" y="121"/>
                    <a:pt x="299" y="438"/>
                    <a:pt x="282" y="839"/>
                  </a:cubicBezTo>
                  <a:cubicBezTo>
                    <a:pt x="14" y="7696"/>
                    <a:pt x="0" y="14553"/>
                    <a:pt x="242" y="21409"/>
                  </a:cubicBezTo>
                  <a:cubicBezTo>
                    <a:pt x="292" y="22899"/>
                    <a:pt x="360" y="23320"/>
                    <a:pt x="1757" y="23436"/>
                  </a:cubicBezTo>
                  <a:cubicBezTo>
                    <a:pt x="3034" y="23541"/>
                    <a:pt x="4323" y="23549"/>
                    <a:pt x="5604" y="23572"/>
                  </a:cubicBezTo>
                  <a:cubicBezTo>
                    <a:pt x="7680" y="23612"/>
                    <a:pt x="9757" y="23631"/>
                    <a:pt x="11834" y="23631"/>
                  </a:cubicBezTo>
                  <a:cubicBezTo>
                    <a:pt x="13515" y="23631"/>
                    <a:pt x="15198" y="23618"/>
                    <a:pt x="16880" y="23593"/>
                  </a:cubicBezTo>
                  <a:cubicBezTo>
                    <a:pt x="18358" y="23572"/>
                    <a:pt x="19838" y="23552"/>
                    <a:pt x="21314" y="23477"/>
                  </a:cubicBezTo>
                  <a:cubicBezTo>
                    <a:pt x="21924" y="23445"/>
                    <a:pt x="22962" y="23552"/>
                    <a:pt x="23353" y="22963"/>
                  </a:cubicBezTo>
                  <a:cubicBezTo>
                    <a:pt x="23657" y="22506"/>
                    <a:pt x="23493" y="21546"/>
                    <a:pt x="23510" y="21020"/>
                  </a:cubicBezTo>
                  <a:cubicBezTo>
                    <a:pt x="23540" y="20118"/>
                    <a:pt x="23566" y="19215"/>
                    <a:pt x="23589" y="18312"/>
                  </a:cubicBezTo>
                  <a:cubicBezTo>
                    <a:pt x="23634" y="16504"/>
                    <a:pt x="23663" y="14696"/>
                    <a:pt x="23675" y="12886"/>
                  </a:cubicBezTo>
                  <a:cubicBezTo>
                    <a:pt x="23698" y="8869"/>
                    <a:pt x="23614" y="4852"/>
                    <a:pt x="23456" y="839"/>
                  </a:cubicBezTo>
                  <a:cubicBezTo>
                    <a:pt x="23449" y="651"/>
                    <a:pt x="23382" y="502"/>
                    <a:pt x="23283" y="390"/>
                  </a:cubicBezTo>
                  <a:cubicBezTo>
                    <a:pt x="23167" y="231"/>
                    <a:pt x="22985" y="117"/>
                    <a:pt x="22731" y="112"/>
                  </a:cubicBezTo>
                  <a:cubicBezTo>
                    <a:pt x="19115" y="38"/>
                    <a:pt x="15492" y="1"/>
                    <a:pt x="11869"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7"/>
            <p:cNvSpPr/>
            <p:nvPr/>
          </p:nvSpPr>
          <p:spPr>
            <a:xfrm>
              <a:off x="5853766" y="2928627"/>
              <a:ext cx="209212" cy="20942"/>
            </a:xfrm>
            <a:custGeom>
              <a:rect b="b" l="l" r="r" t="t"/>
              <a:pathLst>
                <a:path extrusionOk="0" h="1793" w="17912">
                  <a:moveTo>
                    <a:pt x="16961" y="0"/>
                  </a:moveTo>
                  <a:cubicBezTo>
                    <a:pt x="16942" y="0"/>
                    <a:pt x="16924" y="1"/>
                    <a:pt x="16905" y="2"/>
                  </a:cubicBezTo>
                  <a:cubicBezTo>
                    <a:pt x="14237" y="162"/>
                    <a:pt x="11569" y="230"/>
                    <a:pt x="8897" y="230"/>
                  </a:cubicBezTo>
                  <a:cubicBezTo>
                    <a:pt x="8716" y="230"/>
                    <a:pt x="8535" y="229"/>
                    <a:pt x="8354" y="229"/>
                  </a:cubicBezTo>
                  <a:cubicBezTo>
                    <a:pt x="7008" y="223"/>
                    <a:pt x="5661" y="194"/>
                    <a:pt x="4314" y="188"/>
                  </a:cubicBezTo>
                  <a:cubicBezTo>
                    <a:pt x="3717" y="185"/>
                    <a:pt x="3063" y="142"/>
                    <a:pt x="2412" y="142"/>
                  </a:cubicBezTo>
                  <a:cubicBezTo>
                    <a:pt x="1648" y="142"/>
                    <a:pt x="887" y="201"/>
                    <a:pt x="224" y="452"/>
                  </a:cubicBezTo>
                  <a:cubicBezTo>
                    <a:pt x="60" y="514"/>
                    <a:pt x="0" y="748"/>
                    <a:pt x="173" y="846"/>
                  </a:cubicBezTo>
                  <a:cubicBezTo>
                    <a:pt x="1172" y="1408"/>
                    <a:pt x="2475" y="1439"/>
                    <a:pt x="3603" y="1548"/>
                  </a:cubicBezTo>
                  <a:cubicBezTo>
                    <a:pt x="5102" y="1693"/>
                    <a:pt x="6610" y="1748"/>
                    <a:pt x="8115" y="1777"/>
                  </a:cubicBezTo>
                  <a:cubicBezTo>
                    <a:pt x="8691" y="1788"/>
                    <a:pt x="9266" y="1793"/>
                    <a:pt x="9842" y="1793"/>
                  </a:cubicBezTo>
                  <a:cubicBezTo>
                    <a:pt x="12198" y="1793"/>
                    <a:pt x="14555" y="1704"/>
                    <a:pt x="16905" y="1567"/>
                  </a:cubicBezTo>
                  <a:cubicBezTo>
                    <a:pt x="17888" y="1510"/>
                    <a:pt x="17911" y="0"/>
                    <a:pt x="16961" y="0"/>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7"/>
            <p:cNvSpPr/>
            <p:nvPr/>
          </p:nvSpPr>
          <p:spPr>
            <a:xfrm>
              <a:off x="5859525" y="2982976"/>
              <a:ext cx="203431" cy="23138"/>
            </a:xfrm>
            <a:custGeom>
              <a:rect b="b" l="l" r="r" t="t"/>
              <a:pathLst>
                <a:path extrusionOk="0" h="1981" w="17417">
                  <a:moveTo>
                    <a:pt x="16472" y="1"/>
                  </a:moveTo>
                  <a:cubicBezTo>
                    <a:pt x="16452" y="1"/>
                    <a:pt x="16432" y="1"/>
                    <a:pt x="16412" y="3"/>
                  </a:cubicBezTo>
                  <a:cubicBezTo>
                    <a:pt x="13534" y="178"/>
                    <a:pt x="10654" y="351"/>
                    <a:pt x="7771" y="423"/>
                  </a:cubicBezTo>
                  <a:cubicBezTo>
                    <a:pt x="6367" y="458"/>
                    <a:pt x="4963" y="500"/>
                    <a:pt x="3561" y="559"/>
                  </a:cubicBezTo>
                  <a:cubicBezTo>
                    <a:pt x="2419" y="607"/>
                    <a:pt x="1061" y="444"/>
                    <a:pt x="32" y="1015"/>
                  </a:cubicBezTo>
                  <a:cubicBezTo>
                    <a:pt x="1" y="1033"/>
                    <a:pt x="5" y="1075"/>
                    <a:pt x="32" y="1093"/>
                  </a:cubicBezTo>
                  <a:cubicBezTo>
                    <a:pt x="950" y="1728"/>
                    <a:pt x="2246" y="1690"/>
                    <a:pt x="3327" y="1787"/>
                  </a:cubicBezTo>
                  <a:cubicBezTo>
                    <a:pt x="4779" y="1917"/>
                    <a:pt x="6242" y="1981"/>
                    <a:pt x="7699" y="1981"/>
                  </a:cubicBezTo>
                  <a:cubicBezTo>
                    <a:pt x="7723" y="1981"/>
                    <a:pt x="7747" y="1981"/>
                    <a:pt x="7771" y="1981"/>
                  </a:cubicBezTo>
                  <a:cubicBezTo>
                    <a:pt x="10659" y="1976"/>
                    <a:pt x="13539" y="1853"/>
                    <a:pt x="16412" y="1544"/>
                  </a:cubicBezTo>
                  <a:cubicBezTo>
                    <a:pt x="17358" y="1443"/>
                    <a:pt x="17417" y="1"/>
                    <a:pt x="16472"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7"/>
            <p:cNvSpPr/>
            <p:nvPr/>
          </p:nvSpPr>
          <p:spPr>
            <a:xfrm>
              <a:off x="5860880" y="3039929"/>
              <a:ext cx="204762" cy="22963"/>
            </a:xfrm>
            <a:custGeom>
              <a:rect b="b" l="l" r="r" t="t"/>
              <a:pathLst>
                <a:path extrusionOk="0" h="1966" w="17531">
                  <a:moveTo>
                    <a:pt x="15399" y="0"/>
                  </a:moveTo>
                  <a:cubicBezTo>
                    <a:pt x="12975" y="0"/>
                    <a:pt x="10527" y="180"/>
                    <a:pt x="8112" y="269"/>
                  </a:cubicBezTo>
                  <a:cubicBezTo>
                    <a:pt x="6782" y="319"/>
                    <a:pt x="5451" y="382"/>
                    <a:pt x="4121" y="440"/>
                  </a:cubicBezTo>
                  <a:cubicBezTo>
                    <a:pt x="2895" y="493"/>
                    <a:pt x="1512" y="400"/>
                    <a:pt x="378" y="908"/>
                  </a:cubicBezTo>
                  <a:cubicBezTo>
                    <a:pt x="1" y="1077"/>
                    <a:pt x="169" y="1590"/>
                    <a:pt x="482" y="1706"/>
                  </a:cubicBezTo>
                  <a:cubicBezTo>
                    <a:pt x="1034" y="1910"/>
                    <a:pt x="1645" y="1965"/>
                    <a:pt x="2265" y="1965"/>
                  </a:cubicBezTo>
                  <a:cubicBezTo>
                    <a:pt x="2894" y="1965"/>
                    <a:pt x="3530" y="1909"/>
                    <a:pt x="4121" y="1895"/>
                  </a:cubicBezTo>
                  <a:cubicBezTo>
                    <a:pt x="5529" y="1861"/>
                    <a:pt x="6939" y="1836"/>
                    <a:pt x="8347" y="1792"/>
                  </a:cubicBezTo>
                  <a:cubicBezTo>
                    <a:pt x="11075" y="1707"/>
                    <a:pt x="13849" y="1744"/>
                    <a:pt x="16565" y="1490"/>
                  </a:cubicBezTo>
                  <a:cubicBezTo>
                    <a:pt x="17496" y="1402"/>
                    <a:pt x="17530" y="41"/>
                    <a:pt x="16565" y="15"/>
                  </a:cubicBezTo>
                  <a:cubicBezTo>
                    <a:pt x="16177" y="5"/>
                    <a:pt x="15788" y="0"/>
                    <a:pt x="15399" y="0"/>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758" name="Shape 1758"/>
        <p:cNvGrpSpPr/>
        <p:nvPr/>
      </p:nvGrpSpPr>
      <p:grpSpPr>
        <a:xfrm>
          <a:off x="0" y="0"/>
          <a:ext cx="0" cy="0"/>
          <a:chOff x="0" y="0"/>
          <a:chExt cx="0" cy="0"/>
        </a:xfrm>
      </p:grpSpPr>
      <p:grpSp>
        <p:nvGrpSpPr>
          <p:cNvPr id="1759" name="Google Shape;1759;p28"/>
          <p:cNvGrpSpPr/>
          <p:nvPr/>
        </p:nvGrpSpPr>
        <p:grpSpPr>
          <a:xfrm>
            <a:off x="-28" y="31"/>
            <a:ext cx="9144057" cy="4909351"/>
            <a:chOff x="-28" y="31"/>
            <a:chExt cx="9144057" cy="4909351"/>
          </a:xfrm>
        </p:grpSpPr>
        <p:grpSp>
          <p:nvGrpSpPr>
            <p:cNvPr id="1760" name="Google Shape;1760;p28"/>
            <p:cNvGrpSpPr/>
            <p:nvPr/>
          </p:nvGrpSpPr>
          <p:grpSpPr>
            <a:xfrm>
              <a:off x="-28" y="456438"/>
              <a:ext cx="9144057" cy="4452944"/>
              <a:chOff x="-28" y="248988"/>
              <a:chExt cx="9144057" cy="4452944"/>
            </a:xfrm>
          </p:grpSpPr>
          <p:sp>
            <p:nvSpPr>
              <p:cNvPr id="1761" name="Google Shape;1761;p28"/>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5" name="Google Shape;1785;p28"/>
            <p:cNvGrpSpPr/>
            <p:nvPr/>
          </p:nvGrpSpPr>
          <p:grpSpPr>
            <a:xfrm>
              <a:off x="597942" y="31"/>
              <a:ext cx="7948252" cy="367803"/>
              <a:chOff x="597942" y="31"/>
              <a:chExt cx="7948252" cy="367803"/>
            </a:xfrm>
          </p:grpSpPr>
          <p:grpSp>
            <p:nvGrpSpPr>
              <p:cNvPr id="1786" name="Google Shape;1786;p28"/>
              <p:cNvGrpSpPr/>
              <p:nvPr/>
            </p:nvGrpSpPr>
            <p:grpSpPr>
              <a:xfrm>
                <a:off x="597942" y="187534"/>
                <a:ext cx="7948252" cy="180300"/>
                <a:chOff x="597942" y="187534"/>
                <a:chExt cx="7948252" cy="180300"/>
              </a:xfrm>
            </p:grpSpPr>
            <p:sp>
              <p:nvSpPr>
                <p:cNvPr id="1787" name="Google Shape;1787;p28"/>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8"/>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8"/>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8"/>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8"/>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8"/>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8"/>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8"/>
              <p:cNvGrpSpPr/>
              <p:nvPr/>
            </p:nvGrpSpPr>
            <p:grpSpPr>
              <a:xfrm>
                <a:off x="645872" y="31"/>
                <a:ext cx="7860381" cy="326536"/>
                <a:chOff x="645872" y="31"/>
                <a:chExt cx="7860381" cy="326536"/>
              </a:xfrm>
            </p:grpSpPr>
            <p:sp>
              <p:nvSpPr>
                <p:cNvPr id="1800" name="Google Shape;1800;p28"/>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8"/>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8"/>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24" name="Google Shape;1824;p28"/>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5" name="Google Shape;1825;p28"/>
          <p:cNvSpPr txBox="1"/>
          <p:nvPr>
            <p:ph idx="1" type="subTitle"/>
          </p:nvPr>
        </p:nvSpPr>
        <p:spPr>
          <a:xfrm>
            <a:off x="712944" y="2128575"/>
            <a:ext cx="2278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6" name="Google Shape;1826;p28"/>
          <p:cNvSpPr txBox="1"/>
          <p:nvPr>
            <p:ph idx="2" type="subTitle"/>
          </p:nvPr>
        </p:nvSpPr>
        <p:spPr>
          <a:xfrm>
            <a:off x="6152560" y="2128575"/>
            <a:ext cx="22770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7" name="Google Shape;1827;p28"/>
          <p:cNvSpPr txBox="1"/>
          <p:nvPr>
            <p:ph idx="3" type="subTitle"/>
          </p:nvPr>
        </p:nvSpPr>
        <p:spPr>
          <a:xfrm>
            <a:off x="712944" y="3714375"/>
            <a:ext cx="2278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8" name="Google Shape;1828;p28"/>
          <p:cNvSpPr txBox="1"/>
          <p:nvPr>
            <p:ph idx="4" type="subTitle"/>
          </p:nvPr>
        </p:nvSpPr>
        <p:spPr>
          <a:xfrm>
            <a:off x="6152560" y="3714375"/>
            <a:ext cx="22770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9" name="Google Shape;1829;p28"/>
          <p:cNvSpPr txBox="1"/>
          <p:nvPr>
            <p:ph idx="5" type="subTitle"/>
          </p:nvPr>
        </p:nvSpPr>
        <p:spPr>
          <a:xfrm>
            <a:off x="712950" y="1692725"/>
            <a:ext cx="2278500" cy="52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0" name="Google Shape;1830;p28"/>
          <p:cNvSpPr txBox="1"/>
          <p:nvPr>
            <p:ph idx="6" type="subTitle"/>
          </p:nvPr>
        </p:nvSpPr>
        <p:spPr>
          <a:xfrm>
            <a:off x="712950" y="3278400"/>
            <a:ext cx="2278500" cy="52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1" name="Google Shape;1831;p28"/>
          <p:cNvSpPr txBox="1"/>
          <p:nvPr>
            <p:ph idx="7" type="subTitle"/>
          </p:nvPr>
        </p:nvSpPr>
        <p:spPr>
          <a:xfrm>
            <a:off x="6152553" y="1692725"/>
            <a:ext cx="2277000" cy="529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2" name="Google Shape;1832;p28"/>
          <p:cNvSpPr txBox="1"/>
          <p:nvPr>
            <p:ph idx="8" type="subTitle"/>
          </p:nvPr>
        </p:nvSpPr>
        <p:spPr>
          <a:xfrm>
            <a:off x="6152553" y="3278400"/>
            <a:ext cx="2277000" cy="529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3" name="Google Shape;1833;p28"/>
          <p:cNvSpPr/>
          <p:nvPr/>
        </p:nvSpPr>
        <p:spPr>
          <a:xfrm>
            <a:off x="8264980" y="998817"/>
            <a:ext cx="331584"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a:off x="218092" y="4440317"/>
            <a:ext cx="331584"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35" name="Shape 1835"/>
        <p:cNvGrpSpPr/>
        <p:nvPr/>
      </p:nvGrpSpPr>
      <p:grpSpPr>
        <a:xfrm>
          <a:off x="0" y="0"/>
          <a:ext cx="0" cy="0"/>
          <a:chOff x="0" y="0"/>
          <a:chExt cx="0" cy="0"/>
        </a:xfrm>
      </p:grpSpPr>
      <p:grpSp>
        <p:nvGrpSpPr>
          <p:cNvPr id="1836" name="Google Shape;1836;p29"/>
          <p:cNvGrpSpPr/>
          <p:nvPr/>
        </p:nvGrpSpPr>
        <p:grpSpPr>
          <a:xfrm>
            <a:off x="-28" y="31"/>
            <a:ext cx="9144057" cy="4909351"/>
            <a:chOff x="-28" y="31"/>
            <a:chExt cx="9144057" cy="4909351"/>
          </a:xfrm>
        </p:grpSpPr>
        <p:grpSp>
          <p:nvGrpSpPr>
            <p:cNvPr id="1837" name="Google Shape;1837;p29"/>
            <p:cNvGrpSpPr/>
            <p:nvPr/>
          </p:nvGrpSpPr>
          <p:grpSpPr>
            <a:xfrm>
              <a:off x="-28" y="456438"/>
              <a:ext cx="9144057" cy="4452944"/>
              <a:chOff x="-28" y="248988"/>
              <a:chExt cx="9144057" cy="4452944"/>
            </a:xfrm>
          </p:grpSpPr>
          <p:sp>
            <p:nvSpPr>
              <p:cNvPr id="1838" name="Google Shape;1838;p29"/>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9"/>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9"/>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9"/>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9"/>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9"/>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9"/>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9"/>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9"/>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9"/>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9"/>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9"/>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9"/>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9"/>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9"/>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9"/>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9"/>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9"/>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9"/>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9"/>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9"/>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9"/>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9"/>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9"/>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9"/>
            <p:cNvGrpSpPr/>
            <p:nvPr/>
          </p:nvGrpSpPr>
          <p:grpSpPr>
            <a:xfrm>
              <a:off x="597942" y="31"/>
              <a:ext cx="7948252" cy="367803"/>
              <a:chOff x="597942" y="31"/>
              <a:chExt cx="7948252" cy="367803"/>
            </a:xfrm>
          </p:grpSpPr>
          <p:grpSp>
            <p:nvGrpSpPr>
              <p:cNvPr id="1863" name="Google Shape;1863;p29"/>
              <p:cNvGrpSpPr/>
              <p:nvPr/>
            </p:nvGrpSpPr>
            <p:grpSpPr>
              <a:xfrm>
                <a:off x="597942" y="187534"/>
                <a:ext cx="7948252" cy="180300"/>
                <a:chOff x="597942" y="187534"/>
                <a:chExt cx="7948252" cy="180300"/>
              </a:xfrm>
            </p:grpSpPr>
            <p:sp>
              <p:nvSpPr>
                <p:cNvPr id="1864" name="Google Shape;1864;p29"/>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9"/>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9"/>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9"/>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9"/>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9"/>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9"/>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9"/>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9"/>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9"/>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9"/>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6" name="Google Shape;1876;p29"/>
              <p:cNvGrpSpPr/>
              <p:nvPr/>
            </p:nvGrpSpPr>
            <p:grpSpPr>
              <a:xfrm>
                <a:off x="645872" y="31"/>
                <a:ext cx="7860381" cy="326536"/>
                <a:chOff x="645872" y="31"/>
                <a:chExt cx="7860381" cy="326536"/>
              </a:xfrm>
            </p:grpSpPr>
            <p:sp>
              <p:nvSpPr>
                <p:cNvPr id="1877" name="Google Shape;1877;p29"/>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9"/>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9"/>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9"/>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9"/>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9"/>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9"/>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901" name="Google Shape;1901;p29"/>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2" name="Google Shape;1902;p29"/>
          <p:cNvSpPr txBox="1"/>
          <p:nvPr>
            <p:ph idx="1" type="subTitle"/>
          </p:nvPr>
        </p:nvSpPr>
        <p:spPr>
          <a:xfrm>
            <a:off x="715478" y="2063512"/>
            <a:ext cx="22860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3" name="Google Shape;1903;p29"/>
          <p:cNvSpPr txBox="1"/>
          <p:nvPr>
            <p:ph idx="2" type="subTitle"/>
          </p:nvPr>
        </p:nvSpPr>
        <p:spPr>
          <a:xfrm>
            <a:off x="3429000" y="2063512"/>
            <a:ext cx="22860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4" name="Google Shape;1904;p29"/>
          <p:cNvSpPr txBox="1"/>
          <p:nvPr>
            <p:ph idx="3" type="subTitle"/>
          </p:nvPr>
        </p:nvSpPr>
        <p:spPr>
          <a:xfrm>
            <a:off x="715478" y="3745521"/>
            <a:ext cx="22860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5" name="Google Shape;1905;p29"/>
          <p:cNvSpPr txBox="1"/>
          <p:nvPr>
            <p:ph idx="4" type="subTitle"/>
          </p:nvPr>
        </p:nvSpPr>
        <p:spPr>
          <a:xfrm>
            <a:off x="3429000" y="3745521"/>
            <a:ext cx="22860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6" name="Google Shape;1906;p29"/>
          <p:cNvSpPr txBox="1"/>
          <p:nvPr>
            <p:ph idx="5" type="subTitle"/>
          </p:nvPr>
        </p:nvSpPr>
        <p:spPr>
          <a:xfrm>
            <a:off x="6143574" y="2063512"/>
            <a:ext cx="22839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7" name="Google Shape;1907;p29"/>
          <p:cNvSpPr txBox="1"/>
          <p:nvPr>
            <p:ph idx="6" type="subTitle"/>
          </p:nvPr>
        </p:nvSpPr>
        <p:spPr>
          <a:xfrm>
            <a:off x="6143574" y="3745521"/>
            <a:ext cx="2283900" cy="6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8" name="Google Shape;1908;p29"/>
          <p:cNvSpPr txBox="1"/>
          <p:nvPr>
            <p:ph idx="7" type="subTitle"/>
          </p:nvPr>
        </p:nvSpPr>
        <p:spPr>
          <a:xfrm>
            <a:off x="715478" y="1615988"/>
            <a:ext cx="2286000" cy="48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09" name="Google Shape;1909;p29"/>
          <p:cNvSpPr txBox="1"/>
          <p:nvPr>
            <p:ph idx="8" type="subTitle"/>
          </p:nvPr>
        </p:nvSpPr>
        <p:spPr>
          <a:xfrm>
            <a:off x="3429000" y="1615992"/>
            <a:ext cx="2286000" cy="48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10" name="Google Shape;1910;p29"/>
          <p:cNvSpPr txBox="1"/>
          <p:nvPr>
            <p:ph idx="9" type="subTitle"/>
          </p:nvPr>
        </p:nvSpPr>
        <p:spPr>
          <a:xfrm>
            <a:off x="6142524" y="1615988"/>
            <a:ext cx="2286000" cy="48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11" name="Google Shape;1911;p29"/>
          <p:cNvSpPr txBox="1"/>
          <p:nvPr>
            <p:ph idx="13" type="subTitle"/>
          </p:nvPr>
        </p:nvSpPr>
        <p:spPr>
          <a:xfrm>
            <a:off x="715478" y="3297952"/>
            <a:ext cx="2286000" cy="48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12" name="Google Shape;1912;p29"/>
          <p:cNvSpPr txBox="1"/>
          <p:nvPr>
            <p:ph idx="14" type="subTitle"/>
          </p:nvPr>
        </p:nvSpPr>
        <p:spPr>
          <a:xfrm>
            <a:off x="3429000" y="3297952"/>
            <a:ext cx="2286000" cy="48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13" name="Google Shape;1913;p29"/>
          <p:cNvSpPr txBox="1"/>
          <p:nvPr>
            <p:ph idx="15" type="subTitle"/>
          </p:nvPr>
        </p:nvSpPr>
        <p:spPr>
          <a:xfrm>
            <a:off x="6142524" y="3297952"/>
            <a:ext cx="2286000" cy="48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14" name="Google Shape;1914;p29"/>
          <p:cNvGrpSpPr/>
          <p:nvPr/>
        </p:nvGrpSpPr>
        <p:grpSpPr>
          <a:xfrm>
            <a:off x="8127599" y="999725"/>
            <a:ext cx="519199" cy="486974"/>
            <a:chOff x="6090574" y="2293925"/>
            <a:chExt cx="519199" cy="486974"/>
          </a:xfrm>
        </p:grpSpPr>
        <p:sp>
          <p:nvSpPr>
            <p:cNvPr id="1915" name="Google Shape;1915;p29"/>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7" name="Google Shape;1917;p29"/>
          <p:cNvGrpSpPr/>
          <p:nvPr/>
        </p:nvGrpSpPr>
        <p:grpSpPr>
          <a:xfrm>
            <a:off x="101074" y="4434525"/>
            <a:ext cx="519199" cy="486974"/>
            <a:chOff x="6090574" y="2293925"/>
            <a:chExt cx="519199" cy="486974"/>
          </a:xfrm>
        </p:grpSpPr>
        <p:sp>
          <p:nvSpPr>
            <p:cNvPr id="1918" name="Google Shape;1918;p29"/>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1920" name="Shape 1920"/>
        <p:cNvGrpSpPr/>
        <p:nvPr/>
      </p:nvGrpSpPr>
      <p:grpSpPr>
        <a:xfrm>
          <a:off x="0" y="0"/>
          <a:ext cx="0" cy="0"/>
          <a:chOff x="0" y="0"/>
          <a:chExt cx="0" cy="0"/>
        </a:xfrm>
      </p:grpSpPr>
      <p:grpSp>
        <p:nvGrpSpPr>
          <p:cNvPr id="1921" name="Google Shape;1921;p30"/>
          <p:cNvGrpSpPr/>
          <p:nvPr/>
        </p:nvGrpSpPr>
        <p:grpSpPr>
          <a:xfrm>
            <a:off x="-28" y="31"/>
            <a:ext cx="9144057" cy="4909351"/>
            <a:chOff x="-28" y="31"/>
            <a:chExt cx="9144057" cy="4909351"/>
          </a:xfrm>
        </p:grpSpPr>
        <p:grpSp>
          <p:nvGrpSpPr>
            <p:cNvPr id="1922" name="Google Shape;1922;p30"/>
            <p:cNvGrpSpPr/>
            <p:nvPr/>
          </p:nvGrpSpPr>
          <p:grpSpPr>
            <a:xfrm>
              <a:off x="-28" y="456438"/>
              <a:ext cx="9144057" cy="4452944"/>
              <a:chOff x="-28" y="248988"/>
              <a:chExt cx="9144057" cy="4452944"/>
            </a:xfrm>
          </p:grpSpPr>
          <p:sp>
            <p:nvSpPr>
              <p:cNvPr id="1923" name="Google Shape;1923;p30"/>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0"/>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0"/>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0"/>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0"/>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0"/>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0"/>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0"/>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0"/>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0"/>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0"/>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0"/>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0"/>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0"/>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0"/>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0"/>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0"/>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0"/>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0"/>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0"/>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0"/>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0"/>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0"/>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0"/>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30"/>
            <p:cNvGrpSpPr/>
            <p:nvPr/>
          </p:nvGrpSpPr>
          <p:grpSpPr>
            <a:xfrm>
              <a:off x="597942" y="31"/>
              <a:ext cx="7948252" cy="367803"/>
              <a:chOff x="597942" y="31"/>
              <a:chExt cx="7948252" cy="367803"/>
            </a:xfrm>
          </p:grpSpPr>
          <p:grpSp>
            <p:nvGrpSpPr>
              <p:cNvPr id="1948" name="Google Shape;1948;p30"/>
              <p:cNvGrpSpPr/>
              <p:nvPr/>
            </p:nvGrpSpPr>
            <p:grpSpPr>
              <a:xfrm>
                <a:off x="597942" y="187534"/>
                <a:ext cx="7948252" cy="180300"/>
                <a:chOff x="597942" y="187534"/>
                <a:chExt cx="7948252" cy="180300"/>
              </a:xfrm>
            </p:grpSpPr>
            <p:sp>
              <p:nvSpPr>
                <p:cNvPr id="1949" name="Google Shape;1949;p30"/>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0"/>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0"/>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0"/>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0"/>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0"/>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0"/>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0"/>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0"/>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0"/>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0"/>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0"/>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1" name="Google Shape;1961;p30"/>
              <p:cNvGrpSpPr/>
              <p:nvPr/>
            </p:nvGrpSpPr>
            <p:grpSpPr>
              <a:xfrm>
                <a:off x="645872" y="31"/>
                <a:ext cx="7860381" cy="326536"/>
                <a:chOff x="645872" y="31"/>
                <a:chExt cx="7860381" cy="326536"/>
              </a:xfrm>
            </p:grpSpPr>
            <p:sp>
              <p:nvSpPr>
                <p:cNvPr id="1962" name="Google Shape;1962;p30"/>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0"/>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0"/>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0"/>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0"/>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0"/>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0"/>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0"/>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0"/>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0"/>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0"/>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0"/>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0"/>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0"/>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986" name="Google Shape;1986;p30"/>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7" name="Google Shape;1987;p30"/>
          <p:cNvSpPr txBox="1"/>
          <p:nvPr>
            <p:ph idx="1" type="subTitle"/>
          </p:nvPr>
        </p:nvSpPr>
        <p:spPr>
          <a:xfrm>
            <a:off x="2073940" y="3763810"/>
            <a:ext cx="25308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None/>
              <a:defRPr sz="2700">
                <a:solidFill>
                  <a:schemeClr val="dk1"/>
                </a:solidFill>
                <a:latin typeface="Merienda One"/>
                <a:ea typeface="Merienda One"/>
                <a:cs typeface="Merienda One"/>
                <a:sym typeface="Merienda One"/>
              </a:defRPr>
            </a:lvl2pPr>
            <a:lvl3pPr lvl="2" rtl="0">
              <a:lnSpc>
                <a:spcPct val="100000"/>
              </a:lnSpc>
              <a:spcBef>
                <a:spcPts val="0"/>
              </a:spcBef>
              <a:spcAft>
                <a:spcPts val="0"/>
              </a:spcAft>
              <a:buNone/>
              <a:defRPr sz="2700">
                <a:solidFill>
                  <a:schemeClr val="dk1"/>
                </a:solidFill>
                <a:latin typeface="Merienda One"/>
                <a:ea typeface="Merienda One"/>
                <a:cs typeface="Merienda One"/>
                <a:sym typeface="Merienda One"/>
              </a:defRPr>
            </a:lvl3pPr>
            <a:lvl4pPr lvl="3" rtl="0">
              <a:lnSpc>
                <a:spcPct val="100000"/>
              </a:lnSpc>
              <a:spcBef>
                <a:spcPts val="0"/>
              </a:spcBef>
              <a:spcAft>
                <a:spcPts val="0"/>
              </a:spcAft>
              <a:buNone/>
              <a:defRPr sz="2700">
                <a:solidFill>
                  <a:schemeClr val="dk1"/>
                </a:solidFill>
                <a:latin typeface="Merienda One"/>
                <a:ea typeface="Merienda One"/>
                <a:cs typeface="Merienda One"/>
                <a:sym typeface="Merienda One"/>
              </a:defRPr>
            </a:lvl4pPr>
            <a:lvl5pPr lvl="4" rtl="0">
              <a:lnSpc>
                <a:spcPct val="100000"/>
              </a:lnSpc>
              <a:spcBef>
                <a:spcPts val="0"/>
              </a:spcBef>
              <a:spcAft>
                <a:spcPts val="0"/>
              </a:spcAft>
              <a:buNone/>
              <a:defRPr sz="2700">
                <a:solidFill>
                  <a:schemeClr val="dk1"/>
                </a:solidFill>
                <a:latin typeface="Merienda One"/>
                <a:ea typeface="Merienda One"/>
                <a:cs typeface="Merienda One"/>
                <a:sym typeface="Merienda One"/>
              </a:defRPr>
            </a:lvl5pPr>
            <a:lvl6pPr lvl="5" rtl="0">
              <a:lnSpc>
                <a:spcPct val="100000"/>
              </a:lnSpc>
              <a:spcBef>
                <a:spcPts val="0"/>
              </a:spcBef>
              <a:spcAft>
                <a:spcPts val="0"/>
              </a:spcAft>
              <a:buNone/>
              <a:defRPr sz="2700">
                <a:solidFill>
                  <a:schemeClr val="dk1"/>
                </a:solidFill>
                <a:latin typeface="Merienda One"/>
                <a:ea typeface="Merienda One"/>
                <a:cs typeface="Merienda One"/>
                <a:sym typeface="Merienda One"/>
              </a:defRPr>
            </a:lvl6pPr>
            <a:lvl7pPr lvl="6" rtl="0">
              <a:lnSpc>
                <a:spcPct val="100000"/>
              </a:lnSpc>
              <a:spcBef>
                <a:spcPts val="0"/>
              </a:spcBef>
              <a:spcAft>
                <a:spcPts val="0"/>
              </a:spcAft>
              <a:buNone/>
              <a:defRPr sz="2700">
                <a:solidFill>
                  <a:schemeClr val="dk1"/>
                </a:solidFill>
                <a:latin typeface="Merienda One"/>
                <a:ea typeface="Merienda One"/>
                <a:cs typeface="Merienda One"/>
                <a:sym typeface="Merienda One"/>
              </a:defRPr>
            </a:lvl7pPr>
            <a:lvl8pPr lvl="7" rtl="0">
              <a:lnSpc>
                <a:spcPct val="100000"/>
              </a:lnSpc>
              <a:spcBef>
                <a:spcPts val="0"/>
              </a:spcBef>
              <a:spcAft>
                <a:spcPts val="0"/>
              </a:spcAft>
              <a:buNone/>
              <a:defRPr sz="2700">
                <a:solidFill>
                  <a:schemeClr val="dk1"/>
                </a:solidFill>
                <a:latin typeface="Merienda One"/>
                <a:ea typeface="Merienda One"/>
                <a:cs typeface="Merienda One"/>
                <a:sym typeface="Merienda One"/>
              </a:defRPr>
            </a:lvl8pPr>
            <a:lvl9pPr lvl="8" rtl="0">
              <a:lnSpc>
                <a:spcPct val="100000"/>
              </a:lnSpc>
              <a:spcBef>
                <a:spcPts val="0"/>
              </a:spcBef>
              <a:spcAft>
                <a:spcPts val="0"/>
              </a:spcAft>
              <a:buNone/>
              <a:defRPr sz="2700">
                <a:solidFill>
                  <a:schemeClr val="dk1"/>
                </a:solidFill>
                <a:latin typeface="Merienda One"/>
                <a:ea typeface="Merienda One"/>
                <a:cs typeface="Merienda One"/>
                <a:sym typeface="Merienda One"/>
              </a:defRPr>
            </a:lvl9pPr>
          </a:lstStyle>
          <a:p/>
        </p:txBody>
      </p:sp>
      <p:sp>
        <p:nvSpPr>
          <p:cNvPr id="1988" name="Google Shape;1988;p30"/>
          <p:cNvSpPr txBox="1"/>
          <p:nvPr>
            <p:ph idx="2" type="subTitle"/>
          </p:nvPr>
        </p:nvSpPr>
        <p:spPr>
          <a:xfrm>
            <a:off x="2073925" y="4107151"/>
            <a:ext cx="2530800" cy="31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89" name="Google Shape;1989;p30"/>
          <p:cNvSpPr txBox="1"/>
          <p:nvPr>
            <p:ph idx="3" type="subTitle"/>
          </p:nvPr>
        </p:nvSpPr>
        <p:spPr>
          <a:xfrm>
            <a:off x="5449526" y="2747636"/>
            <a:ext cx="2535000" cy="48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None/>
              <a:defRPr sz="2700">
                <a:solidFill>
                  <a:schemeClr val="dk1"/>
                </a:solidFill>
                <a:latin typeface="Merienda One"/>
                <a:ea typeface="Merienda One"/>
                <a:cs typeface="Merienda One"/>
                <a:sym typeface="Merienda One"/>
              </a:defRPr>
            </a:lvl2pPr>
            <a:lvl3pPr lvl="2" rtl="0">
              <a:lnSpc>
                <a:spcPct val="100000"/>
              </a:lnSpc>
              <a:spcBef>
                <a:spcPts val="0"/>
              </a:spcBef>
              <a:spcAft>
                <a:spcPts val="0"/>
              </a:spcAft>
              <a:buNone/>
              <a:defRPr sz="2700">
                <a:solidFill>
                  <a:schemeClr val="dk1"/>
                </a:solidFill>
                <a:latin typeface="Merienda One"/>
                <a:ea typeface="Merienda One"/>
                <a:cs typeface="Merienda One"/>
                <a:sym typeface="Merienda One"/>
              </a:defRPr>
            </a:lvl3pPr>
            <a:lvl4pPr lvl="3" rtl="0">
              <a:lnSpc>
                <a:spcPct val="100000"/>
              </a:lnSpc>
              <a:spcBef>
                <a:spcPts val="0"/>
              </a:spcBef>
              <a:spcAft>
                <a:spcPts val="0"/>
              </a:spcAft>
              <a:buNone/>
              <a:defRPr sz="2700">
                <a:solidFill>
                  <a:schemeClr val="dk1"/>
                </a:solidFill>
                <a:latin typeface="Merienda One"/>
                <a:ea typeface="Merienda One"/>
                <a:cs typeface="Merienda One"/>
                <a:sym typeface="Merienda One"/>
              </a:defRPr>
            </a:lvl4pPr>
            <a:lvl5pPr lvl="4" rtl="0">
              <a:lnSpc>
                <a:spcPct val="100000"/>
              </a:lnSpc>
              <a:spcBef>
                <a:spcPts val="0"/>
              </a:spcBef>
              <a:spcAft>
                <a:spcPts val="0"/>
              </a:spcAft>
              <a:buNone/>
              <a:defRPr sz="2700">
                <a:solidFill>
                  <a:schemeClr val="dk1"/>
                </a:solidFill>
                <a:latin typeface="Merienda One"/>
                <a:ea typeface="Merienda One"/>
                <a:cs typeface="Merienda One"/>
                <a:sym typeface="Merienda One"/>
              </a:defRPr>
            </a:lvl5pPr>
            <a:lvl6pPr lvl="5" rtl="0">
              <a:lnSpc>
                <a:spcPct val="100000"/>
              </a:lnSpc>
              <a:spcBef>
                <a:spcPts val="0"/>
              </a:spcBef>
              <a:spcAft>
                <a:spcPts val="0"/>
              </a:spcAft>
              <a:buNone/>
              <a:defRPr sz="2700">
                <a:solidFill>
                  <a:schemeClr val="dk1"/>
                </a:solidFill>
                <a:latin typeface="Merienda One"/>
                <a:ea typeface="Merienda One"/>
                <a:cs typeface="Merienda One"/>
                <a:sym typeface="Merienda One"/>
              </a:defRPr>
            </a:lvl6pPr>
            <a:lvl7pPr lvl="6" rtl="0">
              <a:lnSpc>
                <a:spcPct val="100000"/>
              </a:lnSpc>
              <a:spcBef>
                <a:spcPts val="0"/>
              </a:spcBef>
              <a:spcAft>
                <a:spcPts val="0"/>
              </a:spcAft>
              <a:buNone/>
              <a:defRPr sz="2700">
                <a:solidFill>
                  <a:schemeClr val="dk1"/>
                </a:solidFill>
                <a:latin typeface="Merienda One"/>
                <a:ea typeface="Merienda One"/>
                <a:cs typeface="Merienda One"/>
                <a:sym typeface="Merienda One"/>
              </a:defRPr>
            </a:lvl7pPr>
            <a:lvl8pPr lvl="7" rtl="0">
              <a:lnSpc>
                <a:spcPct val="100000"/>
              </a:lnSpc>
              <a:spcBef>
                <a:spcPts val="0"/>
              </a:spcBef>
              <a:spcAft>
                <a:spcPts val="0"/>
              </a:spcAft>
              <a:buNone/>
              <a:defRPr sz="2700">
                <a:solidFill>
                  <a:schemeClr val="dk1"/>
                </a:solidFill>
                <a:latin typeface="Merienda One"/>
                <a:ea typeface="Merienda One"/>
                <a:cs typeface="Merienda One"/>
                <a:sym typeface="Merienda One"/>
              </a:defRPr>
            </a:lvl8pPr>
            <a:lvl9pPr lvl="8" rtl="0">
              <a:lnSpc>
                <a:spcPct val="100000"/>
              </a:lnSpc>
              <a:spcBef>
                <a:spcPts val="0"/>
              </a:spcBef>
              <a:spcAft>
                <a:spcPts val="0"/>
              </a:spcAft>
              <a:buNone/>
              <a:defRPr sz="2700">
                <a:solidFill>
                  <a:schemeClr val="dk1"/>
                </a:solidFill>
                <a:latin typeface="Merienda One"/>
                <a:ea typeface="Merienda One"/>
                <a:cs typeface="Merienda One"/>
                <a:sym typeface="Merienda One"/>
              </a:defRPr>
            </a:lvl9pPr>
          </a:lstStyle>
          <a:p/>
        </p:txBody>
      </p:sp>
      <p:sp>
        <p:nvSpPr>
          <p:cNvPr id="1990" name="Google Shape;1990;p30"/>
          <p:cNvSpPr txBox="1"/>
          <p:nvPr>
            <p:ph idx="4" type="subTitle"/>
          </p:nvPr>
        </p:nvSpPr>
        <p:spPr>
          <a:xfrm>
            <a:off x="5449529" y="3086003"/>
            <a:ext cx="2535000" cy="32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91" name="Google Shape;1991;p30"/>
          <p:cNvSpPr txBox="1"/>
          <p:nvPr>
            <p:ph idx="5" type="subTitle"/>
          </p:nvPr>
        </p:nvSpPr>
        <p:spPr>
          <a:xfrm>
            <a:off x="5449526" y="3763811"/>
            <a:ext cx="2535000" cy="484800"/>
          </a:xfrm>
          <a:prstGeom prst="rect">
            <a:avLst/>
          </a:prstGeom>
          <a:noFill/>
        </p:spPr>
        <p:txBody>
          <a:bodyPr anchorCtr="0" anchor="b" bIns="91425" lIns="91425" spcFirstLastPara="1" rIns="91425" wrap="square" tIns="91425">
            <a:noAutofit/>
          </a:bodyPr>
          <a:lstStyle>
            <a:lvl1pPr lvl="0" rtl="0">
              <a:lnSpc>
                <a:spcPct val="100000"/>
              </a:lnSpc>
              <a:spcBef>
                <a:spcPts val="0"/>
              </a:spcBef>
              <a:spcAft>
                <a:spcPts val="0"/>
              </a:spcAft>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None/>
              <a:defRPr sz="2700">
                <a:solidFill>
                  <a:schemeClr val="dk1"/>
                </a:solidFill>
                <a:latin typeface="Merienda One"/>
                <a:ea typeface="Merienda One"/>
                <a:cs typeface="Merienda One"/>
                <a:sym typeface="Merienda One"/>
              </a:defRPr>
            </a:lvl2pPr>
            <a:lvl3pPr lvl="2" rtl="0">
              <a:lnSpc>
                <a:spcPct val="100000"/>
              </a:lnSpc>
              <a:spcBef>
                <a:spcPts val="0"/>
              </a:spcBef>
              <a:spcAft>
                <a:spcPts val="0"/>
              </a:spcAft>
              <a:buNone/>
              <a:defRPr sz="2700">
                <a:solidFill>
                  <a:schemeClr val="dk1"/>
                </a:solidFill>
                <a:latin typeface="Merienda One"/>
                <a:ea typeface="Merienda One"/>
                <a:cs typeface="Merienda One"/>
                <a:sym typeface="Merienda One"/>
              </a:defRPr>
            </a:lvl3pPr>
            <a:lvl4pPr lvl="3" rtl="0">
              <a:lnSpc>
                <a:spcPct val="100000"/>
              </a:lnSpc>
              <a:spcBef>
                <a:spcPts val="0"/>
              </a:spcBef>
              <a:spcAft>
                <a:spcPts val="0"/>
              </a:spcAft>
              <a:buNone/>
              <a:defRPr sz="2700">
                <a:solidFill>
                  <a:schemeClr val="dk1"/>
                </a:solidFill>
                <a:latin typeface="Merienda One"/>
                <a:ea typeface="Merienda One"/>
                <a:cs typeface="Merienda One"/>
                <a:sym typeface="Merienda One"/>
              </a:defRPr>
            </a:lvl4pPr>
            <a:lvl5pPr lvl="4" rtl="0">
              <a:lnSpc>
                <a:spcPct val="100000"/>
              </a:lnSpc>
              <a:spcBef>
                <a:spcPts val="0"/>
              </a:spcBef>
              <a:spcAft>
                <a:spcPts val="0"/>
              </a:spcAft>
              <a:buNone/>
              <a:defRPr sz="2700">
                <a:solidFill>
                  <a:schemeClr val="dk1"/>
                </a:solidFill>
                <a:latin typeface="Merienda One"/>
                <a:ea typeface="Merienda One"/>
                <a:cs typeface="Merienda One"/>
                <a:sym typeface="Merienda One"/>
              </a:defRPr>
            </a:lvl5pPr>
            <a:lvl6pPr lvl="5" rtl="0">
              <a:lnSpc>
                <a:spcPct val="100000"/>
              </a:lnSpc>
              <a:spcBef>
                <a:spcPts val="0"/>
              </a:spcBef>
              <a:spcAft>
                <a:spcPts val="0"/>
              </a:spcAft>
              <a:buNone/>
              <a:defRPr sz="2700">
                <a:solidFill>
                  <a:schemeClr val="dk1"/>
                </a:solidFill>
                <a:latin typeface="Merienda One"/>
                <a:ea typeface="Merienda One"/>
                <a:cs typeface="Merienda One"/>
                <a:sym typeface="Merienda One"/>
              </a:defRPr>
            </a:lvl6pPr>
            <a:lvl7pPr lvl="6" rtl="0">
              <a:lnSpc>
                <a:spcPct val="100000"/>
              </a:lnSpc>
              <a:spcBef>
                <a:spcPts val="0"/>
              </a:spcBef>
              <a:spcAft>
                <a:spcPts val="0"/>
              </a:spcAft>
              <a:buNone/>
              <a:defRPr sz="2700">
                <a:solidFill>
                  <a:schemeClr val="dk1"/>
                </a:solidFill>
                <a:latin typeface="Merienda One"/>
                <a:ea typeface="Merienda One"/>
                <a:cs typeface="Merienda One"/>
                <a:sym typeface="Merienda One"/>
              </a:defRPr>
            </a:lvl7pPr>
            <a:lvl8pPr lvl="7" rtl="0">
              <a:lnSpc>
                <a:spcPct val="100000"/>
              </a:lnSpc>
              <a:spcBef>
                <a:spcPts val="0"/>
              </a:spcBef>
              <a:spcAft>
                <a:spcPts val="0"/>
              </a:spcAft>
              <a:buNone/>
              <a:defRPr sz="2700">
                <a:solidFill>
                  <a:schemeClr val="dk1"/>
                </a:solidFill>
                <a:latin typeface="Merienda One"/>
                <a:ea typeface="Merienda One"/>
                <a:cs typeface="Merienda One"/>
                <a:sym typeface="Merienda One"/>
              </a:defRPr>
            </a:lvl8pPr>
            <a:lvl9pPr lvl="8" rtl="0">
              <a:lnSpc>
                <a:spcPct val="100000"/>
              </a:lnSpc>
              <a:spcBef>
                <a:spcPts val="0"/>
              </a:spcBef>
              <a:spcAft>
                <a:spcPts val="0"/>
              </a:spcAft>
              <a:buNone/>
              <a:defRPr sz="2700">
                <a:solidFill>
                  <a:schemeClr val="dk1"/>
                </a:solidFill>
                <a:latin typeface="Merienda One"/>
                <a:ea typeface="Merienda One"/>
                <a:cs typeface="Merienda One"/>
                <a:sym typeface="Merienda One"/>
              </a:defRPr>
            </a:lvl9pPr>
          </a:lstStyle>
          <a:p/>
        </p:txBody>
      </p:sp>
      <p:sp>
        <p:nvSpPr>
          <p:cNvPr id="1992" name="Google Shape;1992;p30"/>
          <p:cNvSpPr txBox="1"/>
          <p:nvPr>
            <p:ph idx="6" type="subTitle"/>
          </p:nvPr>
        </p:nvSpPr>
        <p:spPr>
          <a:xfrm>
            <a:off x="5449529" y="4105525"/>
            <a:ext cx="2535000" cy="31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93" name="Google Shape;1993;p30"/>
          <p:cNvSpPr txBox="1"/>
          <p:nvPr>
            <p:ph idx="7" type="subTitle"/>
          </p:nvPr>
        </p:nvSpPr>
        <p:spPr>
          <a:xfrm>
            <a:off x="2073940" y="1730525"/>
            <a:ext cx="2535000" cy="486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None/>
              <a:defRPr sz="2700">
                <a:solidFill>
                  <a:schemeClr val="dk1"/>
                </a:solidFill>
                <a:latin typeface="Merienda One"/>
                <a:ea typeface="Merienda One"/>
                <a:cs typeface="Merienda One"/>
                <a:sym typeface="Merienda One"/>
              </a:defRPr>
            </a:lvl2pPr>
            <a:lvl3pPr lvl="2" rtl="0">
              <a:lnSpc>
                <a:spcPct val="100000"/>
              </a:lnSpc>
              <a:spcBef>
                <a:spcPts val="0"/>
              </a:spcBef>
              <a:spcAft>
                <a:spcPts val="0"/>
              </a:spcAft>
              <a:buNone/>
              <a:defRPr sz="2700">
                <a:solidFill>
                  <a:schemeClr val="dk1"/>
                </a:solidFill>
                <a:latin typeface="Merienda One"/>
                <a:ea typeface="Merienda One"/>
                <a:cs typeface="Merienda One"/>
                <a:sym typeface="Merienda One"/>
              </a:defRPr>
            </a:lvl3pPr>
            <a:lvl4pPr lvl="3" rtl="0">
              <a:lnSpc>
                <a:spcPct val="100000"/>
              </a:lnSpc>
              <a:spcBef>
                <a:spcPts val="0"/>
              </a:spcBef>
              <a:spcAft>
                <a:spcPts val="0"/>
              </a:spcAft>
              <a:buNone/>
              <a:defRPr sz="2700">
                <a:solidFill>
                  <a:schemeClr val="dk1"/>
                </a:solidFill>
                <a:latin typeface="Merienda One"/>
                <a:ea typeface="Merienda One"/>
                <a:cs typeface="Merienda One"/>
                <a:sym typeface="Merienda One"/>
              </a:defRPr>
            </a:lvl4pPr>
            <a:lvl5pPr lvl="4" rtl="0">
              <a:lnSpc>
                <a:spcPct val="100000"/>
              </a:lnSpc>
              <a:spcBef>
                <a:spcPts val="0"/>
              </a:spcBef>
              <a:spcAft>
                <a:spcPts val="0"/>
              </a:spcAft>
              <a:buNone/>
              <a:defRPr sz="2700">
                <a:solidFill>
                  <a:schemeClr val="dk1"/>
                </a:solidFill>
                <a:latin typeface="Merienda One"/>
                <a:ea typeface="Merienda One"/>
                <a:cs typeface="Merienda One"/>
                <a:sym typeface="Merienda One"/>
              </a:defRPr>
            </a:lvl5pPr>
            <a:lvl6pPr lvl="5" rtl="0">
              <a:lnSpc>
                <a:spcPct val="100000"/>
              </a:lnSpc>
              <a:spcBef>
                <a:spcPts val="0"/>
              </a:spcBef>
              <a:spcAft>
                <a:spcPts val="0"/>
              </a:spcAft>
              <a:buNone/>
              <a:defRPr sz="2700">
                <a:solidFill>
                  <a:schemeClr val="dk1"/>
                </a:solidFill>
                <a:latin typeface="Merienda One"/>
                <a:ea typeface="Merienda One"/>
                <a:cs typeface="Merienda One"/>
                <a:sym typeface="Merienda One"/>
              </a:defRPr>
            </a:lvl6pPr>
            <a:lvl7pPr lvl="6" rtl="0">
              <a:lnSpc>
                <a:spcPct val="100000"/>
              </a:lnSpc>
              <a:spcBef>
                <a:spcPts val="0"/>
              </a:spcBef>
              <a:spcAft>
                <a:spcPts val="0"/>
              </a:spcAft>
              <a:buNone/>
              <a:defRPr sz="2700">
                <a:solidFill>
                  <a:schemeClr val="dk1"/>
                </a:solidFill>
                <a:latin typeface="Merienda One"/>
                <a:ea typeface="Merienda One"/>
                <a:cs typeface="Merienda One"/>
                <a:sym typeface="Merienda One"/>
              </a:defRPr>
            </a:lvl7pPr>
            <a:lvl8pPr lvl="7" rtl="0">
              <a:lnSpc>
                <a:spcPct val="100000"/>
              </a:lnSpc>
              <a:spcBef>
                <a:spcPts val="0"/>
              </a:spcBef>
              <a:spcAft>
                <a:spcPts val="0"/>
              </a:spcAft>
              <a:buNone/>
              <a:defRPr sz="2700">
                <a:solidFill>
                  <a:schemeClr val="dk1"/>
                </a:solidFill>
                <a:latin typeface="Merienda One"/>
                <a:ea typeface="Merienda One"/>
                <a:cs typeface="Merienda One"/>
                <a:sym typeface="Merienda One"/>
              </a:defRPr>
            </a:lvl8pPr>
            <a:lvl9pPr lvl="8" rtl="0">
              <a:lnSpc>
                <a:spcPct val="100000"/>
              </a:lnSpc>
              <a:spcBef>
                <a:spcPts val="0"/>
              </a:spcBef>
              <a:spcAft>
                <a:spcPts val="0"/>
              </a:spcAft>
              <a:buNone/>
              <a:defRPr sz="2700">
                <a:solidFill>
                  <a:schemeClr val="dk1"/>
                </a:solidFill>
                <a:latin typeface="Merienda One"/>
                <a:ea typeface="Merienda One"/>
                <a:cs typeface="Merienda One"/>
                <a:sym typeface="Merienda One"/>
              </a:defRPr>
            </a:lvl9pPr>
          </a:lstStyle>
          <a:p/>
        </p:txBody>
      </p:sp>
      <p:sp>
        <p:nvSpPr>
          <p:cNvPr id="1994" name="Google Shape;1994;p30"/>
          <p:cNvSpPr txBox="1"/>
          <p:nvPr>
            <p:ph idx="8" type="subTitle"/>
          </p:nvPr>
        </p:nvSpPr>
        <p:spPr>
          <a:xfrm>
            <a:off x="2073925" y="2070278"/>
            <a:ext cx="2530800" cy="32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95" name="Google Shape;1995;p30"/>
          <p:cNvSpPr txBox="1"/>
          <p:nvPr>
            <p:ph idx="9" type="subTitle"/>
          </p:nvPr>
        </p:nvSpPr>
        <p:spPr>
          <a:xfrm>
            <a:off x="2073940" y="2747635"/>
            <a:ext cx="2535000" cy="48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None/>
              <a:defRPr sz="2700">
                <a:solidFill>
                  <a:schemeClr val="dk1"/>
                </a:solidFill>
                <a:latin typeface="Merienda One"/>
                <a:ea typeface="Merienda One"/>
                <a:cs typeface="Merienda One"/>
                <a:sym typeface="Merienda One"/>
              </a:defRPr>
            </a:lvl2pPr>
            <a:lvl3pPr lvl="2" rtl="0">
              <a:lnSpc>
                <a:spcPct val="100000"/>
              </a:lnSpc>
              <a:spcBef>
                <a:spcPts val="0"/>
              </a:spcBef>
              <a:spcAft>
                <a:spcPts val="0"/>
              </a:spcAft>
              <a:buNone/>
              <a:defRPr sz="2700">
                <a:solidFill>
                  <a:schemeClr val="dk1"/>
                </a:solidFill>
                <a:latin typeface="Merienda One"/>
                <a:ea typeface="Merienda One"/>
                <a:cs typeface="Merienda One"/>
                <a:sym typeface="Merienda One"/>
              </a:defRPr>
            </a:lvl3pPr>
            <a:lvl4pPr lvl="3" rtl="0">
              <a:lnSpc>
                <a:spcPct val="100000"/>
              </a:lnSpc>
              <a:spcBef>
                <a:spcPts val="0"/>
              </a:spcBef>
              <a:spcAft>
                <a:spcPts val="0"/>
              </a:spcAft>
              <a:buNone/>
              <a:defRPr sz="2700">
                <a:solidFill>
                  <a:schemeClr val="dk1"/>
                </a:solidFill>
                <a:latin typeface="Merienda One"/>
                <a:ea typeface="Merienda One"/>
                <a:cs typeface="Merienda One"/>
                <a:sym typeface="Merienda One"/>
              </a:defRPr>
            </a:lvl4pPr>
            <a:lvl5pPr lvl="4" rtl="0">
              <a:lnSpc>
                <a:spcPct val="100000"/>
              </a:lnSpc>
              <a:spcBef>
                <a:spcPts val="0"/>
              </a:spcBef>
              <a:spcAft>
                <a:spcPts val="0"/>
              </a:spcAft>
              <a:buNone/>
              <a:defRPr sz="2700">
                <a:solidFill>
                  <a:schemeClr val="dk1"/>
                </a:solidFill>
                <a:latin typeface="Merienda One"/>
                <a:ea typeface="Merienda One"/>
                <a:cs typeface="Merienda One"/>
                <a:sym typeface="Merienda One"/>
              </a:defRPr>
            </a:lvl5pPr>
            <a:lvl6pPr lvl="5" rtl="0">
              <a:lnSpc>
                <a:spcPct val="100000"/>
              </a:lnSpc>
              <a:spcBef>
                <a:spcPts val="0"/>
              </a:spcBef>
              <a:spcAft>
                <a:spcPts val="0"/>
              </a:spcAft>
              <a:buNone/>
              <a:defRPr sz="2700">
                <a:solidFill>
                  <a:schemeClr val="dk1"/>
                </a:solidFill>
                <a:latin typeface="Merienda One"/>
                <a:ea typeface="Merienda One"/>
                <a:cs typeface="Merienda One"/>
                <a:sym typeface="Merienda One"/>
              </a:defRPr>
            </a:lvl6pPr>
            <a:lvl7pPr lvl="6" rtl="0">
              <a:lnSpc>
                <a:spcPct val="100000"/>
              </a:lnSpc>
              <a:spcBef>
                <a:spcPts val="0"/>
              </a:spcBef>
              <a:spcAft>
                <a:spcPts val="0"/>
              </a:spcAft>
              <a:buNone/>
              <a:defRPr sz="2700">
                <a:solidFill>
                  <a:schemeClr val="dk1"/>
                </a:solidFill>
                <a:latin typeface="Merienda One"/>
                <a:ea typeface="Merienda One"/>
                <a:cs typeface="Merienda One"/>
                <a:sym typeface="Merienda One"/>
              </a:defRPr>
            </a:lvl7pPr>
            <a:lvl8pPr lvl="7" rtl="0">
              <a:lnSpc>
                <a:spcPct val="100000"/>
              </a:lnSpc>
              <a:spcBef>
                <a:spcPts val="0"/>
              </a:spcBef>
              <a:spcAft>
                <a:spcPts val="0"/>
              </a:spcAft>
              <a:buNone/>
              <a:defRPr sz="2700">
                <a:solidFill>
                  <a:schemeClr val="dk1"/>
                </a:solidFill>
                <a:latin typeface="Merienda One"/>
                <a:ea typeface="Merienda One"/>
                <a:cs typeface="Merienda One"/>
                <a:sym typeface="Merienda One"/>
              </a:defRPr>
            </a:lvl8pPr>
            <a:lvl9pPr lvl="8" rtl="0">
              <a:lnSpc>
                <a:spcPct val="100000"/>
              </a:lnSpc>
              <a:spcBef>
                <a:spcPts val="0"/>
              </a:spcBef>
              <a:spcAft>
                <a:spcPts val="0"/>
              </a:spcAft>
              <a:buNone/>
              <a:defRPr sz="2700">
                <a:solidFill>
                  <a:schemeClr val="dk1"/>
                </a:solidFill>
                <a:latin typeface="Merienda One"/>
                <a:ea typeface="Merienda One"/>
                <a:cs typeface="Merienda One"/>
                <a:sym typeface="Merienda One"/>
              </a:defRPr>
            </a:lvl9pPr>
          </a:lstStyle>
          <a:p/>
        </p:txBody>
      </p:sp>
      <p:sp>
        <p:nvSpPr>
          <p:cNvPr id="1996" name="Google Shape;1996;p30"/>
          <p:cNvSpPr txBox="1"/>
          <p:nvPr>
            <p:ph idx="13" type="subTitle"/>
          </p:nvPr>
        </p:nvSpPr>
        <p:spPr>
          <a:xfrm>
            <a:off x="2073925" y="3085117"/>
            <a:ext cx="2535000" cy="32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97" name="Google Shape;1997;p30"/>
          <p:cNvSpPr txBox="1"/>
          <p:nvPr>
            <p:ph idx="14" type="subTitle"/>
          </p:nvPr>
        </p:nvSpPr>
        <p:spPr>
          <a:xfrm>
            <a:off x="5449544" y="1730525"/>
            <a:ext cx="2535000" cy="486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700">
                <a:solidFill>
                  <a:schemeClr val="dk1"/>
                </a:solidFill>
                <a:latin typeface="Merienda One"/>
                <a:ea typeface="Merienda One"/>
                <a:cs typeface="Merienda One"/>
                <a:sym typeface="Merienda One"/>
              </a:defRPr>
            </a:lvl1pPr>
            <a:lvl2pPr lvl="1" rtl="0">
              <a:lnSpc>
                <a:spcPct val="100000"/>
              </a:lnSpc>
              <a:spcBef>
                <a:spcPts val="0"/>
              </a:spcBef>
              <a:spcAft>
                <a:spcPts val="0"/>
              </a:spcAft>
              <a:buNone/>
              <a:defRPr sz="2700">
                <a:solidFill>
                  <a:schemeClr val="dk1"/>
                </a:solidFill>
                <a:latin typeface="Merienda One"/>
                <a:ea typeface="Merienda One"/>
                <a:cs typeface="Merienda One"/>
                <a:sym typeface="Merienda One"/>
              </a:defRPr>
            </a:lvl2pPr>
            <a:lvl3pPr lvl="2" rtl="0">
              <a:lnSpc>
                <a:spcPct val="100000"/>
              </a:lnSpc>
              <a:spcBef>
                <a:spcPts val="0"/>
              </a:spcBef>
              <a:spcAft>
                <a:spcPts val="0"/>
              </a:spcAft>
              <a:buNone/>
              <a:defRPr sz="2700">
                <a:solidFill>
                  <a:schemeClr val="dk1"/>
                </a:solidFill>
                <a:latin typeface="Merienda One"/>
                <a:ea typeface="Merienda One"/>
                <a:cs typeface="Merienda One"/>
                <a:sym typeface="Merienda One"/>
              </a:defRPr>
            </a:lvl3pPr>
            <a:lvl4pPr lvl="3" rtl="0">
              <a:lnSpc>
                <a:spcPct val="100000"/>
              </a:lnSpc>
              <a:spcBef>
                <a:spcPts val="0"/>
              </a:spcBef>
              <a:spcAft>
                <a:spcPts val="0"/>
              </a:spcAft>
              <a:buNone/>
              <a:defRPr sz="2700">
                <a:solidFill>
                  <a:schemeClr val="dk1"/>
                </a:solidFill>
                <a:latin typeface="Merienda One"/>
                <a:ea typeface="Merienda One"/>
                <a:cs typeface="Merienda One"/>
                <a:sym typeface="Merienda One"/>
              </a:defRPr>
            </a:lvl4pPr>
            <a:lvl5pPr lvl="4" rtl="0">
              <a:lnSpc>
                <a:spcPct val="100000"/>
              </a:lnSpc>
              <a:spcBef>
                <a:spcPts val="0"/>
              </a:spcBef>
              <a:spcAft>
                <a:spcPts val="0"/>
              </a:spcAft>
              <a:buNone/>
              <a:defRPr sz="2700">
                <a:solidFill>
                  <a:schemeClr val="dk1"/>
                </a:solidFill>
                <a:latin typeface="Merienda One"/>
                <a:ea typeface="Merienda One"/>
                <a:cs typeface="Merienda One"/>
                <a:sym typeface="Merienda One"/>
              </a:defRPr>
            </a:lvl5pPr>
            <a:lvl6pPr lvl="5" rtl="0">
              <a:lnSpc>
                <a:spcPct val="100000"/>
              </a:lnSpc>
              <a:spcBef>
                <a:spcPts val="0"/>
              </a:spcBef>
              <a:spcAft>
                <a:spcPts val="0"/>
              </a:spcAft>
              <a:buNone/>
              <a:defRPr sz="2700">
                <a:solidFill>
                  <a:schemeClr val="dk1"/>
                </a:solidFill>
                <a:latin typeface="Merienda One"/>
                <a:ea typeface="Merienda One"/>
                <a:cs typeface="Merienda One"/>
                <a:sym typeface="Merienda One"/>
              </a:defRPr>
            </a:lvl6pPr>
            <a:lvl7pPr lvl="6" rtl="0">
              <a:lnSpc>
                <a:spcPct val="100000"/>
              </a:lnSpc>
              <a:spcBef>
                <a:spcPts val="0"/>
              </a:spcBef>
              <a:spcAft>
                <a:spcPts val="0"/>
              </a:spcAft>
              <a:buNone/>
              <a:defRPr sz="2700">
                <a:solidFill>
                  <a:schemeClr val="dk1"/>
                </a:solidFill>
                <a:latin typeface="Merienda One"/>
                <a:ea typeface="Merienda One"/>
                <a:cs typeface="Merienda One"/>
                <a:sym typeface="Merienda One"/>
              </a:defRPr>
            </a:lvl7pPr>
            <a:lvl8pPr lvl="7" rtl="0">
              <a:lnSpc>
                <a:spcPct val="100000"/>
              </a:lnSpc>
              <a:spcBef>
                <a:spcPts val="0"/>
              </a:spcBef>
              <a:spcAft>
                <a:spcPts val="0"/>
              </a:spcAft>
              <a:buNone/>
              <a:defRPr sz="2700">
                <a:solidFill>
                  <a:schemeClr val="dk1"/>
                </a:solidFill>
                <a:latin typeface="Merienda One"/>
                <a:ea typeface="Merienda One"/>
                <a:cs typeface="Merienda One"/>
                <a:sym typeface="Merienda One"/>
              </a:defRPr>
            </a:lvl8pPr>
            <a:lvl9pPr lvl="8" rtl="0">
              <a:lnSpc>
                <a:spcPct val="100000"/>
              </a:lnSpc>
              <a:spcBef>
                <a:spcPts val="0"/>
              </a:spcBef>
              <a:spcAft>
                <a:spcPts val="0"/>
              </a:spcAft>
              <a:buNone/>
              <a:defRPr sz="2700">
                <a:solidFill>
                  <a:schemeClr val="dk1"/>
                </a:solidFill>
                <a:latin typeface="Merienda One"/>
                <a:ea typeface="Merienda One"/>
                <a:cs typeface="Merienda One"/>
                <a:sym typeface="Merienda One"/>
              </a:defRPr>
            </a:lvl9pPr>
          </a:lstStyle>
          <a:p/>
        </p:txBody>
      </p:sp>
      <p:sp>
        <p:nvSpPr>
          <p:cNvPr id="1998" name="Google Shape;1998;p30"/>
          <p:cNvSpPr txBox="1"/>
          <p:nvPr>
            <p:ph idx="15" type="subTitle"/>
          </p:nvPr>
        </p:nvSpPr>
        <p:spPr>
          <a:xfrm>
            <a:off x="5449529" y="2070280"/>
            <a:ext cx="2535000" cy="32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1999" name="Google Shape;1999;p30"/>
          <p:cNvGrpSpPr/>
          <p:nvPr/>
        </p:nvGrpSpPr>
        <p:grpSpPr>
          <a:xfrm>
            <a:off x="8171174" y="1243550"/>
            <a:ext cx="519199" cy="486974"/>
            <a:chOff x="6090574" y="2293925"/>
            <a:chExt cx="519199" cy="486974"/>
          </a:xfrm>
        </p:grpSpPr>
        <p:sp>
          <p:nvSpPr>
            <p:cNvPr id="2000" name="Google Shape;2000;p30"/>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0"/>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2" name="Google Shape;2002;p30"/>
          <p:cNvGrpSpPr/>
          <p:nvPr/>
        </p:nvGrpSpPr>
        <p:grpSpPr>
          <a:xfrm>
            <a:off x="135549" y="4418875"/>
            <a:ext cx="519199" cy="486974"/>
            <a:chOff x="6090574" y="2293925"/>
            <a:chExt cx="519199" cy="486974"/>
          </a:xfrm>
        </p:grpSpPr>
        <p:sp>
          <p:nvSpPr>
            <p:cNvPr id="2003" name="Google Shape;2003;p30"/>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0"/>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8" name="Shape 148"/>
        <p:cNvGrpSpPr/>
        <p:nvPr/>
      </p:nvGrpSpPr>
      <p:grpSpPr>
        <a:xfrm>
          <a:off x="0" y="0"/>
          <a:ext cx="0" cy="0"/>
          <a:chOff x="0" y="0"/>
          <a:chExt cx="0" cy="0"/>
        </a:xfrm>
      </p:grpSpPr>
      <p:grpSp>
        <p:nvGrpSpPr>
          <p:cNvPr id="149" name="Google Shape;149;p4"/>
          <p:cNvGrpSpPr/>
          <p:nvPr/>
        </p:nvGrpSpPr>
        <p:grpSpPr>
          <a:xfrm>
            <a:off x="-28" y="31"/>
            <a:ext cx="9144057" cy="4909351"/>
            <a:chOff x="-28" y="31"/>
            <a:chExt cx="9144057" cy="4909351"/>
          </a:xfrm>
        </p:grpSpPr>
        <p:grpSp>
          <p:nvGrpSpPr>
            <p:cNvPr id="150" name="Google Shape;150;p4"/>
            <p:cNvGrpSpPr/>
            <p:nvPr/>
          </p:nvGrpSpPr>
          <p:grpSpPr>
            <a:xfrm>
              <a:off x="-28" y="456438"/>
              <a:ext cx="9144057" cy="4452944"/>
              <a:chOff x="-28" y="248988"/>
              <a:chExt cx="9144057" cy="4452944"/>
            </a:xfrm>
          </p:grpSpPr>
          <p:sp>
            <p:nvSpPr>
              <p:cNvPr id="151" name="Google Shape;151;p4"/>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4"/>
            <p:cNvGrpSpPr/>
            <p:nvPr/>
          </p:nvGrpSpPr>
          <p:grpSpPr>
            <a:xfrm>
              <a:off x="597942" y="31"/>
              <a:ext cx="7948252" cy="367803"/>
              <a:chOff x="597942" y="31"/>
              <a:chExt cx="7948252" cy="367803"/>
            </a:xfrm>
          </p:grpSpPr>
          <p:grpSp>
            <p:nvGrpSpPr>
              <p:cNvPr id="176" name="Google Shape;176;p4"/>
              <p:cNvGrpSpPr/>
              <p:nvPr/>
            </p:nvGrpSpPr>
            <p:grpSpPr>
              <a:xfrm>
                <a:off x="597942" y="187534"/>
                <a:ext cx="7948252" cy="180300"/>
                <a:chOff x="597942" y="187534"/>
                <a:chExt cx="7948252" cy="180300"/>
              </a:xfrm>
            </p:grpSpPr>
            <p:sp>
              <p:nvSpPr>
                <p:cNvPr id="177" name="Google Shape;177;p4"/>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4"/>
              <p:cNvGrpSpPr/>
              <p:nvPr/>
            </p:nvGrpSpPr>
            <p:grpSpPr>
              <a:xfrm>
                <a:off x="645872" y="31"/>
                <a:ext cx="7860381" cy="326536"/>
                <a:chOff x="645872" y="31"/>
                <a:chExt cx="7860381" cy="326536"/>
              </a:xfrm>
            </p:grpSpPr>
            <p:sp>
              <p:nvSpPr>
                <p:cNvPr id="190" name="Google Shape;190;p4"/>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14" name="Google Shape;214;p4"/>
          <p:cNvSpPr txBox="1"/>
          <p:nvPr>
            <p:ph type="title"/>
          </p:nvPr>
        </p:nvSpPr>
        <p:spPr>
          <a:xfrm>
            <a:off x="1682850" y="1171775"/>
            <a:ext cx="5778300" cy="7707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5" name="Google Shape;215;p4"/>
          <p:cNvSpPr txBox="1"/>
          <p:nvPr>
            <p:ph idx="1" type="body"/>
          </p:nvPr>
        </p:nvSpPr>
        <p:spPr>
          <a:xfrm>
            <a:off x="1682550" y="1942475"/>
            <a:ext cx="5778900" cy="23754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8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16" name="Google Shape;216;p4"/>
          <p:cNvGrpSpPr/>
          <p:nvPr/>
        </p:nvGrpSpPr>
        <p:grpSpPr>
          <a:xfrm>
            <a:off x="473839" y="4308417"/>
            <a:ext cx="540214" cy="453745"/>
            <a:chOff x="7457739" y="2129605"/>
            <a:chExt cx="540214" cy="453745"/>
          </a:xfrm>
        </p:grpSpPr>
        <p:sp>
          <p:nvSpPr>
            <p:cNvPr id="217" name="Google Shape;217;p4"/>
            <p:cNvSpPr/>
            <p:nvPr/>
          </p:nvSpPr>
          <p:spPr>
            <a:xfrm>
              <a:off x="7571050" y="2129605"/>
              <a:ext cx="319612" cy="453745"/>
            </a:xfrm>
            <a:custGeom>
              <a:rect b="b" l="l" r="r" t="t"/>
              <a:pathLst>
                <a:path extrusionOk="0" h="38848" w="27364">
                  <a:moveTo>
                    <a:pt x="17460" y="15247"/>
                  </a:moveTo>
                  <a:cubicBezTo>
                    <a:pt x="17775" y="15247"/>
                    <a:pt x="17280" y="16129"/>
                    <a:pt x="17214" y="16194"/>
                  </a:cubicBezTo>
                  <a:cubicBezTo>
                    <a:pt x="17138" y="16267"/>
                    <a:pt x="17057" y="16336"/>
                    <a:pt x="16974" y="16399"/>
                  </a:cubicBezTo>
                  <a:lnTo>
                    <a:pt x="16972" y="16398"/>
                  </a:lnTo>
                  <a:cubicBezTo>
                    <a:pt x="16976" y="16385"/>
                    <a:pt x="16976" y="16372"/>
                    <a:pt x="16979" y="16359"/>
                  </a:cubicBezTo>
                  <a:cubicBezTo>
                    <a:pt x="17024" y="16158"/>
                    <a:pt x="17203" y="15310"/>
                    <a:pt x="17391" y="15258"/>
                  </a:cubicBezTo>
                  <a:cubicBezTo>
                    <a:pt x="17417" y="15251"/>
                    <a:pt x="17440" y="15247"/>
                    <a:pt x="17460" y="15247"/>
                  </a:cubicBezTo>
                  <a:close/>
                  <a:moveTo>
                    <a:pt x="8744" y="14993"/>
                  </a:moveTo>
                  <a:cubicBezTo>
                    <a:pt x="8854" y="14993"/>
                    <a:pt x="8942" y="15140"/>
                    <a:pt x="9120" y="15338"/>
                  </a:cubicBezTo>
                  <a:cubicBezTo>
                    <a:pt x="9513" y="15776"/>
                    <a:pt x="9732" y="16303"/>
                    <a:pt x="9853" y="16865"/>
                  </a:cubicBezTo>
                  <a:cubicBezTo>
                    <a:pt x="9412" y="16725"/>
                    <a:pt x="9102" y="16544"/>
                    <a:pt x="8750" y="16167"/>
                  </a:cubicBezTo>
                  <a:cubicBezTo>
                    <a:pt x="8431" y="15826"/>
                    <a:pt x="8150" y="15616"/>
                    <a:pt x="8465" y="15215"/>
                  </a:cubicBezTo>
                  <a:cubicBezTo>
                    <a:pt x="8590" y="15058"/>
                    <a:pt x="8672" y="14993"/>
                    <a:pt x="8744" y="14993"/>
                  </a:cubicBezTo>
                  <a:close/>
                  <a:moveTo>
                    <a:pt x="13213" y="1703"/>
                  </a:moveTo>
                  <a:cubicBezTo>
                    <a:pt x="16837" y="1703"/>
                    <a:pt x="20422" y="3431"/>
                    <a:pt x="22592" y="6388"/>
                  </a:cubicBezTo>
                  <a:cubicBezTo>
                    <a:pt x="24279" y="8891"/>
                    <a:pt x="24782" y="12145"/>
                    <a:pt x="24613" y="15110"/>
                  </a:cubicBezTo>
                  <a:lnTo>
                    <a:pt x="24611" y="15110"/>
                  </a:lnTo>
                  <a:cubicBezTo>
                    <a:pt x="24415" y="18543"/>
                    <a:pt x="23028" y="21313"/>
                    <a:pt x="20637" y="23730"/>
                  </a:cubicBezTo>
                  <a:cubicBezTo>
                    <a:pt x="20394" y="23975"/>
                    <a:pt x="20116" y="24219"/>
                    <a:pt x="19821" y="24464"/>
                  </a:cubicBezTo>
                  <a:cubicBezTo>
                    <a:pt x="18547" y="22901"/>
                    <a:pt x="17235" y="20537"/>
                    <a:pt x="16933" y="18348"/>
                  </a:cubicBezTo>
                  <a:cubicBezTo>
                    <a:pt x="18338" y="17768"/>
                    <a:pt x="19742" y="16420"/>
                    <a:pt x="19590" y="14770"/>
                  </a:cubicBezTo>
                  <a:cubicBezTo>
                    <a:pt x="19497" y="13774"/>
                    <a:pt x="18762" y="13076"/>
                    <a:pt x="17918" y="13076"/>
                  </a:cubicBezTo>
                  <a:cubicBezTo>
                    <a:pt x="17575" y="13076"/>
                    <a:pt x="17215" y="13191"/>
                    <a:pt x="16873" y="13447"/>
                  </a:cubicBezTo>
                  <a:cubicBezTo>
                    <a:pt x="15811" y="14243"/>
                    <a:pt x="15408" y="15711"/>
                    <a:pt x="15341" y="17113"/>
                  </a:cubicBezTo>
                  <a:cubicBezTo>
                    <a:pt x="15294" y="17126"/>
                    <a:pt x="15245" y="17139"/>
                    <a:pt x="15198" y="17149"/>
                  </a:cubicBezTo>
                  <a:cubicBezTo>
                    <a:pt x="14571" y="17299"/>
                    <a:pt x="13915" y="17364"/>
                    <a:pt x="13253" y="17364"/>
                  </a:cubicBezTo>
                  <a:cubicBezTo>
                    <a:pt x="12661" y="17364"/>
                    <a:pt x="12064" y="17312"/>
                    <a:pt x="11480" y="17221"/>
                  </a:cubicBezTo>
                  <a:cubicBezTo>
                    <a:pt x="11421" y="16692"/>
                    <a:pt x="11309" y="16180"/>
                    <a:pt x="11129" y="15702"/>
                  </a:cubicBezTo>
                  <a:cubicBezTo>
                    <a:pt x="10720" y="14614"/>
                    <a:pt x="9829" y="13490"/>
                    <a:pt x="8587" y="13490"/>
                  </a:cubicBezTo>
                  <a:cubicBezTo>
                    <a:pt x="8510" y="13490"/>
                    <a:pt x="8432" y="13494"/>
                    <a:pt x="8353" y="13503"/>
                  </a:cubicBezTo>
                  <a:cubicBezTo>
                    <a:pt x="7006" y="13653"/>
                    <a:pt x="6620" y="14985"/>
                    <a:pt x="7054" y="16101"/>
                  </a:cubicBezTo>
                  <a:cubicBezTo>
                    <a:pt x="7615" y="17545"/>
                    <a:pt x="8632" y="18133"/>
                    <a:pt x="9981" y="18478"/>
                  </a:cubicBezTo>
                  <a:cubicBezTo>
                    <a:pt x="9977" y="18733"/>
                    <a:pt x="9967" y="18984"/>
                    <a:pt x="9955" y="19227"/>
                  </a:cubicBezTo>
                  <a:cubicBezTo>
                    <a:pt x="9884" y="20707"/>
                    <a:pt x="9555" y="22158"/>
                    <a:pt x="9088" y="23559"/>
                  </a:cubicBezTo>
                  <a:cubicBezTo>
                    <a:pt x="8880" y="24184"/>
                    <a:pt x="8641" y="24799"/>
                    <a:pt x="8406" y="25414"/>
                  </a:cubicBezTo>
                  <a:cubicBezTo>
                    <a:pt x="8379" y="25483"/>
                    <a:pt x="8359" y="25545"/>
                    <a:pt x="8340" y="25606"/>
                  </a:cubicBezTo>
                  <a:cubicBezTo>
                    <a:pt x="7944" y="25275"/>
                    <a:pt x="7540" y="24955"/>
                    <a:pt x="7185" y="24626"/>
                  </a:cubicBezTo>
                  <a:cubicBezTo>
                    <a:pt x="5885" y="23419"/>
                    <a:pt x="4649" y="22116"/>
                    <a:pt x="3761" y="20570"/>
                  </a:cubicBezTo>
                  <a:cubicBezTo>
                    <a:pt x="0" y="14021"/>
                    <a:pt x="2968" y="3677"/>
                    <a:pt x="10838" y="1958"/>
                  </a:cubicBezTo>
                  <a:cubicBezTo>
                    <a:pt x="11622" y="1786"/>
                    <a:pt x="12419" y="1703"/>
                    <a:pt x="13213" y="1703"/>
                  </a:cubicBezTo>
                  <a:close/>
                  <a:moveTo>
                    <a:pt x="11517" y="18784"/>
                  </a:moveTo>
                  <a:cubicBezTo>
                    <a:pt x="12213" y="18893"/>
                    <a:pt x="12917" y="18958"/>
                    <a:pt x="13617" y="18958"/>
                  </a:cubicBezTo>
                  <a:cubicBezTo>
                    <a:pt x="14219" y="18958"/>
                    <a:pt x="14818" y="18910"/>
                    <a:pt x="15408" y="18798"/>
                  </a:cubicBezTo>
                  <a:cubicBezTo>
                    <a:pt x="15414" y="18839"/>
                    <a:pt x="15418" y="18882"/>
                    <a:pt x="15423" y="18923"/>
                  </a:cubicBezTo>
                  <a:cubicBezTo>
                    <a:pt x="15750" y="21234"/>
                    <a:pt x="16945" y="23808"/>
                    <a:pt x="18340" y="25709"/>
                  </a:cubicBezTo>
                  <a:cubicBezTo>
                    <a:pt x="17709" y="26282"/>
                    <a:pt x="17153" y="26902"/>
                    <a:pt x="16869" y="27617"/>
                  </a:cubicBezTo>
                  <a:cubicBezTo>
                    <a:pt x="16620" y="28246"/>
                    <a:pt x="16461" y="28929"/>
                    <a:pt x="16350" y="29629"/>
                  </a:cubicBezTo>
                  <a:cubicBezTo>
                    <a:pt x="16076" y="29583"/>
                    <a:pt x="15785" y="29565"/>
                    <a:pt x="15486" y="29565"/>
                  </a:cubicBezTo>
                  <a:cubicBezTo>
                    <a:pt x="14530" y="29565"/>
                    <a:pt x="13498" y="29747"/>
                    <a:pt x="12741" y="29747"/>
                  </a:cubicBezTo>
                  <a:cubicBezTo>
                    <a:pt x="12739" y="29747"/>
                    <a:pt x="12737" y="29747"/>
                    <a:pt x="12736" y="29747"/>
                  </a:cubicBezTo>
                  <a:cubicBezTo>
                    <a:pt x="12244" y="29747"/>
                    <a:pt x="11613" y="29673"/>
                    <a:pt x="10993" y="29673"/>
                  </a:cubicBezTo>
                  <a:cubicBezTo>
                    <a:pt x="10859" y="29673"/>
                    <a:pt x="10726" y="29677"/>
                    <a:pt x="10595" y="29685"/>
                  </a:cubicBezTo>
                  <a:cubicBezTo>
                    <a:pt x="10451" y="28669"/>
                    <a:pt x="10198" y="27685"/>
                    <a:pt x="9677" y="26955"/>
                  </a:cubicBezTo>
                  <a:cubicBezTo>
                    <a:pt x="9547" y="26773"/>
                    <a:pt x="9397" y="26601"/>
                    <a:pt x="9238" y="26434"/>
                  </a:cubicBezTo>
                  <a:cubicBezTo>
                    <a:pt x="9518" y="26091"/>
                    <a:pt x="9746" y="25729"/>
                    <a:pt x="9982" y="25189"/>
                  </a:cubicBezTo>
                  <a:cubicBezTo>
                    <a:pt x="10432" y="24160"/>
                    <a:pt x="10773" y="23068"/>
                    <a:pt x="11029" y="21974"/>
                  </a:cubicBezTo>
                  <a:cubicBezTo>
                    <a:pt x="11257" y="20997"/>
                    <a:pt x="11462" y="19889"/>
                    <a:pt x="11517" y="18784"/>
                  </a:cubicBezTo>
                  <a:close/>
                  <a:moveTo>
                    <a:pt x="15951" y="31398"/>
                  </a:moveTo>
                  <a:cubicBezTo>
                    <a:pt x="16016" y="31398"/>
                    <a:pt x="16077" y="31403"/>
                    <a:pt x="16130" y="31417"/>
                  </a:cubicBezTo>
                  <a:cubicBezTo>
                    <a:pt x="16186" y="31432"/>
                    <a:pt x="16241" y="31443"/>
                    <a:pt x="16298" y="31449"/>
                  </a:cubicBezTo>
                  <a:cubicBezTo>
                    <a:pt x="16393" y="31743"/>
                    <a:pt x="16458" y="32051"/>
                    <a:pt x="16508" y="32363"/>
                  </a:cubicBezTo>
                  <a:cubicBezTo>
                    <a:pt x="16417" y="32327"/>
                    <a:pt x="16322" y="32302"/>
                    <a:pt x="16225" y="32293"/>
                  </a:cubicBezTo>
                  <a:cubicBezTo>
                    <a:pt x="16003" y="32269"/>
                    <a:pt x="15776" y="32260"/>
                    <a:pt x="15546" y="32260"/>
                  </a:cubicBezTo>
                  <a:cubicBezTo>
                    <a:pt x="14646" y="32260"/>
                    <a:pt x="13697" y="32404"/>
                    <a:pt x="12816" y="32418"/>
                  </a:cubicBezTo>
                  <a:cubicBezTo>
                    <a:pt x="12777" y="32419"/>
                    <a:pt x="12737" y="32419"/>
                    <a:pt x="12697" y="32419"/>
                  </a:cubicBezTo>
                  <a:cubicBezTo>
                    <a:pt x="12514" y="32419"/>
                    <a:pt x="12320" y="32414"/>
                    <a:pt x="12124" y="32414"/>
                  </a:cubicBezTo>
                  <a:cubicBezTo>
                    <a:pt x="11539" y="32414"/>
                    <a:pt x="10929" y="32460"/>
                    <a:pt x="10508" y="32830"/>
                  </a:cubicBezTo>
                  <a:cubicBezTo>
                    <a:pt x="10451" y="32881"/>
                    <a:pt x="10451" y="32968"/>
                    <a:pt x="10482" y="33031"/>
                  </a:cubicBezTo>
                  <a:cubicBezTo>
                    <a:pt x="10877" y="33825"/>
                    <a:pt x="12018" y="33965"/>
                    <a:pt x="12816" y="34070"/>
                  </a:cubicBezTo>
                  <a:cubicBezTo>
                    <a:pt x="13299" y="34134"/>
                    <a:pt x="13844" y="34183"/>
                    <a:pt x="14393" y="34183"/>
                  </a:cubicBezTo>
                  <a:cubicBezTo>
                    <a:pt x="15112" y="34183"/>
                    <a:pt x="15837" y="34098"/>
                    <a:pt x="16436" y="33849"/>
                  </a:cubicBezTo>
                  <a:cubicBezTo>
                    <a:pt x="16504" y="33820"/>
                    <a:pt x="16570" y="33784"/>
                    <a:pt x="16631" y="33740"/>
                  </a:cubicBezTo>
                  <a:cubicBezTo>
                    <a:pt x="16642" y="34037"/>
                    <a:pt x="16646" y="34331"/>
                    <a:pt x="16649" y="34617"/>
                  </a:cubicBezTo>
                  <a:cubicBezTo>
                    <a:pt x="16652" y="34807"/>
                    <a:pt x="16653" y="34988"/>
                    <a:pt x="16644" y="35161"/>
                  </a:cubicBezTo>
                  <a:cubicBezTo>
                    <a:pt x="16587" y="35030"/>
                    <a:pt x="16494" y="34916"/>
                    <a:pt x="16376" y="34850"/>
                  </a:cubicBezTo>
                  <a:cubicBezTo>
                    <a:pt x="16065" y="34674"/>
                    <a:pt x="15746" y="34622"/>
                    <a:pt x="15421" y="34622"/>
                  </a:cubicBezTo>
                  <a:cubicBezTo>
                    <a:pt x="14953" y="34622"/>
                    <a:pt x="14472" y="34730"/>
                    <a:pt x="13978" y="34737"/>
                  </a:cubicBezTo>
                  <a:cubicBezTo>
                    <a:pt x="13943" y="34737"/>
                    <a:pt x="13908" y="34738"/>
                    <a:pt x="13874" y="34738"/>
                  </a:cubicBezTo>
                  <a:cubicBezTo>
                    <a:pt x="13030" y="34738"/>
                    <a:pt x="12193" y="34591"/>
                    <a:pt x="11354" y="34591"/>
                  </a:cubicBezTo>
                  <a:cubicBezTo>
                    <a:pt x="11292" y="34591"/>
                    <a:pt x="11231" y="34591"/>
                    <a:pt x="11169" y="34593"/>
                  </a:cubicBezTo>
                  <a:cubicBezTo>
                    <a:pt x="10448" y="34612"/>
                    <a:pt x="10203" y="35549"/>
                    <a:pt x="10807" y="35932"/>
                  </a:cubicBezTo>
                  <a:cubicBezTo>
                    <a:pt x="11663" y="36474"/>
                    <a:pt x="12763" y="36647"/>
                    <a:pt x="13776" y="36647"/>
                  </a:cubicBezTo>
                  <a:cubicBezTo>
                    <a:pt x="13844" y="36647"/>
                    <a:pt x="13911" y="36646"/>
                    <a:pt x="13978" y="36644"/>
                  </a:cubicBezTo>
                  <a:cubicBezTo>
                    <a:pt x="14909" y="36624"/>
                    <a:pt x="15932" y="36596"/>
                    <a:pt x="16536" y="35854"/>
                  </a:cubicBezTo>
                  <a:lnTo>
                    <a:pt x="16536" y="35854"/>
                  </a:lnTo>
                  <a:cubicBezTo>
                    <a:pt x="16401" y="36273"/>
                    <a:pt x="16115" y="36592"/>
                    <a:pt x="15508" y="36771"/>
                  </a:cubicBezTo>
                  <a:cubicBezTo>
                    <a:pt x="14925" y="36943"/>
                    <a:pt x="14236" y="37013"/>
                    <a:pt x="13546" y="37013"/>
                  </a:cubicBezTo>
                  <a:cubicBezTo>
                    <a:pt x="12896" y="37013"/>
                    <a:pt x="12247" y="36951"/>
                    <a:pt x="11684" y="36855"/>
                  </a:cubicBezTo>
                  <a:cubicBezTo>
                    <a:pt x="11144" y="36761"/>
                    <a:pt x="10541" y="36707"/>
                    <a:pt x="10271" y="36142"/>
                  </a:cubicBezTo>
                  <a:cubicBezTo>
                    <a:pt x="10041" y="35663"/>
                    <a:pt x="10199" y="34646"/>
                    <a:pt x="10201" y="34113"/>
                  </a:cubicBezTo>
                  <a:cubicBezTo>
                    <a:pt x="10204" y="33438"/>
                    <a:pt x="10227" y="32760"/>
                    <a:pt x="10289" y="32086"/>
                  </a:cubicBezTo>
                  <a:cubicBezTo>
                    <a:pt x="10337" y="31566"/>
                    <a:pt x="10428" y="31457"/>
                    <a:pt x="10678" y="31457"/>
                  </a:cubicBezTo>
                  <a:cubicBezTo>
                    <a:pt x="10837" y="31457"/>
                    <a:pt x="11061" y="31502"/>
                    <a:pt x="11380" y="31512"/>
                  </a:cubicBezTo>
                  <a:cubicBezTo>
                    <a:pt x="11689" y="31522"/>
                    <a:pt x="12000" y="31526"/>
                    <a:pt x="12312" y="31526"/>
                  </a:cubicBezTo>
                  <a:cubicBezTo>
                    <a:pt x="12798" y="31526"/>
                    <a:pt x="13285" y="31516"/>
                    <a:pt x="13769" y="31505"/>
                  </a:cubicBezTo>
                  <a:cubicBezTo>
                    <a:pt x="14318" y="31492"/>
                    <a:pt x="14867" y="31464"/>
                    <a:pt x="15416" y="31443"/>
                  </a:cubicBezTo>
                  <a:cubicBezTo>
                    <a:pt x="15564" y="31438"/>
                    <a:pt x="15772" y="31398"/>
                    <a:pt x="15951" y="31398"/>
                  </a:cubicBezTo>
                  <a:close/>
                  <a:moveTo>
                    <a:pt x="13257" y="1"/>
                  </a:moveTo>
                  <a:cubicBezTo>
                    <a:pt x="10015" y="1"/>
                    <a:pt x="6789" y="1209"/>
                    <a:pt x="4344" y="3791"/>
                  </a:cubicBezTo>
                  <a:cubicBezTo>
                    <a:pt x="1447" y="6852"/>
                    <a:pt x="224" y="10814"/>
                    <a:pt x="477" y="15007"/>
                  </a:cubicBezTo>
                  <a:cubicBezTo>
                    <a:pt x="735" y="19311"/>
                    <a:pt x="2586" y="22701"/>
                    <a:pt x="5675" y="25629"/>
                  </a:cubicBezTo>
                  <a:cubicBezTo>
                    <a:pt x="6595" y="26501"/>
                    <a:pt x="8139" y="27366"/>
                    <a:pt x="8492" y="28635"/>
                  </a:cubicBezTo>
                  <a:cubicBezTo>
                    <a:pt x="8662" y="29246"/>
                    <a:pt x="8777" y="29878"/>
                    <a:pt x="8865" y="30515"/>
                  </a:cubicBezTo>
                  <a:cubicBezTo>
                    <a:pt x="8831" y="30565"/>
                    <a:pt x="8801" y="30619"/>
                    <a:pt x="8774" y="30674"/>
                  </a:cubicBezTo>
                  <a:cubicBezTo>
                    <a:pt x="8430" y="31424"/>
                    <a:pt x="8486" y="32439"/>
                    <a:pt x="8455" y="33244"/>
                  </a:cubicBezTo>
                  <a:cubicBezTo>
                    <a:pt x="8413" y="34321"/>
                    <a:pt x="8342" y="35499"/>
                    <a:pt x="8559" y="36562"/>
                  </a:cubicBezTo>
                  <a:cubicBezTo>
                    <a:pt x="8913" y="38291"/>
                    <a:pt x="11018" y="38848"/>
                    <a:pt x="13060" y="38848"/>
                  </a:cubicBezTo>
                  <a:cubicBezTo>
                    <a:pt x="14333" y="38848"/>
                    <a:pt x="15580" y="38632"/>
                    <a:pt x="16364" y="38349"/>
                  </a:cubicBezTo>
                  <a:cubicBezTo>
                    <a:pt x="17563" y="37916"/>
                    <a:pt x="18237" y="37096"/>
                    <a:pt x="18378" y="35818"/>
                  </a:cubicBezTo>
                  <a:cubicBezTo>
                    <a:pt x="18548" y="34262"/>
                    <a:pt x="18481" y="32311"/>
                    <a:pt x="17955" y="30831"/>
                  </a:cubicBezTo>
                  <a:cubicBezTo>
                    <a:pt x="17948" y="30813"/>
                    <a:pt x="17941" y="30798"/>
                    <a:pt x="17932" y="30782"/>
                  </a:cubicBezTo>
                  <a:cubicBezTo>
                    <a:pt x="18026" y="29699"/>
                    <a:pt x="18212" y="28577"/>
                    <a:pt x="18762" y="27862"/>
                  </a:cubicBezTo>
                  <a:cubicBezTo>
                    <a:pt x="19376" y="27065"/>
                    <a:pt x="20353" y="26440"/>
                    <a:pt x="21085" y="25753"/>
                  </a:cubicBezTo>
                  <a:cubicBezTo>
                    <a:pt x="22095" y="24808"/>
                    <a:pt x="23043" y="23797"/>
                    <a:pt x="23859" y="22679"/>
                  </a:cubicBezTo>
                  <a:cubicBezTo>
                    <a:pt x="27270" y="18001"/>
                    <a:pt x="27364" y="10313"/>
                    <a:pt x="24116" y="5497"/>
                  </a:cubicBezTo>
                  <a:cubicBezTo>
                    <a:pt x="21510" y="1945"/>
                    <a:pt x="17370" y="1"/>
                    <a:pt x="1325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7883897" y="2180450"/>
              <a:ext cx="88196" cy="53786"/>
            </a:xfrm>
            <a:custGeom>
              <a:rect b="b" l="l" r="r" t="t"/>
              <a:pathLst>
                <a:path extrusionOk="0" h="4605" w="7551">
                  <a:moveTo>
                    <a:pt x="5837" y="1"/>
                  </a:moveTo>
                  <a:cubicBezTo>
                    <a:pt x="5570" y="1"/>
                    <a:pt x="5305" y="63"/>
                    <a:pt x="5083" y="185"/>
                  </a:cubicBezTo>
                  <a:cubicBezTo>
                    <a:pt x="4175" y="686"/>
                    <a:pt x="3260" y="1185"/>
                    <a:pt x="2379" y="1731"/>
                  </a:cubicBezTo>
                  <a:cubicBezTo>
                    <a:pt x="1619" y="2202"/>
                    <a:pt x="707" y="2680"/>
                    <a:pt x="279" y="3492"/>
                  </a:cubicBezTo>
                  <a:cubicBezTo>
                    <a:pt x="1" y="4019"/>
                    <a:pt x="359" y="4530"/>
                    <a:pt x="910" y="4591"/>
                  </a:cubicBezTo>
                  <a:cubicBezTo>
                    <a:pt x="992" y="4600"/>
                    <a:pt x="1073" y="4604"/>
                    <a:pt x="1155" y="4604"/>
                  </a:cubicBezTo>
                  <a:cubicBezTo>
                    <a:pt x="1962" y="4604"/>
                    <a:pt x="2764" y="4187"/>
                    <a:pt x="3504" y="3903"/>
                  </a:cubicBezTo>
                  <a:cubicBezTo>
                    <a:pt x="4406" y="3556"/>
                    <a:pt x="5308" y="3207"/>
                    <a:pt x="6218" y="2881"/>
                  </a:cubicBezTo>
                  <a:cubicBezTo>
                    <a:pt x="6913" y="2632"/>
                    <a:pt x="7551" y="1857"/>
                    <a:pt x="7249" y="1067"/>
                  </a:cubicBezTo>
                  <a:cubicBezTo>
                    <a:pt x="7203" y="949"/>
                    <a:pt x="7154" y="829"/>
                    <a:pt x="7100" y="714"/>
                  </a:cubicBezTo>
                  <a:cubicBezTo>
                    <a:pt x="6870" y="232"/>
                    <a:pt x="6351" y="1"/>
                    <a:pt x="583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7903905" y="2260157"/>
              <a:ext cx="94047" cy="35367"/>
            </a:xfrm>
            <a:custGeom>
              <a:rect b="b" l="l" r="r" t="t"/>
              <a:pathLst>
                <a:path extrusionOk="0" h="3028" w="8052">
                  <a:moveTo>
                    <a:pt x="5439" y="0"/>
                  </a:moveTo>
                  <a:cubicBezTo>
                    <a:pt x="3806" y="0"/>
                    <a:pt x="1910" y="99"/>
                    <a:pt x="498" y="763"/>
                  </a:cubicBezTo>
                  <a:cubicBezTo>
                    <a:pt x="7" y="992"/>
                    <a:pt x="0" y="1839"/>
                    <a:pt x="498" y="2068"/>
                  </a:cubicBezTo>
                  <a:cubicBezTo>
                    <a:pt x="2128" y="2815"/>
                    <a:pt x="4357" y="2896"/>
                    <a:pt x="6128" y="3023"/>
                  </a:cubicBezTo>
                  <a:cubicBezTo>
                    <a:pt x="6170" y="3027"/>
                    <a:pt x="6211" y="3028"/>
                    <a:pt x="6251" y="3028"/>
                  </a:cubicBezTo>
                  <a:cubicBezTo>
                    <a:pt x="8052" y="3028"/>
                    <a:pt x="8045" y="27"/>
                    <a:pt x="6128" y="5"/>
                  </a:cubicBezTo>
                  <a:cubicBezTo>
                    <a:pt x="5906" y="2"/>
                    <a:pt x="5675" y="0"/>
                    <a:pt x="5439"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891664" y="2334269"/>
              <a:ext cx="83722" cy="53927"/>
            </a:xfrm>
            <a:custGeom>
              <a:rect b="b" l="l" r="r" t="t"/>
              <a:pathLst>
                <a:path extrusionOk="0" h="4617" w="7168">
                  <a:moveTo>
                    <a:pt x="957" y="0"/>
                  </a:moveTo>
                  <a:cubicBezTo>
                    <a:pt x="387" y="0"/>
                    <a:pt x="2" y="215"/>
                    <a:pt x="1" y="797"/>
                  </a:cubicBezTo>
                  <a:cubicBezTo>
                    <a:pt x="0" y="1681"/>
                    <a:pt x="851" y="2247"/>
                    <a:pt x="1500" y="2721"/>
                  </a:cubicBezTo>
                  <a:cubicBezTo>
                    <a:pt x="2311" y="3311"/>
                    <a:pt x="3171" y="3834"/>
                    <a:pt x="4017" y="4372"/>
                  </a:cubicBezTo>
                  <a:cubicBezTo>
                    <a:pt x="4284" y="4542"/>
                    <a:pt x="4550" y="4616"/>
                    <a:pt x="4801" y="4616"/>
                  </a:cubicBezTo>
                  <a:cubicBezTo>
                    <a:pt x="6200" y="4616"/>
                    <a:pt x="7168" y="2327"/>
                    <a:pt x="5614" y="1640"/>
                  </a:cubicBezTo>
                  <a:cubicBezTo>
                    <a:pt x="5081" y="1405"/>
                    <a:pt x="2414" y="0"/>
                    <a:pt x="957"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483657" y="2180438"/>
              <a:ext cx="88161" cy="53798"/>
            </a:xfrm>
            <a:custGeom>
              <a:rect b="b" l="l" r="r" t="t"/>
              <a:pathLst>
                <a:path extrusionOk="0" h="4606" w="7548">
                  <a:moveTo>
                    <a:pt x="1709" y="1"/>
                  </a:moveTo>
                  <a:cubicBezTo>
                    <a:pt x="1197" y="1"/>
                    <a:pt x="679" y="232"/>
                    <a:pt x="449" y="715"/>
                  </a:cubicBezTo>
                  <a:cubicBezTo>
                    <a:pt x="394" y="830"/>
                    <a:pt x="346" y="950"/>
                    <a:pt x="301" y="1068"/>
                  </a:cubicBezTo>
                  <a:cubicBezTo>
                    <a:pt x="0" y="1851"/>
                    <a:pt x="641" y="2634"/>
                    <a:pt x="1330" y="2882"/>
                  </a:cubicBezTo>
                  <a:cubicBezTo>
                    <a:pt x="2241" y="3208"/>
                    <a:pt x="3142" y="3557"/>
                    <a:pt x="4046" y="3904"/>
                  </a:cubicBezTo>
                  <a:cubicBezTo>
                    <a:pt x="4786" y="4188"/>
                    <a:pt x="5588" y="4605"/>
                    <a:pt x="6394" y="4605"/>
                  </a:cubicBezTo>
                  <a:cubicBezTo>
                    <a:pt x="6475" y="4605"/>
                    <a:pt x="6557" y="4601"/>
                    <a:pt x="6638" y="4592"/>
                  </a:cubicBezTo>
                  <a:cubicBezTo>
                    <a:pt x="7190" y="4531"/>
                    <a:pt x="7547" y="4020"/>
                    <a:pt x="7269" y="3493"/>
                  </a:cubicBezTo>
                  <a:cubicBezTo>
                    <a:pt x="6842" y="2681"/>
                    <a:pt x="5930" y="2203"/>
                    <a:pt x="5171" y="1732"/>
                  </a:cubicBezTo>
                  <a:cubicBezTo>
                    <a:pt x="4290" y="1186"/>
                    <a:pt x="3375" y="685"/>
                    <a:pt x="2466" y="186"/>
                  </a:cubicBezTo>
                  <a:cubicBezTo>
                    <a:pt x="2242" y="63"/>
                    <a:pt x="1976" y="1"/>
                    <a:pt x="1709"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457739" y="2260157"/>
              <a:ext cx="94094" cy="35367"/>
            </a:xfrm>
            <a:custGeom>
              <a:rect b="b" l="l" r="r" t="t"/>
              <a:pathLst>
                <a:path extrusionOk="0" h="3028" w="8056">
                  <a:moveTo>
                    <a:pt x="2603" y="0"/>
                  </a:moveTo>
                  <a:cubicBezTo>
                    <a:pt x="2371" y="0"/>
                    <a:pt x="2145" y="2"/>
                    <a:pt x="1927" y="5"/>
                  </a:cubicBezTo>
                  <a:cubicBezTo>
                    <a:pt x="14" y="27"/>
                    <a:pt x="1" y="3028"/>
                    <a:pt x="1804" y="3028"/>
                  </a:cubicBezTo>
                  <a:cubicBezTo>
                    <a:pt x="1844" y="3028"/>
                    <a:pt x="1885" y="3027"/>
                    <a:pt x="1927" y="3023"/>
                  </a:cubicBezTo>
                  <a:cubicBezTo>
                    <a:pt x="3701" y="2895"/>
                    <a:pt x="5930" y="2815"/>
                    <a:pt x="7558" y="2068"/>
                  </a:cubicBezTo>
                  <a:cubicBezTo>
                    <a:pt x="8055" y="1839"/>
                    <a:pt x="8049" y="992"/>
                    <a:pt x="7558" y="763"/>
                  </a:cubicBezTo>
                  <a:cubicBezTo>
                    <a:pt x="6141" y="97"/>
                    <a:pt x="4237" y="0"/>
                    <a:pt x="2603"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480352" y="2334082"/>
              <a:ext cx="100308" cy="54113"/>
            </a:xfrm>
            <a:custGeom>
              <a:rect b="b" l="l" r="r" t="t"/>
              <a:pathLst>
                <a:path extrusionOk="0" h="4633" w="8588">
                  <a:moveTo>
                    <a:pt x="6046" y="1"/>
                  </a:moveTo>
                  <a:cubicBezTo>
                    <a:pt x="5469" y="1"/>
                    <a:pt x="4847" y="263"/>
                    <a:pt x="4349" y="457"/>
                  </a:cubicBezTo>
                  <a:cubicBezTo>
                    <a:pt x="3404" y="825"/>
                    <a:pt x="2480" y="1246"/>
                    <a:pt x="1553" y="1656"/>
                  </a:cubicBezTo>
                  <a:cubicBezTo>
                    <a:pt x="1" y="2342"/>
                    <a:pt x="965" y="4633"/>
                    <a:pt x="2365" y="4633"/>
                  </a:cubicBezTo>
                  <a:cubicBezTo>
                    <a:pt x="2617" y="4633"/>
                    <a:pt x="2883" y="4559"/>
                    <a:pt x="3150" y="4388"/>
                  </a:cubicBezTo>
                  <a:cubicBezTo>
                    <a:pt x="3868" y="3931"/>
                    <a:pt x="8587" y="1388"/>
                    <a:pt x="6825" y="218"/>
                  </a:cubicBezTo>
                  <a:cubicBezTo>
                    <a:pt x="6588" y="61"/>
                    <a:pt x="6322" y="1"/>
                    <a:pt x="6046"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05" name="Shape 2005"/>
        <p:cNvGrpSpPr/>
        <p:nvPr/>
      </p:nvGrpSpPr>
      <p:grpSpPr>
        <a:xfrm>
          <a:off x="0" y="0"/>
          <a:ext cx="0" cy="0"/>
          <a:chOff x="0" y="0"/>
          <a:chExt cx="0" cy="0"/>
        </a:xfrm>
      </p:grpSpPr>
      <p:grpSp>
        <p:nvGrpSpPr>
          <p:cNvPr id="2006" name="Google Shape;2006;p31"/>
          <p:cNvGrpSpPr/>
          <p:nvPr/>
        </p:nvGrpSpPr>
        <p:grpSpPr>
          <a:xfrm>
            <a:off x="-28" y="31"/>
            <a:ext cx="9144057" cy="4909351"/>
            <a:chOff x="-28" y="31"/>
            <a:chExt cx="9144057" cy="4909351"/>
          </a:xfrm>
        </p:grpSpPr>
        <p:grpSp>
          <p:nvGrpSpPr>
            <p:cNvPr id="2007" name="Google Shape;2007;p31"/>
            <p:cNvGrpSpPr/>
            <p:nvPr/>
          </p:nvGrpSpPr>
          <p:grpSpPr>
            <a:xfrm>
              <a:off x="-28" y="456438"/>
              <a:ext cx="9144057" cy="4452944"/>
              <a:chOff x="-28" y="248988"/>
              <a:chExt cx="9144057" cy="4452944"/>
            </a:xfrm>
          </p:grpSpPr>
          <p:sp>
            <p:nvSpPr>
              <p:cNvPr id="2008" name="Google Shape;2008;p31"/>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1"/>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1"/>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1"/>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1"/>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1"/>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1"/>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1"/>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1"/>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1"/>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1"/>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1"/>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1"/>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1"/>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1"/>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1"/>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1"/>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1"/>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1"/>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1"/>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1"/>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1"/>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1"/>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1"/>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2" name="Google Shape;2032;p31"/>
            <p:cNvGrpSpPr/>
            <p:nvPr/>
          </p:nvGrpSpPr>
          <p:grpSpPr>
            <a:xfrm>
              <a:off x="597942" y="31"/>
              <a:ext cx="7948252" cy="367803"/>
              <a:chOff x="597942" y="31"/>
              <a:chExt cx="7948252" cy="367803"/>
            </a:xfrm>
          </p:grpSpPr>
          <p:grpSp>
            <p:nvGrpSpPr>
              <p:cNvPr id="2033" name="Google Shape;2033;p31"/>
              <p:cNvGrpSpPr/>
              <p:nvPr/>
            </p:nvGrpSpPr>
            <p:grpSpPr>
              <a:xfrm>
                <a:off x="597942" y="187534"/>
                <a:ext cx="7948252" cy="180300"/>
                <a:chOff x="597942" y="187534"/>
                <a:chExt cx="7948252" cy="180300"/>
              </a:xfrm>
            </p:grpSpPr>
            <p:sp>
              <p:nvSpPr>
                <p:cNvPr id="2034" name="Google Shape;2034;p31"/>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1"/>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1"/>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1"/>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1"/>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1"/>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1"/>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1"/>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1"/>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1"/>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1"/>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1"/>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6" name="Google Shape;2046;p31"/>
              <p:cNvGrpSpPr/>
              <p:nvPr/>
            </p:nvGrpSpPr>
            <p:grpSpPr>
              <a:xfrm>
                <a:off x="645872" y="31"/>
                <a:ext cx="7860381" cy="326536"/>
                <a:chOff x="645872" y="31"/>
                <a:chExt cx="7860381" cy="326536"/>
              </a:xfrm>
            </p:grpSpPr>
            <p:sp>
              <p:nvSpPr>
                <p:cNvPr id="2047" name="Google Shape;2047;p31"/>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1"/>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1"/>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1"/>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1"/>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1"/>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1"/>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1"/>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1"/>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1"/>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1"/>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1"/>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1"/>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1"/>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1"/>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1"/>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1"/>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1"/>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1"/>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1"/>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1"/>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1"/>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1"/>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1"/>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71" name="Google Shape;2071;p31"/>
          <p:cNvSpPr txBox="1"/>
          <p:nvPr>
            <p:ph hasCustomPrompt="1" type="title"/>
          </p:nvPr>
        </p:nvSpPr>
        <p:spPr>
          <a:xfrm>
            <a:off x="713225" y="2428750"/>
            <a:ext cx="3168600" cy="12357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6000"/>
              <a:buNone/>
              <a:defRPr sz="90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72" name="Google Shape;2072;p31"/>
          <p:cNvSpPr txBox="1"/>
          <p:nvPr>
            <p:ph idx="1" type="subTitle"/>
          </p:nvPr>
        </p:nvSpPr>
        <p:spPr>
          <a:xfrm>
            <a:off x="713225" y="3501075"/>
            <a:ext cx="3168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73" name="Google Shape;2073;p31"/>
          <p:cNvSpPr txBox="1"/>
          <p:nvPr>
            <p:ph hasCustomPrompt="1" idx="2" type="title"/>
          </p:nvPr>
        </p:nvSpPr>
        <p:spPr>
          <a:xfrm>
            <a:off x="4119625" y="1084400"/>
            <a:ext cx="4185900" cy="7689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6000"/>
              <a:buNone/>
              <a:defRPr sz="45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74" name="Google Shape;2074;p31"/>
          <p:cNvSpPr txBox="1"/>
          <p:nvPr>
            <p:ph idx="3" type="subTitle"/>
          </p:nvPr>
        </p:nvSpPr>
        <p:spPr>
          <a:xfrm>
            <a:off x="4119625" y="1706942"/>
            <a:ext cx="41859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75" name="Google Shape;2075;p31"/>
          <p:cNvSpPr txBox="1"/>
          <p:nvPr>
            <p:ph hasCustomPrompt="1" idx="4" type="title"/>
          </p:nvPr>
        </p:nvSpPr>
        <p:spPr>
          <a:xfrm>
            <a:off x="4119625" y="3200066"/>
            <a:ext cx="4185900" cy="7689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6000"/>
              <a:buNone/>
              <a:defRPr sz="45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76" name="Google Shape;2076;p31"/>
          <p:cNvSpPr txBox="1"/>
          <p:nvPr>
            <p:ph idx="5" type="subTitle"/>
          </p:nvPr>
        </p:nvSpPr>
        <p:spPr>
          <a:xfrm>
            <a:off x="4119625" y="3831100"/>
            <a:ext cx="41859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2077" name="Google Shape;2077;p31"/>
          <p:cNvGrpSpPr/>
          <p:nvPr/>
        </p:nvGrpSpPr>
        <p:grpSpPr>
          <a:xfrm>
            <a:off x="303794" y="885988"/>
            <a:ext cx="324961" cy="885624"/>
            <a:chOff x="6903119" y="1655088"/>
            <a:chExt cx="324961" cy="885624"/>
          </a:xfrm>
        </p:grpSpPr>
        <p:sp>
          <p:nvSpPr>
            <p:cNvPr id="2078" name="Google Shape;2078;p31"/>
            <p:cNvSpPr/>
            <p:nvPr/>
          </p:nvSpPr>
          <p:spPr>
            <a:xfrm>
              <a:off x="6903119" y="1655088"/>
              <a:ext cx="324961" cy="885624"/>
            </a:xfrm>
            <a:custGeom>
              <a:rect b="b" l="l" r="r" t="t"/>
              <a:pathLst>
                <a:path extrusionOk="0" h="75824" w="27822">
                  <a:moveTo>
                    <a:pt x="13035" y="1772"/>
                  </a:moveTo>
                  <a:cubicBezTo>
                    <a:pt x="16644" y="1772"/>
                    <a:pt x="20302" y="3518"/>
                    <a:pt x="22464" y="6465"/>
                  </a:cubicBezTo>
                  <a:cubicBezTo>
                    <a:pt x="25306" y="10677"/>
                    <a:pt x="25287" y="17354"/>
                    <a:pt x="22463" y="21542"/>
                  </a:cubicBezTo>
                  <a:cubicBezTo>
                    <a:pt x="21229" y="23372"/>
                    <a:pt x="19576" y="24846"/>
                    <a:pt x="17914" y="26276"/>
                  </a:cubicBezTo>
                  <a:cubicBezTo>
                    <a:pt x="16496" y="27495"/>
                    <a:pt x="15126" y="28661"/>
                    <a:pt x="13404" y="28661"/>
                  </a:cubicBezTo>
                  <a:cubicBezTo>
                    <a:pt x="12895" y="28661"/>
                    <a:pt x="12356" y="28559"/>
                    <a:pt x="11776" y="28327"/>
                  </a:cubicBezTo>
                  <a:cubicBezTo>
                    <a:pt x="9891" y="27572"/>
                    <a:pt x="8158" y="25981"/>
                    <a:pt x="6715" y="24576"/>
                  </a:cubicBezTo>
                  <a:cubicBezTo>
                    <a:pt x="4875" y="22785"/>
                    <a:pt x="3333" y="20716"/>
                    <a:pt x="2636" y="18213"/>
                  </a:cubicBezTo>
                  <a:cubicBezTo>
                    <a:pt x="1174" y="12953"/>
                    <a:pt x="2511" y="7109"/>
                    <a:pt x="6972" y="3740"/>
                  </a:cubicBezTo>
                  <a:cubicBezTo>
                    <a:pt x="8759" y="2390"/>
                    <a:pt x="10889" y="1772"/>
                    <a:pt x="13035" y="1772"/>
                  </a:cubicBezTo>
                  <a:close/>
                  <a:moveTo>
                    <a:pt x="14424" y="30340"/>
                  </a:moveTo>
                  <a:cubicBezTo>
                    <a:pt x="14438" y="30375"/>
                    <a:pt x="14453" y="30411"/>
                    <a:pt x="14471" y="30445"/>
                  </a:cubicBezTo>
                  <a:cubicBezTo>
                    <a:pt x="14668" y="30808"/>
                    <a:pt x="14967" y="31081"/>
                    <a:pt x="15158" y="31444"/>
                  </a:cubicBezTo>
                  <a:cubicBezTo>
                    <a:pt x="15208" y="31550"/>
                    <a:pt x="15250" y="31656"/>
                    <a:pt x="15288" y="31765"/>
                  </a:cubicBezTo>
                  <a:cubicBezTo>
                    <a:pt x="15286" y="31767"/>
                    <a:pt x="15285" y="31768"/>
                    <a:pt x="15283" y="31770"/>
                  </a:cubicBezTo>
                  <a:cubicBezTo>
                    <a:pt x="14528" y="31886"/>
                    <a:pt x="13879" y="32257"/>
                    <a:pt x="13077" y="32295"/>
                  </a:cubicBezTo>
                  <a:cubicBezTo>
                    <a:pt x="13005" y="32298"/>
                    <a:pt x="12649" y="32330"/>
                    <a:pt x="12397" y="32330"/>
                  </a:cubicBezTo>
                  <a:cubicBezTo>
                    <a:pt x="12263" y="32330"/>
                    <a:pt x="12159" y="32321"/>
                    <a:pt x="12140" y="32295"/>
                  </a:cubicBezTo>
                  <a:cubicBezTo>
                    <a:pt x="12074" y="32201"/>
                    <a:pt x="12442" y="31465"/>
                    <a:pt x="12477" y="31378"/>
                  </a:cubicBezTo>
                  <a:cubicBezTo>
                    <a:pt x="12609" y="31045"/>
                    <a:pt x="12786" y="30708"/>
                    <a:pt x="12935" y="30365"/>
                  </a:cubicBezTo>
                  <a:cubicBezTo>
                    <a:pt x="13149" y="30387"/>
                    <a:pt x="13363" y="30399"/>
                    <a:pt x="13578" y="30399"/>
                  </a:cubicBezTo>
                  <a:cubicBezTo>
                    <a:pt x="13860" y="30399"/>
                    <a:pt x="14143" y="30379"/>
                    <a:pt x="14424" y="30340"/>
                  </a:cubicBezTo>
                  <a:close/>
                  <a:moveTo>
                    <a:pt x="16028" y="64629"/>
                  </a:moveTo>
                  <a:cubicBezTo>
                    <a:pt x="16215" y="64629"/>
                    <a:pt x="16402" y="64674"/>
                    <a:pt x="16583" y="64751"/>
                  </a:cubicBezTo>
                  <a:cubicBezTo>
                    <a:pt x="16332" y="65007"/>
                    <a:pt x="16039" y="65260"/>
                    <a:pt x="15725" y="65370"/>
                  </a:cubicBezTo>
                  <a:cubicBezTo>
                    <a:pt x="15563" y="65426"/>
                    <a:pt x="15378" y="65461"/>
                    <a:pt x="15230" y="65461"/>
                  </a:cubicBezTo>
                  <a:cubicBezTo>
                    <a:pt x="14923" y="65461"/>
                    <a:pt x="14772" y="65312"/>
                    <a:pt x="15298" y="64895"/>
                  </a:cubicBezTo>
                  <a:cubicBezTo>
                    <a:pt x="15534" y="64707"/>
                    <a:pt x="15781" y="64629"/>
                    <a:pt x="16028" y="64629"/>
                  </a:cubicBezTo>
                  <a:close/>
                  <a:moveTo>
                    <a:pt x="13049" y="1"/>
                  </a:moveTo>
                  <a:cubicBezTo>
                    <a:pt x="11460" y="1"/>
                    <a:pt x="9864" y="299"/>
                    <a:pt x="8345" y="937"/>
                  </a:cubicBezTo>
                  <a:cubicBezTo>
                    <a:pt x="2776" y="3274"/>
                    <a:pt x="1" y="9285"/>
                    <a:pt x="350" y="15083"/>
                  </a:cubicBezTo>
                  <a:cubicBezTo>
                    <a:pt x="705" y="21010"/>
                    <a:pt x="4311" y="25435"/>
                    <a:pt x="8991" y="28761"/>
                  </a:cubicBezTo>
                  <a:cubicBezTo>
                    <a:pt x="9873" y="29388"/>
                    <a:pt x="10812" y="29861"/>
                    <a:pt x="11775" y="30134"/>
                  </a:cubicBezTo>
                  <a:cubicBezTo>
                    <a:pt x="11680" y="30297"/>
                    <a:pt x="11592" y="30460"/>
                    <a:pt x="11506" y="30615"/>
                  </a:cubicBezTo>
                  <a:cubicBezTo>
                    <a:pt x="11205" y="31157"/>
                    <a:pt x="10782" y="31791"/>
                    <a:pt x="10724" y="32416"/>
                  </a:cubicBezTo>
                  <a:cubicBezTo>
                    <a:pt x="10600" y="33737"/>
                    <a:pt x="12230" y="33964"/>
                    <a:pt x="13228" y="33985"/>
                  </a:cubicBezTo>
                  <a:cubicBezTo>
                    <a:pt x="13273" y="33987"/>
                    <a:pt x="13320" y="33987"/>
                    <a:pt x="13367" y="33987"/>
                  </a:cubicBezTo>
                  <a:cubicBezTo>
                    <a:pt x="13440" y="33987"/>
                    <a:pt x="13515" y="33986"/>
                    <a:pt x="13592" y="33983"/>
                  </a:cubicBezTo>
                  <a:lnTo>
                    <a:pt x="13592" y="33983"/>
                  </a:lnTo>
                  <a:cubicBezTo>
                    <a:pt x="13420" y="34584"/>
                    <a:pt x="13298" y="35214"/>
                    <a:pt x="13092" y="35783"/>
                  </a:cubicBezTo>
                  <a:cubicBezTo>
                    <a:pt x="12686" y="36905"/>
                    <a:pt x="12164" y="37981"/>
                    <a:pt x="11697" y="39078"/>
                  </a:cubicBezTo>
                  <a:cubicBezTo>
                    <a:pt x="10841" y="41087"/>
                    <a:pt x="10114" y="43171"/>
                    <a:pt x="10004" y="45372"/>
                  </a:cubicBezTo>
                  <a:cubicBezTo>
                    <a:pt x="9905" y="47372"/>
                    <a:pt x="10367" y="49385"/>
                    <a:pt x="11495" y="51055"/>
                  </a:cubicBezTo>
                  <a:cubicBezTo>
                    <a:pt x="12579" y="52659"/>
                    <a:pt x="14066" y="53898"/>
                    <a:pt x="15381" y="55298"/>
                  </a:cubicBezTo>
                  <a:cubicBezTo>
                    <a:pt x="16935" y="56953"/>
                    <a:pt x="18238" y="59076"/>
                    <a:pt x="18079" y="61436"/>
                  </a:cubicBezTo>
                  <a:cubicBezTo>
                    <a:pt x="18038" y="62006"/>
                    <a:pt x="17905" y="62565"/>
                    <a:pt x="17685" y="63092"/>
                  </a:cubicBezTo>
                  <a:cubicBezTo>
                    <a:pt x="17210" y="62875"/>
                    <a:pt x="16694" y="62753"/>
                    <a:pt x="16152" y="62753"/>
                  </a:cubicBezTo>
                  <a:cubicBezTo>
                    <a:pt x="15907" y="62753"/>
                    <a:pt x="15657" y="62778"/>
                    <a:pt x="15403" y="62830"/>
                  </a:cubicBezTo>
                  <a:cubicBezTo>
                    <a:pt x="13809" y="63159"/>
                    <a:pt x="12356" y="64722"/>
                    <a:pt x="13005" y="66422"/>
                  </a:cubicBezTo>
                  <a:cubicBezTo>
                    <a:pt x="13358" y="67348"/>
                    <a:pt x="14088" y="67684"/>
                    <a:pt x="14900" y="67684"/>
                  </a:cubicBezTo>
                  <a:cubicBezTo>
                    <a:pt x="15856" y="67684"/>
                    <a:pt x="16925" y="67217"/>
                    <a:pt x="17624" y="66694"/>
                  </a:cubicBezTo>
                  <a:cubicBezTo>
                    <a:pt x="17786" y="66571"/>
                    <a:pt x="17939" y="66440"/>
                    <a:pt x="18088" y="66304"/>
                  </a:cubicBezTo>
                  <a:cubicBezTo>
                    <a:pt x="18447" y="67073"/>
                    <a:pt x="18596" y="67954"/>
                    <a:pt x="18617" y="68792"/>
                  </a:cubicBezTo>
                  <a:cubicBezTo>
                    <a:pt x="18666" y="70892"/>
                    <a:pt x="17737" y="72784"/>
                    <a:pt x="16258" y="74237"/>
                  </a:cubicBezTo>
                  <a:cubicBezTo>
                    <a:pt x="15658" y="74826"/>
                    <a:pt x="16204" y="75823"/>
                    <a:pt x="16910" y="75823"/>
                  </a:cubicBezTo>
                  <a:cubicBezTo>
                    <a:pt x="17059" y="75823"/>
                    <a:pt x="17215" y="75779"/>
                    <a:pt x="17369" y="75676"/>
                  </a:cubicBezTo>
                  <a:cubicBezTo>
                    <a:pt x="20667" y="73490"/>
                    <a:pt x="21780" y="68581"/>
                    <a:pt x="19820" y="65122"/>
                  </a:cubicBezTo>
                  <a:cubicBezTo>
                    <a:pt x="19705" y="64920"/>
                    <a:pt x="19578" y="64725"/>
                    <a:pt x="19438" y="64539"/>
                  </a:cubicBezTo>
                  <a:cubicBezTo>
                    <a:pt x="19936" y="63589"/>
                    <a:pt x="20215" y="62521"/>
                    <a:pt x="20258" y="61437"/>
                  </a:cubicBezTo>
                  <a:cubicBezTo>
                    <a:pt x="20349" y="59109"/>
                    <a:pt x="19324" y="56860"/>
                    <a:pt x="17900" y="55073"/>
                  </a:cubicBezTo>
                  <a:cubicBezTo>
                    <a:pt x="16378" y="53165"/>
                    <a:pt x="14232" y="51778"/>
                    <a:pt x="12912" y="49705"/>
                  </a:cubicBezTo>
                  <a:cubicBezTo>
                    <a:pt x="11138" y="46916"/>
                    <a:pt x="11863" y="43500"/>
                    <a:pt x="12929" y="40598"/>
                  </a:cubicBezTo>
                  <a:cubicBezTo>
                    <a:pt x="13581" y="38822"/>
                    <a:pt x="15377" y="35955"/>
                    <a:pt x="15051" y="33792"/>
                  </a:cubicBezTo>
                  <a:cubicBezTo>
                    <a:pt x="15771" y="33618"/>
                    <a:pt x="16456" y="33317"/>
                    <a:pt x="16856" y="32826"/>
                  </a:cubicBezTo>
                  <a:cubicBezTo>
                    <a:pt x="17493" y="32048"/>
                    <a:pt x="16929" y="30576"/>
                    <a:pt x="16267" y="29755"/>
                  </a:cubicBezTo>
                  <a:cubicBezTo>
                    <a:pt x="16527" y="29627"/>
                    <a:pt x="16777" y="29483"/>
                    <a:pt x="17018" y="29323"/>
                  </a:cubicBezTo>
                  <a:cubicBezTo>
                    <a:pt x="18915" y="28048"/>
                    <a:pt x="20814" y="26220"/>
                    <a:pt x="22338" y="24529"/>
                  </a:cubicBezTo>
                  <a:cubicBezTo>
                    <a:pt x="26800" y="19576"/>
                    <a:pt x="27822" y="11257"/>
                    <a:pt x="23988" y="5574"/>
                  </a:cubicBezTo>
                  <a:cubicBezTo>
                    <a:pt x="21448" y="2111"/>
                    <a:pt x="17273" y="1"/>
                    <a:pt x="13049"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1"/>
            <p:cNvSpPr/>
            <p:nvPr/>
          </p:nvSpPr>
          <p:spPr>
            <a:xfrm>
              <a:off x="6936969" y="1748578"/>
              <a:ext cx="40016" cy="73140"/>
            </a:xfrm>
            <a:custGeom>
              <a:rect b="b" l="l" r="r" t="t"/>
              <a:pathLst>
                <a:path extrusionOk="0" h="6262" w="3426">
                  <a:moveTo>
                    <a:pt x="2846" y="1"/>
                  </a:moveTo>
                  <a:cubicBezTo>
                    <a:pt x="2764" y="1"/>
                    <a:pt x="2677" y="18"/>
                    <a:pt x="2589" y="55"/>
                  </a:cubicBezTo>
                  <a:cubicBezTo>
                    <a:pt x="828" y="805"/>
                    <a:pt x="0" y="3624"/>
                    <a:pt x="520" y="5333"/>
                  </a:cubicBezTo>
                  <a:cubicBezTo>
                    <a:pt x="710" y="5957"/>
                    <a:pt x="1311" y="6261"/>
                    <a:pt x="1891" y="6261"/>
                  </a:cubicBezTo>
                  <a:cubicBezTo>
                    <a:pt x="2585" y="6261"/>
                    <a:pt x="3248" y="5825"/>
                    <a:pt x="3143" y="4978"/>
                  </a:cubicBezTo>
                  <a:cubicBezTo>
                    <a:pt x="3052" y="4237"/>
                    <a:pt x="2860" y="3516"/>
                    <a:pt x="2893" y="2765"/>
                  </a:cubicBezTo>
                  <a:cubicBezTo>
                    <a:pt x="2925" y="2019"/>
                    <a:pt x="3231" y="1369"/>
                    <a:pt x="3359" y="648"/>
                  </a:cubicBezTo>
                  <a:cubicBezTo>
                    <a:pt x="3426" y="266"/>
                    <a:pt x="3170" y="1"/>
                    <a:pt x="284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080" name="Shape 2080"/>
        <p:cNvGrpSpPr/>
        <p:nvPr/>
      </p:nvGrpSpPr>
      <p:grpSpPr>
        <a:xfrm>
          <a:off x="0" y="0"/>
          <a:ext cx="0" cy="0"/>
          <a:chOff x="0" y="0"/>
          <a:chExt cx="0" cy="0"/>
        </a:xfrm>
      </p:grpSpPr>
      <p:grpSp>
        <p:nvGrpSpPr>
          <p:cNvPr id="2081" name="Google Shape;2081;p32"/>
          <p:cNvGrpSpPr/>
          <p:nvPr/>
        </p:nvGrpSpPr>
        <p:grpSpPr>
          <a:xfrm>
            <a:off x="-28" y="31"/>
            <a:ext cx="9144057" cy="4909351"/>
            <a:chOff x="-28" y="31"/>
            <a:chExt cx="9144057" cy="4909351"/>
          </a:xfrm>
        </p:grpSpPr>
        <p:grpSp>
          <p:nvGrpSpPr>
            <p:cNvPr id="2082" name="Google Shape;2082;p32"/>
            <p:cNvGrpSpPr/>
            <p:nvPr/>
          </p:nvGrpSpPr>
          <p:grpSpPr>
            <a:xfrm>
              <a:off x="-28" y="456438"/>
              <a:ext cx="9144057" cy="4452944"/>
              <a:chOff x="-28" y="248988"/>
              <a:chExt cx="9144057" cy="4452944"/>
            </a:xfrm>
          </p:grpSpPr>
          <p:sp>
            <p:nvSpPr>
              <p:cNvPr id="2083" name="Google Shape;2083;p32"/>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2"/>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2"/>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2"/>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2"/>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2"/>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2"/>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2"/>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2"/>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2"/>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2"/>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2"/>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7" name="Google Shape;2107;p32"/>
            <p:cNvGrpSpPr/>
            <p:nvPr/>
          </p:nvGrpSpPr>
          <p:grpSpPr>
            <a:xfrm>
              <a:off x="597942" y="31"/>
              <a:ext cx="7948252" cy="367803"/>
              <a:chOff x="597942" y="31"/>
              <a:chExt cx="7948252" cy="367803"/>
            </a:xfrm>
          </p:grpSpPr>
          <p:grpSp>
            <p:nvGrpSpPr>
              <p:cNvPr id="2108" name="Google Shape;2108;p32"/>
              <p:cNvGrpSpPr/>
              <p:nvPr/>
            </p:nvGrpSpPr>
            <p:grpSpPr>
              <a:xfrm>
                <a:off x="597942" y="187534"/>
                <a:ext cx="7948252" cy="180300"/>
                <a:chOff x="597942" y="187534"/>
                <a:chExt cx="7948252" cy="180300"/>
              </a:xfrm>
            </p:grpSpPr>
            <p:sp>
              <p:nvSpPr>
                <p:cNvPr id="2109" name="Google Shape;2109;p32"/>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2"/>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2"/>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2"/>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2"/>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2"/>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2"/>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2"/>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2"/>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2"/>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2"/>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2"/>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1" name="Google Shape;2121;p32"/>
              <p:cNvGrpSpPr/>
              <p:nvPr/>
            </p:nvGrpSpPr>
            <p:grpSpPr>
              <a:xfrm>
                <a:off x="645872" y="31"/>
                <a:ext cx="7860381" cy="326536"/>
                <a:chOff x="645872" y="31"/>
                <a:chExt cx="7860381" cy="326536"/>
              </a:xfrm>
            </p:grpSpPr>
            <p:sp>
              <p:nvSpPr>
                <p:cNvPr id="2122" name="Google Shape;2122;p32"/>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2"/>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2"/>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2"/>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2"/>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2"/>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2"/>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2"/>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2"/>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2"/>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2"/>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2"/>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2"/>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2"/>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2"/>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2"/>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2"/>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2"/>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2"/>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2"/>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2"/>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2"/>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2"/>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2"/>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146" name="Google Shape;2146;p32"/>
          <p:cNvSpPr txBox="1"/>
          <p:nvPr>
            <p:ph hasCustomPrompt="1" type="title"/>
          </p:nvPr>
        </p:nvSpPr>
        <p:spPr>
          <a:xfrm>
            <a:off x="1324663" y="2857688"/>
            <a:ext cx="1234500" cy="4851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6000"/>
              <a:buNone/>
              <a:defRPr sz="36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47" name="Google Shape;2147;p32"/>
          <p:cNvSpPr txBox="1"/>
          <p:nvPr>
            <p:ph idx="1" type="subTitle"/>
          </p:nvPr>
        </p:nvSpPr>
        <p:spPr>
          <a:xfrm>
            <a:off x="855313" y="3857775"/>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48" name="Google Shape;2148;p32"/>
          <p:cNvSpPr txBox="1"/>
          <p:nvPr>
            <p:ph idx="2" type="subTitle"/>
          </p:nvPr>
        </p:nvSpPr>
        <p:spPr>
          <a:xfrm>
            <a:off x="855313" y="35019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49" name="Google Shape;2149;p32"/>
          <p:cNvSpPr txBox="1"/>
          <p:nvPr>
            <p:ph hasCustomPrompt="1" idx="3" type="title"/>
          </p:nvPr>
        </p:nvSpPr>
        <p:spPr>
          <a:xfrm>
            <a:off x="3954450" y="2857988"/>
            <a:ext cx="1235100" cy="4845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6000"/>
              <a:buNone/>
              <a:defRPr sz="36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50" name="Google Shape;2150;p32"/>
          <p:cNvSpPr txBox="1"/>
          <p:nvPr>
            <p:ph idx="4" type="subTitle"/>
          </p:nvPr>
        </p:nvSpPr>
        <p:spPr>
          <a:xfrm>
            <a:off x="3485400" y="3857775"/>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51" name="Google Shape;2151;p32"/>
          <p:cNvSpPr txBox="1"/>
          <p:nvPr>
            <p:ph idx="5" type="subTitle"/>
          </p:nvPr>
        </p:nvSpPr>
        <p:spPr>
          <a:xfrm>
            <a:off x="3485400" y="35019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52" name="Google Shape;2152;p32"/>
          <p:cNvSpPr txBox="1"/>
          <p:nvPr>
            <p:ph hasCustomPrompt="1" idx="6" type="title"/>
          </p:nvPr>
        </p:nvSpPr>
        <p:spPr>
          <a:xfrm>
            <a:off x="6584825" y="2857988"/>
            <a:ext cx="1234500" cy="4845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6000"/>
              <a:buNone/>
              <a:defRPr sz="36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53" name="Google Shape;2153;p32"/>
          <p:cNvSpPr txBox="1"/>
          <p:nvPr>
            <p:ph idx="7" type="subTitle"/>
          </p:nvPr>
        </p:nvSpPr>
        <p:spPr>
          <a:xfrm>
            <a:off x="6115475" y="3857775"/>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54" name="Google Shape;2154;p32"/>
          <p:cNvSpPr txBox="1"/>
          <p:nvPr>
            <p:ph idx="8" type="subTitle"/>
          </p:nvPr>
        </p:nvSpPr>
        <p:spPr>
          <a:xfrm>
            <a:off x="6115475" y="35019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55" name="Google Shape;2155;p32"/>
          <p:cNvSpPr txBox="1"/>
          <p:nvPr>
            <p:ph idx="9"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56" name="Google Shape;2156;p32"/>
          <p:cNvGrpSpPr/>
          <p:nvPr/>
        </p:nvGrpSpPr>
        <p:grpSpPr>
          <a:xfrm>
            <a:off x="8288664" y="1072055"/>
            <a:ext cx="540214" cy="453745"/>
            <a:chOff x="7457739" y="2129605"/>
            <a:chExt cx="540214" cy="453745"/>
          </a:xfrm>
        </p:grpSpPr>
        <p:sp>
          <p:nvSpPr>
            <p:cNvPr id="2157" name="Google Shape;2157;p32"/>
            <p:cNvSpPr/>
            <p:nvPr/>
          </p:nvSpPr>
          <p:spPr>
            <a:xfrm>
              <a:off x="7571050" y="2129605"/>
              <a:ext cx="319612" cy="453745"/>
            </a:xfrm>
            <a:custGeom>
              <a:rect b="b" l="l" r="r" t="t"/>
              <a:pathLst>
                <a:path extrusionOk="0" h="38848" w="27364">
                  <a:moveTo>
                    <a:pt x="17460" y="15247"/>
                  </a:moveTo>
                  <a:cubicBezTo>
                    <a:pt x="17775" y="15247"/>
                    <a:pt x="17280" y="16129"/>
                    <a:pt x="17214" y="16194"/>
                  </a:cubicBezTo>
                  <a:cubicBezTo>
                    <a:pt x="17138" y="16267"/>
                    <a:pt x="17057" y="16336"/>
                    <a:pt x="16974" y="16399"/>
                  </a:cubicBezTo>
                  <a:lnTo>
                    <a:pt x="16972" y="16398"/>
                  </a:lnTo>
                  <a:cubicBezTo>
                    <a:pt x="16976" y="16385"/>
                    <a:pt x="16976" y="16372"/>
                    <a:pt x="16979" y="16359"/>
                  </a:cubicBezTo>
                  <a:cubicBezTo>
                    <a:pt x="17024" y="16158"/>
                    <a:pt x="17203" y="15310"/>
                    <a:pt x="17391" y="15258"/>
                  </a:cubicBezTo>
                  <a:cubicBezTo>
                    <a:pt x="17417" y="15251"/>
                    <a:pt x="17440" y="15247"/>
                    <a:pt x="17460" y="15247"/>
                  </a:cubicBezTo>
                  <a:close/>
                  <a:moveTo>
                    <a:pt x="8744" y="14993"/>
                  </a:moveTo>
                  <a:cubicBezTo>
                    <a:pt x="8854" y="14993"/>
                    <a:pt x="8942" y="15140"/>
                    <a:pt x="9120" y="15338"/>
                  </a:cubicBezTo>
                  <a:cubicBezTo>
                    <a:pt x="9513" y="15776"/>
                    <a:pt x="9732" y="16303"/>
                    <a:pt x="9853" y="16865"/>
                  </a:cubicBezTo>
                  <a:cubicBezTo>
                    <a:pt x="9412" y="16725"/>
                    <a:pt x="9102" y="16544"/>
                    <a:pt x="8750" y="16167"/>
                  </a:cubicBezTo>
                  <a:cubicBezTo>
                    <a:pt x="8431" y="15826"/>
                    <a:pt x="8150" y="15616"/>
                    <a:pt x="8465" y="15215"/>
                  </a:cubicBezTo>
                  <a:cubicBezTo>
                    <a:pt x="8590" y="15058"/>
                    <a:pt x="8672" y="14993"/>
                    <a:pt x="8744" y="14993"/>
                  </a:cubicBezTo>
                  <a:close/>
                  <a:moveTo>
                    <a:pt x="13213" y="1703"/>
                  </a:moveTo>
                  <a:cubicBezTo>
                    <a:pt x="16837" y="1703"/>
                    <a:pt x="20422" y="3431"/>
                    <a:pt x="22592" y="6388"/>
                  </a:cubicBezTo>
                  <a:cubicBezTo>
                    <a:pt x="24279" y="8891"/>
                    <a:pt x="24782" y="12145"/>
                    <a:pt x="24613" y="15110"/>
                  </a:cubicBezTo>
                  <a:lnTo>
                    <a:pt x="24611" y="15110"/>
                  </a:lnTo>
                  <a:cubicBezTo>
                    <a:pt x="24415" y="18543"/>
                    <a:pt x="23028" y="21313"/>
                    <a:pt x="20637" y="23730"/>
                  </a:cubicBezTo>
                  <a:cubicBezTo>
                    <a:pt x="20394" y="23975"/>
                    <a:pt x="20116" y="24219"/>
                    <a:pt x="19821" y="24464"/>
                  </a:cubicBezTo>
                  <a:cubicBezTo>
                    <a:pt x="18547" y="22901"/>
                    <a:pt x="17235" y="20537"/>
                    <a:pt x="16933" y="18348"/>
                  </a:cubicBezTo>
                  <a:cubicBezTo>
                    <a:pt x="18338" y="17768"/>
                    <a:pt x="19742" y="16420"/>
                    <a:pt x="19590" y="14770"/>
                  </a:cubicBezTo>
                  <a:cubicBezTo>
                    <a:pt x="19497" y="13774"/>
                    <a:pt x="18762" y="13076"/>
                    <a:pt x="17918" y="13076"/>
                  </a:cubicBezTo>
                  <a:cubicBezTo>
                    <a:pt x="17575" y="13076"/>
                    <a:pt x="17215" y="13191"/>
                    <a:pt x="16873" y="13447"/>
                  </a:cubicBezTo>
                  <a:cubicBezTo>
                    <a:pt x="15811" y="14243"/>
                    <a:pt x="15408" y="15711"/>
                    <a:pt x="15341" y="17113"/>
                  </a:cubicBezTo>
                  <a:cubicBezTo>
                    <a:pt x="15294" y="17126"/>
                    <a:pt x="15245" y="17139"/>
                    <a:pt x="15198" y="17149"/>
                  </a:cubicBezTo>
                  <a:cubicBezTo>
                    <a:pt x="14571" y="17299"/>
                    <a:pt x="13915" y="17364"/>
                    <a:pt x="13253" y="17364"/>
                  </a:cubicBezTo>
                  <a:cubicBezTo>
                    <a:pt x="12661" y="17364"/>
                    <a:pt x="12064" y="17312"/>
                    <a:pt x="11480" y="17221"/>
                  </a:cubicBezTo>
                  <a:cubicBezTo>
                    <a:pt x="11421" y="16692"/>
                    <a:pt x="11309" y="16180"/>
                    <a:pt x="11129" y="15702"/>
                  </a:cubicBezTo>
                  <a:cubicBezTo>
                    <a:pt x="10720" y="14614"/>
                    <a:pt x="9829" y="13490"/>
                    <a:pt x="8587" y="13490"/>
                  </a:cubicBezTo>
                  <a:cubicBezTo>
                    <a:pt x="8510" y="13490"/>
                    <a:pt x="8432" y="13494"/>
                    <a:pt x="8353" y="13503"/>
                  </a:cubicBezTo>
                  <a:cubicBezTo>
                    <a:pt x="7006" y="13653"/>
                    <a:pt x="6620" y="14985"/>
                    <a:pt x="7054" y="16101"/>
                  </a:cubicBezTo>
                  <a:cubicBezTo>
                    <a:pt x="7615" y="17545"/>
                    <a:pt x="8632" y="18133"/>
                    <a:pt x="9981" y="18478"/>
                  </a:cubicBezTo>
                  <a:cubicBezTo>
                    <a:pt x="9977" y="18733"/>
                    <a:pt x="9967" y="18984"/>
                    <a:pt x="9955" y="19227"/>
                  </a:cubicBezTo>
                  <a:cubicBezTo>
                    <a:pt x="9884" y="20707"/>
                    <a:pt x="9555" y="22158"/>
                    <a:pt x="9088" y="23559"/>
                  </a:cubicBezTo>
                  <a:cubicBezTo>
                    <a:pt x="8880" y="24184"/>
                    <a:pt x="8641" y="24799"/>
                    <a:pt x="8406" y="25414"/>
                  </a:cubicBezTo>
                  <a:cubicBezTo>
                    <a:pt x="8379" y="25483"/>
                    <a:pt x="8359" y="25545"/>
                    <a:pt x="8340" y="25606"/>
                  </a:cubicBezTo>
                  <a:cubicBezTo>
                    <a:pt x="7944" y="25275"/>
                    <a:pt x="7540" y="24955"/>
                    <a:pt x="7185" y="24626"/>
                  </a:cubicBezTo>
                  <a:cubicBezTo>
                    <a:pt x="5885" y="23419"/>
                    <a:pt x="4649" y="22116"/>
                    <a:pt x="3761" y="20570"/>
                  </a:cubicBezTo>
                  <a:cubicBezTo>
                    <a:pt x="0" y="14021"/>
                    <a:pt x="2968" y="3677"/>
                    <a:pt x="10838" y="1958"/>
                  </a:cubicBezTo>
                  <a:cubicBezTo>
                    <a:pt x="11622" y="1786"/>
                    <a:pt x="12419" y="1703"/>
                    <a:pt x="13213" y="1703"/>
                  </a:cubicBezTo>
                  <a:close/>
                  <a:moveTo>
                    <a:pt x="11517" y="18784"/>
                  </a:moveTo>
                  <a:cubicBezTo>
                    <a:pt x="12213" y="18893"/>
                    <a:pt x="12917" y="18958"/>
                    <a:pt x="13617" y="18958"/>
                  </a:cubicBezTo>
                  <a:cubicBezTo>
                    <a:pt x="14219" y="18958"/>
                    <a:pt x="14818" y="18910"/>
                    <a:pt x="15408" y="18798"/>
                  </a:cubicBezTo>
                  <a:cubicBezTo>
                    <a:pt x="15414" y="18839"/>
                    <a:pt x="15418" y="18882"/>
                    <a:pt x="15423" y="18923"/>
                  </a:cubicBezTo>
                  <a:cubicBezTo>
                    <a:pt x="15750" y="21234"/>
                    <a:pt x="16945" y="23808"/>
                    <a:pt x="18340" y="25709"/>
                  </a:cubicBezTo>
                  <a:cubicBezTo>
                    <a:pt x="17709" y="26282"/>
                    <a:pt x="17153" y="26902"/>
                    <a:pt x="16869" y="27617"/>
                  </a:cubicBezTo>
                  <a:cubicBezTo>
                    <a:pt x="16620" y="28246"/>
                    <a:pt x="16461" y="28929"/>
                    <a:pt x="16350" y="29629"/>
                  </a:cubicBezTo>
                  <a:cubicBezTo>
                    <a:pt x="16076" y="29583"/>
                    <a:pt x="15785" y="29565"/>
                    <a:pt x="15486" y="29565"/>
                  </a:cubicBezTo>
                  <a:cubicBezTo>
                    <a:pt x="14530" y="29565"/>
                    <a:pt x="13498" y="29747"/>
                    <a:pt x="12741" y="29747"/>
                  </a:cubicBezTo>
                  <a:cubicBezTo>
                    <a:pt x="12739" y="29747"/>
                    <a:pt x="12737" y="29747"/>
                    <a:pt x="12736" y="29747"/>
                  </a:cubicBezTo>
                  <a:cubicBezTo>
                    <a:pt x="12244" y="29747"/>
                    <a:pt x="11613" y="29673"/>
                    <a:pt x="10993" y="29673"/>
                  </a:cubicBezTo>
                  <a:cubicBezTo>
                    <a:pt x="10859" y="29673"/>
                    <a:pt x="10726" y="29677"/>
                    <a:pt x="10595" y="29685"/>
                  </a:cubicBezTo>
                  <a:cubicBezTo>
                    <a:pt x="10451" y="28669"/>
                    <a:pt x="10198" y="27685"/>
                    <a:pt x="9677" y="26955"/>
                  </a:cubicBezTo>
                  <a:cubicBezTo>
                    <a:pt x="9547" y="26773"/>
                    <a:pt x="9397" y="26601"/>
                    <a:pt x="9238" y="26434"/>
                  </a:cubicBezTo>
                  <a:cubicBezTo>
                    <a:pt x="9518" y="26091"/>
                    <a:pt x="9746" y="25729"/>
                    <a:pt x="9982" y="25189"/>
                  </a:cubicBezTo>
                  <a:cubicBezTo>
                    <a:pt x="10432" y="24160"/>
                    <a:pt x="10773" y="23068"/>
                    <a:pt x="11029" y="21974"/>
                  </a:cubicBezTo>
                  <a:cubicBezTo>
                    <a:pt x="11257" y="20997"/>
                    <a:pt x="11462" y="19889"/>
                    <a:pt x="11517" y="18784"/>
                  </a:cubicBezTo>
                  <a:close/>
                  <a:moveTo>
                    <a:pt x="15951" y="31398"/>
                  </a:moveTo>
                  <a:cubicBezTo>
                    <a:pt x="16016" y="31398"/>
                    <a:pt x="16077" y="31403"/>
                    <a:pt x="16130" y="31417"/>
                  </a:cubicBezTo>
                  <a:cubicBezTo>
                    <a:pt x="16186" y="31432"/>
                    <a:pt x="16241" y="31443"/>
                    <a:pt x="16298" y="31449"/>
                  </a:cubicBezTo>
                  <a:cubicBezTo>
                    <a:pt x="16393" y="31743"/>
                    <a:pt x="16458" y="32051"/>
                    <a:pt x="16508" y="32363"/>
                  </a:cubicBezTo>
                  <a:cubicBezTo>
                    <a:pt x="16417" y="32327"/>
                    <a:pt x="16322" y="32302"/>
                    <a:pt x="16225" y="32293"/>
                  </a:cubicBezTo>
                  <a:cubicBezTo>
                    <a:pt x="16003" y="32269"/>
                    <a:pt x="15776" y="32260"/>
                    <a:pt x="15546" y="32260"/>
                  </a:cubicBezTo>
                  <a:cubicBezTo>
                    <a:pt x="14646" y="32260"/>
                    <a:pt x="13697" y="32404"/>
                    <a:pt x="12816" y="32418"/>
                  </a:cubicBezTo>
                  <a:cubicBezTo>
                    <a:pt x="12777" y="32419"/>
                    <a:pt x="12737" y="32419"/>
                    <a:pt x="12697" y="32419"/>
                  </a:cubicBezTo>
                  <a:cubicBezTo>
                    <a:pt x="12514" y="32419"/>
                    <a:pt x="12320" y="32414"/>
                    <a:pt x="12124" y="32414"/>
                  </a:cubicBezTo>
                  <a:cubicBezTo>
                    <a:pt x="11539" y="32414"/>
                    <a:pt x="10929" y="32460"/>
                    <a:pt x="10508" y="32830"/>
                  </a:cubicBezTo>
                  <a:cubicBezTo>
                    <a:pt x="10451" y="32881"/>
                    <a:pt x="10451" y="32968"/>
                    <a:pt x="10482" y="33031"/>
                  </a:cubicBezTo>
                  <a:cubicBezTo>
                    <a:pt x="10877" y="33825"/>
                    <a:pt x="12018" y="33965"/>
                    <a:pt x="12816" y="34070"/>
                  </a:cubicBezTo>
                  <a:cubicBezTo>
                    <a:pt x="13299" y="34134"/>
                    <a:pt x="13844" y="34183"/>
                    <a:pt x="14393" y="34183"/>
                  </a:cubicBezTo>
                  <a:cubicBezTo>
                    <a:pt x="15112" y="34183"/>
                    <a:pt x="15837" y="34098"/>
                    <a:pt x="16436" y="33849"/>
                  </a:cubicBezTo>
                  <a:cubicBezTo>
                    <a:pt x="16504" y="33820"/>
                    <a:pt x="16570" y="33784"/>
                    <a:pt x="16631" y="33740"/>
                  </a:cubicBezTo>
                  <a:cubicBezTo>
                    <a:pt x="16642" y="34037"/>
                    <a:pt x="16646" y="34331"/>
                    <a:pt x="16649" y="34617"/>
                  </a:cubicBezTo>
                  <a:cubicBezTo>
                    <a:pt x="16652" y="34807"/>
                    <a:pt x="16653" y="34988"/>
                    <a:pt x="16644" y="35161"/>
                  </a:cubicBezTo>
                  <a:cubicBezTo>
                    <a:pt x="16587" y="35030"/>
                    <a:pt x="16494" y="34916"/>
                    <a:pt x="16376" y="34850"/>
                  </a:cubicBezTo>
                  <a:cubicBezTo>
                    <a:pt x="16065" y="34674"/>
                    <a:pt x="15746" y="34622"/>
                    <a:pt x="15421" y="34622"/>
                  </a:cubicBezTo>
                  <a:cubicBezTo>
                    <a:pt x="14953" y="34622"/>
                    <a:pt x="14472" y="34730"/>
                    <a:pt x="13978" y="34737"/>
                  </a:cubicBezTo>
                  <a:cubicBezTo>
                    <a:pt x="13943" y="34737"/>
                    <a:pt x="13908" y="34738"/>
                    <a:pt x="13874" y="34738"/>
                  </a:cubicBezTo>
                  <a:cubicBezTo>
                    <a:pt x="13030" y="34738"/>
                    <a:pt x="12193" y="34591"/>
                    <a:pt x="11354" y="34591"/>
                  </a:cubicBezTo>
                  <a:cubicBezTo>
                    <a:pt x="11292" y="34591"/>
                    <a:pt x="11231" y="34591"/>
                    <a:pt x="11169" y="34593"/>
                  </a:cubicBezTo>
                  <a:cubicBezTo>
                    <a:pt x="10448" y="34612"/>
                    <a:pt x="10203" y="35549"/>
                    <a:pt x="10807" y="35932"/>
                  </a:cubicBezTo>
                  <a:cubicBezTo>
                    <a:pt x="11663" y="36474"/>
                    <a:pt x="12763" y="36647"/>
                    <a:pt x="13776" y="36647"/>
                  </a:cubicBezTo>
                  <a:cubicBezTo>
                    <a:pt x="13844" y="36647"/>
                    <a:pt x="13911" y="36646"/>
                    <a:pt x="13978" y="36644"/>
                  </a:cubicBezTo>
                  <a:cubicBezTo>
                    <a:pt x="14909" y="36624"/>
                    <a:pt x="15932" y="36596"/>
                    <a:pt x="16536" y="35854"/>
                  </a:cubicBezTo>
                  <a:lnTo>
                    <a:pt x="16536" y="35854"/>
                  </a:lnTo>
                  <a:cubicBezTo>
                    <a:pt x="16401" y="36273"/>
                    <a:pt x="16115" y="36592"/>
                    <a:pt x="15508" y="36771"/>
                  </a:cubicBezTo>
                  <a:cubicBezTo>
                    <a:pt x="14925" y="36943"/>
                    <a:pt x="14236" y="37013"/>
                    <a:pt x="13546" y="37013"/>
                  </a:cubicBezTo>
                  <a:cubicBezTo>
                    <a:pt x="12896" y="37013"/>
                    <a:pt x="12247" y="36951"/>
                    <a:pt x="11684" y="36855"/>
                  </a:cubicBezTo>
                  <a:cubicBezTo>
                    <a:pt x="11144" y="36761"/>
                    <a:pt x="10541" y="36707"/>
                    <a:pt x="10271" y="36142"/>
                  </a:cubicBezTo>
                  <a:cubicBezTo>
                    <a:pt x="10041" y="35663"/>
                    <a:pt x="10199" y="34646"/>
                    <a:pt x="10201" y="34113"/>
                  </a:cubicBezTo>
                  <a:cubicBezTo>
                    <a:pt x="10204" y="33438"/>
                    <a:pt x="10227" y="32760"/>
                    <a:pt x="10289" y="32086"/>
                  </a:cubicBezTo>
                  <a:cubicBezTo>
                    <a:pt x="10337" y="31566"/>
                    <a:pt x="10428" y="31457"/>
                    <a:pt x="10678" y="31457"/>
                  </a:cubicBezTo>
                  <a:cubicBezTo>
                    <a:pt x="10837" y="31457"/>
                    <a:pt x="11061" y="31502"/>
                    <a:pt x="11380" y="31512"/>
                  </a:cubicBezTo>
                  <a:cubicBezTo>
                    <a:pt x="11689" y="31522"/>
                    <a:pt x="12000" y="31526"/>
                    <a:pt x="12312" y="31526"/>
                  </a:cubicBezTo>
                  <a:cubicBezTo>
                    <a:pt x="12798" y="31526"/>
                    <a:pt x="13285" y="31516"/>
                    <a:pt x="13769" y="31505"/>
                  </a:cubicBezTo>
                  <a:cubicBezTo>
                    <a:pt x="14318" y="31492"/>
                    <a:pt x="14867" y="31464"/>
                    <a:pt x="15416" y="31443"/>
                  </a:cubicBezTo>
                  <a:cubicBezTo>
                    <a:pt x="15564" y="31438"/>
                    <a:pt x="15772" y="31398"/>
                    <a:pt x="15951" y="31398"/>
                  </a:cubicBezTo>
                  <a:close/>
                  <a:moveTo>
                    <a:pt x="13257" y="1"/>
                  </a:moveTo>
                  <a:cubicBezTo>
                    <a:pt x="10015" y="1"/>
                    <a:pt x="6789" y="1209"/>
                    <a:pt x="4344" y="3791"/>
                  </a:cubicBezTo>
                  <a:cubicBezTo>
                    <a:pt x="1447" y="6852"/>
                    <a:pt x="224" y="10814"/>
                    <a:pt x="477" y="15007"/>
                  </a:cubicBezTo>
                  <a:cubicBezTo>
                    <a:pt x="735" y="19311"/>
                    <a:pt x="2586" y="22701"/>
                    <a:pt x="5675" y="25629"/>
                  </a:cubicBezTo>
                  <a:cubicBezTo>
                    <a:pt x="6595" y="26501"/>
                    <a:pt x="8139" y="27366"/>
                    <a:pt x="8492" y="28635"/>
                  </a:cubicBezTo>
                  <a:cubicBezTo>
                    <a:pt x="8662" y="29246"/>
                    <a:pt x="8777" y="29878"/>
                    <a:pt x="8865" y="30515"/>
                  </a:cubicBezTo>
                  <a:cubicBezTo>
                    <a:pt x="8831" y="30565"/>
                    <a:pt x="8801" y="30619"/>
                    <a:pt x="8774" y="30674"/>
                  </a:cubicBezTo>
                  <a:cubicBezTo>
                    <a:pt x="8430" y="31424"/>
                    <a:pt x="8486" y="32439"/>
                    <a:pt x="8455" y="33244"/>
                  </a:cubicBezTo>
                  <a:cubicBezTo>
                    <a:pt x="8413" y="34321"/>
                    <a:pt x="8342" y="35499"/>
                    <a:pt x="8559" y="36562"/>
                  </a:cubicBezTo>
                  <a:cubicBezTo>
                    <a:pt x="8913" y="38291"/>
                    <a:pt x="11018" y="38848"/>
                    <a:pt x="13060" y="38848"/>
                  </a:cubicBezTo>
                  <a:cubicBezTo>
                    <a:pt x="14333" y="38848"/>
                    <a:pt x="15580" y="38632"/>
                    <a:pt x="16364" y="38349"/>
                  </a:cubicBezTo>
                  <a:cubicBezTo>
                    <a:pt x="17563" y="37916"/>
                    <a:pt x="18237" y="37096"/>
                    <a:pt x="18378" y="35818"/>
                  </a:cubicBezTo>
                  <a:cubicBezTo>
                    <a:pt x="18548" y="34262"/>
                    <a:pt x="18481" y="32311"/>
                    <a:pt x="17955" y="30831"/>
                  </a:cubicBezTo>
                  <a:cubicBezTo>
                    <a:pt x="17948" y="30813"/>
                    <a:pt x="17941" y="30798"/>
                    <a:pt x="17932" y="30782"/>
                  </a:cubicBezTo>
                  <a:cubicBezTo>
                    <a:pt x="18026" y="29699"/>
                    <a:pt x="18212" y="28577"/>
                    <a:pt x="18762" y="27862"/>
                  </a:cubicBezTo>
                  <a:cubicBezTo>
                    <a:pt x="19376" y="27065"/>
                    <a:pt x="20353" y="26440"/>
                    <a:pt x="21085" y="25753"/>
                  </a:cubicBezTo>
                  <a:cubicBezTo>
                    <a:pt x="22095" y="24808"/>
                    <a:pt x="23043" y="23797"/>
                    <a:pt x="23859" y="22679"/>
                  </a:cubicBezTo>
                  <a:cubicBezTo>
                    <a:pt x="27270" y="18001"/>
                    <a:pt x="27364" y="10313"/>
                    <a:pt x="24116" y="5497"/>
                  </a:cubicBezTo>
                  <a:cubicBezTo>
                    <a:pt x="21510" y="1945"/>
                    <a:pt x="17370" y="1"/>
                    <a:pt x="1325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2"/>
            <p:cNvSpPr/>
            <p:nvPr/>
          </p:nvSpPr>
          <p:spPr>
            <a:xfrm>
              <a:off x="7883897" y="2180450"/>
              <a:ext cx="88196" cy="53786"/>
            </a:xfrm>
            <a:custGeom>
              <a:rect b="b" l="l" r="r" t="t"/>
              <a:pathLst>
                <a:path extrusionOk="0" h="4605" w="7551">
                  <a:moveTo>
                    <a:pt x="5837" y="1"/>
                  </a:moveTo>
                  <a:cubicBezTo>
                    <a:pt x="5570" y="1"/>
                    <a:pt x="5305" y="63"/>
                    <a:pt x="5083" y="185"/>
                  </a:cubicBezTo>
                  <a:cubicBezTo>
                    <a:pt x="4175" y="686"/>
                    <a:pt x="3260" y="1185"/>
                    <a:pt x="2379" y="1731"/>
                  </a:cubicBezTo>
                  <a:cubicBezTo>
                    <a:pt x="1619" y="2202"/>
                    <a:pt x="707" y="2680"/>
                    <a:pt x="279" y="3492"/>
                  </a:cubicBezTo>
                  <a:cubicBezTo>
                    <a:pt x="1" y="4019"/>
                    <a:pt x="359" y="4530"/>
                    <a:pt x="910" y="4591"/>
                  </a:cubicBezTo>
                  <a:cubicBezTo>
                    <a:pt x="992" y="4600"/>
                    <a:pt x="1073" y="4604"/>
                    <a:pt x="1155" y="4604"/>
                  </a:cubicBezTo>
                  <a:cubicBezTo>
                    <a:pt x="1962" y="4604"/>
                    <a:pt x="2764" y="4187"/>
                    <a:pt x="3504" y="3903"/>
                  </a:cubicBezTo>
                  <a:cubicBezTo>
                    <a:pt x="4406" y="3556"/>
                    <a:pt x="5308" y="3207"/>
                    <a:pt x="6218" y="2881"/>
                  </a:cubicBezTo>
                  <a:cubicBezTo>
                    <a:pt x="6913" y="2632"/>
                    <a:pt x="7551" y="1857"/>
                    <a:pt x="7249" y="1067"/>
                  </a:cubicBezTo>
                  <a:cubicBezTo>
                    <a:pt x="7203" y="949"/>
                    <a:pt x="7154" y="829"/>
                    <a:pt x="7100" y="714"/>
                  </a:cubicBezTo>
                  <a:cubicBezTo>
                    <a:pt x="6870" y="232"/>
                    <a:pt x="6351" y="1"/>
                    <a:pt x="583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2"/>
            <p:cNvSpPr/>
            <p:nvPr/>
          </p:nvSpPr>
          <p:spPr>
            <a:xfrm>
              <a:off x="7903905" y="2260157"/>
              <a:ext cx="94047" cy="35367"/>
            </a:xfrm>
            <a:custGeom>
              <a:rect b="b" l="l" r="r" t="t"/>
              <a:pathLst>
                <a:path extrusionOk="0" h="3028" w="8052">
                  <a:moveTo>
                    <a:pt x="5439" y="0"/>
                  </a:moveTo>
                  <a:cubicBezTo>
                    <a:pt x="3806" y="0"/>
                    <a:pt x="1910" y="99"/>
                    <a:pt x="498" y="763"/>
                  </a:cubicBezTo>
                  <a:cubicBezTo>
                    <a:pt x="7" y="992"/>
                    <a:pt x="0" y="1839"/>
                    <a:pt x="498" y="2068"/>
                  </a:cubicBezTo>
                  <a:cubicBezTo>
                    <a:pt x="2128" y="2815"/>
                    <a:pt x="4357" y="2896"/>
                    <a:pt x="6128" y="3023"/>
                  </a:cubicBezTo>
                  <a:cubicBezTo>
                    <a:pt x="6170" y="3027"/>
                    <a:pt x="6211" y="3028"/>
                    <a:pt x="6251" y="3028"/>
                  </a:cubicBezTo>
                  <a:cubicBezTo>
                    <a:pt x="8052" y="3028"/>
                    <a:pt x="8045" y="27"/>
                    <a:pt x="6128" y="5"/>
                  </a:cubicBezTo>
                  <a:cubicBezTo>
                    <a:pt x="5906" y="2"/>
                    <a:pt x="5675" y="0"/>
                    <a:pt x="5439"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2"/>
            <p:cNvSpPr/>
            <p:nvPr/>
          </p:nvSpPr>
          <p:spPr>
            <a:xfrm>
              <a:off x="7891664" y="2334269"/>
              <a:ext cx="83722" cy="53927"/>
            </a:xfrm>
            <a:custGeom>
              <a:rect b="b" l="l" r="r" t="t"/>
              <a:pathLst>
                <a:path extrusionOk="0" h="4617" w="7168">
                  <a:moveTo>
                    <a:pt x="957" y="0"/>
                  </a:moveTo>
                  <a:cubicBezTo>
                    <a:pt x="387" y="0"/>
                    <a:pt x="2" y="215"/>
                    <a:pt x="1" y="797"/>
                  </a:cubicBezTo>
                  <a:cubicBezTo>
                    <a:pt x="0" y="1681"/>
                    <a:pt x="851" y="2247"/>
                    <a:pt x="1500" y="2721"/>
                  </a:cubicBezTo>
                  <a:cubicBezTo>
                    <a:pt x="2311" y="3311"/>
                    <a:pt x="3171" y="3834"/>
                    <a:pt x="4017" y="4372"/>
                  </a:cubicBezTo>
                  <a:cubicBezTo>
                    <a:pt x="4284" y="4542"/>
                    <a:pt x="4550" y="4616"/>
                    <a:pt x="4801" y="4616"/>
                  </a:cubicBezTo>
                  <a:cubicBezTo>
                    <a:pt x="6200" y="4616"/>
                    <a:pt x="7168" y="2327"/>
                    <a:pt x="5614" y="1640"/>
                  </a:cubicBezTo>
                  <a:cubicBezTo>
                    <a:pt x="5081" y="1405"/>
                    <a:pt x="2414" y="0"/>
                    <a:pt x="957"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2"/>
            <p:cNvSpPr/>
            <p:nvPr/>
          </p:nvSpPr>
          <p:spPr>
            <a:xfrm>
              <a:off x="7483657" y="2180438"/>
              <a:ext cx="88161" cy="53798"/>
            </a:xfrm>
            <a:custGeom>
              <a:rect b="b" l="l" r="r" t="t"/>
              <a:pathLst>
                <a:path extrusionOk="0" h="4606" w="7548">
                  <a:moveTo>
                    <a:pt x="1709" y="1"/>
                  </a:moveTo>
                  <a:cubicBezTo>
                    <a:pt x="1197" y="1"/>
                    <a:pt x="679" y="232"/>
                    <a:pt x="449" y="715"/>
                  </a:cubicBezTo>
                  <a:cubicBezTo>
                    <a:pt x="394" y="830"/>
                    <a:pt x="346" y="950"/>
                    <a:pt x="301" y="1068"/>
                  </a:cubicBezTo>
                  <a:cubicBezTo>
                    <a:pt x="0" y="1851"/>
                    <a:pt x="641" y="2634"/>
                    <a:pt x="1330" y="2882"/>
                  </a:cubicBezTo>
                  <a:cubicBezTo>
                    <a:pt x="2241" y="3208"/>
                    <a:pt x="3142" y="3557"/>
                    <a:pt x="4046" y="3904"/>
                  </a:cubicBezTo>
                  <a:cubicBezTo>
                    <a:pt x="4786" y="4188"/>
                    <a:pt x="5588" y="4605"/>
                    <a:pt x="6394" y="4605"/>
                  </a:cubicBezTo>
                  <a:cubicBezTo>
                    <a:pt x="6475" y="4605"/>
                    <a:pt x="6557" y="4601"/>
                    <a:pt x="6638" y="4592"/>
                  </a:cubicBezTo>
                  <a:cubicBezTo>
                    <a:pt x="7190" y="4531"/>
                    <a:pt x="7547" y="4020"/>
                    <a:pt x="7269" y="3493"/>
                  </a:cubicBezTo>
                  <a:cubicBezTo>
                    <a:pt x="6842" y="2681"/>
                    <a:pt x="5930" y="2203"/>
                    <a:pt x="5171" y="1732"/>
                  </a:cubicBezTo>
                  <a:cubicBezTo>
                    <a:pt x="4290" y="1186"/>
                    <a:pt x="3375" y="685"/>
                    <a:pt x="2466" y="186"/>
                  </a:cubicBezTo>
                  <a:cubicBezTo>
                    <a:pt x="2242" y="63"/>
                    <a:pt x="1976" y="1"/>
                    <a:pt x="1709"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2"/>
            <p:cNvSpPr/>
            <p:nvPr/>
          </p:nvSpPr>
          <p:spPr>
            <a:xfrm>
              <a:off x="7457739" y="2260157"/>
              <a:ext cx="94094" cy="35367"/>
            </a:xfrm>
            <a:custGeom>
              <a:rect b="b" l="l" r="r" t="t"/>
              <a:pathLst>
                <a:path extrusionOk="0" h="3028" w="8056">
                  <a:moveTo>
                    <a:pt x="2603" y="0"/>
                  </a:moveTo>
                  <a:cubicBezTo>
                    <a:pt x="2371" y="0"/>
                    <a:pt x="2145" y="2"/>
                    <a:pt x="1927" y="5"/>
                  </a:cubicBezTo>
                  <a:cubicBezTo>
                    <a:pt x="14" y="27"/>
                    <a:pt x="1" y="3028"/>
                    <a:pt x="1804" y="3028"/>
                  </a:cubicBezTo>
                  <a:cubicBezTo>
                    <a:pt x="1844" y="3028"/>
                    <a:pt x="1885" y="3027"/>
                    <a:pt x="1927" y="3023"/>
                  </a:cubicBezTo>
                  <a:cubicBezTo>
                    <a:pt x="3701" y="2895"/>
                    <a:pt x="5930" y="2815"/>
                    <a:pt x="7558" y="2068"/>
                  </a:cubicBezTo>
                  <a:cubicBezTo>
                    <a:pt x="8055" y="1839"/>
                    <a:pt x="8049" y="992"/>
                    <a:pt x="7558" y="763"/>
                  </a:cubicBezTo>
                  <a:cubicBezTo>
                    <a:pt x="6141" y="97"/>
                    <a:pt x="4237" y="0"/>
                    <a:pt x="2603"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2"/>
            <p:cNvSpPr/>
            <p:nvPr/>
          </p:nvSpPr>
          <p:spPr>
            <a:xfrm>
              <a:off x="7480352" y="2334082"/>
              <a:ext cx="100308" cy="54113"/>
            </a:xfrm>
            <a:custGeom>
              <a:rect b="b" l="l" r="r" t="t"/>
              <a:pathLst>
                <a:path extrusionOk="0" h="4633" w="8588">
                  <a:moveTo>
                    <a:pt x="6046" y="1"/>
                  </a:moveTo>
                  <a:cubicBezTo>
                    <a:pt x="5469" y="1"/>
                    <a:pt x="4847" y="263"/>
                    <a:pt x="4349" y="457"/>
                  </a:cubicBezTo>
                  <a:cubicBezTo>
                    <a:pt x="3404" y="825"/>
                    <a:pt x="2480" y="1246"/>
                    <a:pt x="1553" y="1656"/>
                  </a:cubicBezTo>
                  <a:cubicBezTo>
                    <a:pt x="1" y="2342"/>
                    <a:pt x="965" y="4633"/>
                    <a:pt x="2365" y="4633"/>
                  </a:cubicBezTo>
                  <a:cubicBezTo>
                    <a:pt x="2617" y="4633"/>
                    <a:pt x="2883" y="4559"/>
                    <a:pt x="3150" y="4388"/>
                  </a:cubicBezTo>
                  <a:cubicBezTo>
                    <a:pt x="3868" y="3931"/>
                    <a:pt x="8587" y="1388"/>
                    <a:pt x="6825" y="218"/>
                  </a:cubicBezTo>
                  <a:cubicBezTo>
                    <a:pt x="6588" y="61"/>
                    <a:pt x="6322" y="1"/>
                    <a:pt x="6046"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6">
    <p:spTree>
      <p:nvGrpSpPr>
        <p:cNvPr id="2164" name="Shape 2164"/>
        <p:cNvGrpSpPr/>
        <p:nvPr/>
      </p:nvGrpSpPr>
      <p:grpSpPr>
        <a:xfrm>
          <a:off x="0" y="0"/>
          <a:ext cx="0" cy="0"/>
          <a:chOff x="0" y="0"/>
          <a:chExt cx="0" cy="0"/>
        </a:xfrm>
      </p:grpSpPr>
      <p:grpSp>
        <p:nvGrpSpPr>
          <p:cNvPr id="2165" name="Google Shape;2165;p33"/>
          <p:cNvGrpSpPr/>
          <p:nvPr/>
        </p:nvGrpSpPr>
        <p:grpSpPr>
          <a:xfrm>
            <a:off x="-28" y="31"/>
            <a:ext cx="9144057" cy="4909351"/>
            <a:chOff x="-28" y="31"/>
            <a:chExt cx="9144057" cy="4909351"/>
          </a:xfrm>
        </p:grpSpPr>
        <p:grpSp>
          <p:nvGrpSpPr>
            <p:cNvPr id="2166" name="Google Shape;2166;p33"/>
            <p:cNvGrpSpPr/>
            <p:nvPr/>
          </p:nvGrpSpPr>
          <p:grpSpPr>
            <a:xfrm>
              <a:off x="-28" y="456438"/>
              <a:ext cx="9144057" cy="4452944"/>
              <a:chOff x="-28" y="248988"/>
              <a:chExt cx="9144057" cy="4452944"/>
            </a:xfrm>
          </p:grpSpPr>
          <p:sp>
            <p:nvSpPr>
              <p:cNvPr id="2167" name="Google Shape;2167;p33"/>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3"/>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3"/>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1" name="Google Shape;2191;p33"/>
            <p:cNvGrpSpPr/>
            <p:nvPr/>
          </p:nvGrpSpPr>
          <p:grpSpPr>
            <a:xfrm>
              <a:off x="597942" y="31"/>
              <a:ext cx="7948252" cy="367803"/>
              <a:chOff x="597942" y="31"/>
              <a:chExt cx="7948252" cy="367803"/>
            </a:xfrm>
          </p:grpSpPr>
          <p:grpSp>
            <p:nvGrpSpPr>
              <p:cNvPr id="2192" name="Google Shape;2192;p33"/>
              <p:cNvGrpSpPr/>
              <p:nvPr/>
            </p:nvGrpSpPr>
            <p:grpSpPr>
              <a:xfrm>
                <a:off x="597942" y="187534"/>
                <a:ext cx="7948252" cy="180300"/>
                <a:chOff x="597942" y="187534"/>
                <a:chExt cx="7948252" cy="180300"/>
              </a:xfrm>
            </p:grpSpPr>
            <p:sp>
              <p:nvSpPr>
                <p:cNvPr id="2193" name="Google Shape;2193;p33"/>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3"/>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3"/>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3"/>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5" name="Google Shape;2205;p33"/>
              <p:cNvGrpSpPr/>
              <p:nvPr/>
            </p:nvGrpSpPr>
            <p:grpSpPr>
              <a:xfrm>
                <a:off x="645872" y="31"/>
                <a:ext cx="7860381" cy="326536"/>
                <a:chOff x="645872" y="31"/>
                <a:chExt cx="7860381" cy="326536"/>
              </a:xfrm>
            </p:grpSpPr>
            <p:sp>
              <p:nvSpPr>
                <p:cNvPr id="2206" name="Google Shape;2206;p33"/>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3"/>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3"/>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3"/>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3"/>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3"/>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3"/>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3"/>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3"/>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3"/>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3"/>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3"/>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3"/>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3"/>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3"/>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3"/>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3"/>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3"/>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3"/>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3"/>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3"/>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3"/>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230" name="Google Shape;2230;p33"/>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1" name="Google Shape;2231;p33"/>
          <p:cNvSpPr/>
          <p:nvPr/>
        </p:nvSpPr>
        <p:spPr>
          <a:xfrm>
            <a:off x="1693876" y="4775546"/>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3"/>
          <p:cNvSpPr/>
          <p:nvPr/>
        </p:nvSpPr>
        <p:spPr>
          <a:xfrm>
            <a:off x="2678608" y="4766810"/>
            <a:ext cx="786718" cy="228578"/>
          </a:xfrm>
          <a:custGeom>
            <a:rect b="b" l="l" r="r" t="t"/>
            <a:pathLst>
              <a:path extrusionOk="0" h="19570" w="67356">
                <a:moveTo>
                  <a:pt x="11070" y="3673"/>
                </a:moveTo>
                <a:lnTo>
                  <a:pt x="11070" y="3673"/>
                </a:lnTo>
                <a:cubicBezTo>
                  <a:pt x="11854" y="3699"/>
                  <a:pt x="12638" y="3732"/>
                  <a:pt x="13419" y="3775"/>
                </a:cubicBezTo>
                <a:cubicBezTo>
                  <a:pt x="14516" y="5267"/>
                  <a:pt x="15651" y="6748"/>
                  <a:pt x="16715" y="8268"/>
                </a:cubicBezTo>
                <a:cubicBezTo>
                  <a:pt x="15899" y="8278"/>
                  <a:pt x="15082" y="8292"/>
                  <a:pt x="14266" y="8308"/>
                </a:cubicBezTo>
                <a:cubicBezTo>
                  <a:pt x="13963" y="7153"/>
                  <a:pt x="12879" y="6010"/>
                  <a:pt x="12177" y="5098"/>
                </a:cubicBezTo>
                <a:cubicBezTo>
                  <a:pt x="11861" y="4688"/>
                  <a:pt x="11497" y="4124"/>
                  <a:pt x="11070" y="3673"/>
                </a:cubicBezTo>
                <a:close/>
                <a:moveTo>
                  <a:pt x="7593" y="3620"/>
                </a:moveTo>
                <a:cubicBezTo>
                  <a:pt x="8296" y="3620"/>
                  <a:pt x="8998" y="3626"/>
                  <a:pt x="9700" y="3640"/>
                </a:cubicBezTo>
                <a:cubicBezTo>
                  <a:pt x="9801" y="4505"/>
                  <a:pt x="10463" y="5477"/>
                  <a:pt x="10827" y="6150"/>
                </a:cubicBezTo>
                <a:cubicBezTo>
                  <a:pt x="11201" y="6842"/>
                  <a:pt x="11579" y="7663"/>
                  <a:pt x="12068" y="8359"/>
                </a:cubicBezTo>
                <a:cubicBezTo>
                  <a:pt x="11510" y="8377"/>
                  <a:pt x="10954" y="8403"/>
                  <a:pt x="10403" y="8438"/>
                </a:cubicBezTo>
                <a:cubicBezTo>
                  <a:pt x="10150" y="7239"/>
                  <a:pt x="9014" y="6043"/>
                  <a:pt x="8285" y="5098"/>
                </a:cubicBezTo>
                <a:cubicBezTo>
                  <a:pt x="7957" y="4671"/>
                  <a:pt x="7577" y="4079"/>
                  <a:pt x="7127" y="3621"/>
                </a:cubicBezTo>
                <a:cubicBezTo>
                  <a:pt x="7282" y="3620"/>
                  <a:pt x="7438" y="3620"/>
                  <a:pt x="7593" y="3620"/>
                </a:cubicBezTo>
                <a:close/>
                <a:moveTo>
                  <a:pt x="5806" y="3633"/>
                </a:moveTo>
                <a:cubicBezTo>
                  <a:pt x="5905" y="4501"/>
                  <a:pt x="6570" y="5474"/>
                  <a:pt x="6935" y="6150"/>
                </a:cubicBezTo>
                <a:cubicBezTo>
                  <a:pt x="7359" y="6934"/>
                  <a:pt x="7788" y="7884"/>
                  <a:pt x="8378" y="8630"/>
                </a:cubicBezTo>
                <a:cubicBezTo>
                  <a:pt x="8007" y="8679"/>
                  <a:pt x="7638" y="8737"/>
                  <a:pt x="7267" y="8803"/>
                </a:cubicBezTo>
                <a:cubicBezTo>
                  <a:pt x="5894" y="7085"/>
                  <a:pt x="4513" y="5350"/>
                  <a:pt x="3036" y="3711"/>
                </a:cubicBezTo>
                <a:cubicBezTo>
                  <a:pt x="3958" y="3675"/>
                  <a:pt x="4881" y="3648"/>
                  <a:pt x="5806" y="3633"/>
                </a:cubicBezTo>
                <a:close/>
                <a:moveTo>
                  <a:pt x="14266" y="10972"/>
                </a:moveTo>
                <a:cubicBezTo>
                  <a:pt x="14995" y="10989"/>
                  <a:pt x="15723" y="11002"/>
                  <a:pt x="16452" y="11012"/>
                </a:cubicBezTo>
                <a:cubicBezTo>
                  <a:pt x="15464" y="12404"/>
                  <a:pt x="14426" y="13763"/>
                  <a:pt x="13419" y="15133"/>
                </a:cubicBezTo>
                <a:cubicBezTo>
                  <a:pt x="12750" y="15171"/>
                  <a:pt x="12078" y="15201"/>
                  <a:pt x="11404" y="15224"/>
                </a:cubicBezTo>
                <a:cubicBezTo>
                  <a:pt x="11690" y="14866"/>
                  <a:pt x="11944" y="14486"/>
                  <a:pt x="12176" y="14184"/>
                </a:cubicBezTo>
                <a:cubicBezTo>
                  <a:pt x="12878" y="13274"/>
                  <a:pt x="13964" y="12123"/>
                  <a:pt x="14266" y="10972"/>
                </a:cubicBezTo>
                <a:close/>
                <a:moveTo>
                  <a:pt x="7008" y="10431"/>
                </a:moveTo>
                <a:cubicBezTo>
                  <a:pt x="7465" y="10519"/>
                  <a:pt x="7921" y="10594"/>
                  <a:pt x="8377" y="10651"/>
                </a:cubicBezTo>
                <a:cubicBezTo>
                  <a:pt x="7788" y="11397"/>
                  <a:pt x="7359" y="12347"/>
                  <a:pt x="6935" y="13134"/>
                </a:cubicBezTo>
                <a:cubicBezTo>
                  <a:pt x="6622" y="13711"/>
                  <a:pt x="6087" y="14513"/>
                  <a:pt x="5879" y="15277"/>
                </a:cubicBezTo>
                <a:cubicBezTo>
                  <a:pt x="4929" y="15263"/>
                  <a:pt x="3982" y="15236"/>
                  <a:pt x="3036" y="15198"/>
                </a:cubicBezTo>
                <a:cubicBezTo>
                  <a:pt x="4419" y="13663"/>
                  <a:pt x="5721" y="12043"/>
                  <a:pt x="7008" y="10431"/>
                </a:cubicBezTo>
                <a:close/>
                <a:moveTo>
                  <a:pt x="10404" y="10833"/>
                </a:moveTo>
                <a:cubicBezTo>
                  <a:pt x="10955" y="10867"/>
                  <a:pt x="11510" y="10892"/>
                  <a:pt x="12074" y="10911"/>
                </a:cubicBezTo>
                <a:cubicBezTo>
                  <a:pt x="11583" y="11610"/>
                  <a:pt x="11203" y="12436"/>
                  <a:pt x="10827" y="13132"/>
                </a:cubicBezTo>
                <a:cubicBezTo>
                  <a:pt x="10516" y="13709"/>
                  <a:pt x="9983" y="14506"/>
                  <a:pt x="9774" y="15269"/>
                </a:cubicBezTo>
                <a:cubicBezTo>
                  <a:pt x="9045" y="15283"/>
                  <a:pt x="8317" y="15291"/>
                  <a:pt x="7588" y="15291"/>
                </a:cubicBezTo>
                <a:cubicBezTo>
                  <a:pt x="7545" y="15291"/>
                  <a:pt x="7502" y="15291"/>
                  <a:pt x="7458" y="15291"/>
                </a:cubicBezTo>
                <a:cubicBezTo>
                  <a:pt x="7765" y="14914"/>
                  <a:pt x="8038" y="14504"/>
                  <a:pt x="8284" y="14184"/>
                </a:cubicBezTo>
                <a:cubicBezTo>
                  <a:pt x="9014" y="13239"/>
                  <a:pt x="10156" y="12031"/>
                  <a:pt x="10404" y="10833"/>
                </a:cubicBezTo>
                <a:close/>
                <a:moveTo>
                  <a:pt x="55821" y="2358"/>
                </a:moveTo>
                <a:cubicBezTo>
                  <a:pt x="57049" y="3218"/>
                  <a:pt x="58203" y="4268"/>
                  <a:pt x="59349" y="5161"/>
                </a:cubicBezTo>
                <a:cubicBezTo>
                  <a:pt x="61263" y="6651"/>
                  <a:pt x="63172" y="8149"/>
                  <a:pt x="65073" y="9656"/>
                </a:cubicBezTo>
                <a:cubicBezTo>
                  <a:pt x="63554" y="10891"/>
                  <a:pt x="62032" y="12123"/>
                  <a:pt x="60507" y="13354"/>
                </a:cubicBezTo>
                <a:cubicBezTo>
                  <a:pt x="58995" y="14570"/>
                  <a:pt x="57467" y="16065"/>
                  <a:pt x="55821" y="17212"/>
                </a:cubicBezTo>
                <a:cubicBezTo>
                  <a:pt x="55611" y="12288"/>
                  <a:pt x="55611" y="7282"/>
                  <a:pt x="55821" y="2358"/>
                </a:cubicBezTo>
                <a:close/>
                <a:moveTo>
                  <a:pt x="55039" y="1"/>
                </a:moveTo>
                <a:cubicBezTo>
                  <a:pt x="54593" y="1"/>
                  <a:pt x="54201" y="356"/>
                  <a:pt x="54176" y="852"/>
                </a:cubicBezTo>
                <a:cubicBezTo>
                  <a:pt x="54050" y="3306"/>
                  <a:pt x="53979" y="5786"/>
                  <a:pt x="53957" y="8269"/>
                </a:cubicBezTo>
                <a:cubicBezTo>
                  <a:pt x="53671" y="8220"/>
                  <a:pt x="53377" y="8207"/>
                  <a:pt x="53080" y="8207"/>
                </a:cubicBezTo>
                <a:cubicBezTo>
                  <a:pt x="52766" y="8207"/>
                  <a:pt x="52449" y="8221"/>
                  <a:pt x="52130" y="8222"/>
                </a:cubicBezTo>
                <a:cubicBezTo>
                  <a:pt x="51482" y="8224"/>
                  <a:pt x="50833" y="8224"/>
                  <a:pt x="50185" y="8224"/>
                </a:cubicBezTo>
                <a:cubicBezTo>
                  <a:pt x="49860" y="8224"/>
                  <a:pt x="49536" y="8224"/>
                  <a:pt x="49212" y="8224"/>
                </a:cubicBezTo>
                <a:cubicBezTo>
                  <a:pt x="48888" y="8224"/>
                  <a:pt x="48563" y="8224"/>
                  <a:pt x="48239" y="8225"/>
                </a:cubicBezTo>
                <a:lnTo>
                  <a:pt x="37712" y="8229"/>
                </a:lnTo>
                <a:cubicBezTo>
                  <a:pt x="37566" y="8229"/>
                  <a:pt x="37420" y="8229"/>
                  <a:pt x="37275" y="8229"/>
                </a:cubicBezTo>
                <a:cubicBezTo>
                  <a:pt x="33621" y="8229"/>
                  <a:pt x="29966" y="8214"/>
                  <a:pt x="26312" y="8214"/>
                </a:cubicBezTo>
                <a:cubicBezTo>
                  <a:pt x="23798" y="8214"/>
                  <a:pt x="21285" y="8221"/>
                  <a:pt x="18773" y="8245"/>
                </a:cubicBezTo>
                <a:cubicBezTo>
                  <a:pt x="17457" y="6288"/>
                  <a:pt x="15990" y="4414"/>
                  <a:pt x="14604" y="2510"/>
                </a:cubicBezTo>
                <a:cubicBezTo>
                  <a:pt x="14549" y="2435"/>
                  <a:pt x="14482" y="2369"/>
                  <a:pt x="14407" y="2314"/>
                </a:cubicBezTo>
                <a:cubicBezTo>
                  <a:pt x="14273" y="2187"/>
                  <a:pt x="14095" y="2099"/>
                  <a:pt x="13865" y="2087"/>
                </a:cubicBezTo>
                <a:cubicBezTo>
                  <a:pt x="11803" y="1963"/>
                  <a:pt x="9725" y="1905"/>
                  <a:pt x="7646" y="1905"/>
                </a:cubicBezTo>
                <a:cubicBezTo>
                  <a:pt x="5473" y="1905"/>
                  <a:pt x="3300" y="1969"/>
                  <a:pt x="1144" y="2087"/>
                </a:cubicBezTo>
                <a:cubicBezTo>
                  <a:pt x="413" y="2126"/>
                  <a:pt x="1" y="2999"/>
                  <a:pt x="539" y="3549"/>
                </a:cubicBezTo>
                <a:cubicBezTo>
                  <a:pt x="2321" y="5370"/>
                  <a:pt x="3940" y="7367"/>
                  <a:pt x="5533" y="9360"/>
                </a:cubicBezTo>
                <a:cubicBezTo>
                  <a:pt x="5483" y="9447"/>
                  <a:pt x="5458" y="9546"/>
                  <a:pt x="5456" y="9647"/>
                </a:cubicBezTo>
                <a:cubicBezTo>
                  <a:pt x="3888" y="11608"/>
                  <a:pt x="2293" y="13570"/>
                  <a:pt x="539" y="15363"/>
                </a:cubicBezTo>
                <a:cubicBezTo>
                  <a:pt x="0" y="15913"/>
                  <a:pt x="413" y="16785"/>
                  <a:pt x="1144" y="16825"/>
                </a:cubicBezTo>
                <a:cubicBezTo>
                  <a:pt x="3091" y="16932"/>
                  <a:pt x="5041" y="16966"/>
                  <a:pt x="6991" y="16966"/>
                </a:cubicBezTo>
                <a:cubicBezTo>
                  <a:pt x="7708" y="16966"/>
                  <a:pt x="8425" y="16961"/>
                  <a:pt x="9142" y="16954"/>
                </a:cubicBezTo>
                <a:cubicBezTo>
                  <a:pt x="10231" y="16942"/>
                  <a:pt x="11322" y="16924"/>
                  <a:pt x="12412" y="16889"/>
                </a:cubicBezTo>
                <a:cubicBezTo>
                  <a:pt x="12493" y="16886"/>
                  <a:pt x="12575" y="16885"/>
                  <a:pt x="12658" y="16885"/>
                </a:cubicBezTo>
                <a:cubicBezTo>
                  <a:pt x="12769" y="16885"/>
                  <a:pt x="12881" y="16886"/>
                  <a:pt x="12995" y="16886"/>
                </a:cubicBezTo>
                <a:cubicBezTo>
                  <a:pt x="13555" y="16886"/>
                  <a:pt x="14133" y="16856"/>
                  <a:pt x="14538" y="16488"/>
                </a:cubicBezTo>
                <a:cubicBezTo>
                  <a:pt x="15398" y="15706"/>
                  <a:pt x="16046" y="14420"/>
                  <a:pt x="16723" y="13482"/>
                </a:cubicBezTo>
                <a:cubicBezTo>
                  <a:pt x="17313" y="12668"/>
                  <a:pt x="17923" y="11861"/>
                  <a:pt x="18504" y="11037"/>
                </a:cubicBezTo>
                <a:cubicBezTo>
                  <a:pt x="20189" y="11049"/>
                  <a:pt x="21873" y="11049"/>
                  <a:pt x="23556" y="11050"/>
                </a:cubicBezTo>
                <a:lnTo>
                  <a:pt x="47138" y="11060"/>
                </a:lnTo>
                <a:cubicBezTo>
                  <a:pt x="48658" y="11061"/>
                  <a:pt x="50177" y="11061"/>
                  <a:pt x="51697" y="11062"/>
                </a:cubicBezTo>
                <a:cubicBezTo>
                  <a:pt x="52120" y="11062"/>
                  <a:pt x="52561" y="11092"/>
                  <a:pt x="52998" y="11092"/>
                </a:cubicBezTo>
                <a:cubicBezTo>
                  <a:pt x="53323" y="11092"/>
                  <a:pt x="53645" y="11076"/>
                  <a:pt x="53956" y="11019"/>
                </a:cubicBezTo>
                <a:cubicBezTo>
                  <a:pt x="53975" y="13597"/>
                  <a:pt x="54045" y="16171"/>
                  <a:pt x="54176" y="18718"/>
                </a:cubicBezTo>
                <a:cubicBezTo>
                  <a:pt x="54202" y="19213"/>
                  <a:pt x="54594" y="19570"/>
                  <a:pt x="55039" y="19570"/>
                </a:cubicBezTo>
                <a:cubicBezTo>
                  <a:pt x="55179" y="19570"/>
                  <a:pt x="55324" y="19535"/>
                  <a:pt x="55465" y="19457"/>
                </a:cubicBezTo>
                <a:cubicBezTo>
                  <a:pt x="57629" y="18268"/>
                  <a:pt x="59577" y="16291"/>
                  <a:pt x="61491" y="14750"/>
                </a:cubicBezTo>
                <a:cubicBezTo>
                  <a:pt x="63347" y="13257"/>
                  <a:pt x="65198" y="11758"/>
                  <a:pt x="67044" y="10255"/>
                </a:cubicBezTo>
                <a:cubicBezTo>
                  <a:pt x="67261" y="10077"/>
                  <a:pt x="67343" y="9868"/>
                  <a:pt x="67333" y="9664"/>
                </a:cubicBezTo>
                <a:cubicBezTo>
                  <a:pt x="67355" y="9448"/>
                  <a:pt x="67277" y="9226"/>
                  <a:pt x="67043" y="9042"/>
                </a:cubicBezTo>
                <a:cubicBezTo>
                  <a:pt x="64794" y="7266"/>
                  <a:pt x="62541" y="5497"/>
                  <a:pt x="60282" y="3732"/>
                </a:cubicBezTo>
                <a:cubicBezTo>
                  <a:pt x="58740" y="2532"/>
                  <a:pt x="57187" y="1054"/>
                  <a:pt x="55465" y="112"/>
                </a:cubicBezTo>
                <a:cubicBezTo>
                  <a:pt x="55324" y="36"/>
                  <a:pt x="55179" y="1"/>
                  <a:pt x="55039" y="1"/>
                </a:cubicBezTo>
                <a:close/>
              </a:path>
            </a:pathLst>
          </a:custGeom>
          <a:solidFill>
            <a:schemeClr val="dk2"/>
          </a:solidFill>
          <a:ln cap="flat" cmpd="sng" w="100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3"/>
          <p:cNvSpPr/>
          <p:nvPr/>
        </p:nvSpPr>
        <p:spPr>
          <a:xfrm>
            <a:off x="3686268" y="4775546"/>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3"/>
          <p:cNvSpPr/>
          <p:nvPr/>
        </p:nvSpPr>
        <p:spPr>
          <a:xfrm>
            <a:off x="4671000" y="4766810"/>
            <a:ext cx="786718" cy="228578"/>
          </a:xfrm>
          <a:custGeom>
            <a:rect b="b" l="l" r="r" t="t"/>
            <a:pathLst>
              <a:path extrusionOk="0" h="19570" w="67356">
                <a:moveTo>
                  <a:pt x="11070" y="3673"/>
                </a:moveTo>
                <a:lnTo>
                  <a:pt x="11070" y="3673"/>
                </a:lnTo>
                <a:cubicBezTo>
                  <a:pt x="11854" y="3699"/>
                  <a:pt x="12638" y="3732"/>
                  <a:pt x="13419" y="3775"/>
                </a:cubicBezTo>
                <a:cubicBezTo>
                  <a:pt x="14516" y="5267"/>
                  <a:pt x="15651" y="6748"/>
                  <a:pt x="16715" y="8268"/>
                </a:cubicBezTo>
                <a:cubicBezTo>
                  <a:pt x="15899" y="8278"/>
                  <a:pt x="15082" y="8292"/>
                  <a:pt x="14266" y="8308"/>
                </a:cubicBezTo>
                <a:cubicBezTo>
                  <a:pt x="13963" y="7153"/>
                  <a:pt x="12879" y="6010"/>
                  <a:pt x="12177" y="5098"/>
                </a:cubicBezTo>
                <a:cubicBezTo>
                  <a:pt x="11861" y="4688"/>
                  <a:pt x="11497" y="4124"/>
                  <a:pt x="11070" y="3673"/>
                </a:cubicBezTo>
                <a:close/>
                <a:moveTo>
                  <a:pt x="7593" y="3620"/>
                </a:moveTo>
                <a:cubicBezTo>
                  <a:pt x="8296" y="3620"/>
                  <a:pt x="8998" y="3626"/>
                  <a:pt x="9700" y="3640"/>
                </a:cubicBezTo>
                <a:cubicBezTo>
                  <a:pt x="9801" y="4505"/>
                  <a:pt x="10463" y="5477"/>
                  <a:pt x="10827" y="6150"/>
                </a:cubicBezTo>
                <a:cubicBezTo>
                  <a:pt x="11201" y="6842"/>
                  <a:pt x="11579" y="7663"/>
                  <a:pt x="12068" y="8359"/>
                </a:cubicBezTo>
                <a:cubicBezTo>
                  <a:pt x="11510" y="8377"/>
                  <a:pt x="10954" y="8403"/>
                  <a:pt x="10403" y="8438"/>
                </a:cubicBezTo>
                <a:cubicBezTo>
                  <a:pt x="10150" y="7239"/>
                  <a:pt x="9014" y="6043"/>
                  <a:pt x="8285" y="5098"/>
                </a:cubicBezTo>
                <a:cubicBezTo>
                  <a:pt x="7957" y="4671"/>
                  <a:pt x="7577" y="4079"/>
                  <a:pt x="7127" y="3621"/>
                </a:cubicBezTo>
                <a:cubicBezTo>
                  <a:pt x="7282" y="3620"/>
                  <a:pt x="7438" y="3620"/>
                  <a:pt x="7593" y="3620"/>
                </a:cubicBezTo>
                <a:close/>
                <a:moveTo>
                  <a:pt x="5806" y="3633"/>
                </a:moveTo>
                <a:cubicBezTo>
                  <a:pt x="5905" y="4501"/>
                  <a:pt x="6570" y="5474"/>
                  <a:pt x="6935" y="6150"/>
                </a:cubicBezTo>
                <a:cubicBezTo>
                  <a:pt x="7359" y="6934"/>
                  <a:pt x="7788" y="7884"/>
                  <a:pt x="8378" y="8630"/>
                </a:cubicBezTo>
                <a:cubicBezTo>
                  <a:pt x="8007" y="8679"/>
                  <a:pt x="7638" y="8737"/>
                  <a:pt x="7267" y="8803"/>
                </a:cubicBezTo>
                <a:cubicBezTo>
                  <a:pt x="5894" y="7085"/>
                  <a:pt x="4513" y="5350"/>
                  <a:pt x="3036" y="3711"/>
                </a:cubicBezTo>
                <a:cubicBezTo>
                  <a:pt x="3958" y="3675"/>
                  <a:pt x="4881" y="3648"/>
                  <a:pt x="5806" y="3633"/>
                </a:cubicBezTo>
                <a:close/>
                <a:moveTo>
                  <a:pt x="14266" y="10972"/>
                </a:moveTo>
                <a:cubicBezTo>
                  <a:pt x="14995" y="10989"/>
                  <a:pt x="15723" y="11002"/>
                  <a:pt x="16452" y="11012"/>
                </a:cubicBezTo>
                <a:cubicBezTo>
                  <a:pt x="15464" y="12404"/>
                  <a:pt x="14426" y="13763"/>
                  <a:pt x="13419" y="15133"/>
                </a:cubicBezTo>
                <a:cubicBezTo>
                  <a:pt x="12750" y="15171"/>
                  <a:pt x="12078" y="15201"/>
                  <a:pt x="11404" y="15224"/>
                </a:cubicBezTo>
                <a:cubicBezTo>
                  <a:pt x="11690" y="14866"/>
                  <a:pt x="11944" y="14486"/>
                  <a:pt x="12176" y="14184"/>
                </a:cubicBezTo>
                <a:cubicBezTo>
                  <a:pt x="12878" y="13274"/>
                  <a:pt x="13964" y="12123"/>
                  <a:pt x="14266" y="10972"/>
                </a:cubicBezTo>
                <a:close/>
                <a:moveTo>
                  <a:pt x="7008" y="10431"/>
                </a:moveTo>
                <a:cubicBezTo>
                  <a:pt x="7465" y="10519"/>
                  <a:pt x="7921" y="10594"/>
                  <a:pt x="8377" y="10651"/>
                </a:cubicBezTo>
                <a:cubicBezTo>
                  <a:pt x="7788" y="11397"/>
                  <a:pt x="7359" y="12347"/>
                  <a:pt x="6935" y="13134"/>
                </a:cubicBezTo>
                <a:cubicBezTo>
                  <a:pt x="6622" y="13711"/>
                  <a:pt x="6087" y="14513"/>
                  <a:pt x="5879" y="15277"/>
                </a:cubicBezTo>
                <a:cubicBezTo>
                  <a:pt x="4929" y="15263"/>
                  <a:pt x="3982" y="15236"/>
                  <a:pt x="3036" y="15198"/>
                </a:cubicBezTo>
                <a:cubicBezTo>
                  <a:pt x="4419" y="13663"/>
                  <a:pt x="5721" y="12043"/>
                  <a:pt x="7008" y="10431"/>
                </a:cubicBezTo>
                <a:close/>
                <a:moveTo>
                  <a:pt x="10404" y="10833"/>
                </a:moveTo>
                <a:cubicBezTo>
                  <a:pt x="10955" y="10867"/>
                  <a:pt x="11510" y="10892"/>
                  <a:pt x="12074" y="10911"/>
                </a:cubicBezTo>
                <a:cubicBezTo>
                  <a:pt x="11583" y="11610"/>
                  <a:pt x="11203" y="12436"/>
                  <a:pt x="10827" y="13132"/>
                </a:cubicBezTo>
                <a:cubicBezTo>
                  <a:pt x="10516" y="13709"/>
                  <a:pt x="9983" y="14506"/>
                  <a:pt x="9774" y="15269"/>
                </a:cubicBezTo>
                <a:cubicBezTo>
                  <a:pt x="9045" y="15283"/>
                  <a:pt x="8317" y="15291"/>
                  <a:pt x="7588" y="15291"/>
                </a:cubicBezTo>
                <a:cubicBezTo>
                  <a:pt x="7545" y="15291"/>
                  <a:pt x="7502" y="15291"/>
                  <a:pt x="7458" y="15291"/>
                </a:cubicBezTo>
                <a:cubicBezTo>
                  <a:pt x="7765" y="14914"/>
                  <a:pt x="8038" y="14504"/>
                  <a:pt x="8284" y="14184"/>
                </a:cubicBezTo>
                <a:cubicBezTo>
                  <a:pt x="9014" y="13239"/>
                  <a:pt x="10156" y="12031"/>
                  <a:pt x="10404" y="10833"/>
                </a:cubicBezTo>
                <a:close/>
                <a:moveTo>
                  <a:pt x="55821" y="2358"/>
                </a:moveTo>
                <a:cubicBezTo>
                  <a:pt x="57049" y="3218"/>
                  <a:pt x="58203" y="4268"/>
                  <a:pt x="59349" y="5161"/>
                </a:cubicBezTo>
                <a:cubicBezTo>
                  <a:pt x="61263" y="6651"/>
                  <a:pt x="63172" y="8149"/>
                  <a:pt x="65073" y="9656"/>
                </a:cubicBezTo>
                <a:cubicBezTo>
                  <a:pt x="63554" y="10891"/>
                  <a:pt x="62032" y="12123"/>
                  <a:pt x="60507" y="13354"/>
                </a:cubicBezTo>
                <a:cubicBezTo>
                  <a:pt x="58995" y="14570"/>
                  <a:pt x="57467" y="16065"/>
                  <a:pt x="55821" y="17212"/>
                </a:cubicBezTo>
                <a:cubicBezTo>
                  <a:pt x="55611" y="12288"/>
                  <a:pt x="55611" y="7282"/>
                  <a:pt x="55821" y="2358"/>
                </a:cubicBezTo>
                <a:close/>
                <a:moveTo>
                  <a:pt x="55039" y="1"/>
                </a:moveTo>
                <a:cubicBezTo>
                  <a:pt x="54593" y="1"/>
                  <a:pt x="54201" y="356"/>
                  <a:pt x="54176" y="852"/>
                </a:cubicBezTo>
                <a:cubicBezTo>
                  <a:pt x="54050" y="3306"/>
                  <a:pt x="53979" y="5786"/>
                  <a:pt x="53957" y="8269"/>
                </a:cubicBezTo>
                <a:cubicBezTo>
                  <a:pt x="53671" y="8220"/>
                  <a:pt x="53377" y="8207"/>
                  <a:pt x="53080" y="8207"/>
                </a:cubicBezTo>
                <a:cubicBezTo>
                  <a:pt x="52766" y="8207"/>
                  <a:pt x="52449" y="8221"/>
                  <a:pt x="52130" y="8222"/>
                </a:cubicBezTo>
                <a:cubicBezTo>
                  <a:pt x="51482" y="8224"/>
                  <a:pt x="50833" y="8224"/>
                  <a:pt x="50185" y="8224"/>
                </a:cubicBezTo>
                <a:cubicBezTo>
                  <a:pt x="49860" y="8224"/>
                  <a:pt x="49536" y="8224"/>
                  <a:pt x="49212" y="8224"/>
                </a:cubicBezTo>
                <a:cubicBezTo>
                  <a:pt x="48888" y="8224"/>
                  <a:pt x="48563" y="8224"/>
                  <a:pt x="48239" y="8225"/>
                </a:cubicBezTo>
                <a:lnTo>
                  <a:pt x="37712" y="8229"/>
                </a:lnTo>
                <a:cubicBezTo>
                  <a:pt x="37566" y="8229"/>
                  <a:pt x="37420" y="8229"/>
                  <a:pt x="37275" y="8229"/>
                </a:cubicBezTo>
                <a:cubicBezTo>
                  <a:pt x="33621" y="8229"/>
                  <a:pt x="29966" y="8214"/>
                  <a:pt x="26312" y="8214"/>
                </a:cubicBezTo>
                <a:cubicBezTo>
                  <a:pt x="23798" y="8214"/>
                  <a:pt x="21285" y="8221"/>
                  <a:pt x="18773" y="8245"/>
                </a:cubicBezTo>
                <a:cubicBezTo>
                  <a:pt x="17457" y="6288"/>
                  <a:pt x="15990" y="4414"/>
                  <a:pt x="14604" y="2510"/>
                </a:cubicBezTo>
                <a:cubicBezTo>
                  <a:pt x="14549" y="2435"/>
                  <a:pt x="14482" y="2369"/>
                  <a:pt x="14407" y="2314"/>
                </a:cubicBezTo>
                <a:cubicBezTo>
                  <a:pt x="14273" y="2187"/>
                  <a:pt x="14095" y="2099"/>
                  <a:pt x="13865" y="2087"/>
                </a:cubicBezTo>
                <a:cubicBezTo>
                  <a:pt x="11803" y="1963"/>
                  <a:pt x="9725" y="1905"/>
                  <a:pt x="7646" y="1905"/>
                </a:cubicBezTo>
                <a:cubicBezTo>
                  <a:pt x="5473" y="1905"/>
                  <a:pt x="3300" y="1969"/>
                  <a:pt x="1144" y="2087"/>
                </a:cubicBezTo>
                <a:cubicBezTo>
                  <a:pt x="413" y="2126"/>
                  <a:pt x="1" y="2999"/>
                  <a:pt x="539" y="3549"/>
                </a:cubicBezTo>
                <a:cubicBezTo>
                  <a:pt x="2321" y="5370"/>
                  <a:pt x="3940" y="7367"/>
                  <a:pt x="5533" y="9360"/>
                </a:cubicBezTo>
                <a:cubicBezTo>
                  <a:pt x="5483" y="9447"/>
                  <a:pt x="5458" y="9546"/>
                  <a:pt x="5456" y="9647"/>
                </a:cubicBezTo>
                <a:cubicBezTo>
                  <a:pt x="3888" y="11608"/>
                  <a:pt x="2293" y="13570"/>
                  <a:pt x="539" y="15363"/>
                </a:cubicBezTo>
                <a:cubicBezTo>
                  <a:pt x="0" y="15913"/>
                  <a:pt x="413" y="16785"/>
                  <a:pt x="1144" y="16825"/>
                </a:cubicBezTo>
                <a:cubicBezTo>
                  <a:pt x="3091" y="16932"/>
                  <a:pt x="5041" y="16966"/>
                  <a:pt x="6991" y="16966"/>
                </a:cubicBezTo>
                <a:cubicBezTo>
                  <a:pt x="7708" y="16966"/>
                  <a:pt x="8425" y="16961"/>
                  <a:pt x="9142" y="16954"/>
                </a:cubicBezTo>
                <a:cubicBezTo>
                  <a:pt x="10231" y="16942"/>
                  <a:pt x="11322" y="16924"/>
                  <a:pt x="12412" y="16889"/>
                </a:cubicBezTo>
                <a:cubicBezTo>
                  <a:pt x="12493" y="16886"/>
                  <a:pt x="12575" y="16885"/>
                  <a:pt x="12658" y="16885"/>
                </a:cubicBezTo>
                <a:cubicBezTo>
                  <a:pt x="12769" y="16885"/>
                  <a:pt x="12881" y="16886"/>
                  <a:pt x="12995" y="16886"/>
                </a:cubicBezTo>
                <a:cubicBezTo>
                  <a:pt x="13555" y="16886"/>
                  <a:pt x="14133" y="16856"/>
                  <a:pt x="14538" y="16488"/>
                </a:cubicBezTo>
                <a:cubicBezTo>
                  <a:pt x="15398" y="15706"/>
                  <a:pt x="16046" y="14420"/>
                  <a:pt x="16723" y="13482"/>
                </a:cubicBezTo>
                <a:cubicBezTo>
                  <a:pt x="17313" y="12668"/>
                  <a:pt x="17923" y="11861"/>
                  <a:pt x="18504" y="11037"/>
                </a:cubicBezTo>
                <a:cubicBezTo>
                  <a:pt x="20189" y="11049"/>
                  <a:pt x="21873" y="11049"/>
                  <a:pt x="23556" y="11050"/>
                </a:cubicBezTo>
                <a:lnTo>
                  <a:pt x="47138" y="11060"/>
                </a:lnTo>
                <a:cubicBezTo>
                  <a:pt x="48658" y="11061"/>
                  <a:pt x="50177" y="11061"/>
                  <a:pt x="51697" y="11062"/>
                </a:cubicBezTo>
                <a:cubicBezTo>
                  <a:pt x="52120" y="11062"/>
                  <a:pt x="52561" y="11092"/>
                  <a:pt x="52998" y="11092"/>
                </a:cubicBezTo>
                <a:cubicBezTo>
                  <a:pt x="53323" y="11092"/>
                  <a:pt x="53645" y="11076"/>
                  <a:pt x="53956" y="11019"/>
                </a:cubicBezTo>
                <a:cubicBezTo>
                  <a:pt x="53975" y="13597"/>
                  <a:pt x="54045" y="16171"/>
                  <a:pt x="54176" y="18718"/>
                </a:cubicBezTo>
                <a:cubicBezTo>
                  <a:pt x="54202" y="19213"/>
                  <a:pt x="54594" y="19570"/>
                  <a:pt x="55039" y="19570"/>
                </a:cubicBezTo>
                <a:cubicBezTo>
                  <a:pt x="55179" y="19570"/>
                  <a:pt x="55324" y="19535"/>
                  <a:pt x="55465" y="19457"/>
                </a:cubicBezTo>
                <a:cubicBezTo>
                  <a:pt x="57629" y="18268"/>
                  <a:pt x="59577" y="16291"/>
                  <a:pt x="61491" y="14750"/>
                </a:cubicBezTo>
                <a:cubicBezTo>
                  <a:pt x="63347" y="13257"/>
                  <a:pt x="65198" y="11758"/>
                  <a:pt x="67044" y="10255"/>
                </a:cubicBezTo>
                <a:cubicBezTo>
                  <a:pt x="67261" y="10077"/>
                  <a:pt x="67343" y="9868"/>
                  <a:pt x="67333" y="9664"/>
                </a:cubicBezTo>
                <a:cubicBezTo>
                  <a:pt x="67355" y="9448"/>
                  <a:pt x="67277" y="9226"/>
                  <a:pt x="67043" y="9042"/>
                </a:cubicBezTo>
                <a:cubicBezTo>
                  <a:pt x="64794" y="7266"/>
                  <a:pt x="62541" y="5497"/>
                  <a:pt x="60282" y="3732"/>
                </a:cubicBezTo>
                <a:cubicBezTo>
                  <a:pt x="58740" y="2532"/>
                  <a:pt x="57187" y="1054"/>
                  <a:pt x="55465" y="112"/>
                </a:cubicBezTo>
                <a:cubicBezTo>
                  <a:pt x="55324" y="36"/>
                  <a:pt x="55179" y="1"/>
                  <a:pt x="55039" y="1"/>
                </a:cubicBezTo>
                <a:close/>
              </a:path>
            </a:pathLst>
          </a:custGeom>
          <a:solidFill>
            <a:schemeClr val="dk2"/>
          </a:solidFill>
          <a:ln cap="flat" cmpd="sng" w="100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3"/>
          <p:cNvSpPr/>
          <p:nvPr/>
        </p:nvSpPr>
        <p:spPr>
          <a:xfrm>
            <a:off x="5678661" y="4775546"/>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3"/>
          <p:cNvSpPr/>
          <p:nvPr/>
        </p:nvSpPr>
        <p:spPr>
          <a:xfrm>
            <a:off x="6663393" y="4766810"/>
            <a:ext cx="786718" cy="228578"/>
          </a:xfrm>
          <a:custGeom>
            <a:rect b="b" l="l" r="r" t="t"/>
            <a:pathLst>
              <a:path extrusionOk="0" h="19570" w="67356">
                <a:moveTo>
                  <a:pt x="11070" y="3673"/>
                </a:moveTo>
                <a:lnTo>
                  <a:pt x="11070" y="3673"/>
                </a:lnTo>
                <a:cubicBezTo>
                  <a:pt x="11854" y="3699"/>
                  <a:pt x="12638" y="3732"/>
                  <a:pt x="13419" y="3775"/>
                </a:cubicBezTo>
                <a:cubicBezTo>
                  <a:pt x="14516" y="5267"/>
                  <a:pt x="15651" y="6748"/>
                  <a:pt x="16715" y="8268"/>
                </a:cubicBezTo>
                <a:cubicBezTo>
                  <a:pt x="15899" y="8278"/>
                  <a:pt x="15082" y="8292"/>
                  <a:pt x="14266" y="8308"/>
                </a:cubicBezTo>
                <a:cubicBezTo>
                  <a:pt x="13963" y="7153"/>
                  <a:pt x="12879" y="6010"/>
                  <a:pt x="12177" y="5098"/>
                </a:cubicBezTo>
                <a:cubicBezTo>
                  <a:pt x="11861" y="4688"/>
                  <a:pt x="11497" y="4124"/>
                  <a:pt x="11070" y="3673"/>
                </a:cubicBezTo>
                <a:close/>
                <a:moveTo>
                  <a:pt x="7593" y="3620"/>
                </a:moveTo>
                <a:cubicBezTo>
                  <a:pt x="8296" y="3620"/>
                  <a:pt x="8998" y="3626"/>
                  <a:pt x="9700" y="3640"/>
                </a:cubicBezTo>
                <a:cubicBezTo>
                  <a:pt x="9801" y="4505"/>
                  <a:pt x="10463" y="5477"/>
                  <a:pt x="10827" y="6150"/>
                </a:cubicBezTo>
                <a:cubicBezTo>
                  <a:pt x="11201" y="6842"/>
                  <a:pt x="11579" y="7663"/>
                  <a:pt x="12068" y="8359"/>
                </a:cubicBezTo>
                <a:cubicBezTo>
                  <a:pt x="11510" y="8377"/>
                  <a:pt x="10954" y="8403"/>
                  <a:pt x="10403" y="8438"/>
                </a:cubicBezTo>
                <a:cubicBezTo>
                  <a:pt x="10150" y="7239"/>
                  <a:pt x="9014" y="6043"/>
                  <a:pt x="8285" y="5098"/>
                </a:cubicBezTo>
                <a:cubicBezTo>
                  <a:pt x="7957" y="4671"/>
                  <a:pt x="7577" y="4079"/>
                  <a:pt x="7127" y="3621"/>
                </a:cubicBezTo>
                <a:cubicBezTo>
                  <a:pt x="7282" y="3620"/>
                  <a:pt x="7438" y="3620"/>
                  <a:pt x="7593" y="3620"/>
                </a:cubicBezTo>
                <a:close/>
                <a:moveTo>
                  <a:pt x="5806" y="3633"/>
                </a:moveTo>
                <a:cubicBezTo>
                  <a:pt x="5905" y="4501"/>
                  <a:pt x="6570" y="5474"/>
                  <a:pt x="6935" y="6150"/>
                </a:cubicBezTo>
                <a:cubicBezTo>
                  <a:pt x="7359" y="6934"/>
                  <a:pt x="7788" y="7884"/>
                  <a:pt x="8378" y="8630"/>
                </a:cubicBezTo>
                <a:cubicBezTo>
                  <a:pt x="8007" y="8679"/>
                  <a:pt x="7638" y="8737"/>
                  <a:pt x="7267" y="8803"/>
                </a:cubicBezTo>
                <a:cubicBezTo>
                  <a:pt x="5894" y="7085"/>
                  <a:pt x="4513" y="5350"/>
                  <a:pt x="3036" y="3711"/>
                </a:cubicBezTo>
                <a:cubicBezTo>
                  <a:pt x="3958" y="3675"/>
                  <a:pt x="4881" y="3648"/>
                  <a:pt x="5806" y="3633"/>
                </a:cubicBezTo>
                <a:close/>
                <a:moveTo>
                  <a:pt x="14266" y="10972"/>
                </a:moveTo>
                <a:cubicBezTo>
                  <a:pt x="14995" y="10989"/>
                  <a:pt x="15723" y="11002"/>
                  <a:pt x="16452" y="11012"/>
                </a:cubicBezTo>
                <a:cubicBezTo>
                  <a:pt x="15464" y="12404"/>
                  <a:pt x="14426" y="13763"/>
                  <a:pt x="13419" y="15133"/>
                </a:cubicBezTo>
                <a:cubicBezTo>
                  <a:pt x="12750" y="15171"/>
                  <a:pt x="12078" y="15201"/>
                  <a:pt x="11404" y="15224"/>
                </a:cubicBezTo>
                <a:cubicBezTo>
                  <a:pt x="11690" y="14866"/>
                  <a:pt x="11944" y="14486"/>
                  <a:pt x="12176" y="14184"/>
                </a:cubicBezTo>
                <a:cubicBezTo>
                  <a:pt x="12878" y="13274"/>
                  <a:pt x="13964" y="12123"/>
                  <a:pt x="14266" y="10972"/>
                </a:cubicBezTo>
                <a:close/>
                <a:moveTo>
                  <a:pt x="7008" y="10431"/>
                </a:moveTo>
                <a:cubicBezTo>
                  <a:pt x="7465" y="10519"/>
                  <a:pt x="7921" y="10594"/>
                  <a:pt x="8377" y="10651"/>
                </a:cubicBezTo>
                <a:cubicBezTo>
                  <a:pt x="7788" y="11397"/>
                  <a:pt x="7359" y="12347"/>
                  <a:pt x="6935" y="13134"/>
                </a:cubicBezTo>
                <a:cubicBezTo>
                  <a:pt x="6622" y="13711"/>
                  <a:pt x="6087" y="14513"/>
                  <a:pt x="5879" y="15277"/>
                </a:cubicBezTo>
                <a:cubicBezTo>
                  <a:pt x="4929" y="15263"/>
                  <a:pt x="3982" y="15236"/>
                  <a:pt x="3036" y="15198"/>
                </a:cubicBezTo>
                <a:cubicBezTo>
                  <a:pt x="4419" y="13663"/>
                  <a:pt x="5721" y="12043"/>
                  <a:pt x="7008" y="10431"/>
                </a:cubicBezTo>
                <a:close/>
                <a:moveTo>
                  <a:pt x="10404" y="10833"/>
                </a:moveTo>
                <a:cubicBezTo>
                  <a:pt x="10955" y="10867"/>
                  <a:pt x="11510" y="10892"/>
                  <a:pt x="12074" y="10911"/>
                </a:cubicBezTo>
                <a:cubicBezTo>
                  <a:pt x="11583" y="11610"/>
                  <a:pt x="11203" y="12436"/>
                  <a:pt x="10827" y="13132"/>
                </a:cubicBezTo>
                <a:cubicBezTo>
                  <a:pt x="10516" y="13709"/>
                  <a:pt x="9983" y="14506"/>
                  <a:pt x="9774" y="15269"/>
                </a:cubicBezTo>
                <a:cubicBezTo>
                  <a:pt x="9045" y="15283"/>
                  <a:pt x="8317" y="15291"/>
                  <a:pt x="7588" y="15291"/>
                </a:cubicBezTo>
                <a:cubicBezTo>
                  <a:pt x="7545" y="15291"/>
                  <a:pt x="7502" y="15291"/>
                  <a:pt x="7458" y="15291"/>
                </a:cubicBezTo>
                <a:cubicBezTo>
                  <a:pt x="7765" y="14914"/>
                  <a:pt x="8038" y="14504"/>
                  <a:pt x="8284" y="14184"/>
                </a:cubicBezTo>
                <a:cubicBezTo>
                  <a:pt x="9014" y="13239"/>
                  <a:pt x="10156" y="12031"/>
                  <a:pt x="10404" y="10833"/>
                </a:cubicBezTo>
                <a:close/>
                <a:moveTo>
                  <a:pt x="55821" y="2358"/>
                </a:moveTo>
                <a:cubicBezTo>
                  <a:pt x="57049" y="3218"/>
                  <a:pt x="58203" y="4268"/>
                  <a:pt x="59349" y="5161"/>
                </a:cubicBezTo>
                <a:cubicBezTo>
                  <a:pt x="61263" y="6651"/>
                  <a:pt x="63172" y="8149"/>
                  <a:pt x="65073" y="9656"/>
                </a:cubicBezTo>
                <a:cubicBezTo>
                  <a:pt x="63554" y="10891"/>
                  <a:pt x="62032" y="12123"/>
                  <a:pt x="60507" y="13354"/>
                </a:cubicBezTo>
                <a:cubicBezTo>
                  <a:pt x="58995" y="14570"/>
                  <a:pt x="57467" y="16065"/>
                  <a:pt x="55821" y="17212"/>
                </a:cubicBezTo>
                <a:cubicBezTo>
                  <a:pt x="55611" y="12288"/>
                  <a:pt x="55611" y="7282"/>
                  <a:pt x="55821" y="2358"/>
                </a:cubicBezTo>
                <a:close/>
                <a:moveTo>
                  <a:pt x="55039" y="1"/>
                </a:moveTo>
                <a:cubicBezTo>
                  <a:pt x="54593" y="1"/>
                  <a:pt x="54201" y="356"/>
                  <a:pt x="54176" y="852"/>
                </a:cubicBezTo>
                <a:cubicBezTo>
                  <a:pt x="54050" y="3306"/>
                  <a:pt x="53979" y="5786"/>
                  <a:pt x="53957" y="8269"/>
                </a:cubicBezTo>
                <a:cubicBezTo>
                  <a:pt x="53671" y="8220"/>
                  <a:pt x="53377" y="8207"/>
                  <a:pt x="53080" y="8207"/>
                </a:cubicBezTo>
                <a:cubicBezTo>
                  <a:pt x="52766" y="8207"/>
                  <a:pt x="52449" y="8221"/>
                  <a:pt x="52130" y="8222"/>
                </a:cubicBezTo>
                <a:cubicBezTo>
                  <a:pt x="51482" y="8224"/>
                  <a:pt x="50833" y="8224"/>
                  <a:pt x="50185" y="8224"/>
                </a:cubicBezTo>
                <a:cubicBezTo>
                  <a:pt x="49860" y="8224"/>
                  <a:pt x="49536" y="8224"/>
                  <a:pt x="49212" y="8224"/>
                </a:cubicBezTo>
                <a:cubicBezTo>
                  <a:pt x="48888" y="8224"/>
                  <a:pt x="48563" y="8224"/>
                  <a:pt x="48239" y="8225"/>
                </a:cubicBezTo>
                <a:lnTo>
                  <a:pt x="37712" y="8229"/>
                </a:lnTo>
                <a:cubicBezTo>
                  <a:pt x="37566" y="8229"/>
                  <a:pt x="37420" y="8229"/>
                  <a:pt x="37275" y="8229"/>
                </a:cubicBezTo>
                <a:cubicBezTo>
                  <a:pt x="33621" y="8229"/>
                  <a:pt x="29966" y="8214"/>
                  <a:pt x="26312" y="8214"/>
                </a:cubicBezTo>
                <a:cubicBezTo>
                  <a:pt x="23798" y="8214"/>
                  <a:pt x="21285" y="8221"/>
                  <a:pt x="18773" y="8245"/>
                </a:cubicBezTo>
                <a:cubicBezTo>
                  <a:pt x="17457" y="6288"/>
                  <a:pt x="15990" y="4414"/>
                  <a:pt x="14604" y="2510"/>
                </a:cubicBezTo>
                <a:cubicBezTo>
                  <a:pt x="14549" y="2435"/>
                  <a:pt x="14482" y="2369"/>
                  <a:pt x="14407" y="2314"/>
                </a:cubicBezTo>
                <a:cubicBezTo>
                  <a:pt x="14273" y="2187"/>
                  <a:pt x="14095" y="2099"/>
                  <a:pt x="13865" y="2087"/>
                </a:cubicBezTo>
                <a:cubicBezTo>
                  <a:pt x="11803" y="1963"/>
                  <a:pt x="9725" y="1905"/>
                  <a:pt x="7646" y="1905"/>
                </a:cubicBezTo>
                <a:cubicBezTo>
                  <a:pt x="5473" y="1905"/>
                  <a:pt x="3300" y="1969"/>
                  <a:pt x="1144" y="2087"/>
                </a:cubicBezTo>
                <a:cubicBezTo>
                  <a:pt x="413" y="2126"/>
                  <a:pt x="1" y="2999"/>
                  <a:pt x="539" y="3549"/>
                </a:cubicBezTo>
                <a:cubicBezTo>
                  <a:pt x="2321" y="5370"/>
                  <a:pt x="3940" y="7367"/>
                  <a:pt x="5533" y="9360"/>
                </a:cubicBezTo>
                <a:cubicBezTo>
                  <a:pt x="5483" y="9447"/>
                  <a:pt x="5458" y="9546"/>
                  <a:pt x="5456" y="9647"/>
                </a:cubicBezTo>
                <a:cubicBezTo>
                  <a:pt x="3888" y="11608"/>
                  <a:pt x="2293" y="13570"/>
                  <a:pt x="539" y="15363"/>
                </a:cubicBezTo>
                <a:cubicBezTo>
                  <a:pt x="0" y="15913"/>
                  <a:pt x="413" y="16785"/>
                  <a:pt x="1144" y="16825"/>
                </a:cubicBezTo>
                <a:cubicBezTo>
                  <a:pt x="3091" y="16932"/>
                  <a:pt x="5041" y="16966"/>
                  <a:pt x="6991" y="16966"/>
                </a:cubicBezTo>
                <a:cubicBezTo>
                  <a:pt x="7708" y="16966"/>
                  <a:pt x="8425" y="16961"/>
                  <a:pt x="9142" y="16954"/>
                </a:cubicBezTo>
                <a:cubicBezTo>
                  <a:pt x="10231" y="16942"/>
                  <a:pt x="11322" y="16924"/>
                  <a:pt x="12412" y="16889"/>
                </a:cubicBezTo>
                <a:cubicBezTo>
                  <a:pt x="12493" y="16886"/>
                  <a:pt x="12575" y="16885"/>
                  <a:pt x="12658" y="16885"/>
                </a:cubicBezTo>
                <a:cubicBezTo>
                  <a:pt x="12769" y="16885"/>
                  <a:pt x="12881" y="16886"/>
                  <a:pt x="12995" y="16886"/>
                </a:cubicBezTo>
                <a:cubicBezTo>
                  <a:pt x="13555" y="16886"/>
                  <a:pt x="14133" y="16856"/>
                  <a:pt x="14538" y="16488"/>
                </a:cubicBezTo>
                <a:cubicBezTo>
                  <a:pt x="15398" y="15706"/>
                  <a:pt x="16046" y="14420"/>
                  <a:pt x="16723" y="13482"/>
                </a:cubicBezTo>
                <a:cubicBezTo>
                  <a:pt x="17313" y="12668"/>
                  <a:pt x="17923" y="11861"/>
                  <a:pt x="18504" y="11037"/>
                </a:cubicBezTo>
                <a:cubicBezTo>
                  <a:pt x="20189" y="11049"/>
                  <a:pt x="21873" y="11049"/>
                  <a:pt x="23556" y="11050"/>
                </a:cubicBezTo>
                <a:lnTo>
                  <a:pt x="47138" y="11060"/>
                </a:lnTo>
                <a:cubicBezTo>
                  <a:pt x="48658" y="11061"/>
                  <a:pt x="50177" y="11061"/>
                  <a:pt x="51697" y="11062"/>
                </a:cubicBezTo>
                <a:cubicBezTo>
                  <a:pt x="52120" y="11062"/>
                  <a:pt x="52561" y="11092"/>
                  <a:pt x="52998" y="11092"/>
                </a:cubicBezTo>
                <a:cubicBezTo>
                  <a:pt x="53323" y="11092"/>
                  <a:pt x="53645" y="11076"/>
                  <a:pt x="53956" y="11019"/>
                </a:cubicBezTo>
                <a:cubicBezTo>
                  <a:pt x="53975" y="13597"/>
                  <a:pt x="54045" y="16171"/>
                  <a:pt x="54176" y="18718"/>
                </a:cubicBezTo>
                <a:cubicBezTo>
                  <a:pt x="54202" y="19213"/>
                  <a:pt x="54594" y="19570"/>
                  <a:pt x="55039" y="19570"/>
                </a:cubicBezTo>
                <a:cubicBezTo>
                  <a:pt x="55179" y="19570"/>
                  <a:pt x="55324" y="19535"/>
                  <a:pt x="55465" y="19457"/>
                </a:cubicBezTo>
                <a:cubicBezTo>
                  <a:pt x="57629" y="18268"/>
                  <a:pt x="59577" y="16291"/>
                  <a:pt x="61491" y="14750"/>
                </a:cubicBezTo>
                <a:cubicBezTo>
                  <a:pt x="63347" y="13257"/>
                  <a:pt x="65198" y="11758"/>
                  <a:pt x="67044" y="10255"/>
                </a:cubicBezTo>
                <a:cubicBezTo>
                  <a:pt x="67261" y="10077"/>
                  <a:pt x="67343" y="9868"/>
                  <a:pt x="67333" y="9664"/>
                </a:cubicBezTo>
                <a:cubicBezTo>
                  <a:pt x="67355" y="9448"/>
                  <a:pt x="67277" y="9226"/>
                  <a:pt x="67043" y="9042"/>
                </a:cubicBezTo>
                <a:cubicBezTo>
                  <a:pt x="64794" y="7266"/>
                  <a:pt x="62541" y="5497"/>
                  <a:pt x="60282" y="3732"/>
                </a:cubicBezTo>
                <a:cubicBezTo>
                  <a:pt x="58740" y="2532"/>
                  <a:pt x="57187" y="1054"/>
                  <a:pt x="55465" y="112"/>
                </a:cubicBezTo>
                <a:cubicBezTo>
                  <a:pt x="55324" y="36"/>
                  <a:pt x="55179" y="1"/>
                  <a:pt x="55039" y="1"/>
                </a:cubicBezTo>
                <a:close/>
              </a:path>
            </a:pathLst>
          </a:custGeom>
          <a:solidFill>
            <a:schemeClr val="dk2"/>
          </a:solidFill>
          <a:ln cap="flat" cmpd="sng" w="100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37" name="Shape 2237"/>
        <p:cNvGrpSpPr/>
        <p:nvPr/>
      </p:nvGrpSpPr>
      <p:grpSpPr>
        <a:xfrm>
          <a:off x="0" y="0"/>
          <a:ext cx="0" cy="0"/>
          <a:chOff x="0" y="0"/>
          <a:chExt cx="0" cy="0"/>
        </a:xfrm>
      </p:grpSpPr>
      <p:grpSp>
        <p:nvGrpSpPr>
          <p:cNvPr id="2238" name="Google Shape;2238;p34"/>
          <p:cNvGrpSpPr/>
          <p:nvPr/>
        </p:nvGrpSpPr>
        <p:grpSpPr>
          <a:xfrm>
            <a:off x="-28" y="31"/>
            <a:ext cx="9144057" cy="4909351"/>
            <a:chOff x="-28" y="31"/>
            <a:chExt cx="9144057" cy="4909351"/>
          </a:xfrm>
        </p:grpSpPr>
        <p:grpSp>
          <p:nvGrpSpPr>
            <p:cNvPr id="2239" name="Google Shape;2239;p34"/>
            <p:cNvGrpSpPr/>
            <p:nvPr/>
          </p:nvGrpSpPr>
          <p:grpSpPr>
            <a:xfrm>
              <a:off x="-28" y="456438"/>
              <a:ext cx="9144057" cy="4452944"/>
              <a:chOff x="-28" y="248988"/>
              <a:chExt cx="9144057" cy="4452944"/>
            </a:xfrm>
          </p:grpSpPr>
          <p:sp>
            <p:nvSpPr>
              <p:cNvPr id="2240" name="Google Shape;2240;p34"/>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4" name="Google Shape;2264;p34"/>
            <p:cNvGrpSpPr/>
            <p:nvPr/>
          </p:nvGrpSpPr>
          <p:grpSpPr>
            <a:xfrm>
              <a:off x="597942" y="31"/>
              <a:ext cx="7948252" cy="367803"/>
              <a:chOff x="597942" y="31"/>
              <a:chExt cx="7948252" cy="367803"/>
            </a:xfrm>
          </p:grpSpPr>
          <p:grpSp>
            <p:nvGrpSpPr>
              <p:cNvPr id="2265" name="Google Shape;2265;p34"/>
              <p:cNvGrpSpPr/>
              <p:nvPr/>
            </p:nvGrpSpPr>
            <p:grpSpPr>
              <a:xfrm>
                <a:off x="597942" y="187534"/>
                <a:ext cx="7948252" cy="180300"/>
                <a:chOff x="597942" y="187534"/>
                <a:chExt cx="7948252" cy="180300"/>
              </a:xfrm>
            </p:grpSpPr>
            <p:sp>
              <p:nvSpPr>
                <p:cNvPr id="2266" name="Google Shape;2266;p34"/>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8" name="Google Shape;2278;p34"/>
              <p:cNvGrpSpPr/>
              <p:nvPr/>
            </p:nvGrpSpPr>
            <p:grpSpPr>
              <a:xfrm>
                <a:off x="645872" y="31"/>
                <a:ext cx="7860381" cy="326536"/>
                <a:chOff x="645872" y="31"/>
                <a:chExt cx="7860381" cy="326536"/>
              </a:xfrm>
            </p:grpSpPr>
            <p:sp>
              <p:nvSpPr>
                <p:cNvPr id="2279" name="Google Shape;2279;p34"/>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4"/>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4"/>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303" name="Google Shape;2303;p34"/>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4" name="Google Shape;2304;p34"/>
          <p:cNvSpPr/>
          <p:nvPr/>
        </p:nvSpPr>
        <p:spPr>
          <a:xfrm>
            <a:off x="8264980" y="649892"/>
            <a:ext cx="331584"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2305" name="Shape 2305"/>
        <p:cNvGrpSpPr/>
        <p:nvPr/>
      </p:nvGrpSpPr>
      <p:grpSpPr>
        <a:xfrm>
          <a:off x="0" y="0"/>
          <a:ext cx="0" cy="0"/>
          <a:chOff x="0" y="0"/>
          <a:chExt cx="0" cy="0"/>
        </a:xfrm>
      </p:grpSpPr>
      <p:grpSp>
        <p:nvGrpSpPr>
          <p:cNvPr id="2306" name="Google Shape;2306;p35"/>
          <p:cNvGrpSpPr/>
          <p:nvPr/>
        </p:nvGrpSpPr>
        <p:grpSpPr>
          <a:xfrm>
            <a:off x="-28" y="31"/>
            <a:ext cx="9144057" cy="4909351"/>
            <a:chOff x="-28" y="31"/>
            <a:chExt cx="9144057" cy="4909351"/>
          </a:xfrm>
        </p:grpSpPr>
        <p:grpSp>
          <p:nvGrpSpPr>
            <p:cNvPr id="2307" name="Google Shape;2307;p35"/>
            <p:cNvGrpSpPr/>
            <p:nvPr/>
          </p:nvGrpSpPr>
          <p:grpSpPr>
            <a:xfrm>
              <a:off x="-28" y="456438"/>
              <a:ext cx="9144057" cy="4452944"/>
              <a:chOff x="-28" y="248988"/>
              <a:chExt cx="9144057" cy="4452944"/>
            </a:xfrm>
          </p:grpSpPr>
          <p:sp>
            <p:nvSpPr>
              <p:cNvPr id="2308" name="Google Shape;2308;p35"/>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5"/>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5"/>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5"/>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5"/>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5"/>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5"/>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5"/>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5"/>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5"/>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5"/>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5"/>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5"/>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5"/>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5"/>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5"/>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5"/>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5"/>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5"/>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5"/>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5"/>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5"/>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5"/>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5"/>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2" name="Google Shape;2332;p35"/>
            <p:cNvGrpSpPr/>
            <p:nvPr/>
          </p:nvGrpSpPr>
          <p:grpSpPr>
            <a:xfrm>
              <a:off x="597942" y="31"/>
              <a:ext cx="7948252" cy="367803"/>
              <a:chOff x="597942" y="31"/>
              <a:chExt cx="7948252" cy="367803"/>
            </a:xfrm>
          </p:grpSpPr>
          <p:grpSp>
            <p:nvGrpSpPr>
              <p:cNvPr id="2333" name="Google Shape;2333;p35"/>
              <p:cNvGrpSpPr/>
              <p:nvPr/>
            </p:nvGrpSpPr>
            <p:grpSpPr>
              <a:xfrm>
                <a:off x="597942" y="187534"/>
                <a:ext cx="7948252" cy="180300"/>
                <a:chOff x="597942" y="187534"/>
                <a:chExt cx="7948252" cy="180300"/>
              </a:xfrm>
            </p:grpSpPr>
            <p:sp>
              <p:nvSpPr>
                <p:cNvPr id="2334" name="Google Shape;2334;p35"/>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5"/>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5"/>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5"/>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5"/>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5"/>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5"/>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5"/>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5"/>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5"/>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5"/>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5"/>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35"/>
              <p:cNvGrpSpPr/>
              <p:nvPr/>
            </p:nvGrpSpPr>
            <p:grpSpPr>
              <a:xfrm>
                <a:off x="645872" y="31"/>
                <a:ext cx="7860381" cy="326536"/>
                <a:chOff x="645872" y="31"/>
                <a:chExt cx="7860381" cy="326536"/>
              </a:xfrm>
            </p:grpSpPr>
            <p:sp>
              <p:nvSpPr>
                <p:cNvPr id="2347" name="Google Shape;2347;p35"/>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5"/>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5"/>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5"/>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5"/>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5"/>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5"/>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5"/>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5"/>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5"/>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5"/>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5"/>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5"/>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5"/>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5"/>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5"/>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5"/>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5"/>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5"/>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5"/>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5"/>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5"/>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5"/>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5"/>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371" name="Google Shape;2371;p35"/>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2" name="Google Shape;2372;p35"/>
          <p:cNvSpPr/>
          <p:nvPr/>
        </p:nvSpPr>
        <p:spPr>
          <a:xfrm>
            <a:off x="8491172" y="1331910"/>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5"/>
          <p:cNvSpPr/>
          <p:nvPr/>
        </p:nvSpPr>
        <p:spPr>
          <a:xfrm>
            <a:off x="1261372" y="4762960"/>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4">
    <p:spTree>
      <p:nvGrpSpPr>
        <p:cNvPr id="2374" name="Shape 2374"/>
        <p:cNvGrpSpPr/>
        <p:nvPr/>
      </p:nvGrpSpPr>
      <p:grpSpPr>
        <a:xfrm>
          <a:off x="0" y="0"/>
          <a:ext cx="0" cy="0"/>
          <a:chOff x="0" y="0"/>
          <a:chExt cx="0" cy="0"/>
        </a:xfrm>
      </p:grpSpPr>
      <p:grpSp>
        <p:nvGrpSpPr>
          <p:cNvPr id="2375" name="Google Shape;2375;p36"/>
          <p:cNvGrpSpPr/>
          <p:nvPr/>
        </p:nvGrpSpPr>
        <p:grpSpPr>
          <a:xfrm>
            <a:off x="-28" y="31"/>
            <a:ext cx="9144057" cy="4909351"/>
            <a:chOff x="-28" y="31"/>
            <a:chExt cx="9144057" cy="4909351"/>
          </a:xfrm>
        </p:grpSpPr>
        <p:grpSp>
          <p:nvGrpSpPr>
            <p:cNvPr id="2376" name="Google Shape;2376;p36"/>
            <p:cNvGrpSpPr/>
            <p:nvPr/>
          </p:nvGrpSpPr>
          <p:grpSpPr>
            <a:xfrm>
              <a:off x="-28" y="456438"/>
              <a:ext cx="9144057" cy="4452944"/>
              <a:chOff x="-28" y="248988"/>
              <a:chExt cx="9144057" cy="4452944"/>
            </a:xfrm>
          </p:grpSpPr>
          <p:sp>
            <p:nvSpPr>
              <p:cNvPr id="2377" name="Google Shape;2377;p36"/>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6"/>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6"/>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6"/>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6"/>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6"/>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6"/>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6"/>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6"/>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6"/>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6"/>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6"/>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6"/>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6"/>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6"/>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6"/>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6"/>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6"/>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6"/>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6"/>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6"/>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6"/>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6"/>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6"/>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1" name="Google Shape;2401;p36"/>
            <p:cNvGrpSpPr/>
            <p:nvPr/>
          </p:nvGrpSpPr>
          <p:grpSpPr>
            <a:xfrm>
              <a:off x="597942" y="31"/>
              <a:ext cx="7948252" cy="367803"/>
              <a:chOff x="597942" y="31"/>
              <a:chExt cx="7948252" cy="367803"/>
            </a:xfrm>
          </p:grpSpPr>
          <p:grpSp>
            <p:nvGrpSpPr>
              <p:cNvPr id="2402" name="Google Shape;2402;p36"/>
              <p:cNvGrpSpPr/>
              <p:nvPr/>
            </p:nvGrpSpPr>
            <p:grpSpPr>
              <a:xfrm>
                <a:off x="597942" y="187534"/>
                <a:ext cx="7948252" cy="180300"/>
                <a:chOff x="597942" y="187534"/>
                <a:chExt cx="7948252" cy="180300"/>
              </a:xfrm>
            </p:grpSpPr>
            <p:sp>
              <p:nvSpPr>
                <p:cNvPr id="2403" name="Google Shape;2403;p36"/>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6"/>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6"/>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6"/>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6"/>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6"/>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6"/>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6"/>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6"/>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6"/>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6"/>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6"/>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5" name="Google Shape;2415;p36"/>
              <p:cNvGrpSpPr/>
              <p:nvPr/>
            </p:nvGrpSpPr>
            <p:grpSpPr>
              <a:xfrm>
                <a:off x="645872" y="31"/>
                <a:ext cx="7860381" cy="326536"/>
                <a:chOff x="645872" y="31"/>
                <a:chExt cx="7860381" cy="326536"/>
              </a:xfrm>
            </p:grpSpPr>
            <p:sp>
              <p:nvSpPr>
                <p:cNvPr id="2416" name="Google Shape;2416;p36"/>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6"/>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6"/>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6"/>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6"/>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6"/>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6"/>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6"/>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6"/>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6"/>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6"/>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6"/>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6"/>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6"/>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6"/>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6"/>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6"/>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6"/>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6"/>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6"/>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6"/>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6"/>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6"/>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6"/>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440" name="Google Shape;2440;p36"/>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41" name="Google Shape;2441;p36"/>
          <p:cNvSpPr/>
          <p:nvPr/>
        </p:nvSpPr>
        <p:spPr>
          <a:xfrm>
            <a:off x="280038" y="4498447"/>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42" name="Shape 2442"/>
        <p:cNvGrpSpPr/>
        <p:nvPr/>
      </p:nvGrpSpPr>
      <p:grpSpPr>
        <a:xfrm>
          <a:off x="0" y="0"/>
          <a:ext cx="0" cy="0"/>
          <a:chOff x="0" y="0"/>
          <a:chExt cx="0" cy="0"/>
        </a:xfrm>
      </p:grpSpPr>
      <p:grpSp>
        <p:nvGrpSpPr>
          <p:cNvPr id="2443" name="Google Shape;2443;p37"/>
          <p:cNvGrpSpPr/>
          <p:nvPr/>
        </p:nvGrpSpPr>
        <p:grpSpPr>
          <a:xfrm>
            <a:off x="-28" y="31"/>
            <a:ext cx="9144057" cy="4909351"/>
            <a:chOff x="-28" y="31"/>
            <a:chExt cx="9144057" cy="4909351"/>
          </a:xfrm>
        </p:grpSpPr>
        <p:grpSp>
          <p:nvGrpSpPr>
            <p:cNvPr id="2444" name="Google Shape;2444;p37"/>
            <p:cNvGrpSpPr/>
            <p:nvPr/>
          </p:nvGrpSpPr>
          <p:grpSpPr>
            <a:xfrm>
              <a:off x="-28" y="456438"/>
              <a:ext cx="9144057" cy="4452944"/>
              <a:chOff x="-28" y="248988"/>
              <a:chExt cx="9144057" cy="4452944"/>
            </a:xfrm>
          </p:grpSpPr>
          <p:sp>
            <p:nvSpPr>
              <p:cNvPr id="2445" name="Google Shape;2445;p37"/>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7"/>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7"/>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7"/>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7"/>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7"/>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7"/>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7"/>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7"/>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7"/>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7"/>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7"/>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7"/>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7"/>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7"/>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7"/>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7"/>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7"/>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7"/>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7"/>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7"/>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7"/>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7"/>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7"/>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9" name="Google Shape;2469;p37"/>
            <p:cNvGrpSpPr/>
            <p:nvPr/>
          </p:nvGrpSpPr>
          <p:grpSpPr>
            <a:xfrm>
              <a:off x="597942" y="31"/>
              <a:ext cx="7948252" cy="367803"/>
              <a:chOff x="597942" y="31"/>
              <a:chExt cx="7948252" cy="367803"/>
            </a:xfrm>
          </p:grpSpPr>
          <p:grpSp>
            <p:nvGrpSpPr>
              <p:cNvPr id="2470" name="Google Shape;2470;p37"/>
              <p:cNvGrpSpPr/>
              <p:nvPr/>
            </p:nvGrpSpPr>
            <p:grpSpPr>
              <a:xfrm>
                <a:off x="597942" y="187534"/>
                <a:ext cx="7948252" cy="180300"/>
                <a:chOff x="597942" y="187534"/>
                <a:chExt cx="7948252" cy="180300"/>
              </a:xfrm>
            </p:grpSpPr>
            <p:sp>
              <p:nvSpPr>
                <p:cNvPr id="2471" name="Google Shape;2471;p37"/>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7"/>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7"/>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7"/>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7"/>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7"/>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7"/>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7"/>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7"/>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7"/>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7"/>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7"/>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3" name="Google Shape;2483;p37"/>
              <p:cNvGrpSpPr/>
              <p:nvPr/>
            </p:nvGrpSpPr>
            <p:grpSpPr>
              <a:xfrm>
                <a:off x="645872" y="31"/>
                <a:ext cx="7860381" cy="326536"/>
                <a:chOff x="645872" y="31"/>
                <a:chExt cx="7860381" cy="326536"/>
              </a:xfrm>
            </p:grpSpPr>
            <p:sp>
              <p:nvSpPr>
                <p:cNvPr id="2484" name="Google Shape;2484;p37"/>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7"/>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7"/>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7"/>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7"/>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7"/>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7"/>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7"/>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7"/>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7"/>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7"/>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7"/>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7"/>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7"/>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7"/>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7"/>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7"/>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7"/>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7"/>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7"/>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7"/>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7"/>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7"/>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7"/>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508" name="Google Shape;2508;p37"/>
          <p:cNvSpPr txBox="1"/>
          <p:nvPr>
            <p:ph type="title"/>
          </p:nvPr>
        </p:nvSpPr>
        <p:spPr>
          <a:xfrm>
            <a:off x="2066550" y="915800"/>
            <a:ext cx="5010900" cy="15030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3500"/>
              <a:buNone/>
              <a:defRPr sz="9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09" name="Google Shape;2509;p37"/>
          <p:cNvSpPr txBox="1"/>
          <p:nvPr>
            <p:ph idx="1" type="subTitle"/>
          </p:nvPr>
        </p:nvSpPr>
        <p:spPr>
          <a:xfrm>
            <a:off x="2065200" y="2289250"/>
            <a:ext cx="5013600" cy="81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0" name="Google Shape;2510;p37"/>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2"/>
                </a:solidFill>
                <a:latin typeface="Atkinson Hyperlegible"/>
                <a:ea typeface="Atkinson Hyperlegible"/>
                <a:cs typeface="Atkinson Hyperlegible"/>
                <a:sym typeface="Atkinson Hyperlegible"/>
              </a:rPr>
              <a:t>CREDITS:</a:t>
            </a:r>
            <a:r>
              <a:rPr lang="en" sz="1200">
                <a:solidFill>
                  <a:schemeClr val="dk2"/>
                </a:solidFill>
                <a:latin typeface="Atkinson Hyperlegible"/>
                <a:ea typeface="Atkinson Hyperlegible"/>
                <a:cs typeface="Atkinson Hyperlegible"/>
                <a:sym typeface="Atkinson Hyperlegible"/>
              </a:rPr>
              <a:t> This presentation template was created by </a:t>
            </a:r>
            <a:r>
              <a:rPr b="1" lang="en" sz="1200">
                <a:solidFill>
                  <a:schemeClr val="dk2"/>
                </a:solidFill>
                <a:uFill>
                  <a:noFill/>
                </a:uFill>
                <a:latin typeface="Atkinson Hyperlegible"/>
                <a:ea typeface="Atkinson Hyperlegible"/>
                <a:cs typeface="Atkinson Hyperlegible"/>
                <a:sym typeface="Atkinson Hyperlegible"/>
                <a:hlinkClick r:id="rId2">
                  <a:extLst>
                    <a:ext uri="{A12FA001-AC4F-418D-AE19-62706E023703}">
                      <ahyp:hlinkClr val="tx"/>
                    </a:ext>
                  </a:extLst>
                </a:hlinkClick>
              </a:rPr>
              <a:t>Slidesgo</a:t>
            </a:r>
            <a:r>
              <a:rPr lang="en" sz="1200">
                <a:solidFill>
                  <a:schemeClr val="dk2"/>
                </a:solidFill>
                <a:latin typeface="Atkinson Hyperlegible"/>
                <a:ea typeface="Atkinson Hyperlegible"/>
                <a:cs typeface="Atkinson Hyperlegible"/>
                <a:sym typeface="Atkinson Hyperlegible"/>
              </a:rPr>
              <a:t>, and includes icons by </a:t>
            </a:r>
            <a:r>
              <a:rPr b="1" lang="en" sz="1200">
                <a:solidFill>
                  <a:schemeClr val="dk2"/>
                </a:solidFill>
                <a:uFill>
                  <a:noFill/>
                </a:uFill>
                <a:latin typeface="Atkinson Hyperlegible"/>
                <a:ea typeface="Atkinson Hyperlegible"/>
                <a:cs typeface="Atkinson Hyperlegible"/>
                <a:sym typeface="Atkinson Hyperlegible"/>
                <a:hlinkClick r:id="rId3">
                  <a:extLst>
                    <a:ext uri="{A12FA001-AC4F-418D-AE19-62706E023703}">
                      <ahyp:hlinkClr val="tx"/>
                    </a:ext>
                  </a:extLst>
                </a:hlinkClick>
              </a:rPr>
              <a:t>Flaticon</a:t>
            </a:r>
            <a:r>
              <a:rPr lang="en" sz="1200">
                <a:solidFill>
                  <a:schemeClr val="dk2"/>
                </a:solidFill>
                <a:latin typeface="Atkinson Hyperlegible"/>
                <a:ea typeface="Atkinson Hyperlegible"/>
                <a:cs typeface="Atkinson Hyperlegible"/>
                <a:sym typeface="Atkinson Hyperlegible"/>
              </a:rPr>
              <a:t>, and infographics &amp; images by </a:t>
            </a:r>
            <a:r>
              <a:rPr b="1" lang="en" sz="1200">
                <a:solidFill>
                  <a:schemeClr val="dk2"/>
                </a:solidFill>
                <a:uFill>
                  <a:noFill/>
                </a:uFill>
                <a:latin typeface="Atkinson Hyperlegible"/>
                <a:ea typeface="Atkinson Hyperlegible"/>
                <a:cs typeface="Atkinson Hyperlegible"/>
                <a:sym typeface="Atkinson Hyperlegible"/>
                <a:hlinkClick r:id="rId4">
                  <a:extLst>
                    <a:ext uri="{A12FA001-AC4F-418D-AE19-62706E023703}">
                      <ahyp:hlinkClr val="tx"/>
                    </a:ext>
                  </a:extLst>
                </a:hlinkClick>
              </a:rPr>
              <a:t>Freepik</a:t>
            </a:r>
            <a:r>
              <a:rPr lang="en" sz="1200">
                <a:solidFill>
                  <a:schemeClr val="dk2"/>
                </a:solidFill>
                <a:latin typeface="Atkinson Hyperlegible"/>
                <a:ea typeface="Atkinson Hyperlegible"/>
                <a:cs typeface="Atkinson Hyperlegible"/>
                <a:sym typeface="Atkinson Hyperlegible"/>
              </a:rPr>
              <a:t> </a:t>
            </a:r>
            <a:endParaRPr b="1" sz="1200">
              <a:solidFill>
                <a:schemeClr val="dk2"/>
              </a:solidFill>
              <a:latin typeface="Atkinson Hyperlegible"/>
              <a:ea typeface="Atkinson Hyperlegible"/>
              <a:cs typeface="Atkinson Hyperlegible"/>
              <a:sym typeface="Atkinson Hyperlegible"/>
            </a:endParaRPr>
          </a:p>
        </p:txBody>
      </p:sp>
      <p:sp>
        <p:nvSpPr>
          <p:cNvPr id="2511" name="Google Shape;2511;p37"/>
          <p:cNvSpPr/>
          <p:nvPr/>
        </p:nvSpPr>
        <p:spPr>
          <a:xfrm>
            <a:off x="757242" y="4440330"/>
            <a:ext cx="331584" cy="327355"/>
          </a:xfrm>
          <a:custGeom>
            <a:rect b="b" l="l" r="r" t="t"/>
            <a:pathLst>
              <a:path extrusionOk="0" h="28027" w="28389">
                <a:moveTo>
                  <a:pt x="14378" y="2209"/>
                </a:moveTo>
                <a:cubicBezTo>
                  <a:pt x="15191" y="3669"/>
                  <a:pt x="15951" y="5158"/>
                  <a:pt x="16709" y="6647"/>
                </a:cubicBezTo>
                <a:cubicBezTo>
                  <a:pt x="17104" y="7424"/>
                  <a:pt x="17472" y="8227"/>
                  <a:pt x="17906" y="8983"/>
                </a:cubicBezTo>
                <a:cubicBezTo>
                  <a:pt x="18242" y="9569"/>
                  <a:pt x="18577" y="9590"/>
                  <a:pt x="19193" y="9723"/>
                </a:cubicBezTo>
                <a:cubicBezTo>
                  <a:pt x="21569" y="10238"/>
                  <a:pt x="23904" y="11020"/>
                  <a:pt x="26219" y="11789"/>
                </a:cubicBezTo>
                <a:cubicBezTo>
                  <a:pt x="24531" y="13476"/>
                  <a:pt x="22943" y="15272"/>
                  <a:pt x="21167" y="16862"/>
                </a:cubicBezTo>
                <a:cubicBezTo>
                  <a:pt x="20988" y="17023"/>
                  <a:pt x="20900" y="17339"/>
                  <a:pt x="20981" y="17568"/>
                </a:cubicBezTo>
                <a:cubicBezTo>
                  <a:pt x="21944" y="20313"/>
                  <a:pt x="22678" y="23262"/>
                  <a:pt x="23004" y="26179"/>
                </a:cubicBezTo>
                <a:cubicBezTo>
                  <a:pt x="21457" y="25518"/>
                  <a:pt x="19991" y="24609"/>
                  <a:pt x="18556" y="23766"/>
                </a:cubicBezTo>
                <a:cubicBezTo>
                  <a:pt x="17734" y="23283"/>
                  <a:pt x="16918" y="22789"/>
                  <a:pt x="16089" y="22314"/>
                </a:cubicBezTo>
                <a:cubicBezTo>
                  <a:pt x="15661" y="22069"/>
                  <a:pt x="15146" y="21690"/>
                  <a:pt x="14651" y="21594"/>
                </a:cubicBezTo>
                <a:cubicBezTo>
                  <a:pt x="14582" y="21580"/>
                  <a:pt x="14511" y="21574"/>
                  <a:pt x="14438" y="21574"/>
                </a:cubicBezTo>
                <a:cubicBezTo>
                  <a:pt x="13435" y="21574"/>
                  <a:pt x="12167" y="22793"/>
                  <a:pt x="11437" y="23264"/>
                </a:cubicBezTo>
                <a:cubicBezTo>
                  <a:pt x="9916" y="24245"/>
                  <a:pt x="8370" y="25268"/>
                  <a:pt x="6735" y="26073"/>
                </a:cubicBezTo>
                <a:cubicBezTo>
                  <a:pt x="7150" y="23221"/>
                  <a:pt x="7585" y="20365"/>
                  <a:pt x="8284" y="17568"/>
                </a:cubicBezTo>
                <a:cubicBezTo>
                  <a:pt x="8368" y="17236"/>
                  <a:pt x="8223" y="16936"/>
                  <a:pt x="7952" y="16748"/>
                </a:cubicBezTo>
                <a:cubicBezTo>
                  <a:pt x="5979" y="15390"/>
                  <a:pt x="4012" y="13909"/>
                  <a:pt x="2256" y="12258"/>
                </a:cubicBezTo>
                <a:cubicBezTo>
                  <a:pt x="3759" y="11724"/>
                  <a:pt x="5281" y="11243"/>
                  <a:pt x="6803" y="10767"/>
                </a:cubicBezTo>
                <a:cubicBezTo>
                  <a:pt x="7635" y="10506"/>
                  <a:pt x="8470" y="10249"/>
                  <a:pt x="9300" y="9979"/>
                </a:cubicBezTo>
                <a:cubicBezTo>
                  <a:pt x="9886" y="9788"/>
                  <a:pt x="10536" y="9683"/>
                  <a:pt x="10895" y="9161"/>
                </a:cubicBezTo>
                <a:cubicBezTo>
                  <a:pt x="11306" y="8562"/>
                  <a:pt x="11558" y="7733"/>
                  <a:pt x="11879" y="7081"/>
                </a:cubicBezTo>
                <a:cubicBezTo>
                  <a:pt x="12279" y="6270"/>
                  <a:pt x="12685" y="5463"/>
                  <a:pt x="13101" y="4661"/>
                </a:cubicBezTo>
                <a:cubicBezTo>
                  <a:pt x="13522" y="3842"/>
                  <a:pt x="13943" y="3022"/>
                  <a:pt x="14378" y="2209"/>
                </a:cubicBezTo>
                <a:close/>
                <a:moveTo>
                  <a:pt x="14362" y="0"/>
                </a:moveTo>
                <a:cubicBezTo>
                  <a:pt x="14118" y="0"/>
                  <a:pt x="13875" y="116"/>
                  <a:pt x="13741" y="353"/>
                </a:cubicBezTo>
                <a:cubicBezTo>
                  <a:pt x="13155" y="1390"/>
                  <a:pt x="12610" y="2452"/>
                  <a:pt x="12064" y="3509"/>
                </a:cubicBezTo>
                <a:cubicBezTo>
                  <a:pt x="11337" y="4914"/>
                  <a:pt x="10264" y="6474"/>
                  <a:pt x="9837" y="8001"/>
                </a:cubicBezTo>
                <a:cubicBezTo>
                  <a:pt x="9831" y="8017"/>
                  <a:pt x="9740" y="8203"/>
                  <a:pt x="9716" y="8291"/>
                </a:cubicBezTo>
                <a:cubicBezTo>
                  <a:pt x="9674" y="8317"/>
                  <a:pt x="9630" y="8339"/>
                  <a:pt x="9585" y="8356"/>
                </a:cubicBezTo>
                <a:cubicBezTo>
                  <a:pt x="9276" y="8456"/>
                  <a:pt x="8970" y="8562"/>
                  <a:pt x="8662" y="8661"/>
                </a:cubicBezTo>
                <a:cubicBezTo>
                  <a:pt x="7860" y="8919"/>
                  <a:pt x="7055" y="9167"/>
                  <a:pt x="6251" y="9420"/>
                </a:cubicBezTo>
                <a:cubicBezTo>
                  <a:pt x="4399" y="10000"/>
                  <a:pt x="2547" y="10584"/>
                  <a:pt x="730" y="11272"/>
                </a:cubicBezTo>
                <a:cubicBezTo>
                  <a:pt x="231" y="11462"/>
                  <a:pt x="0" y="12070"/>
                  <a:pt x="410" y="12485"/>
                </a:cubicBezTo>
                <a:cubicBezTo>
                  <a:pt x="2316" y="14418"/>
                  <a:pt x="4535" y="16129"/>
                  <a:pt x="6768" y="17686"/>
                </a:cubicBezTo>
                <a:cubicBezTo>
                  <a:pt x="6029" y="20779"/>
                  <a:pt x="5590" y="23939"/>
                  <a:pt x="5135" y="27083"/>
                </a:cubicBezTo>
                <a:cubicBezTo>
                  <a:pt x="5077" y="27484"/>
                  <a:pt x="5349" y="28026"/>
                  <a:pt x="5789" y="28026"/>
                </a:cubicBezTo>
                <a:cubicBezTo>
                  <a:pt x="5864" y="28026"/>
                  <a:pt x="5944" y="28010"/>
                  <a:pt x="6028" y="27975"/>
                </a:cubicBezTo>
                <a:cubicBezTo>
                  <a:pt x="7931" y="27188"/>
                  <a:pt x="9693" y="26097"/>
                  <a:pt x="11426" y="24994"/>
                </a:cubicBezTo>
                <a:cubicBezTo>
                  <a:pt x="12196" y="24505"/>
                  <a:pt x="12957" y="24002"/>
                  <a:pt x="13726" y="23509"/>
                </a:cubicBezTo>
                <a:cubicBezTo>
                  <a:pt x="13921" y="23383"/>
                  <a:pt x="14218" y="23253"/>
                  <a:pt x="14397" y="23092"/>
                </a:cubicBezTo>
                <a:cubicBezTo>
                  <a:pt x="14671" y="23379"/>
                  <a:pt x="15673" y="23749"/>
                  <a:pt x="15948" y="23911"/>
                </a:cubicBezTo>
                <a:cubicBezTo>
                  <a:pt x="16789" y="24405"/>
                  <a:pt x="17627" y="24908"/>
                  <a:pt x="18470" y="25397"/>
                </a:cubicBezTo>
                <a:cubicBezTo>
                  <a:pt x="20127" y="26358"/>
                  <a:pt x="21820" y="27361"/>
                  <a:pt x="23642" y="27975"/>
                </a:cubicBezTo>
                <a:cubicBezTo>
                  <a:pt x="23704" y="27996"/>
                  <a:pt x="23767" y="28006"/>
                  <a:pt x="23831" y="28006"/>
                </a:cubicBezTo>
                <a:cubicBezTo>
                  <a:pt x="24208" y="28006"/>
                  <a:pt x="24591" y="27667"/>
                  <a:pt x="24561" y="27276"/>
                </a:cubicBezTo>
                <a:cubicBezTo>
                  <a:pt x="24315" y="24018"/>
                  <a:pt x="23571" y="20690"/>
                  <a:pt x="22518" y="17590"/>
                </a:cubicBezTo>
                <a:cubicBezTo>
                  <a:pt x="24426" y="15835"/>
                  <a:pt x="26135" y="13862"/>
                  <a:pt x="28008" y="12069"/>
                </a:cubicBezTo>
                <a:cubicBezTo>
                  <a:pt x="28033" y="12049"/>
                  <a:pt x="28056" y="12026"/>
                  <a:pt x="28078" y="12002"/>
                </a:cubicBezTo>
                <a:lnTo>
                  <a:pt x="28092" y="11988"/>
                </a:lnTo>
                <a:cubicBezTo>
                  <a:pt x="28388" y="11705"/>
                  <a:pt x="28357" y="11349"/>
                  <a:pt x="28171" y="11092"/>
                </a:cubicBezTo>
                <a:cubicBezTo>
                  <a:pt x="28091" y="10954"/>
                  <a:pt x="27962" y="10838"/>
                  <a:pt x="27771" y="10774"/>
                </a:cubicBezTo>
                <a:cubicBezTo>
                  <a:pt x="24974" y="9859"/>
                  <a:pt x="22079" y="8708"/>
                  <a:pt x="19156" y="8241"/>
                </a:cubicBezTo>
                <a:cubicBezTo>
                  <a:pt x="17762" y="5615"/>
                  <a:pt x="16497" y="2922"/>
                  <a:pt x="14994" y="353"/>
                </a:cubicBezTo>
                <a:cubicBezTo>
                  <a:pt x="14857" y="119"/>
                  <a:pt x="14609" y="0"/>
                  <a:pt x="14362" y="0"/>
                </a:cubicBezTo>
                <a:close/>
              </a:path>
            </a:pathLst>
          </a:custGeom>
          <a:solidFill>
            <a:schemeClr val="dk2"/>
          </a:solidFill>
          <a:ln cap="flat" cmpd="sng" w="268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12" name="Shape 2512"/>
        <p:cNvGrpSpPr/>
        <p:nvPr/>
      </p:nvGrpSpPr>
      <p:grpSpPr>
        <a:xfrm>
          <a:off x="0" y="0"/>
          <a:ext cx="0" cy="0"/>
          <a:chOff x="0" y="0"/>
          <a:chExt cx="0" cy="0"/>
        </a:xfrm>
      </p:grpSpPr>
      <p:grpSp>
        <p:nvGrpSpPr>
          <p:cNvPr id="2513" name="Google Shape;2513;p38"/>
          <p:cNvGrpSpPr/>
          <p:nvPr/>
        </p:nvGrpSpPr>
        <p:grpSpPr>
          <a:xfrm>
            <a:off x="219741" y="470529"/>
            <a:ext cx="8704519" cy="4667996"/>
            <a:chOff x="224124" y="470529"/>
            <a:chExt cx="8704519" cy="4667996"/>
          </a:xfrm>
        </p:grpSpPr>
        <p:grpSp>
          <p:nvGrpSpPr>
            <p:cNvPr id="2514" name="Google Shape;2514;p38"/>
            <p:cNvGrpSpPr/>
            <p:nvPr/>
          </p:nvGrpSpPr>
          <p:grpSpPr>
            <a:xfrm rot="-5400000">
              <a:off x="4464435" y="674318"/>
              <a:ext cx="4667996" cy="4260419"/>
              <a:chOff x="59" y="648963"/>
              <a:chExt cx="9143969" cy="4260419"/>
            </a:xfrm>
          </p:grpSpPr>
          <p:sp>
            <p:nvSpPr>
              <p:cNvPr id="2515" name="Google Shape;2515;p38"/>
              <p:cNvSpPr/>
              <p:nvPr/>
            </p:nvSpPr>
            <p:spPr>
              <a:xfrm>
                <a:off x="59" y="84148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8"/>
              <p:cNvSpPr/>
              <p:nvPr/>
            </p:nvSpPr>
            <p:spPr>
              <a:xfrm>
                <a:off x="59" y="103400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8"/>
              <p:cNvSpPr/>
              <p:nvPr/>
            </p:nvSpPr>
            <p:spPr>
              <a:xfrm>
                <a:off x="59" y="122880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8"/>
              <p:cNvSpPr/>
              <p:nvPr/>
            </p:nvSpPr>
            <p:spPr>
              <a:xfrm>
                <a:off x="59" y="142132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8"/>
              <p:cNvSpPr/>
              <p:nvPr/>
            </p:nvSpPr>
            <p:spPr>
              <a:xfrm>
                <a:off x="59" y="161390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8"/>
              <p:cNvSpPr/>
              <p:nvPr/>
            </p:nvSpPr>
            <p:spPr>
              <a:xfrm>
                <a:off x="59" y="180642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8"/>
              <p:cNvSpPr/>
              <p:nvPr/>
            </p:nvSpPr>
            <p:spPr>
              <a:xfrm>
                <a:off x="59" y="199900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8"/>
              <p:cNvSpPr/>
              <p:nvPr/>
            </p:nvSpPr>
            <p:spPr>
              <a:xfrm>
                <a:off x="59" y="219374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8"/>
              <p:cNvSpPr/>
              <p:nvPr/>
            </p:nvSpPr>
            <p:spPr>
              <a:xfrm>
                <a:off x="59" y="238632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8"/>
              <p:cNvSpPr/>
              <p:nvPr/>
            </p:nvSpPr>
            <p:spPr>
              <a:xfrm>
                <a:off x="59" y="257884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8"/>
              <p:cNvSpPr/>
              <p:nvPr/>
            </p:nvSpPr>
            <p:spPr>
              <a:xfrm>
                <a:off x="59" y="277136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8"/>
              <p:cNvSpPr/>
              <p:nvPr/>
            </p:nvSpPr>
            <p:spPr>
              <a:xfrm>
                <a:off x="59" y="296615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8"/>
              <p:cNvSpPr/>
              <p:nvPr/>
            </p:nvSpPr>
            <p:spPr>
              <a:xfrm>
                <a:off x="59" y="315867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8"/>
              <p:cNvSpPr/>
              <p:nvPr/>
            </p:nvSpPr>
            <p:spPr>
              <a:xfrm>
                <a:off x="59" y="335125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8"/>
              <p:cNvSpPr/>
              <p:nvPr/>
            </p:nvSpPr>
            <p:spPr>
              <a:xfrm>
                <a:off x="59" y="354377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8"/>
              <p:cNvSpPr/>
              <p:nvPr/>
            </p:nvSpPr>
            <p:spPr>
              <a:xfrm>
                <a:off x="59" y="373636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8"/>
              <p:cNvSpPr/>
              <p:nvPr/>
            </p:nvSpPr>
            <p:spPr>
              <a:xfrm>
                <a:off x="59" y="392888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8"/>
              <p:cNvSpPr/>
              <p:nvPr/>
            </p:nvSpPr>
            <p:spPr>
              <a:xfrm>
                <a:off x="59" y="412367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8"/>
              <p:cNvSpPr/>
              <p:nvPr/>
            </p:nvSpPr>
            <p:spPr>
              <a:xfrm>
                <a:off x="59" y="431619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8"/>
              <p:cNvSpPr/>
              <p:nvPr/>
            </p:nvSpPr>
            <p:spPr>
              <a:xfrm>
                <a:off x="59" y="450871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8"/>
              <p:cNvSpPr/>
              <p:nvPr/>
            </p:nvSpPr>
            <p:spPr>
              <a:xfrm>
                <a:off x="59" y="470129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8"/>
              <p:cNvSpPr/>
              <p:nvPr/>
            </p:nvSpPr>
            <p:spPr>
              <a:xfrm>
                <a:off x="59" y="489603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8"/>
              <p:cNvSpPr/>
              <p:nvPr/>
            </p:nvSpPr>
            <p:spPr>
              <a:xfrm>
                <a:off x="59" y="64896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8" name="Google Shape;2538;p38"/>
            <p:cNvGrpSpPr/>
            <p:nvPr/>
          </p:nvGrpSpPr>
          <p:grpSpPr>
            <a:xfrm rot="-5400000">
              <a:off x="20335" y="674318"/>
              <a:ext cx="4667996" cy="4260419"/>
              <a:chOff x="59" y="648963"/>
              <a:chExt cx="9143969" cy="4260419"/>
            </a:xfrm>
          </p:grpSpPr>
          <p:sp>
            <p:nvSpPr>
              <p:cNvPr id="2539" name="Google Shape;2539;p38"/>
              <p:cNvSpPr/>
              <p:nvPr/>
            </p:nvSpPr>
            <p:spPr>
              <a:xfrm>
                <a:off x="59" y="84148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8"/>
              <p:cNvSpPr/>
              <p:nvPr/>
            </p:nvSpPr>
            <p:spPr>
              <a:xfrm>
                <a:off x="59" y="103400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8"/>
              <p:cNvSpPr/>
              <p:nvPr/>
            </p:nvSpPr>
            <p:spPr>
              <a:xfrm>
                <a:off x="59" y="122880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8"/>
              <p:cNvSpPr/>
              <p:nvPr/>
            </p:nvSpPr>
            <p:spPr>
              <a:xfrm>
                <a:off x="59" y="142132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8"/>
              <p:cNvSpPr/>
              <p:nvPr/>
            </p:nvSpPr>
            <p:spPr>
              <a:xfrm>
                <a:off x="59" y="161390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8"/>
              <p:cNvSpPr/>
              <p:nvPr/>
            </p:nvSpPr>
            <p:spPr>
              <a:xfrm>
                <a:off x="59" y="180642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8"/>
              <p:cNvSpPr/>
              <p:nvPr/>
            </p:nvSpPr>
            <p:spPr>
              <a:xfrm>
                <a:off x="59" y="199900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8"/>
              <p:cNvSpPr/>
              <p:nvPr/>
            </p:nvSpPr>
            <p:spPr>
              <a:xfrm>
                <a:off x="59" y="219374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8"/>
              <p:cNvSpPr/>
              <p:nvPr/>
            </p:nvSpPr>
            <p:spPr>
              <a:xfrm>
                <a:off x="59" y="238632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8"/>
              <p:cNvSpPr/>
              <p:nvPr/>
            </p:nvSpPr>
            <p:spPr>
              <a:xfrm>
                <a:off x="59" y="257884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8"/>
              <p:cNvSpPr/>
              <p:nvPr/>
            </p:nvSpPr>
            <p:spPr>
              <a:xfrm>
                <a:off x="59" y="277136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8"/>
              <p:cNvSpPr/>
              <p:nvPr/>
            </p:nvSpPr>
            <p:spPr>
              <a:xfrm>
                <a:off x="59" y="296615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8"/>
              <p:cNvSpPr/>
              <p:nvPr/>
            </p:nvSpPr>
            <p:spPr>
              <a:xfrm>
                <a:off x="59" y="315867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8"/>
              <p:cNvSpPr/>
              <p:nvPr/>
            </p:nvSpPr>
            <p:spPr>
              <a:xfrm>
                <a:off x="59" y="335125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8"/>
              <p:cNvSpPr/>
              <p:nvPr/>
            </p:nvSpPr>
            <p:spPr>
              <a:xfrm>
                <a:off x="59" y="354377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8"/>
              <p:cNvSpPr/>
              <p:nvPr/>
            </p:nvSpPr>
            <p:spPr>
              <a:xfrm>
                <a:off x="59" y="373636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8"/>
              <p:cNvSpPr/>
              <p:nvPr/>
            </p:nvSpPr>
            <p:spPr>
              <a:xfrm>
                <a:off x="59" y="392888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8"/>
              <p:cNvSpPr/>
              <p:nvPr/>
            </p:nvSpPr>
            <p:spPr>
              <a:xfrm>
                <a:off x="59" y="412367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8"/>
              <p:cNvSpPr/>
              <p:nvPr/>
            </p:nvSpPr>
            <p:spPr>
              <a:xfrm>
                <a:off x="59" y="431619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8"/>
              <p:cNvSpPr/>
              <p:nvPr/>
            </p:nvSpPr>
            <p:spPr>
              <a:xfrm>
                <a:off x="59" y="450871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8"/>
              <p:cNvSpPr/>
              <p:nvPr/>
            </p:nvSpPr>
            <p:spPr>
              <a:xfrm>
                <a:off x="59" y="470129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8"/>
              <p:cNvSpPr/>
              <p:nvPr/>
            </p:nvSpPr>
            <p:spPr>
              <a:xfrm>
                <a:off x="59" y="489603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8"/>
              <p:cNvSpPr/>
              <p:nvPr/>
            </p:nvSpPr>
            <p:spPr>
              <a:xfrm>
                <a:off x="59" y="64896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62" name="Google Shape;2562;p38"/>
          <p:cNvGrpSpPr/>
          <p:nvPr/>
        </p:nvGrpSpPr>
        <p:grpSpPr>
          <a:xfrm>
            <a:off x="220075" y="648974"/>
            <a:ext cx="8704144" cy="4260419"/>
            <a:chOff x="59" y="648963"/>
            <a:chExt cx="9143969" cy="4260419"/>
          </a:xfrm>
        </p:grpSpPr>
        <p:sp>
          <p:nvSpPr>
            <p:cNvPr id="2563" name="Google Shape;2563;p38"/>
            <p:cNvSpPr/>
            <p:nvPr/>
          </p:nvSpPr>
          <p:spPr>
            <a:xfrm>
              <a:off x="59" y="84148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8"/>
            <p:cNvSpPr/>
            <p:nvPr/>
          </p:nvSpPr>
          <p:spPr>
            <a:xfrm>
              <a:off x="59" y="103400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8"/>
            <p:cNvSpPr/>
            <p:nvPr/>
          </p:nvSpPr>
          <p:spPr>
            <a:xfrm>
              <a:off x="59" y="122880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8"/>
            <p:cNvSpPr/>
            <p:nvPr/>
          </p:nvSpPr>
          <p:spPr>
            <a:xfrm>
              <a:off x="59" y="142132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8"/>
            <p:cNvSpPr/>
            <p:nvPr/>
          </p:nvSpPr>
          <p:spPr>
            <a:xfrm>
              <a:off x="59" y="161390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8"/>
            <p:cNvSpPr/>
            <p:nvPr/>
          </p:nvSpPr>
          <p:spPr>
            <a:xfrm>
              <a:off x="59" y="180642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8"/>
            <p:cNvSpPr/>
            <p:nvPr/>
          </p:nvSpPr>
          <p:spPr>
            <a:xfrm>
              <a:off x="59" y="199900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8"/>
            <p:cNvSpPr/>
            <p:nvPr/>
          </p:nvSpPr>
          <p:spPr>
            <a:xfrm>
              <a:off x="59" y="219374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8"/>
            <p:cNvSpPr/>
            <p:nvPr/>
          </p:nvSpPr>
          <p:spPr>
            <a:xfrm>
              <a:off x="59" y="238632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8"/>
            <p:cNvSpPr/>
            <p:nvPr/>
          </p:nvSpPr>
          <p:spPr>
            <a:xfrm>
              <a:off x="59" y="257884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8"/>
            <p:cNvSpPr/>
            <p:nvPr/>
          </p:nvSpPr>
          <p:spPr>
            <a:xfrm>
              <a:off x="59" y="277136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8"/>
            <p:cNvSpPr/>
            <p:nvPr/>
          </p:nvSpPr>
          <p:spPr>
            <a:xfrm>
              <a:off x="59" y="296615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8"/>
            <p:cNvSpPr/>
            <p:nvPr/>
          </p:nvSpPr>
          <p:spPr>
            <a:xfrm>
              <a:off x="59" y="315867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8"/>
            <p:cNvSpPr/>
            <p:nvPr/>
          </p:nvSpPr>
          <p:spPr>
            <a:xfrm>
              <a:off x="59" y="335125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8"/>
            <p:cNvSpPr/>
            <p:nvPr/>
          </p:nvSpPr>
          <p:spPr>
            <a:xfrm>
              <a:off x="59" y="354377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8"/>
            <p:cNvSpPr/>
            <p:nvPr/>
          </p:nvSpPr>
          <p:spPr>
            <a:xfrm>
              <a:off x="59" y="373636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8"/>
            <p:cNvSpPr/>
            <p:nvPr/>
          </p:nvSpPr>
          <p:spPr>
            <a:xfrm>
              <a:off x="59" y="392888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8"/>
            <p:cNvSpPr/>
            <p:nvPr/>
          </p:nvSpPr>
          <p:spPr>
            <a:xfrm>
              <a:off x="59" y="412367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8"/>
            <p:cNvSpPr/>
            <p:nvPr/>
          </p:nvSpPr>
          <p:spPr>
            <a:xfrm>
              <a:off x="59" y="431619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8"/>
            <p:cNvSpPr/>
            <p:nvPr/>
          </p:nvSpPr>
          <p:spPr>
            <a:xfrm>
              <a:off x="59" y="450871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8"/>
            <p:cNvSpPr/>
            <p:nvPr/>
          </p:nvSpPr>
          <p:spPr>
            <a:xfrm>
              <a:off x="59" y="470129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8"/>
            <p:cNvSpPr/>
            <p:nvPr/>
          </p:nvSpPr>
          <p:spPr>
            <a:xfrm>
              <a:off x="59" y="489603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8"/>
            <p:cNvSpPr/>
            <p:nvPr/>
          </p:nvSpPr>
          <p:spPr>
            <a:xfrm>
              <a:off x="59" y="64896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6" name="Google Shape;2586;p38"/>
          <p:cNvSpPr/>
          <p:nvPr/>
        </p:nvSpPr>
        <p:spPr>
          <a:xfrm>
            <a:off x="-28" y="45643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7" name="Google Shape;2587;p38"/>
          <p:cNvGrpSpPr/>
          <p:nvPr/>
        </p:nvGrpSpPr>
        <p:grpSpPr>
          <a:xfrm>
            <a:off x="597942" y="31"/>
            <a:ext cx="7948252" cy="367803"/>
            <a:chOff x="597942" y="31"/>
            <a:chExt cx="7948252" cy="367803"/>
          </a:xfrm>
        </p:grpSpPr>
        <p:grpSp>
          <p:nvGrpSpPr>
            <p:cNvPr id="2588" name="Google Shape;2588;p38"/>
            <p:cNvGrpSpPr/>
            <p:nvPr/>
          </p:nvGrpSpPr>
          <p:grpSpPr>
            <a:xfrm>
              <a:off x="597942" y="187534"/>
              <a:ext cx="7948252" cy="180300"/>
              <a:chOff x="597942" y="187534"/>
              <a:chExt cx="7948252" cy="180300"/>
            </a:xfrm>
          </p:grpSpPr>
          <p:sp>
            <p:nvSpPr>
              <p:cNvPr id="2589" name="Google Shape;2589;p38"/>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8"/>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8"/>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8"/>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8"/>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8"/>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8"/>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8"/>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8"/>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8"/>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8"/>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8"/>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1" name="Google Shape;2601;p38"/>
            <p:cNvGrpSpPr/>
            <p:nvPr/>
          </p:nvGrpSpPr>
          <p:grpSpPr>
            <a:xfrm>
              <a:off x="645872" y="31"/>
              <a:ext cx="7860381" cy="326536"/>
              <a:chOff x="645872" y="31"/>
              <a:chExt cx="7860381" cy="326536"/>
            </a:xfrm>
          </p:grpSpPr>
          <p:sp>
            <p:nvSpPr>
              <p:cNvPr id="2602" name="Google Shape;2602;p38"/>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8"/>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8"/>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8"/>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8"/>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8"/>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8"/>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8"/>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8"/>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8"/>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8"/>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8"/>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8"/>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8"/>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8"/>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8"/>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8"/>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8"/>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8"/>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8"/>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8"/>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8"/>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8"/>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8"/>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626" name="Shape 2626"/>
        <p:cNvGrpSpPr/>
        <p:nvPr/>
      </p:nvGrpSpPr>
      <p:grpSpPr>
        <a:xfrm>
          <a:off x="0" y="0"/>
          <a:ext cx="0" cy="0"/>
          <a:chOff x="0" y="0"/>
          <a:chExt cx="0" cy="0"/>
        </a:xfrm>
      </p:grpSpPr>
      <p:grpSp>
        <p:nvGrpSpPr>
          <p:cNvPr id="2627" name="Google Shape;2627;p39"/>
          <p:cNvGrpSpPr/>
          <p:nvPr/>
        </p:nvGrpSpPr>
        <p:grpSpPr>
          <a:xfrm>
            <a:off x="713231" y="345278"/>
            <a:ext cx="8430740" cy="4452944"/>
            <a:chOff x="713231" y="249014"/>
            <a:chExt cx="8430740" cy="4452944"/>
          </a:xfrm>
        </p:grpSpPr>
        <p:sp>
          <p:nvSpPr>
            <p:cNvPr id="2628" name="Google Shape;2628;p39"/>
            <p:cNvSpPr/>
            <p:nvPr/>
          </p:nvSpPr>
          <p:spPr>
            <a:xfrm>
              <a:off x="713231" y="634064"/>
              <a:ext cx="8430740"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9"/>
            <p:cNvSpPr/>
            <p:nvPr/>
          </p:nvSpPr>
          <p:spPr>
            <a:xfrm>
              <a:off x="713231" y="826584"/>
              <a:ext cx="8430740"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9"/>
            <p:cNvSpPr/>
            <p:nvPr/>
          </p:nvSpPr>
          <p:spPr>
            <a:xfrm>
              <a:off x="713231" y="1021379"/>
              <a:ext cx="8430740"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9"/>
            <p:cNvSpPr/>
            <p:nvPr/>
          </p:nvSpPr>
          <p:spPr>
            <a:xfrm>
              <a:off x="713231" y="1213900"/>
              <a:ext cx="8430740"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9"/>
            <p:cNvSpPr/>
            <p:nvPr/>
          </p:nvSpPr>
          <p:spPr>
            <a:xfrm>
              <a:off x="713231" y="1406480"/>
              <a:ext cx="8430740"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9"/>
            <p:cNvSpPr/>
            <p:nvPr/>
          </p:nvSpPr>
          <p:spPr>
            <a:xfrm>
              <a:off x="713231" y="1599001"/>
              <a:ext cx="8430740"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9"/>
            <p:cNvSpPr/>
            <p:nvPr/>
          </p:nvSpPr>
          <p:spPr>
            <a:xfrm>
              <a:off x="713231" y="1791581"/>
              <a:ext cx="8430740"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9"/>
            <p:cNvSpPr/>
            <p:nvPr/>
          </p:nvSpPr>
          <p:spPr>
            <a:xfrm>
              <a:off x="713231" y="1986317"/>
              <a:ext cx="8430740"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9"/>
            <p:cNvSpPr/>
            <p:nvPr/>
          </p:nvSpPr>
          <p:spPr>
            <a:xfrm>
              <a:off x="713231" y="2178897"/>
              <a:ext cx="8430740"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9"/>
            <p:cNvSpPr/>
            <p:nvPr/>
          </p:nvSpPr>
          <p:spPr>
            <a:xfrm>
              <a:off x="713231" y="2371418"/>
              <a:ext cx="8430740"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9"/>
            <p:cNvSpPr/>
            <p:nvPr/>
          </p:nvSpPr>
          <p:spPr>
            <a:xfrm>
              <a:off x="713231" y="2563938"/>
              <a:ext cx="8430740"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9"/>
            <p:cNvSpPr/>
            <p:nvPr/>
          </p:nvSpPr>
          <p:spPr>
            <a:xfrm>
              <a:off x="713231" y="2758733"/>
              <a:ext cx="8430740"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9"/>
            <p:cNvSpPr/>
            <p:nvPr/>
          </p:nvSpPr>
          <p:spPr>
            <a:xfrm>
              <a:off x="713231" y="2951254"/>
              <a:ext cx="8430740"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9"/>
            <p:cNvSpPr/>
            <p:nvPr/>
          </p:nvSpPr>
          <p:spPr>
            <a:xfrm>
              <a:off x="713231" y="3143834"/>
              <a:ext cx="8430740"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9"/>
            <p:cNvSpPr/>
            <p:nvPr/>
          </p:nvSpPr>
          <p:spPr>
            <a:xfrm>
              <a:off x="713231" y="3336355"/>
              <a:ext cx="8430740"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9"/>
            <p:cNvSpPr/>
            <p:nvPr/>
          </p:nvSpPr>
          <p:spPr>
            <a:xfrm>
              <a:off x="713231" y="3528935"/>
              <a:ext cx="8430740"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9"/>
            <p:cNvSpPr/>
            <p:nvPr/>
          </p:nvSpPr>
          <p:spPr>
            <a:xfrm>
              <a:off x="713231" y="3721456"/>
              <a:ext cx="8430740"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9"/>
            <p:cNvSpPr/>
            <p:nvPr/>
          </p:nvSpPr>
          <p:spPr>
            <a:xfrm>
              <a:off x="713231" y="3916251"/>
              <a:ext cx="8430740"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9"/>
            <p:cNvSpPr/>
            <p:nvPr/>
          </p:nvSpPr>
          <p:spPr>
            <a:xfrm>
              <a:off x="713231" y="4108772"/>
              <a:ext cx="8430740"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9"/>
            <p:cNvSpPr/>
            <p:nvPr/>
          </p:nvSpPr>
          <p:spPr>
            <a:xfrm>
              <a:off x="713231" y="4301292"/>
              <a:ext cx="8430740"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9"/>
            <p:cNvSpPr/>
            <p:nvPr/>
          </p:nvSpPr>
          <p:spPr>
            <a:xfrm>
              <a:off x="713231" y="4493872"/>
              <a:ext cx="8430740"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9"/>
            <p:cNvSpPr/>
            <p:nvPr/>
          </p:nvSpPr>
          <p:spPr>
            <a:xfrm>
              <a:off x="713231" y="4688608"/>
              <a:ext cx="8430740"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9"/>
            <p:cNvSpPr/>
            <p:nvPr/>
          </p:nvSpPr>
          <p:spPr>
            <a:xfrm>
              <a:off x="713231" y="441539"/>
              <a:ext cx="8430740"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9"/>
            <p:cNvSpPr/>
            <p:nvPr/>
          </p:nvSpPr>
          <p:spPr>
            <a:xfrm>
              <a:off x="713268" y="249014"/>
              <a:ext cx="8430678"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2" name="Google Shape;2652;p39"/>
          <p:cNvSpPr/>
          <p:nvPr/>
        </p:nvSpPr>
        <p:spPr>
          <a:xfrm rot="10800000">
            <a:off x="231067" y="8429148"/>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9"/>
          <p:cNvSpPr/>
          <p:nvPr/>
        </p:nvSpPr>
        <p:spPr>
          <a:xfrm rot="-5400000">
            <a:off x="-1866508" y="2555992"/>
            <a:ext cx="5159466" cy="15550"/>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4" name="Google Shape;2654;p39"/>
          <p:cNvGrpSpPr/>
          <p:nvPr/>
        </p:nvGrpSpPr>
        <p:grpSpPr>
          <a:xfrm>
            <a:off x="220748" y="398473"/>
            <a:ext cx="367803" cy="4346553"/>
            <a:chOff x="220748" y="539506"/>
            <a:chExt cx="367803" cy="4346553"/>
          </a:xfrm>
        </p:grpSpPr>
        <p:grpSp>
          <p:nvGrpSpPr>
            <p:cNvPr id="2655" name="Google Shape;2655;p39"/>
            <p:cNvGrpSpPr/>
            <p:nvPr/>
          </p:nvGrpSpPr>
          <p:grpSpPr>
            <a:xfrm>
              <a:off x="220748" y="3969384"/>
              <a:ext cx="367803" cy="230700"/>
              <a:chOff x="231067" y="4047484"/>
              <a:chExt cx="367803" cy="230700"/>
            </a:xfrm>
          </p:grpSpPr>
          <p:sp>
            <p:nvSpPr>
              <p:cNvPr id="2656" name="Google Shape;2656;p39"/>
              <p:cNvSpPr/>
              <p:nvPr/>
            </p:nvSpPr>
            <p:spPr>
              <a:xfrm rot="-5400000">
                <a:off x="393370" y="407268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9"/>
              <p:cNvSpPr/>
              <p:nvPr/>
            </p:nvSpPr>
            <p:spPr>
              <a:xfrm rot="10800000">
                <a:off x="231067" y="4219574"/>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9"/>
              <p:cNvSpPr/>
              <p:nvPr/>
            </p:nvSpPr>
            <p:spPr>
              <a:xfrm rot="10800000">
                <a:off x="231067" y="4087426"/>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9" name="Google Shape;2659;p39"/>
            <p:cNvGrpSpPr/>
            <p:nvPr/>
          </p:nvGrpSpPr>
          <p:grpSpPr>
            <a:xfrm>
              <a:off x="220748" y="3283408"/>
              <a:ext cx="367803" cy="230700"/>
              <a:chOff x="231067" y="3345889"/>
              <a:chExt cx="367803" cy="230700"/>
            </a:xfrm>
          </p:grpSpPr>
          <p:sp>
            <p:nvSpPr>
              <p:cNvPr id="2660" name="Google Shape;2660;p39"/>
              <p:cNvSpPr/>
              <p:nvPr/>
            </p:nvSpPr>
            <p:spPr>
              <a:xfrm rot="-5400000">
                <a:off x="393370" y="3371089"/>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9"/>
              <p:cNvSpPr/>
              <p:nvPr/>
            </p:nvSpPr>
            <p:spPr>
              <a:xfrm rot="10800000">
                <a:off x="231067" y="351797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9"/>
              <p:cNvSpPr/>
              <p:nvPr/>
            </p:nvSpPr>
            <p:spPr>
              <a:xfrm rot="10800000">
                <a:off x="231067" y="3385830"/>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3" name="Google Shape;2663;p39"/>
            <p:cNvGrpSpPr/>
            <p:nvPr/>
          </p:nvGrpSpPr>
          <p:grpSpPr>
            <a:xfrm>
              <a:off x="220748" y="2597433"/>
              <a:ext cx="367803" cy="230700"/>
              <a:chOff x="231067" y="2644293"/>
              <a:chExt cx="367803" cy="230700"/>
            </a:xfrm>
          </p:grpSpPr>
          <p:sp>
            <p:nvSpPr>
              <p:cNvPr id="2664" name="Google Shape;2664;p39"/>
              <p:cNvSpPr/>
              <p:nvPr/>
            </p:nvSpPr>
            <p:spPr>
              <a:xfrm rot="-5400000">
                <a:off x="393370" y="2669493"/>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9"/>
              <p:cNvSpPr/>
              <p:nvPr/>
            </p:nvSpPr>
            <p:spPr>
              <a:xfrm rot="10800000">
                <a:off x="231067" y="2816383"/>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9"/>
              <p:cNvSpPr/>
              <p:nvPr/>
            </p:nvSpPr>
            <p:spPr>
              <a:xfrm rot="10800000">
                <a:off x="231067" y="2684234"/>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39"/>
            <p:cNvGrpSpPr/>
            <p:nvPr/>
          </p:nvGrpSpPr>
          <p:grpSpPr>
            <a:xfrm>
              <a:off x="220748" y="1911457"/>
              <a:ext cx="367803" cy="230700"/>
              <a:chOff x="231067" y="1942697"/>
              <a:chExt cx="367803" cy="230700"/>
            </a:xfrm>
          </p:grpSpPr>
          <p:sp>
            <p:nvSpPr>
              <p:cNvPr id="2668" name="Google Shape;2668;p39"/>
              <p:cNvSpPr/>
              <p:nvPr/>
            </p:nvSpPr>
            <p:spPr>
              <a:xfrm rot="-5400000">
                <a:off x="393370" y="1967897"/>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9"/>
              <p:cNvSpPr/>
              <p:nvPr/>
            </p:nvSpPr>
            <p:spPr>
              <a:xfrm rot="10800000">
                <a:off x="231067" y="2114787"/>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9"/>
              <p:cNvSpPr/>
              <p:nvPr/>
            </p:nvSpPr>
            <p:spPr>
              <a:xfrm rot="10800000">
                <a:off x="231067" y="198263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1" name="Google Shape;2671;p39"/>
            <p:cNvGrpSpPr/>
            <p:nvPr/>
          </p:nvGrpSpPr>
          <p:grpSpPr>
            <a:xfrm>
              <a:off x="220748" y="1225481"/>
              <a:ext cx="367803" cy="230700"/>
              <a:chOff x="231067" y="1241102"/>
              <a:chExt cx="367803" cy="230700"/>
            </a:xfrm>
          </p:grpSpPr>
          <p:sp>
            <p:nvSpPr>
              <p:cNvPr id="2672" name="Google Shape;2672;p39"/>
              <p:cNvSpPr/>
              <p:nvPr/>
            </p:nvSpPr>
            <p:spPr>
              <a:xfrm rot="-5400000">
                <a:off x="393370" y="1266302"/>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9"/>
              <p:cNvSpPr/>
              <p:nvPr/>
            </p:nvSpPr>
            <p:spPr>
              <a:xfrm rot="10800000">
                <a:off x="231067" y="1413192"/>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9"/>
              <p:cNvSpPr/>
              <p:nvPr/>
            </p:nvSpPr>
            <p:spPr>
              <a:xfrm rot="10800000">
                <a:off x="231067" y="1281043"/>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39"/>
            <p:cNvGrpSpPr/>
            <p:nvPr/>
          </p:nvGrpSpPr>
          <p:grpSpPr>
            <a:xfrm>
              <a:off x="220748" y="539506"/>
              <a:ext cx="367803" cy="230700"/>
              <a:chOff x="231067" y="539506"/>
              <a:chExt cx="367803" cy="230700"/>
            </a:xfrm>
          </p:grpSpPr>
          <p:sp>
            <p:nvSpPr>
              <p:cNvPr id="2676" name="Google Shape;2676;p39"/>
              <p:cNvSpPr/>
              <p:nvPr/>
            </p:nvSpPr>
            <p:spPr>
              <a:xfrm rot="-5400000">
                <a:off x="393370" y="564706"/>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9"/>
              <p:cNvSpPr/>
              <p:nvPr/>
            </p:nvSpPr>
            <p:spPr>
              <a:xfrm rot="10800000">
                <a:off x="231067" y="711596"/>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9"/>
              <p:cNvSpPr/>
              <p:nvPr/>
            </p:nvSpPr>
            <p:spPr>
              <a:xfrm rot="10800000">
                <a:off x="231067" y="579447"/>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9" name="Google Shape;2679;p39"/>
            <p:cNvGrpSpPr/>
            <p:nvPr/>
          </p:nvGrpSpPr>
          <p:grpSpPr>
            <a:xfrm>
              <a:off x="220748" y="4655359"/>
              <a:ext cx="367803" cy="230700"/>
              <a:chOff x="231067" y="4047484"/>
              <a:chExt cx="367803" cy="230700"/>
            </a:xfrm>
          </p:grpSpPr>
          <p:sp>
            <p:nvSpPr>
              <p:cNvPr id="2680" name="Google Shape;2680;p39"/>
              <p:cNvSpPr/>
              <p:nvPr/>
            </p:nvSpPr>
            <p:spPr>
              <a:xfrm rot="-5400000">
                <a:off x="393370" y="407268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9"/>
              <p:cNvSpPr/>
              <p:nvPr/>
            </p:nvSpPr>
            <p:spPr>
              <a:xfrm rot="10800000">
                <a:off x="231067" y="4219574"/>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9"/>
              <p:cNvSpPr/>
              <p:nvPr/>
            </p:nvSpPr>
            <p:spPr>
              <a:xfrm rot="10800000">
                <a:off x="231067" y="4087426"/>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4" name="Shape 224"/>
        <p:cNvGrpSpPr/>
        <p:nvPr/>
      </p:nvGrpSpPr>
      <p:grpSpPr>
        <a:xfrm>
          <a:off x="0" y="0"/>
          <a:ext cx="0" cy="0"/>
          <a:chOff x="0" y="0"/>
          <a:chExt cx="0" cy="0"/>
        </a:xfrm>
      </p:grpSpPr>
      <p:grpSp>
        <p:nvGrpSpPr>
          <p:cNvPr id="225" name="Google Shape;225;p5"/>
          <p:cNvGrpSpPr/>
          <p:nvPr/>
        </p:nvGrpSpPr>
        <p:grpSpPr>
          <a:xfrm>
            <a:off x="-28" y="31"/>
            <a:ext cx="9144057" cy="4909351"/>
            <a:chOff x="-28" y="31"/>
            <a:chExt cx="9144057" cy="4909351"/>
          </a:xfrm>
        </p:grpSpPr>
        <p:grpSp>
          <p:nvGrpSpPr>
            <p:cNvPr id="226" name="Google Shape;226;p5"/>
            <p:cNvGrpSpPr/>
            <p:nvPr/>
          </p:nvGrpSpPr>
          <p:grpSpPr>
            <a:xfrm>
              <a:off x="-28" y="456438"/>
              <a:ext cx="9144057" cy="4452944"/>
              <a:chOff x="-28" y="248988"/>
              <a:chExt cx="9144057" cy="4452944"/>
            </a:xfrm>
          </p:grpSpPr>
          <p:sp>
            <p:nvSpPr>
              <p:cNvPr id="227" name="Google Shape;227;p5"/>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5"/>
            <p:cNvGrpSpPr/>
            <p:nvPr/>
          </p:nvGrpSpPr>
          <p:grpSpPr>
            <a:xfrm>
              <a:off x="597942" y="31"/>
              <a:ext cx="7948252" cy="367803"/>
              <a:chOff x="597942" y="31"/>
              <a:chExt cx="7948252" cy="367803"/>
            </a:xfrm>
          </p:grpSpPr>
          <p:grpSp>
            <p:nvGrpSpPr>
              <p:cNvPr id="252" name="Google Shape;252;p5"/>
              <p:cNvGrpSpPr/>
              <p:nvPr/>
            </p:nvGrpSpPr>
            <p:grpSpPr>
              <a:xfrm>
                <a:off x="597942" y="187534"/>
                <a:ext cx="7948252" cy="180300"/>
                <a:chOff x="597942" y="187534"/>
                <a:chExt cx="7948252" cy="180300"/>
              </a:xfrm>
            </p:grpSpPr>
            <p:sp>
              <p:nvSpPr>
                <p:cNvPr id="253" name="Google Shape;253;p5"/>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5"/>
              <p:cNvGrpSpPr/>
              <p:nvPr/>
            </p:nvGrpSpPr>
            <p:grpSpPr>
              <a:xfrm>
                <a:off x="645872" y="31"/>
                <a:ext cx="7860381" cy="326536"/>
                <a:chOff x="645872" y="31"/>
                <a:chExt cx="7860381" cy="326536"/>
              </a:xfrm>
            </p:grpSpPr>
            <p:sp>
              <p:nvSpPr>
                <p:cNvPr id="266" name="Google Shape;266;p5"/>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90" name="Google Shape;290;p5"/>
          <p:cNvSpPr txBox="1"/>
          <p:nvPr>
            <p:ph type="title"/>
          </p:nvPr>
        </p:nvSpPr>
        <p:spPr>
          <a:xfrm>
            <a:off x="720000" y="594360"/>
            <a:ext cx="7704000" cy="649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5"/>
          <p:cNvSpPr txBox="1"/>
          <p:nvPr>
            <p:ph idx="1" type="subTitle"/>
          </p:nvPr>
        </p:nvSpPr>
        <p:spPr>
          <a:xfrm>
            <a:off x="4962000" y="3414175"/>
            <a:ext cx="3363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2" name="Google Shape;292;p5"/>
          <p:cNvSpPr txBox="1"/>
          <p:nvPr>
            <p:ph idx="2" type="subTitle"/>
          </p:nvPr>
        </p:nvSpPr>
        <p:spPr>
          <a:xfrm>
            <a:off x="4962000" y="2200625"/>
            <a:ext cx="3363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3" name="Google Shape;293;p5"/>
          <p:cNvSpPr txBox="1"/>
          <p:nvPr>
            <p:ph idx="3" type="subTitle"/>
          </p:nvPr>
        </p:nvSpPr>
        <p:spPr>
          <a:xfrm>
            <a:off x="4962000" y="2999650"/>
            <a:ext cx="3363300" cy="501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4" name="Google Shape;294;p5"/>
          <p:cNvSpPr txBox="1"/>
          <p:nvPr>
            <p:ph idx="4" type="subTitle"/>
          </p:nvPr>
        </p:nvSpPr>
        <p:spPr>
          <a:xfrm>
            <a:off x="4962000" y="1786200"/>
            <a:ext cx="3363300" cy="501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700">
                <a:solidFill>
                  <a:schemeClr val="dk1"/>
                </a:solidFill>
                <a:latin typeface="Merienda One"/>
                <a:ea typeface="Merienda One"/>
                <a:cs typeface="Merienda One"/>
                <a:sym typeface="Meriend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5" name="Google Shape;295;p5"/>
          <p:cNvSpPr/>
          <p:nvPr/>
        </p:nvSpPr>
        <p:spPr>
          <a:xfrm>
            <a:off x="7218430" y="4489721"/>
            <a:ext cx="786718" cy="228578"/>
          </a:xfrm>
          <a:custGeom>
            <a:rect b="b" l="l" r="r" t="t"/>
            <a:pathLst>
              <a:path extrusionOk="0" h="19570" w="67356">
                <a:moveTo>
                  <a:pt x="11070" y="3673"/>
                </a:moveTo>
                <a:lnTo>
                  <a:pt x="11070" y="3673"/>
                </a:lnTo>
                <a:cubicBezTo>
                  <a:pt x="11854" y="3699"/>
                  <a:pt x="12638" y="3732"/>
                  <a:pt x="13419" y="3775"/>
                </a:cubicBezTo>
                <a:cubicBezTo>
                  <a:pt x="14516" y="5267"/>
                  <a:pt x="15651" y="6748"/>
                  <a:pt x="16715" y="8268"/>
                </a:cubicBezTo>
                <a:cubicBezTo>
                  <a:pt x="15899" y="8278"/>
                  <a:pt x="15082" y="8292"/>
                  <a:pt x="14266" y="8308"/>
                </a:cubicBezTo>
                <a:cubicBezTo>
                  <a:pt x="13963" y="7153"/>
                  <a:pt x="12879" y="6010"/>
                  <a:pt x="12177" y="5098"/>
                </a:cubicBezTo>
                <a:cubicBezTo>
                  <a:pt x="11861" y="4688"/>
                  <a:pt x="11497" y="4124"/>
                  <a:pt x="11070" y="3673"/>
                </a:cubicBezTo>
                <a:close/>
                <a:moveTo>
                  <a:pt x="7593" y="3620"/>
                </a:moveTo>
                <a:cubicBezTo>
                  <a:pt x="8296" y="3620"/>
                  <a:pt x="8998" y="3626"/>
                  <a:pt x="9700" y="3640"/>
                </a:cubicBezTo>
                <a:cubicBezTo>
                  <a:pt x="9801" y="4505"/>
                  <a:pt x="10463" y="5477"/>
                  <a:pt x="10827" y="6150"/>
                </a:cubicBezTo>
                <a:cubicBezTo>
                  <a:pt x="11201" y="6842"/>
                  <a:pt x="11579" y="7663"/>
                  <a:pt x="12068" y="8359"/>
                </a:cubicBezTo>
                <a:cubicBezTo>
                  <a:pt x="11510" y="8377"/>
                  <a:pt x="10954" y="8403"/>
                  <a:pt x="10403" y="8438"/>
                </a:cubicBezTo>
                <a:cubicBezTo>
                  <a:pt x="10150" y="7239"/>
                  <a:pt x="9014" y="6043"/>
                  <a:pt x="8285" y="5098"/>
                </a:cubicBezTo>
                <a:cubicBezTo>
                  <a:pt x="7957" y="4671"/>
                  <a:pt x="7577" y="4079"/>
                  <a:pt x="7127" y="3621"/>
                </a:cubicBezTo>
                <a:cubicBezTo>
                  <a:pt x="7282" y="3620"/>
                  <a:pt x="7438" y="3620"/>
                  <a:pt x="7593" y="3620"/>
                </a:cubicBezTo>
                <a:close/>
                <a:moveTo>
                  <a:pt x="5806" y="3633"/>
                </a:moveTo>
                <a:cubicBezTo>
                  <a:pt x="5905" y="4501"/>
                  <a:pt x="6570" y="5474"/>
                  <a:pt x="6935" y="6150"/>
                </a:cubicBezTo>
                <a:cubicBezTo>
                  <a:pt x="7359" y="6934"/>
                  <a:pt x="7788" y="7884"/>
                  <a:pt x="8378" y="8630"/>
                </a:cubicBezTo>
                <a:cubicBezTo>
                  <a:pt x="8007" y="8679"/>
                  <a:pt x="7638" y="8737"/>
                  <a:pt x="7267" y="8803"/>
                </a:cubicBezTo>
                <a:cubicBezTo>
                  <a:pt x="5894" y="7085"/>
                  <a:pt x="4513" y="5350"/>
                  <a:pt x="3036" y="3711"/>
                </a:cubicBezTo>
                <a:cubicBezTo>
                  <a:pt x="3958" y="3675"/>
                  <a:pt x="4881" y="3648"/>
                  <a:pt x="5806" y="3633"/>
                </a:cubicBezTo>
                <a:close/>
                <a:moveTo>
                  <a:pt x="14266" y="10972"/>
                </a:moveTo>
                <a:cubicBezTo>
                  <a:pt x="14995" y="10989"/>
                  <a:pt x="15723" y="11002"/>
                  <a:pt x="16452" y="11012"/>
                </a:cubicBezTo>
                <a:cubicBezTo>
                  <a:pt x="15464" y="12404"/>
                  <a:pt x="14426" y="13763"/>
                  <a:pt x="13419" y="15133"/>
                </a:cubicBezTo>
                <a:cubicBezTo>
                  <a:pt x="12750" y="15171"/>
                  <a:pt x="12078" y="15201"/>
                  <a:pt x="11404" y="15224"/>
                </a:cubicBezTo>
                <a:cubicBezTo>
                  <a:pt x="11690" y="14866"/>
                  <a:pt x="11944" y="14486"/>
                  <a:pt x="12176" y="14184"/>
                </a:cubicBezTo>
                <a:cubicBezTo>
                  <a:pt x="12878" y="13274"/>
                  <a:pt x="13964" y="12123"/>
                  <a:pt x="14266" y="10972"/>
                </a:cubicBezTo>
                <a:close/>
                <a:moveTo>
                  <a:pt x="7008" y="10431"/>
                </a:moveTo>
                <a:cubicBezTo>
                  <a:pt x="7465" y="10519"/>
                  <a:pt x="7921" y="10594"/>
                  <a:pt x="8377" y="10651"/>
                </a:cubicBezTo>
                <a:cubicBezTo>
                  <a:pt x="7788" y="11397"/>
                  <a:pt x="7359" y="12347"/>
                  <a:pt x="6935" y="13134"/>
                </a:cubicBezTo>
                <a:cubicBezTo>
                  <a:pt x="6622" y="13711"/>
                  <a:pt x="6087" y="14513"/>
                  <a:pt x="5879" y="15277"/>
                </a:cubicBezTo>
                <a:cubicBezTo>
                  <a:pt x="4929" y="15263"/>
                  <a:pt x="3982" y="15236"/>
                  <a:pt x="3036" y="15198"/>
                </a:cubicBezTo>
                <a:cubicBezTo>
                  <a:pt x="4419" y="13663"/>
                  <a:pt x="5721" y="12043"/>
                  <a:pt x="7008" y="10431"/>
                </a:cubicBezTo>
                <a:close/>
                <a:moveTo>
                  <a:pt x="10404" y="10833"/>
                </a:moveTo>
                <a:cubicBezTo>
                  <a:pt x="10955" y="10867"/>
                  <a:pt x="11510" y="10892"/>
                  <a:pt x="12074" y="10911"/>
                </a:cubicBezTo>
                <a:cubicBezTo>
                  <a:pt x="11583" y="11610"/>
                  <a:pt x="11203" y="12436"/>
                  <a:pt x="10827" y="13132"/>
                </a:cubicBezTo>
                <a:cubicBezTo>
                  <a:pt x="10516" y="13709"/>
                  <a:pt x="9983" y="14506"/>
                  <a:pt x="9774" y="15269"/>
                </a:cubicBezTo>
                <a:cubicBezTo>
                  <a:pt x="9045" y="15283"/>
                  <a:pt x="8317" y="15291"/>
                  <a:pt x="7588" y="15291"/>
                </a:cubicBezTo>
                <a:cubicBezTo>
                  <a:pt x="7545" y="15291"/>
                  <a:pt x="7502" y="15291"/>
                  <a:pt x="7458" y="15291"/>
                </a:cubicBezTo>
                <a:cubicBezTo>
                  <a:pt x="7765" y="14914"/>
                  <a:pt x="8038" y="14504"/>
                  <a:pt x="8284" y="14184"/>
                </a:cubicBezTo>
                <a:cubicBezTo>
                  <a:pt x="9014" y="13239"/>
                  <a:pt x="10156" y="12031"/>
                  <a:pt x="10404" y="10833"/>
                </a:cubicBezTo>
                <a:close/>
                <a:moveTo>
                  <a:pt x="55821" y="2358"/>
                </a:moveTo>
                <a:cubicBezTo>
                  <a:pt x="57049" y="3218"/>
                  <a:pt x="58203" y="4268"/>
                  <a:pt x="59349" y="5161"/>
                </a:cubicBezTo>
                <a:cubicBezTo>
                  <a:pt x="61263" y="6651"/>
                  <a:pt x="63172" y="8149"/>
                  <a:pt x="65073" y="9656"/>
                </a:cubicBezTo>
                <a:cubicBezTo>
                  <a:pt x="63554" y="10891"/>
                  <a:pt x="62032" y="12123"/>
                  <a:pt x="60507" y="13354"/>
                </a:cubicBezTo>
                <a:cubicBezTo>
                  <a:pt x="58995" y="14570"/>
                  <a:pt x="57467" y="16065"/>
                  <a:pt x="55821" y="17212"/>
                </a:cubicBezTo>
                <a:cubicBezTo>
                  <a:pt x="55611" y="12288"/>
                  <a:pt x="55611" y="7282"/>
                  <a:pt x="55821" y="2358"/>
                </a:cubicBezTo>
                <a:close/>
                <a:moveTo>
                  <a:pt x="55039" y="1"/>
                </a:moveTo>
                <a:cubicBezTo>
                  <a:pt x="54593" y="1"/>
                  <a:pt x="54201" y="356"/>
                  <a:pt x="54176" y="852"/>
                </a:cubicBezTo>
                <a:cubicBezTo>
                  <a:pt x="54050" y="3306"/>
                  <a:pt x="53979" y="5786"/>
                  <a:pt x="53957" y="8269"/>
                </a:cubicBezTo>
                <a:cubicBezTo>
                  <a:pt x="53671" y="8220"/>
                  <a:pt x="53377" y="8207"/>
                  <a:pt x="53080" y="8207"/>
                </a:cubicBezTo>
                <a:cubicBezTo>
                  <a:pt x="52766" y="8207"/>
                  <a:pt x="52449" y="8221"/>
                  <a:pt x="52130" y="8222"/>
                </a:cubicBezTo>
                <a:cubicBezTo>
                  <a:pt x="51482" y="8224"/>
                  <a:pt x="50833" y="8224"/>
                  <a:pt x="50185" y="8224"/>
                </a:cubicBezTo>
                <a:cubicBezTo>
                  <a:pt x="49860" y="8224"/>
                  <a:pt x="49536" y="8224"/>
                  <a:pt x="49212" y="8224"/>
                </a:cubicBezTo>
                <a:cubicBezTo>
                  <a:pt x="48888" y="8224"/>
                  <a:pt x="48563" y="8224"/>
                  <a:pt x="48239" y="8225"/>
                </a:cubicBezTo>
                <a:lnTo>
                  <a:pt x="37712" y="8229"/>
                </a:lnTo>
                <a:cubicBezTo>
                  <a:pt x="37566" y="8229"/>
                  <a:pt x="37420" y="8229"/>
                  <a:pt x="37275" y="8229"/>
                </a:cubicBezTo>
                <a:cubicBezTo>
                  <a:pt x="33621" y="8229"/>
                  <a:pt x="29966" y="8214"/>
                  <a:pt x="26312" y="8214"/>
                </a:cubicBezTo>
                <a:cubicBezTo>
                  <a:pt x="23798" y="8214"/>
                  <a:pt x="21285" y="8221"/>
                  <a:pt x="18773" y="8245"/>
                </a:cubicBezTo>
                <a:cubicBezTo>
                  <a:pt x="17457" y="6288"/>
                  <a:pt x="15990" y="4414"/>
                  <a:pt x="14604" y="2510"/>
                </a:cubicBezTo>
                <a:cubicBezTo>
                  <a:pt x="14549" y="2435"/>
                  <a:pt x="14482" y="2369"/>
                  <a:pt x="14407" y="2314"/>
                </a:cubicBezTo>
                <a:cubicBezTo>
                  <a:pt x="14273" y="2187"/>
                  <a:pt x="14095" y="2099"/>
                  <a:pt x="13865" y="2087"/>
                </a:cubicBezTo>
                <a:cubicBezTo>
                  <a:pt x="11803" y="1963"/>
                  <a:pt x="9725" y="1905"/>
                  <a:pt x="7646" y="1905"/>
                </a:cubicBezTo>
                <a:cubicBezTo>
                  <a:pt x="5473" y="1905"/>
                  <a:pt x="3300" y="1969"/>
                  <a:pt x="1144" y="2087"/>
                </a:cubicBezTo>
                <a:cubicBezTo>
                  <a:pt x="413" y="2126"/>
                  <a:pt x="1" y="2999"/>
                  <a:pt x="539" y="3549"/>
                </a:cubicBezTo>
                <a:cubicBezTo>
                  <a:pt x="2321" y="5370"/>
                  <a:pt x="3940" y="7367"/>
                  <a:pt x="5533" y="9360"/>
                </a:cubicBezTo>
                <a:cubicBezTo>
                  <a:pt x="5483" y="9447"/>
                  <a:pt x="5458" y="9546"/>
                  <a:pt x="5456" y="9647"/>
                </a:cubicBezTo>
                <a:cubicBezTo>
                  <a:pt x="3888" y="11608"/>
                  <a:pt x="2293" y="13570"/>
                  <a:pt x="539" y="15363"/>
                </a:cubicBezTo>
                <a:cubicBezTo>
                  <a:pt x="0" y="15913"/>
                  <a:pt x="413" y="16785"/>
                  <a:pt x="1144" y="16825"/>
                </a:cubicBezTo>
                <a:cubicBezTo>
                  <a:pt x="3091" y="16932"/>
                  <a:pt x="5041" y="16966"/>
                  <a:pt x="6991" y="16966"/>
                </a:cubicBezTo>
                <a:cubicBezTo>
                  <a:pt x="7708" y="16966"/>
                  <a:pt x="8425" y="16961"/>
                  <a:pt x="9142" y="16954"/>
                </a:cubicBezTo>
                <a:cubicBezTo>
                  <a:pt x="10231" y="16942"/>
                  <a:pt x="11322" y="16924"/>
                  <a:pt x="12412" y="16889"/>
                </a:cubicBezTo>
                <a:cubicBezTo>
                  <a:pt x="12493" y="16886"/>
                  <a:pt x="12575" y="16885"/>
                  <a:pt x="12658" y="16885"/>
                </a:cubicBezTo>
                <a:cubicBezTo>
                  <a:pt x="12769" y="16885"/>
                  <a:pt x="12881" y="16886"/>
                  <a:pt x="12995" y="16886"/>
                </a:cubicBezTo>
                <a:cubicBezTo>
                  <a:pt x="13555" y="16886"/>
                  <a:pt x="14133" y="16856"/>
                  <a:pt x="14538" y="16488"/>
                </a:cubicBezTo>
                <a:cubicBezTo>
                  <a:pt x="15398" y="15706"/>
                  <a:pt x="16046" y="14420"/>
                  <a:pt x="16723" y="13482"/>
                </a:cubicBezTo>
                <a:cubicBezTo>
                  <a:pt x="17313" y="12668"/>
                  <a:pt x="17923" y="11861"/>
                  <a:pt x="18504" y="11037"/>
                </a:cubicBezTo>
                <a:cubicBezTo>
                  <a:pt x="20189" y="11049"/>
                  <a:pt x="21873" y="11049"/>
                  <a:pt x="23556" y="11050"/>
                </a:cubicBezTo>
                <a:lnTo>
                  <a:pt x="47138" y="11060"/>
                </a:lnTo>
                <a:cubicBezTo>
                  <a:pt x="48658" y="11061"/>
                  <a:pt x="50177" y="11061"/>
                  <a:pt x="51697" y="11062"/>
                </a:cubicBezTo>
                <a:cubicBezTo>
                  <a:pt x="52120" y="11062"/>
                  <a:pt x="52561" y="11092"/>
                  <a:pt x="52998" y="11092"/>
                </a:cubicBezTo>
                <a:cubicBezTo>
                  <a:pt x="53323" y="11092"/>
                  <a:pt x="53645" y="11076"/>
                  <a:pt x="53956" y="11019"/>
                </a:cubicBezTo>
                <a:cubicBezTo>
                  <a:pt x="53975" y="13597"/>
                  <a:pt x="54045" y="16171"/>
                  <a:pt x="54176" y="18718"/>
                </a:cubicBezTo>
                <a:cubicBezTo>
                  <a:pt x="54202" y="19213"/>
                  <a:pt x="54594" y="19570"/>
                  <a:pt x="55039" y="19570"/>
                </a:cubicBezTo>
                <a:cubicBezTo>
                  <a:pt x="55179" y="19570"/>
                  <a:pt x="55324" y="19535"/>
                  <a:pt x="55465" y="19457"/>
                </a:cubicBezTo>
                <a:cubicBezTo>
                  <a:pt x="57629" y="18268"/>
                  <a:pt x="59577" y="16291"/>
                  <a:pt x="61491" y="14750"/>
                </a:cubicBezTo>
                <a:cubicBezTo>
                  <a:pt x="63347" y="13257"/>
                  <a:pt x="65198" y="11758"/>
                  <a:pt x="67044" y="10255"/>
                </a:cubicBezTo>
                <a:cubicBezTo>
                  <a:pt x="67261" y="10077"/>
                  <a:pt x="67343" y="9868"/>
                  <a:pt x="67333" y="9664"/>
                </a:cubicBezTo>
                <a:cubicBezTo>
                  <a:pt x="67355" y="9448"/>
                  <a:pt x="67277" y="9226"/>
                  <a:pt x="67043" y="9042"/>
                </a:cubicBezTo>
                <a:cubicBezTo>
                  <a:pt x="64794" y="7266"/>
                  <a:pt x="62541" y="5497"/>
                  <a:pt x="60282" y="3732"/>
                </a:cubicBezTo>
                <a:cubicBezTo>
                  <a:pt x="58740" y="2532"/>
                  <a:pt x="57187" y="1054"/>
                  <a:pt x="55465" y="112"/>
                </a:cubicBezTo>
                <a:cubicBezTo>
                  <a:pt x="55324" y="36"/>
                  <a:pt x="55179" y="1"/>
                  <a:pt x="55039" y="1"/>
                </a:cubicBezTo>
                <a:close/>
              </a:path>
            </a:pathLst>
          </a:custGeom>
          <a:solidFill>
            <a:schemeClr val="dk2"/>
          </a:solidFill>
          <a:ln cap="flat" cmpd="sng" w="100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6" name="Shape 296"/>
        <p:cNvGrpSpPr/>
        <p:nvPr/>
      </p:nvGrpSpPr>
      <p:grpSpPr>
        <a:xfrm>
          <a:off x="0" y="0"/>
          <a:ext cx="0" cy="0"/>
          <a:chOff x="0" y="0"/>
          <a:chExt cx="0" cy="0"/>
        </a:xfrm>
      </p:grpSpPr>
      <p:grpSp>
        <p:nvGrpSpPr>
          <p:cNvPr id="297" name="Google Shape;297;p6"/>
          <p:cNvGrpSpPr/>
          <p:nvPr/>
        </p:nvGrpSpPr>
        <p:grpSpPr>
          <a:xfrm>
            <a:off x="-28" y="31"/>
            <a:ext cx="9144057" cy="4909351"/>
            <a:chOff x="-28" y="31"/>
            <a:chExt cx="9144057" cy="4909351"/>
          </a:xfrm>
        </p:grpSpPr>
        <p:grpSp>
          <p:nvGrpSpPr>
            <p:cNvPr id="298" name="Google Shape;298;p6"/>
            <p:cNvGrpSpPr/>
            <p:nvPr/>
          </p:nvGrpSpPr>
          <p:grpSpPr>
            <a:xfrm>
              <a:off x="-28" y="456438"/>
              <a:ext cx="9144057" cy="4452944"/>
              <a:chOff x="-28" y="248988"/>
              <a:chExt cx="9144057" cy="4452944"/>
            </a:xfrm>
          </p:grpSpPr>
          <p:sp>
            <p:nvSpPr>
              <p:cNvPr id="299" name="Google Shape;299;p6"/>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6"/>
            <p:cNvGrpSpPr/>
            <p:nvPr/>
          </p:nvGrpSpPr>
          <p:grpSpPr>
            <a:xfrm>
              <a:off x="597942" y="31"/>
              <a:ext cx="7948252" cy="367803"/>
              <a:chOff x="597942" y="31"/>
              <a:chExt cx="7948252" cy="367803"/>
            </a:xfrm>
          </p:grpSpPr>
          <p:grpSp>
            <p:nvGrpSpPr>
              <p:cNvPr id="324" name="Google Shape;324;p6"/>
              <p:cNvGrpSpPr/>
              <p:nvPr/>
            </p:nvGrpSpPr>
            <p:grpSpPr>
              <a:xfrm>
                <a:off x="597942" y="187534"/>
                <a:ext cx="7948252" cy="180300"/>
                <a:chOff x="597942" y="187534"/>
                <a:chExt cx="7948252" cy="180300"/>
              </a:xfrm>
            </p:grpSpPr>
            <p:sp>
              <p:nvSpPr>
                <p:cNvPr id="325" name="Google Shape;325;p6"/>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6"/>
              <p:cNvGrpSpPr/>
              <p:nvPr/>
            </p:nvGrpSpPr>
            <p:grpSpPr>
              <a:xfrm>
                <a:off x="645872" y="31"/>
                <a:ext cx="7860381" cy="326536"/>
                <a:chOff x="645872" y="31"/>
                <a:chExt cx="7860381" cy="326536"/>
              </a:xfrm>
            </p:grpSpPr>
            <p:sp>
              <p:nvSpPr>
                <p:cNvPr id="338" name="Google Shape;338;p6"/>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62" name="Google Shape;362;p6"/>
          <p:cNvSpPr txBox="1"/>
          <p:nvPr>
            <p:ph type="title"/>
          </p:nvPr>
        </p:nvSpPr>
        <p:spPr>
          <a:xfrm>
            <a:off x="720000" y="594360"/>
            <a:ext cx="7704000" cy="648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3" name="Shape 363"/>
        <p:cNvGrpSpPr/>
        <p:nvPr/>
      </p:nvGrpSpPr>
      <p:grpSpPr>
        <a:xfrm>
          <a:off x="0" y="0"/>
          <a:ext cx="0" cy="0"/>
          <a:chOff x="0" y="0"/>
          <a:chExt cx="0" cy="0"/>
        </a:xfrm>
      </p:grpSpPr>
      <p:grpSp>
        <p:nvGrpSpPr>
          <p:cNvPr id="364" name="Google Shape;364;p7"/>
          <p:cNvGrpSpPr/>
          <p:nvPr/>
        </p:nvGrpSpPr>
        <p:grpSpPr>
          <a:xfrm>
            <a:off x="-28" y="31"/>
            <a:ext cx="9144057" cy="4909351"/>
            <a:chOff x="-28" y="31"/>
            <a:chExt cx="9144057" cy="4909351"/>
          </a:xfrm>
        </p:grpSpPr>
        <p:grpSp>
          <p:nvGrpSpPr>
            <p:cNvPr id="365" name="Google Shape;365;p7"/>
            <p:cNvGrpSpPr/>
            <p:nvPr/>
          </p:nvGrpSpPr>
          <p:grpSpPr>
            <a:xfrm>
              <a:off x="-28" y="456438"/>
              <a:ext cx="9144057" cy="4452944"/>
              <a:chOff x="-28" y="248988"/>
              <a:chExt cx="9144057" cy="4452944"/>
            </a:xfrm>
          </p:grpSpPr>
          <p:sp>
            <p:nvSpPr>
              <p:cNvPr id="366" name="Google Shape;366;p7"/>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7"/>
            <p:cNvGrpSpPr/>
            <p:nvPr/>
          </p:nvGrpSpPr>
          <p:grpSpPr>
            <a:xfrm>
              <a:off x="597942" y="31"/>
              <a:ext cx="7948252" cy="367803"/>
              <a:chOff x="597942" y="31"/>
              <a:chExt cx="7948252" cy="367803"/>
            </a:xfrm>
          </p:grpSpPr>
          <p:grpSp>
            <p:nvGrpSpPr>
              <p:cNvPr id="391" name="Google Shape;391;p7"/>
              <p:cNvGrpSpPr/>
              <p:nvPr/>
            </p:nvGrpSpPr>
            <p:grpSpPr>
              <a:xfrm>
                <a:off x="597942" y="187534"/>
                <a:ext cx="7948252" cy="180300"/>
                <a:chOff x="597942" y="187534"/>
                <a:chExt cx="7948252" cy="180300"/>
              </a:xfrm>
            </p:grpSpPr>
            <p:sp>
              <p:nvSpPr>
                <p:cNvPr id="392" name="Google Shape;392;p7"/>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7"/>
              <p:cNvGrpSpPr/>
              <p:nvPr/>
            </p:nvGrpSpPr>
            <p:grpSpPr>
              <a:xfrm>
                <a:off x="645872" y="31"/>
                <a:ext cx="7860381" cy="326536"/>
                <a:chOff x="645872" y="31"/>
                <a:chExt cx="7860381" cy="326536"/>
              </a:xfrm>
            </p:grpSpPr>
            <p:sp>
              <p:nvSpPr>
                <p:cNvPr id="405" name="Google Shape;405;p7"/>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29" name="Google Shape;429;p7"/>
          <p:cNvSpPr txBox="1"/>
          <p:nvPr>
            <p:ph type="title"/>
          </p:nvPr>
        </p:nvSpPr>
        <p:spPr>
          <a:xfrm>
            <a:off x="720267" y="953625"/>
            <a:ext cx="4141500" cy="12825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7"/>
          <p:cNvSpPr txBox="1"/>
          <p:nvPr>
            <p:ph idx="1" type="subTitle"/>
          </p:nvPr>
        </p:nvSpPr>
        <p:spPr>
          <a:xfrm>
            <a:off x="726792" y="2236275"/>
            <a:ext cx="4141500" cy="210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431" name="Google Shape;431;p7"/>
          <p:cNvSpPr/>
          <p:nvPr>
            <p:ph idx="2" type="pic"/>
          </p:nvPr>
        </p:nvSpPr>
        <p:spPr>
          <a:xfrm>
            <a:off x="5424025" y="1339650"/>
            <a:ext cx="2915100" cy="2616300"/>
          </a:xfrm>
          <a:prstGeom prst="rect">
            <a:avLst/>
          </a:prstGeom>
          <a:noFill/>
          <a:ln cap="flat" cmpd="sng" w="38100">
            <a:solidFill>
              <a:srgbClr val="FFFFFF"/>
            </a:solidFill>
            <a:prstDash val="solid"/>
            <a:round/>
            <a:headEnd len="sm" w="sm" type="none"/>
            <a:tailEnd len="sm" w="sm" type="none"/>
          </a:ln>
        </p:spPr>
      </p:sp>
      <p:sp>
        <p:nvSpPr>
          <p:cNvPr id="432" name="Google Shape;432;p7"/>
          <p:cNvSpPr/>
          <p:nvPr/>
        </p:nvSpPr>
        <p:spPr>
          <a:xfrm>
            <a:off x="584810" y="4520698"/>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02360" y="4520698"/>
            <a:ext cx="256820" cy="166604"/>
          </a:xfrm>
          <a:custGeom>
            <a:rect b="b" l="l" r="r" t="t"/>
            <a:pathLst>
              <a:path extrusionOk="0" h="14264" w="21988">
                <a:moveTo>
                  <a:pt x="10406" y="2533"/>
                </a:moveTo>
                <a:cubicBezTo>
                  <a:pt x="10633" y="2533"/>
                  <a:pt x="10857" y="2665"/>
                  <a:pt x="11053" y="2989"/>
                </a:cubicBezTo>
                <a:cubicBezTo>
                  <a:pt x="11757" y="4151"/>
                  <a:pt x="11219" y="6481"/>
                  <a:pt x="10987" y="7712"/>
                </a:cubicBezTo>
                <a:cubicBezTo>
                  <a:pt x="10811" y="8644"/>
                  <a:pt x="10623" y="9667"/>
                  <a:pt x="10286" y="10594"/>
                </a:cubicBezTo>
                <a:cubicBezTo>
                  <a:pt x="9867" y="9330"/>
                  <a:pt x="9509" y="8038"/>
                  <a:pt x="9190" y="6750"/>
                </a:cubicBezTo>
                <a:cubicBezTo>
                  <a:pt x="9019" y="6063"/>
                  <a:pt x="8807" y="5361"/>
                  <a:pt x="8862" y="4646"/>
                </a:cubicBezTo>
                <a:cubicBezTo>
                  <a:pt x="8923" y="3859"/>
                  <a:pt x="9685" y="2533"/>
                  <a:pt x="10406" y="2533"/>
                </a:cubicBezTo>
                <a:close/>
                <a:moveTo>
                  <a:pt x="3267" y="4770"/>
                </a:moveTo>
                <a:cubicBezTo>
                  <a:pt x="3863" y="4770"/>
                  <a:pt x="4918" y="6191"/>
                  <a:pt x="5164" y="6528"/>
                </a:cubicBezTo>
                <a:cubicBezTo>
                  <a:pt x="6142" y="7869"/>
                  <a:pt x="6995" y="9296"/>
                  <a:pt x="7717" y="10791"/>
                </a:cubicBezTo>
                <a:cubicBezTo>
                  <a:pt x="6692" y="10050"/>
                  <a:pt x="5698" y="9125"/>
                  <a:pt x="5113" y="8557"/>
                </a:cubicBezTo>
                <a:cubicBezTo>
                  <a:pt x="4452" y="7915"/>
                  <a:pt x="2682" y="6255"/>
                  <a:pt x="2891" y="5211"/>
                </a:cubicBezTo>
                <a:cubicBezTo>
                  <a:pt x="2953" y="4895"/>
                  <a:pt x="3090" y="4770"/>
                  <a:pt x="3267" y="4770"/>
                </a:cubicBezTo>
                <a:close/>
                <a:moveTo>
                  <a:pt x="17421" y="4989"/>
                </a:moveTo>
                <a:cubicBezTo>
                  <a:pt x="17482" y="4989"/>
                  <a:pt x="17539" y="5001"/>
                  <a:pt x="17592" y="5026"/>
                </a:cubicBezTo>
                <a:cubicBezTo>
                  <a:pt x="18225" y="6555"/>
                  <a:pt x="15342" y="9372"/>
                  <a:pt x="12845" y="10896"/>
                </a:cubicBezTo>
                <a:cubicBezTo>
                  <a:pt x="13223" y="10141"/>
                  <a:pt x="13604" y="9390"/>
                  <a:pt x="14042" y="8664"/>
                </a:cubicBezTo>
                <a:cubicBezTo>
                  <a:pt x="14269" y="8288"/>
                  <a:pt x="16411" y="4989"/>
                  <a:pt x="17421" y="4989"/>
                </a:cubicBezTo>
                <a:close/>
                <a:moveTo>
                  <a:pt x="10386" y="0"/>
                </a:moveTo>
                <a:cubicBezTo>
                  <a:pt x="8383" y="0"/>
                  <a:pt x="6827" y="2272"/>
                  <a:pt x="6547" y="4275"/>
                </a:cubicBezTo>
                <a:cubicBezTo>
                  <a:pt x="5980" y="3654"/>
                  <a:pt x="5366" y="3128"/>
                  <a:pt x="4699" y="2758"/>
                </a:cubicBezTo>
                <a:cubicBezTo>
                  <a:pt x="4269" y="2519"/>
                  <a:pt x="3776" y="2403"/>
                  <a:pt x="3283" y="2403"/>
                </a:cubicBezTo>
                <a:cubicBezTo>
                  <a:pt x="2156" y="2403"/>
                  <a:pt x="1025" y="3007"/>
                  <a:pt x="626" y="4123"/>
                </a:cubicBezTo>
                <a:cubicBezTo>
                  <a:pt x="1" y="5870"/>
                  <a:pt x="1424" y="7941"/>
                  <a:pt x="2479" y="9195"/>
                </a:cubicBezTo>
                <a:cubicBezTo>
                  <a:pt x="3865" y="10841"/>
                  <a:pt x="5676" y="12219"/>
                  <a:pt x="7534" y="13294"/>
                </a:cubicBezTo>
                <a:cubicBezTo>
                  <a:pt x="8464" y="13833"/>
                  <a:pt x="9264" y="14264"/>
                  <a:pt x="10223" y="14264"/>
                </a:cubicBezTo>
                <a:cubicBezTo>
                  <a:pt x="10506" y="14264"/>
                  <a:pt x="10803" y="14226"/>
                  <a:pt x="11122" y="14142"/>
                </a:cubicBezTo>
                <a:cubicBezTo>
                  <a:pt x="14509" y="13252"/>
                  <a:pt x="21987" y="8017"/>
                  <a:pt x="19647" y="3849"/>
                </a:cubicBezTo>
                <a:cubicBezTo>
                  <a:pt x="19591" y="3703"/>
                  <a:pt x="19498" y="3559"/>
                  <a:pt x="19360" y="3425"/>
                </a:cubicBezTo>
                <a:cubicBezTo>
                  <a:pt x="18837" y="2917"/>
                  <a:pt x="18257" y="2711"/>
                  <a:pt x="17664" y="2711"/>
                </a:cubicBezTo>
                <a:cubicBezTo>
                  <a:pt x="16167" y="2711"/>
                  <a:pt x="14587" y="4026"/>
                  <a:pt x="13648" y="5129"/>
                </a:cubicBezTo>
                <a:cubicBezTo>
                  <a:pt x="13714" y="3347"/>
                  <a:pt x="13453" y="1299"/>
                  <a:pt x="11859" y="409"/>
                </a:cubicBezTo>
                <a:cubicBezTo>
                  <a:pt x="11351" y="126"/>
                  <a:pt x="10856" y="0"/>
                  <a:pt x="10386" y="0"/>
                </a:cubicBezTo>
                <a:close/>
              </a:path>
            </a:pathLst>
          </a:custGeom>
          <a:solidFill>
            <a:schemeClr val="dk2"/>
          </a:solidFill>
          <a:ln cap="flat" cmpd="sng" w="350">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4" name="Shape 434"/>
        <p:cNvGrpSpPr/>
        <p:nvPr/>
      </p:nvGrpSpPr>
      <p:grpSpPr>
        <a:xfrm>
          <a:off x="0" y="0"/>
          <a:ext cx="0" cy="0"/>
          <a:chOff x="0" y="0"/>
          <a:chExt cx="0" cy="0"/>
        </a:xfrm>
      </p:grpSpPr>
      <p:grpSp>
        <p:nvGrpSpPr>
          <p:cNvPr id="435" name="Google Shape;435;p8"/>
          <p:cNvGrpSpPr/>
          <p:nvPr/>
        </p:nvGrpSpPr>
        <p:grpSpPr>
          <a:xfrm>
            <a:off x="-28" y="31"/>
            <a:ext cx="9144057" cy="4909351"/>
            <a:chOff x="-28" y="31"/>
            <a:chExt cx="9144057" cy="4909351"/>
          </a:xfrm>
        </p:grpSpPr>
        <p:grpSp>
          <p:nvGrpSpPr>
            <p:cNvPr id="436" name="Google Shape;436;p8"/>
            <p:cNvGrpSpPr/>
            <p:nvPr/>
          </p:nvGrpSpPr>
          <p:grpSpPr>
            <a:xfrm>
              <a:off x="-28" y="456438"/>
              <a:ext cx="9144057" cy="4452944"/>
              <a:chOff x="-28" y="248988"/>
              <a:chExt cx="9144057" cy="4452944"/>
            </a:xfrm>
          </p:grpSpPr>
          <p:sp>
            <p:nvSpPr>
              <p:cNvPr id="437" name="Google Shape;437;p8"/>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8"/>
            <p:cNvGrpSpPr/>
            <p:nvPr/>
          </p:nvGrpSpPr>
          <p:grpSpPr>
            <a:xfrm>
              <a:off x="597942" y="31"/>
              <a:ext cx="7948252" cy="367803"/>
              <a:chOff x="597942" y="31"/>
              <a:chExt cx="7948252" cy="367803"/>
            </a:xfrm>
          </p:grpSpPr>
          <p:grpSp>
            <p:nvGrpSpPr>
              <p:cNvPr id="462" name="Google Shape;462;p8"/>
              <p:cNvGrpSpPr/>
              <p:nvPr/>
            </p:nvGrpSpPr>
            <p:grpSpPr>
              <a:xfrm>
                <a:off x="597942" y="187534"/>
                <a:ext cx="7948252" cy="180300"/>
                <a:chOff x="597942" y="187534"/>
                <a:chExt cx="7948252" cy="180300"/>
              </a:xfrm>
            </p:grpSpPr>
            <p:sp>
              <p:nvSpPr>
                <p:cNvPr id="463" name="Google Shape;463;p8"/>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8"/>
              <p:cNvGrpSpPr/>
              <p:nvPr/>
            </p:nvGrpSpPr>
            <p:grpSpPr>
              <a:xfrm>
                <a:off x="645872" y="31"/>
                <a:ext cx="7860381" cy="326536"/>
                <a:chOff x="645872" y="31"/>
                <a:chExt cx="7860381" cy="326536"/>
              </a:xfrm>
            </p:grpSpPr>
            <p:sp>
              <p:nvSpPr>
                <p:cNvPr id="476" name="Google Shape;476;p8"/>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00" name="Google Shape;500;p8"/>
          <p:cNvSpPr txBox="1"/>
          <p:nvPr>
            <p:ph type="title"/>
          </p:nvPr>
        </p:nvSpPr>
        <p:spPr>
          <a:xfrm>
            <a:off x="2151300" y="1330675"/>
            <a:ext cx="4841400" cy="28782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01" name="Google Shape;501;p8"/>
          <p:cNvGrpSpPr/>
          <p:nvPr/>
        </p:nvGrpSpPr>
        <p:grpSpPr>
          <a:xfrm>
            <a:off x="8160664" y="2953680"/>
            <a:ext cx="540214" cy="453745"/>
            <a:chOff x="7457739" y="2129605"/>
            <a:chExt cx="540214" cy="453745"/>
          </a:xfrm>
        </p:grpSpPr>
        <p:sp>
          <p:nvSpPr>
            <p:cNvPr id="502" name="Google Shape;502;p8"/>
            <p:cNvSpPr/>
            <p:nvPr/>
          </p:nvSpPr>
          <p:spPr>
            <a:xfrm>
              <a:off x="7571050" y="2129605"/>
              <a:ext cx="319612" cy="453745"/>
            </a:xfrm>
            <a:custGeom>
              <a:rect b="b" l="l" r="r" t="t"/>
              <a:pathLst>
                <a:path extrusionOk="0" h="38848" w="27364">
                  <a:moveTo>
                    <a:pt x="17460" y="15247"/>
                  </a:moveTo>
                  <a:cubicBezTo>
                    <a:pt x="17775" y="15247"/>
                    <a:pt x="17280" y="16129"/>
                    <a:pt x="17214" y="16194"/>
                  </a:cubicBezTo>
                  <a:cubicBezTo>
                    <a:pt x="17138" y="16267"/>
                    <a:pt x="17057" y="16336"/>
                    <a:pt x="16974" y="16399"/>
                  </a:cubicBezTo>
                  <a:lnTo>
                    <a:pt x="16972" y="16398"/>
                  </a:lnTo>
                  <a:cubicBezTo>
                    <a:pt x="16976" y="16385"/>
                    <a:pt x="16976" y="16372"/>
                    <a:pt x="16979" y="16359"/>
                  </a:cubicBezTo>
                  <a:cubicBezTo>
                    <a:pt x="17024" y="16158"/>
                    <a:pt x="17203" y="15310"/>
                    <a:pt x="17391" y="15258"/>
                  </a:cubicBezTo>
                  <a:cubicBezTo>
                    <a:pt x="17417" y="15251"/>
                    <a:pt x="17440" y="15247"/>
                    <a:pt x="17460" y="15247"/>
                  </a:cubicBezTo>
                  <a:close/>
                  <a:moveTo>
                    <a:pt x="8744" y="14993"/>
                  </a:moveTo>
                  <a:cubicBezTo>
                    <a:pt x="8854" y="14993"/>
                    <a:pt x="8942" y="15140"/>
                    <a:pt x="9120" y="15338"/>
                  </a:cubicBezTo>
                  <a:cubicBezTo>
                    <a:pt x="9513" y="15776"/>
                    <a:pt x="9732" y="16303"/>
                    <a:pt x="9853" y="16865"/>
                  </a:cubicBezTo>
                  <a:cubicBezTo>
                    <a:pt x="9412" y="16725"/>
                    <a:pt x="9102" y="16544"/>
                    <a:pt x="8750" y="16167"/>
                  </a:cubicBezTo>
                  <a:cubicBezTo>
                    <a:pt x="8431" y="15826"/>
                    <a:pt x="8150" y="15616"/>
                    <a:pt x="8465" y="15215"/>
                  </a:cubicBezTo>
                  <a:cubicBezTo>
                    <a:pt x="8590" y="15058"/>
                    <a:pt x="8672" y="14993"/>
                    <a:pt x="8744" y="14993"/>
                  </a:cubicBezTo>
                  <a:close/>
                  <a:moveTo>
                    <a:pt x="13213" y="1703"/>
                  </a:moveTo>
                  <a:cubicBezTo>
                    <a:pt x="16837" y="1703"/>
                    <a:pt x="20422" y="3431"/>
                    <a:pt x="22592" y="6388"/>
                  </a:cubicBezTo>
                  <a:cubicBezTo>
                    <a:pt x="24279" y="8891"/>
                    <a:pt x="24782" y="12145"/>
                    <a:pt x="24613" y="15110"/>
                  </a:cubicBezTo>
                  <a:lnTo>
                    <a:pt x="24611" y="15110"/>
                  </a:lnTo>
                  <a:cubicBezTo>
                    <a:pt x="24415" y="18543"/>
                    <a:pt x="23028" y="21313"/>
                    <a:pt x="20637" y="23730"/>
                  </a:cubicBezTo>
                  <a:cubicBezTo>
                    <a:pt x="20394" y="23975"/>
                    <a:pt x="20116" y="24219"/>
                    <a:pt x="19821" y="24464"/>
                  </a:cubicBezTo>
                  <a:cubicBezTo>
                    <a:pt x="18547" y="22901"/>
                    <a:pt x="17235" y="20537"/>
                    <a:pt x="16933" y="18348"/>
                  </a:cubicBezTo>
                  <a:cubicBezTo>
                    <a:pt x="18338" y="17768"/>
                    <a:pt x="19742" y="16420"/>
                    <a:pt x="19590" y="14770"/>
                  </a:cubicBezTo>
                  <a:cubicBezTo>
                    <a:pt x="19497" y="13774"/>
                    <a:pt x="18762" y="13076"/>
                    <a:pt x="17918" y="13076"/>
                  </a:cubicBezTo>
                  <a:cubicBezTo>
                    <a:pt x="17575" y="13076"/>
                    <a:pt x="17215" y="13191"/>
                    <a:pt x="16873" y="13447"/>
                  </a:cubicBezTo>
                  <a:cubicBezTo>
                    <a:pt x="15811" y="14243"/>
                    <a:pt x="15408" y="15711"/>
                    <a:pt x="15341" y="17113"/>
                  </a:cubicBezTo>
                  <a:cubicBezTo>
                    <a:pt x="15294" y="17126"/>
                    <a:pt x="15245" y="17139"/>
                    <a:pt x="15198" y="17149"/>
                  </a:cubicBezTo>
                  <a:cubicBezTo>
                    <a:pt x="14571" y="17299"/>
                    <a:pt x="13915" y="17364"/>
                    <a:pt x="13253" y="17364"/>
                  </a:cubicBezTo>
                  <a:cubicBezTo>
                    <a:pt x="12661" y="17364"/>
                    <a:pt x="12064" y="17312"/>
                    <a:pt x="11480" y="17221"/>
                  </a:cubicBezTo>
                  <a:cubicBezTo>
                    <a:pt x="11421" y="16692"/>
                    <a:pt x="11309" y="16180"/>
                    <a:pt x="11129" y="15702"/>
                  </a:cubicBezTo>
                  <a:cubicBezTo>
                    <a:pt x="10720" y="14614"/>
                    <a:pt x="9829" y="13490"/>
                    <a:pt x="8587" y="13490"/>
                  </a:cubicBezTo>
                  <a:cubicBezTo>
                    <a:pt x="8510" y="13490"/>
                    <a:pt x="8432" y="13494"/>
                    <a:pt x="8353" y="13503"/>
                  </a:cubicBezTo>
                  <a:cubicBezTo>
                    <a:pt x="7006" y="13653"/>
                    <a:pt x="6620" y="14985"/>
                    <a:pt x="7054" y="16101"/>
                  </a:cubicBezTo>
                  <a:cubicBezTo>
                    <a:pt x="7615" y="17545"/>
                    <a:pt x="8632" y="18133"/>
                    <a:pt x="9981" y="18478"/>
                  </a:cubicBezTo>
                  <a:cubicBezTo>
                    <a:pt x="9977" y="18733"/>
                    <a:pt x="9967" y="18984"/>
                    <a:pt x="9955" y="19227"/>
                  </a:cubicBezTo>
                  <a:cubicBezTo>
                    <a:pt x="9884" y="20707"/>
                    <a:pt x="9555" y="22158"/>
                    <a:pt x="9088" y="23559"/>
                  </a:cubicBezTo>
                  <a:cubicBezTo>
                    <a:pt x="8880" y="24184"/>
                    <a:pt x="8641" y="24799"/>
                    <a:pt x="8406" y="25414"/>
                  </a:cubicBezTo>
                  <a:cubicBezTo>
                    <a:pt x="8379" y="25483"/>
                    <a:pt x="8359" y="25545"/>
                    <a:pt x="8340" y="25606"/>
                  </a:cubicBezTo>
                  <a:cubicBezTo>
                    <a:pt x="7944" y="25275"/>
                    <a:pt x="7540" y="24955"/>
                    <a:pt x="7185" y="24626"/>
                  </a:cubicBezTo>
                  <a:cubicBezTo>
                    <a:pt x="5885" y="23419"/>
                    <a:pt x="4649" y="22116"/>
                    <a:pt x="3761" y="20570"/>
                  </a:cubicBezTo>
                  <a:cubicBezTo>
                    <a:pt x="0" y="14021"/>
                    <a:pt x="2968" y="3677"/>
                    <a:pt x="10838" y="1958"/>
                  </a:cubicBezTo>
                  <a:cubicBezTo>
                    <a:pt x="11622" y="1786"/>
                    <a:pt x="12419" y="1703"/>
                    <a:pt x="13213" y="1703"/>
                  </a:cubicBezTo>
                  <a:close/>
                  <a:moveTo>
                    <a:pt x="11517" y="18784"/>
                  </a:moveTo>
                  <a:cubicBezTo>
                    <a:pt x="12213" y="18893"/>
                    <a:pt x="12917" y="18958"/>
                    <a:pt x="13617" y="18958"/>
                  </a:cubicBezTo>
                  <a:cubicBezTo>
                    <a:pt x="14219" y="18958"/>
                    <a:pt x="14818" y="18910"/>
                    <a:pt x="15408" y="18798"/>
                  </a:cubicBezTo>
                  <a:cubicBezTo>
                    <a:pt x="15414" y="18839"/>
                    <a:pt x="15418" y="18882"/>
                    <a:pt x="15423" y="18923"/>
                  </a:cubicBezTo>
                  <a:cubicBezTo>
                    <a:pt x="15750" y="21234"/>
                    <a:pt x="16945" y="23808"/>
                    <a:pt x="18340" y="25709"/>
                  </a:cubicBezTo>
                  <a:cubicBezTo>
                    <a:pt x="17709" y="26282"/>
                    <a:pt x="17153" y="26902"/>
                    <a:pt x="16869" y="27617"/>
                  </a:cubicBezTo>
                  <a:cubicBezTo>
                    <a:pt x="16620" y="28246"/>
                    <a:pt x="16461" y="28929"/>
                    <a:pt x="16350" y="29629"/>
                  </a:cubicBezTo>
                  <a:cubicBezTo>
                    <a:pt x="16076" y="29583"/>
                    <a:pt x="15785" y="29565"/>
                    <a:pt x="15486" y="29565"/>
                  </a:cubicBezTo>
                  <a:cubicBezTo>
                    <a:pt x="14530" y="29565"/>
                    <a:pt x="13498" y="29747"/>
                    <a:pt x="12741" y="29747"/>
                  </a:cubicBezTo>
                  <a:cubicBezTo>
                    <a:pt x="12739" y="29747"/>
                    <a:pt x="12737" y="29747"/>
                    <a:pt x="12736" y="29747"/>
                  </a:cubicBezTo>
                  <a:cubicBezTo>
                    <a:pt x="12244" y="29747"/>
                    <a:pt x="11613" y="29673"/>
                    <a:pt x="10993" y="29673"/>
                  </a:cubicBezTo>
                  <a:cubicBezTo>
                    <a:pt x="10859" y="29673"/>
                    <a:pt x="10726" y="29677"/>
                    <a:pt x="10595" y="29685"/>
                  </a:cubicBezTo>
                  <a:cubicBezTo>
                    <a:pt x="10451" y="28669"/>
                    <a:pt x="10198" y="27685"/>
                    <a:pt x="9677" y="26955"/>
                  </a:cubicBezTo>
                  <a:cubicBezTo>
                    <a:pt x="9547" y="26773"/>
                    <a:pt x="9397" y="26601"/>
                    <a:pt x="9238" y="26434"/>
                  </a:cubicBezTo>
                  <a:cubicBezTo>
                    <a:pt x="9518" y="26091"/>
                    <a:pt x="9746" y="25729"/>
                    <a:pt x="9982" y="25189"/>
                  </a:cubicBezTo>
                  <a:cubicBezTo>
                    <a:pt x="10432" y="24160"/>
                    <a:pt x="10773" y="23068"/>
                    <a:pt x="11029" y="21974"/>
                  </a:cubicBezTo>
                  <a:cubicBezTo>
                    <a:pt x="11257" y="20997"/>
                    <a:pt x="11462" y="19889"/>
                    <a:pt x="11517" y="18784"/>
                  </a:cubicBezTo>
                  <a:close/>
                  <a:moveTo>
                    <a:pt x="15951" y="31398"/>
                  </a:moveTo>
                  <a:cubicBezTo>
                    <a:pt x="16016" y="31398"/>
                    <a:pt x="16077" y="31403"/>
                    <a:pt x="16130" y="31417"/>
                  </a:cubicBezTo>
                  <a:cubicBezTo>
                    <a:pt x="16186" y="31432"/>
                    <a:pt x="16241" y="31443"/>
                    <a:pt x="16298" y="31449"/>
                  </a:cubicBezTo>
                  <a:cubicBezTo>
                    <a:pt x="16393" y="31743"/>
                    <a:pt x="16458" y="32051"/>
                    <a:pt x="16508" y="32363"/>
                  </a:cubicBezTo>
                  <a:cubicBezTo>
                    <a:pt x="16417" y="32327"/>
                    <a:pt x="16322" y="32302"/>
                    <a:pt x="16225" y="32293"/>
                  </a:cubicBezTo>
                  <a:cubicBezTo>
                    <a:pt x="16003" y="32269"/>
                    <a:pt x="15776" y="32260"/>
                    <a:pt x="15546" y="32260"/>
                  </a:cubicBezTo>
                  <a:cubicBezTo>
                    <a:pt x="14646" y="32260"/>
                    <a:pt x="13697" y="32404"/>
                    <a:pt x="12816" y="32418"/>
                  </a:cubicBezTo>
                  <a:cubicBezTo>
                    <a:pt x="12777" y="32419"/>
                    <a:pt x="12737" y="32419"/>
                    <a:pt x="12697" y="32419"/>
                  </a:cubicBezTo>
                  <a:cubicBezTo>
                    <a:pt x="12514" y="32419"/>
                    <a:pt x="12320" y="32414"/>
                    <a:pt x="12124" y="32414"/>
                  </a:cubicBezTo>
                  <a:cubicBezTo>
                    <a:pt x="11539" y="32414"/>
                    <a:pt x="10929" y="32460"/>
                    <a:pt x="10508" y="32830"/>
                  </a:cubicBezTo>
                  <a:cubicBezTo>
                    <a:pt x="10451" y="32881"/>
                    <a:pt x="10451" y="32968"/>
                    <a:pt x="10482" y="33031"/>
                  </a:cubicBezTo>
                  <a:cubicBezTo>
                    <a:pt x="10877" y="33825"/>
                    <a:pt x="12018" y="33965"/>
                    <a:pt x="12816" y="34070"/>
                  </a:cubicBezTo>
                  <a:cubicBezTo>
                    <a:pt x="13299" y="34134"/>
                    <a:pt x="13844" y="34183"/>
                    <a:pt x="14393" y="34183"/>
                  </a:cubicBezTo>
                  <a:cubicBezTo>
                    <a:pt x="15112" y="34183"/>
                    <a:pt x="15837" y="34098"/>
                    <a:pt x="16436" y="33849"/>
                  </a:cubicBezTo>
                  <a:cubicBezTo>
                    <a:pt x="16504" y="33820"/>
                    <a:pt x="16570" y="33784"/>
                    <a:pt x="16631" y="33740"/>
                  </a:cubicBezTo>
                  <a:cubicBezTo>
                    <a:pt x="16642" y="34037"/>
                    <a:pt x="16646" y="34331"/>
                    <a:pt x="16649" y="34617"/>
                  </a:cubicBezTo>
                  <a:cubicBezTo>
                    <a:pt x="16652" y="34807"/>
                    <a:pt x="16653" y="34988"/>
                    <a:pt x="16644" y="35161"/>
                  </a:cubicBezTo>
                  <a:cubicBezTo>
                    <a:pt x="16587" y="35030"/>
                    <a:pt x="16494" y="34916"/>
                    <a:pt x="16376" y="34850"/>
                  </a:cubicBezTo>
                  <a:cubicBezTo>
                    <a:pt x="16065" y="34674"/>
                    <a:pt x="15746" y="34622"/>
                    <a:pt x="15421" y="34622"/>
                  </a:cubicBezTo>
                  <a:cubicBezTo>
                    <a:pt x="14953" y="34622"/>
                    <a:pt x="14472" y="34730"/>
                    <a:pt x="13978" y="34737"/>
                  </a:cubicBezTo>
                  <a:cubicBezTo>
                    <a:pt x="13943" y="34737"/>
                    <a:pt x="13908" y="34738"/>
                    <a:pt x="13874" y="34738"/>
                  </a:cubicBezTo>
                  <a:cubicBezTo>
                    <a:pt x="13030" y="34738"/>
                    <a:pt x="12193" y="34591"/>
                    <a:pt x="11354" y="34591"/>
                  </a:cubicBezTo>
                  <a:cubicBezTo>
                    <a:pt x="11292" y="34591"/>
                    <a:pt x="11231" y="34591"/>
                    <a:pt x="11169" y="34593"/>
                  </a:cubicBezTo>
                  <a:cubicBezTo>
                    <a:pt x="10448" y="34612"/>
                    <a:pt x="10203" y="35549"/>
                    <a:pt x="10807" y="35932"/>
                  </a:cubicBezTo>
                  <a:cubicBezTo>
                    <a:pt x="11663" y="36474"/>
                    <a:pt x="12763" y="36647"/>
                    <a:pt x="13776" y="36647"/>
                  </a:cubicBezTo>
                  <a:cubicBezTo>
                    <a:pt x="13844" y="36647"/>
                    <a:pt x="13911" y="36646"/>
                    <a:pt x="13978" y="36644"/>
                  </a:cubicBezTo>
                  <a:cubicBezTo>
                    <a:pt x="14909" y="36624"/>
                    <a:pt x="15932" y="36596"/>
                    <a:pt x="16536" y="35854"/>
                  </a:cubicBezTo>
                  <a:lnTo>
                    <a:pt x="16536" y="35854"/>
                  </a:lnTo>
                  <a:cubicBezTo>
                    <a:pt x="16401" y="36273"/>
                    <a:pt x="16115" y="36592"/>
                    <a:pt x="15508" y="36771"/>
                  </a:cubicBezTo>
                  <a:cubicBezTo>
                    <a:pt x="14925" y="36943"/>
                    <a:pt x="14236" y="37013"/>
                    <a:pt x="13546" y="37013"/>
                  </a:cubicBezTo>
                  <a:cubicBezTo>
                    <a:pt x="12896" y="37013"/>
                    <a:pt x="12247" y="36951"/>
                    <a:pt x="11684" y="36855"/>
                  </a:cubicBezTo>
                  <a:cubicBezTo>
                    <a:pt x="11144" y="36761"/>
                    <a:pt x="10541" y="36707"/>
                    <a:pt x="10271" y="36142"/>
                  </a:cubicBezTo>
                  <a:cubicBezTo>
                    <a:pt x="10041" y="35663"/>
                    <a:pt x="10199" y="34646"/>
                    <a:pt x="10201" y="34113"/>
                  </a:cubicBezTo>
                  <a:cubicBezTo>
                    <a:pt x="10204" y="33438"/>
                    <a:pt x="10227" y="32760"/>
                    <a:pt x="10289" y="32086"/>
                  </a:cubicBezTo>
                  <a:cubicBezTo>
                    <a:pt x="10337" y="31566"/>
                    <a:pt x="10428" y="31457"/>
                    <a:pt x="10678" y="31457"/>
                  </a:cubicBezTo>
                  <a:cubicBezTo>
                    <a:pt x="10837" y="31457"/>
                    <a:pt x="11061" y="31502"/>
                    <a:pt x="11380" y="31512"/>
                  </a:cubicBezTo>
                  <a:cubicBezTo>
                    <a:pt x="11689" y="31522"/>
                    <a:pt x="12000" y="31526"/>
                    <a:pt x="12312" y="31526"/>
                  </a:cubicBezTo>
                  <a:cubicBezTo>
                    <a:pt x="12798" y="31526"/>
                    <a:pt x="13285" y="31516"/>
                    <a:pt x="13769" y="31505"/>
                  </a:cubicBezTo>
                  <a:cubicBezTo>
                    <a:pt x="14318" y="31492"/>
                    <a:pt x="14867" y="31464"/>
                    <a:pt x="15416" y="31443"/>
                  </a:cubicBezTo>
                  <a:cubicBezTo>
                    <a:pt x="15564" y="31438"/>
                    <a:pt x="15772" y="31398"/>
                    <a:pt x="15951" y="31398"/>
                  </a:cubicBezTo>
                  <a:close/>
                  <a:moveTo>
                    <a:pt x="13257" y="1"/>
                  </a:moveTo>
                  <a:cubicBezTo>
                    <a:pt x="10015" y="1"/>
                    <a:pt x="6789" y="1209"/>
                    <a:pt x="4344" y="3791"/>
                  </a:cubicBezTo>
                  <a:cubicBezTo>
                    <a:pt x="1447" y="6852"/>
                    <a:pt x="224" y="10814"/>
                    <a:pt x="477" y="15007"/>
                  </a:cubicBezTo>
                  <a:cubicBezTo>
                    <a:pt x="735" y="19311"/>
                    <a:pt x="2586" y="22701"/>
                    <a:pt x="5675" y="25629"/>
                  </a:cubicBezTo>
                  <a:cubicBezTo>
                    <a:pt x="6595" y="26501"/>
                    <a:pt x="8139" y="27366"/>
                    <a:pt x="8492" y="28635"/>
                  </a:cubicBezTo>
                  <a:cubicBezTo>
                    <a:pt x="8662" y="29246"/>
                    <a:pt x="8777" y="29878"/>
                    <a:pt x="8865" y="30515"/>
                  </a:cubicBezTo>
                  <a:cubicBezTo>
                    <a:pt x="8831" y="30565"/>
                    <a:pt x="8801" y="30619"/>
                    <a:pt x="8774" y="30674"/>
                  </a:cubicBezTo>
                  <a:cubicBezTo>
                    <a:pt x="8430" y="31424"/>
                    <a:pt x="8486" y="32439"/>
                    <a:pt x="8455" y="33244"/>
                  </a:cubicBezTo>
                  <a:cubicBezTo>
                    <a:pt x="8413" y="34321"/>
                    <a:pt x="8342" y="35499"/>
                    <a:pt x="8559" y="36562"/>
                  </a:cubicBezTo>
                  <a:cubicBezTo>
                    <a:pt x="8913" y="38291"/>
                    <a:pt x="11018" y="38848"/>
                    <a:pt x="13060" y="38848"/>
                  </a:cubicBezTo>
                  <a:cubicBezTo>
                    <a:pt x="14333" y="38848"/>
                    <a:pt x="15580" y="38632"/>
                    <a:pt x="16364" y="38349"/>
                  </a:cubicBezTo>
                  <a:cubicBezTo>
                    <a:pt x="17563" y="37916"/>
                    <a:pt x="18237" y="37096"/>
                    <a:pt x="18378" y="35818"/>
                  </a:cubicBezTo>
                  <a:cubicBezTo>
                    <a:pt x="18548" y="34262"/>
                    <a:pt x="18481" y="32311"/>
                    <a:pt x="17955" y="30831"/>
                  </a:cubicBezTo>
                  <a:cubicBezTo>
                    <a:pt x="17948" y="30813"/>
                    <a:pt x="17941" y="30798"/>
                    <a:pt x="17932" y="30782"/>
                  </a:cubicBezTo>
                  <a:cubicBezTo>
                    <a:pt x="18026" y="29699"/>
                    <a:pt x="18212" y="28577"/>
                    <a:pt x="18762" y="27862"/>
                  </a:cubicBezTo>
                  <a:cubicBezTo>
                    <a:pt x="19376" y="27065"/>
                    <a:pt x="20353" y="26440"/>
                    <a:pt x="21085" y="25753"/>
                  </a:cubicBezTo>
                  <a:cubicBezTo>
                    <a:pt x="22095" y="24808"/>
                    <a:pt x="23043" y="23797"/>
                    <a:pt x="23859" y="22679"/>
                  </a:cubicBezTo>
                  <a:cubicBezTo>
                    <a:pt x="27270" y="18001"/>
                    <a:pt x="27364" y="10313"/>
                    <a:pt x="24116" y="5497"/>
                  </a:cubicBezTo>
                  <a:cubicBezTo>
                    <a:pt x="21510" y="1945"/>
                    <a:pt x="17370" y="1"/>
                    <a:pt x="1325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7883897" y="2180450"/>
              <a:ext cx="88196" cy="53786"/>
            </a:xfrm>
            <a:custGeom>
              <a:rect b="b" l="l" r="r" t="t"/>
              <a:pathLst>
                <a:path extrusionOk="0" h="4605" w="7551">
                  <a:moveTo>
                    <a:pt x="5837" y="1"/>
                  </a:moveTo>
                  <a:cubicBezTo>
                    <a:pt x="5570" y="1"/>
                    <a:pt x="5305" y="63"/>
                    <a:pt x="5083" y="185"/>
                  </a:cubicBezTo>
                  <a:cubicBezTo>
                    <a:pt x="4175" y="686"/>
                    <a:pt x="3260" y="1185"/>
                    <a:pt x="2379" y="1731"/>
                  </a:cubicBezTo>
                  <a:cubicBezTo>
                    <a:pt x="1619" y="2202"/>
                    <a:pt x="707" y="2680"/>
                    <a:pt x="279" y="3492"/>
                  </a:cubicBezTo>
                  <a:cubicBezTo>
                    <a:pt x="1" y="4019"/>
                    <a:pt x="359" y="4530"/>
                    <a:pt x="910" y="4591"/>
                  </a:cubicBezTo>
                  <a:cubicBezTo>
                    <a:pt x="992" y="4600"/>
                    <a:pt x="1073" y="4604"/>
                    <a:pt x="1155" y="4604"/>
                  </a:cubicBezTo>
                  <a:cubicBezTo>
                    <a:pt x="1962" y="4604"/>
                    <a:pt x="2764" y="4187"/>
                    <a:pt x="3504" y="3903"/>
                  </a:cubicBezTo>
                  <a:cubicBezTo>
                    <a:pt x="4406" y="3556"/>
                    <a:pt x="5308" y="3207"/>
                    <a:pt x="6218" y="2881"/>
                  </a:cubicBezTo>
                  <a:cubicBezTo>
                    <a:pt x="6913" y="2632"/>
                    <a:pt x="7551" y="1857"/>
                    <a:pt x="7249" y="1067"/>
                  </a:cubicBezTo>
                  <a:cubicBezTo>
                    <a:pt x="7203" y="949"/>
                    <a:pt x="7154" y="829"/>
                    <a:pt x="7100" y="714"/>
                  </a:cubicBezTo>
                  <a:cubicBezTo>
                    <a:pt x="6870" y="232"/>
                    <a:pt x="6351" y="1"/>
                    <a:pt x="5837"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7903905" y="2260157"/>
              <a:ext cx="94047" cy="35367"/>
            </a:xfrm>
            <a:custGeom>
              <a:rect b="b" l="l" r="r" t="t"/>
              <a:pathLst>
                <a:path extrusionOk="0" h="3028" w="8052">
                  <a:moveTo>
                    <a:pt x="5439" y="0"/>
                  </a:moveTo>
                  <a:cubicBezTo>
                    <a:pt x="3806" y="0"/>
                    <a:pt x="1910" y="99"/>
                    <a:pt x="498" y="763"/>
                  </a:cubicBezTo>
                  <a:cubicBezTo>
                    <a:pt x="7" y="992"/>
                    <a:pt x="0" y="1839"/>
                    <a:pt x="498" y="2068"/>
                  </a:cubicBezTo>
                  <a:cubicBezTo>
                    <a:pt x="2128" y="2815"/>
                    <a:pt x="4357" y="2896"/>
                    <a:pt x="6128" y="3023"/>
                  </a:cubicBezTo>
                  <a:cubicBezTo>
                    <a:pt x="6170" y="3027"/>
                    <a:pt x="6211" y="3028"/>
                    <a:pt x="6251" y="3028"/>
                  </a:cubicBezTo>
                  <a:cubicBezTo>
                    <a:pt x="8052" y="3028"/>
                    <a:pt x="8045" y="27"/>
                    <a:pt x="6128" y="5"/>
                  </a:cubicBezTo>
                  <a:cubicBezTo>
                    <a:pt x="5906" y="2"/>
                    <a:pt x="5675" y="0"/>
                    <a:pt x="5439"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7891664" y="2334269"/>
              <a:ext cx="83722" cy="53927"/>
            </a:xfrm>
            <a:custGeom>
              <a:rect b="b" l="l" r="r" t="t"/>
              <a:pathLst>
                <a:path extrusionOk="0" h="4617" w="7168">
                  <a:moveTo>
                    <a:pt x="957" y="0"/>
                  </a:moveTo>
                  <a:cubicBezTo>
                    <a:pt x="387" y="0"/>
                    <a:pt x="2" y="215"/>
                    <a:pt x="1" y="797"/>
                  </a:cubicBezTo>
                  <a:cubicBezTo>
                    <a:pt x="0" y="1681"/>
                    <a:pt x="851" y="2247"/>
                    <a:pt x="1500" y="2721"/>
                  </a:cubicBezTo>
                  <a:cubicBezTo>
                    <a:pt x="2311" y="3311"/>
                    <a:pt x="3171" y="3834"/>
                    <a:pt x="4017" y="4372"/>
                  </a:cubicBezTo>
                  <a:cubicBezTo>
                    <a:pt x="4284" y="4542"/>
                    <a:pt x="4550" y="4616"/>
                    <a:pt x="4801" y="4616"/>
                  </a:cubicBezTo>
                  <a:cubicBezTo>
                    <a:pt x="6200" y="4616"/>
                    <a:pt x="7168" y="2327"/>
                    <a:pt x="5614" y="1640"/>
                  </a:cubicBezTo>
                  <a:cubicBezTo>
                    <a:pt x="5081" y="1405"/>
                    <a:pt x="2414" y="0"/>
                    <a:pt x="957"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7483657" y="2180438"/>
              <a:ext cx="88161" cy="53798"/>
            </a:xfrm>
            <a:custGeom>
              <a:rect b="b" l="l" r="r" t="t"/>
              <a:pathLst>
                <a:path extrusionOk="0" h="4606" w="7548">
                  <a:moveTo>
                    <a:pt x="1709" y="1"/>
                  </a:moveTo>
                  <a:cubicBezTo>
                    <a:pt x="1197" y="1"/>
                    <a:pt x="679" y="232"/>
                    <a:pt x="449" y="715"/>
                  </a:cubicBezTo>
                  <a:cubicBezTo>
                    <a:pt x="394" y="830"/>
                    <a:pt x="346" y="950"/>
                    <a:pt x="301" y="1068"/>
                  </a:cubicBezTo>
                  <a:cubicBezTo>
                    <a:pt x="0" y="1851"/>
                    <a:pt x="641" y="2634"/>
                    <a:pt x="1330" y="2882"/>
                  </a:cubicBezTo>
                  <a:cubicBezTo>
                    <a:pt x="2241" y="3208"/>
                    <a:pt x="3142" y="3557"/>
                    <a:pt x="4046" y="3904"/>
                  </a:cubicBezTo>
                  <a:cubicBezTo>
                    <a:pt x="4786" y="4188"/>
                    <a:pt x="5588" y="4605"/>
                    <a:pt x="6394" y="4605"/>
                  </a:cubicBezTo>
                  <a:cubicBezTo>
                    <a:pt x="6475" y="4605"/>
                    <a:pt x="6557" y="4601"/>
                    <a:pt x="6638" y="4592"/>
                  </a:cubicBezTo>
                  <a:cubicBezTo>
                    <a:pt x="7190" y="4531"/>
                    <a:pt x="7547" y="4020"/>
                    <a:pt x="7269" y="3493"/>
                  </a:cubicBezTo>
                  <a:cubicBezTo>
                    <a:pt x="6842" y="2681"/>
                    <a:pt x="5930" y="2203"/>
                    <a:pt x="5171" y="1732"/>
                  </a:cubicBezTo>
                  <a:cubicBezTo>
                    <a:pt x="4290" y="1186"/>
                    <a:pt x="3375" y="685"/>
                    <a:pt x="2466" y="186"/>
                  </a:cubicBezTo>
                  <a:cubicBezTo>
                    <a:pt x="2242" y="63"/>
                    <a:pt x="1976" y="1"/>
                    <a:pt x="1709"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7457739" y="2260157"/>
              <a:ext cx="94094" cy="35367"/>
            </a:xfrm>
            <a:custGeom>
              <a:rect b="b" l="l" r="r" t="t"/>
              <a:pathLst>
                <a:path extrusionOk="0" h="3028" w="8056">
                  <a:moveTo>
                    <a:pt x="2603" y="0"/>
                  </a:moveTo>
                  <a:cubicBezTo>
                    <a:pt x="2371" y="0"/>
                    <a:pt x="2145" y="2"/>
                    <a:pt x="1927" y="5"/>
                  </a:cubicBezTo>
                  <a:cubicBezTo>
                    <a:pt x="14" y="27"/>
                    <a:pt x="1" y="3028"/>
                    <a:pt x="1804" y="3028"/>
                  </a:cubicBezTo>
                  <a:cubicBezTo>
                    <a:pt x="1844" y="3028"/>
                    <a:pt x="1885" y="3027"/>
                    <a:pt x="1927" y="3023"/>
                  </a:cubicBezTo>
                  <a:cubicBezTo>
                    <a:pt x="3701" y="2895"/>
                    <a:pt x="5930" y="2815"/>
                    <a:pt x="7558" y="2068"/>
                  </a:cubicBezTo>
                  <a:cubicBezTo>
                    <a:pt x="8055" y="1839"/>
                    <a:pt x="8049" y="992"/>
                    <a:pt x="7558" y="763"/>
                  </a:cubicBezTo>
                  <a:cubicBezTo>
                    <a:pt x="6141" y="97"/>
                    <a:pt x="4237" y="0"/>
                    <a:pt x="2603"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7480352" y="2334082"/>
              <a:ext cx="100308" cy="54113"/>
            </a:xfrm>
            <a:custGeom>
              <a:rect b="b" l="l" r="r" t="t"/>
              <a:pathLst>
                <a:path extrusionOk="0" h="4633" w="8588">
                  <a:moveTo>
                    <a:pt x="6046" y="1"/>
                  </a:moveTo>
                  <a:cubicBezTo>
                    <a:pt x="5469" y="1"/>
                    <a:pt x="4847" y="263"/>
                    <a:pt x="4349" y="457"/>
                  </a:cubicBezTo>
                  <a:cubicBezTo>
                    <a:pt x="3404" y="825"/>
                    <a:pt x="2480" y="1246"/>
                    <a:pt x="1553" y="1656"/>
                  </a:cubicBezTo>
                  <a:cubicBezTo>
                    <a:pt x="1" y="2342"/>
                    <a:pt x="965" y="4633"/>
                    <a:pt x="2365" y="4633"/>
                  </a:cubicBezTo>
                  <a:cubicBezTo>
                    <a:pt x="2617" y="4633"/>
                    <a:pt x="2883" y="4559"/>
                    <a:pt x="3150" y="4388"/>
                  </a:cubicBezTo>
                  <a:cubicBezTo>
                    <a:pt x="3868" y="3931"/>
                    <a:pt x="8587" y="1388"/>
                    <a:pt x="6825" y="218"/>
                  </a:cubicBezTo>
                  <a:cubicBezTo>
                    <a:pt x="6588" y="61"/>
                    <a:pt x="6322" y="1"/>
                    <a:pt x="6046"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8"/>
          <p:cNvGrpSpPr/>
          <p:nvPr/>
        </p:nvGrpSpPr>
        <p:grpSpPr>
          <a:xfrm>
            <a:off x="453624" y="2770150"/>
            <a:ext cx="519199" cy="486974"/>
            <a:chOff x="6090574" y="2293925"/>
            <a:chExt cx="519199" cy="486974"/>
          </a:xfrm>
        </p:grpSpPr>
        <p:sp>
          <p:nvSpPr>
            <p:cNvPr id="510" name="Google Shape;510;p8"/>
            <p:cNvSpPr/>
            <p:nvPr/>
          </p:nvSpPr>
          <p:spPr>
            <a:xfrm>
              <a:off x="6090574" y="2293925"/>
              <a:ext cx="519199" cy="486974"/>
            </a:xfrm>
            <a:custGeom>
              <a:rect b="b" l="l" r="r" t="t"/>
              <a:pathLst>
                <a:path extrusionOk="0" h="41693" w="44452">
                  <a:moveTo>
                    <a:pt x="19090" y="1553"/>
                  </a:moveTo>
                  <a:cubicBezTo>
                    <a:pt x="19217" y="1553"/>
                    <a:pt x="19343" y="1556"/>
                    <a:pt x="19470" y="1561"/>
                  </a:cubicBezTo>
                  <a:cubicBezTo>
                    <a:pt x="23489" y="1733"/>
                    <a:pt x="25255" y="5063"/>
                    <a:pt x="25582" y="8678"/>
                  </a:cubicBezTo>
                  <a:cubicBezTo>
                    <a:pt x="25707" y="11117"/>
                    <a:pt x="25031" y="13594"/>
                    <a:pt x="24090" y="15936"/>
                  </a:cubicBezTo>
                  <a:cubicBezTo>
                    <a:pt x="23888" y="15904"/>
                    <a:pt x="23685" y="15884"/>
                    <a:pt x="23481" y="15877"/>
                  </a:cubicBezTo>
                  <a:cubicBezTo>
                    <a:pt x="23608" y="14076"/>
                    <a:pt x="22789" y="11926"/>
                    <a:pt x="22276" y="10250"/>
                  </a:cubicBezTo>
                  <a:cubicBezTo>
                    <a:pt x="21759" y="8563"/>
                    <a:pt x="21299" y="6459"/>
                    <a:pt x="20135" y="5100"/>
                  </a:cubicBezTo>
                  <a:cubicBezTo>
                    <a:pt x="20013" y="4958"/>
                    <a:pt x="19855" y="4896"/>
                    <a:pt x="19695" y="4896"/>
                  </a:cubicBezTo>
                  <a:cubicBezTo>
                    <a:pt x="19341" y="4896"/>
                    <a:pt x="18977" y="5197"/>
                    <a:pt x="18978" y="5580"/>
                  </a:cubicBezTo>
                  <a:cubicBezTo>
                    <a:pt x="18981" y="7394"/>
                    <a:pt x="19881" y="9312"/>
                    <a:pt x="20277" y="11085"/>
                  </a:cubicBezTo>
                  <a:cubicBezTo>
                    <a:pt x="20646" y="12743"/>
                    <a:pt x="20724" y="14664"/>
                    <a:pt x="21344" y="16259"/>
                  </a:cubicBezTo>
                  <a:cubicBezTo>
                    <a:pt x="21272" y="16288"/>
                    <a:pt x="21199" y="16314"/>
                    <a:pt x="21128" y="16347"/>
                  </a:cubicBezTo>
                  <a:cubicBezTo>
                    <a:pt x="20260" y="14723"/>
                    <a:pt x="19264" y="13174"/>
                    <a:pt x="18431" y="11527"/>
                  </a:cubicBezTo>
                  <a:cubicBezTo>
                    <a:pt x="17598" y="9881"/>
                    <a:pt x="16890" y="8146"/>
                    <a:pt x="15977" y="6542"/>
                  </a:cubicBezTo>
                  <a:cubicBezTo>
                    <a:pt x="15860" y="6337"/>
                    <a:pt x="15633" y="6241"/>
                    <a:pt x="15407" y="6241"/>
                  </a:cubicBezTo>
                  <a:cubicBezTo>
                    <a:pt x="15060" y="6241"/>
                    <a:pt x="14713" y="6467"/>
                    <a:pt x="14766" y="6870"/>
                  </a:cubicBezTo>
                  <a:cubicBezTo>
                    <a:pt x="15244" y="10515"/>
                    <a:pt x="17045" y="14602"/>
                    <a:pt x="19181" y="17579"/>
                  </a:cubicBezTo>
                  <a:cubicBezTo>
                    <a:pt x="19224" y="17637"/>
                    <a:pt x="19271" y="17691"/>
                    <a:pt x="19322" y="17742"/>
                  </a:cubicBezTo>
                  <a:cubicBezTo>
                    <a:pt x="19298" y="17769"/>
                    <a:pt x="19273" y="17795"/>
                    <a:pt x="19251" y="17823"/>
                  </a:cubicBezTo>
                  <a:cubicBezTo>
                    <a:pt x="19154" y="17945"/>
                    <a:pt x="19064" y="18073"/>
                    <a:pt x="18982" y="18205"/>
                  </a:cubicBezTo>
                  <a:cubicBezTo>
                    <a:pt x="17035" y="17356"/>
                    <a:pt x="15210" y="16157"/>
                    <a:pt x="13612" y="14858"/>
                  </a:cubicBezTo>
                  <a:cubicBezTo>
                    <a:pt x="10889" y="12646"/>
                    <a:pt x="9696" y="9312"/>
                    <a:pt x="11332" y="6024"/>
                  </a:cubicBezTo>
                  <a:cubicBezTo>
                    <a:pt x="12748" y="3179"/>
                    <a:pt x="15976" y="1553"/>
                    <a:pt x="19090" y="1553"/>
                  </a:cubicBezTo>
                  <a:close/>
                  <a:moveTo>
                    <a:pt x="23253" y="17634"/>
                  </a:moveTo>
                  <a:cubicBezTo>
                    <a:pt x="23918" y="17634"/>
                    <a:pt x="24591" y="17822"/>
                    <a:pt x="25186" y="18185"/>
                  </a:cubicBezTo>
                  <a:cubicBezTo>
                    <a:pt x="26500" y="19339"/>
                    <a:pt x="26779" y="21093"/>
                    <a:pt x="25450" y="22410"/>
                  </a:cubicBezTo>
                  <a:cubicBezTo>
                    <a:pt x="24810" y="23044"/>
                    <a:pt x="23918" y="23411"/>
                    <a:pt x="23028" y="23411"/>
                  </a:cubicBezTo>
                  <a:cubicBezTo>
                    <a:pt x="22566" y="23411"/>
                    <a:pt x="22105" y="23312"/>
                    <a:pt x="21680" y="23099"/>
                  </a:cubicBezTo>
                  <a:lnTo>
                    <a:pt x="21680" y="23100"/>
                  </a:lnTo>
                  <a:cubicBezTo>
                    <a:pt x="20064" y="22292"/>
                    <a:pt x="19555" y="20143"/>
                    <a:pt x="20759" y="18758"/>
                  </a:cubicBezTo>
                  <a:cubicBezTo>
                    <a:pt x="21424" y="17996"/>
                    <a:pt x="22331" y="17634"/>
                    <a:pt x="23253" y="17634"/>
                  </a:cubicBezTo>
                  <a:close/>
                  <a:moveTo>
                    <a:pt x="35077" y="10036"/>
                  </a:moveTo>
                  <a:cubicBezTo>
                    <a:pt x="36543" y="10036"/>
                    <a:pt x="38008" y="10529"/>
                    <a:pt x="39325" y="11629"/>
                  </a:cubicBezTo>
                  <a:cubicBezTo>
                    <a:pt x="41848" y="13733"/>
                    <a:pt x="42710" y="17427"/>
                    <a:pt x="41863" y="20530"/>
                  </a:cubicBezTo>
                  <a:lnTo>
                    <a:pt x="41863" y="20531"/>
                  </a:lnTo>
                  <a:cubicBezTo>
                    <a:pt x="40950" y="23879"/>
                    <a:pt x="38120" y="25004"/>
                    <a:pt x="35068" y="25004"/>
                  </a:cubicBezTo>
                  <a:cubicBezTo>
                    <a:pt x="34612" y="25004"/>
                    <a:pt x="34151" y="24979"/>
                    <a:pt x="33691" y="24933"/>
                  </a:cubicBezTo>
                  <a:cubicBezTo>
                    <a:pt x="31505" y="24588"/>
                    <a:pt x="29417" y="23611"/>
                    <a:pt x="27476" y="22402"/>
                  </a:cubicBezTo>
                  <a:cubicBezTo>
                    <a:pt x="27621" y="22134"/>
                    <a:pt x="27741" y="21854"/>
                    <a:pt x="27835" y="21565"/>
                  </a:cubicBezTo>
                  <a:cubicBezTo>
                    <a:pt x="28019" y="21577"/>
                    <a:pt x="28205" y="21582"/>
                    <a:pt x="28393" y="21582"/>
                  </a:cubicBezTo>
                  <a:cubicBezTo>
                    <a:pt x="29959" y="21582"/>
                    <a:pt x="31640" y="21209"/>
                    <a:pt x="33080" y="20970"/>
                  </a:cubicBezTo>
                  <a:cubicBezTo>
                    <a:pt x="34770" y="20690"/>
                    <a:pt x="37424" y="20526"/>
                    <a:pt x="38671" y="19240"/>
                  </a:cubicBezTo>
                  <a:cubicBezTo>
                    <a:pt x="38724" y="19185"/>
                    <a:pt x="38725" y="19065"/>
                    <a:pt x="38644" y="19031"/>
                  </a:cubicBezTo>
                  <a:cubicBezTo>
                    <a:pt x="38103" y="18801"/>
                    <a:pt x="37482" y="18722"/>
                    <a:pt x="36831" y="18722"/>
                  </a:cubicBezTo>
                  <a:cubicBezTo>
                    <a:pt x="35576" y="18722"/>
                    <a:pt x="34211" y="19016"/>
                    <a:pt x="33104" y="19087"/>
                  </a:cubicBezTo>
                  <a:cubicBezTo>
                    <a:pt x="32631" y="19117"/>
                    <a:pt x="32137" y="19124"/>
                    <a:pt x="31632" y="19124"/>
                  </a:cubicBezTo>
                  <a:cubicBezTo>
                    <a:pt x="31223" y="19124"/>
                    <a:pt x="30806" y="19119"/>
                    <a:pt x="30389" y="19119"/>
                  </a:cubicBezTo>
                  <a:cubicBezTo>
                    <a:pt x="29559" y="19119"/>
                    <a:pt x="28725" y="19137"/>
                    <a:pt x="27935" y="19243"/>
                  </a:cubicBezTo>
                  <a:cubicBezTo>
                    <a:pt x="27862" y="18952"/>
                    <a:pt x="27756" y="18670"/>
                    <a:pt x="27619" y="18403"/>
                  </a:cubicBezTo>
                  <a:cubicBezTo>
                    <a:pt x="28058" y="18181"/>
                    <a:pt x="28484" y="17910"/>
                    <a:pt x="28933" y="17688"/>
                  </a:cubicBezTo>
                  <a:cubicBezTo>
                    <a:pt x="30028" y="17147"/>
                    <a:pt x="31149" y="16661"/>
                    <a:pt x="32292" y="16231"/>
                  </a:cubicBezTo>
                  <a:cubicBezTo>
                    <a:pt x="33357" y="15832"/>
                    <a:pt x="34447" y="15493"/>
                    <a:pt x="35530" y="15146"/>
                  </a:cubicBezTo>
                  <a:cubicBezTo>
                    <a:pt x="36412" y="14865"/>
                    <a:pt x="37340" y="14721"/>
                    <a:pt x="37965" y="13996"/>
                  </a:cubicBezTo>
                  <a:cubicBezTo>
                    <a:pt x="38003" y="13956"/>
                    <a:pt x="37995" y="13892"/>
                    <a:pt x="37948" y="13863"/>
                  </a:cubicBezTo>
                  <a:cubicBezTo>
                    <a:pt x="37460" y="13541"/>
                    <a:pt x="36826" y="13419"/>
                    <a:pt x="36134" y="13419"/>
                  </a:cubicBezTo>
                  <a:cubicBezTo>
                    <a:pt x="34557" y="13419"/>
                    <a:pt x="32676" y="14052"/>
                    <a:pt x="31512" y="14390"/>
                  </a:cubicBezTo>
                  <a:cubicBezTo>
                    <a:pt x="30412" y="14710"/>
                    <a:pt x="29342" y="15101"/>
                    <a:pt x="28289" y="15550"/>
                  </a:cubicBezTo>
                  <a:cubicBezTo>
                    <a:pt x="27526" y="15875"/>
                    <a:pt x="26688" y="16147"/>
                    <a:pt x="26032" y="16636"/>
                  </a:cubicBezTo>
                  <a:cubicBezTo>
                    <a:pt x="25947" y="16584"/>
                    <a:pt x="25862" y="16535"/>
                    <a:pt x="25776" y="16489"/>
                  </a:cubicBezTo>
                  <a:cubicBezTo>
                    <a:pt x="26944" y="14844"/>
                    <a:pt x="28390" y="13376"/>
                    <a:pt x="29903" y="12096"/>
                  </a:cubicBezTo>
                  <a:cubicBezTo>
                    <a:pt x="31443" y="10794"/>
                    <a:pt x="33261" y="10036"/>
                    <a:pt x="35077" y="10036"/>
                  </a:cubicBezTo>
                  <a:close/>
                  <a:moveTo>
                    <a:pt x="9240" y="16811"/>
                  </a:moveTo>
                  <a:cubicBezTo>
                    <a:pt x="10297" y="16811"/>
                    <a:pt x="11394" y="17012"/>
                    <a:pt x="12483" y="17375"/>
                  </a:cubicBezTo>
                  <a:cubicBezTo>
                    <a:pt x="14459" y="18035"/>
                    <a:pt x="16414" y="18880"/>
                    <a:pt x="18152" y="20035"/>
                  </a:cubicBezTo>
                  <a:cubicBezTo>
                    <a:pt x="17844" y="19987"/>
                    <a:pt x="17521" y="19966"/>
                    <a:pt x="17187" y="19966"/>
                  </a:cubicBezTo>
                  <a:cubicBezTo>
                    <a:pt x="15551" y="19966"/>
                    <a:pt x="13670" y="20473"/>
                    <a:pt x="12288" y="20769"/>
                  </a:cubicBezTo>
                  <a:cubicBezTo>
                    <a:pt x="10232" y="21209"/>
                    <a:pt x="7669" y="21702"/>
                    <a:pt x="5968" y="23005"/>
                  </a:cubicBezTo>
                  <a:cubicBezTo>
                    <a:pt x="5857" y="23089"/>
                    <a:pt x="5886" y="23270"/>
                    <a:pt x="6041" y="23276"/>
                  </a:cubicBezTo>
                  <a:cubicBezTo>
                    <a:pt x="6151" y="23280"/>
                    <a:pt x="6262" y="23282"/>
                    <a:pt x="6372" y="23282"/>
                  </a:cubicBezTo>
                  <a:cubicBezTo>
                    <a:pt x="8393" y="23282"/>
                    <a:pt x="10508" y="22617"/>
                    <a:pt x="12509" y="22408"/>
                  </a:cubicBezTo>
                  <a:cubicBezTo>
                    <a:pt x="13610" y="22292"/>
                    <a:pt x="14710" y="22205"/>
                    <a:pt x="15817" y="22167"/>
                  </a:cubicBezTo>
                  <a:cubicBezTo>
                    <a:pt x="15946" y="22163"/>
                    <a:pt x="16077" y="22162"/>
                    <a:pt x="16207" y="22162"/>
                  </a:cubicBezTo>
                  <a:cubicBezTo>
                    <a:pt x="16476" y="22162"/>
                    <a:pt x="16746" y="22168"/>
                    <a:pt x="17015" y="22168"/>
                  </a:cubicBezTo>
                  <a:cubicBezTo>
                    <a:pt x="17547" y="22168"/>
                    <a:pt x="18076" y="22143"/>
                    <a:pt x="18582" y="21999"/>
                  </a:cubicBezTo>
                  <a:cubicBezTo>
                    <a:pt x="18593" y="22029"/>
                    <a:pt x="18602" y="22060"/>
                    <a:pt x="18613" y="22091"/>
                  </a:cubicBezTo>
                  <a:cubicBezTo>
                    <a:pt x="17883" y="22293"/>
                    <a:pt x="17225" y="22788"/>
                    <a:pt x="16540" y="23145"/>
                  </a:cubicBezTo>
                  <a:cubicBezTo>
                    <a:pt x="15509" y="23684"/>
                    <a:pt x="14460" y="24183"/>
                    <a:pt x="13398" y="24662"/>
                  </a:cubicBezTo>
                  <a:cubicBezTo>
                    <a:pt x="11505" y="25519"/>
                    <a:pt x="8952" y="26122"/>
                    <a:pt x="7409" y="27551"/>
                  </a:cubicBezTo>
                  <a:cubicBezTo>
                    <a:pt x="7329" y="27625"/>
                    <a:pt x="7365" y="27782"/>
                    <a:pt x="7476" y="27804"/>
                  </a:cubicBezTo>
                  <a:cubicBezTo>
                    <a:pt x="7805" y="27872"/>
                    <a:pt x="8146" y="27902"/>
                    <a:pt x="8496" y="27902"/>
                  </a:cubicBezTo>
                  <a:cubicBezTo>
                    <a:pt x="10384" y="27902"/>
                    <a:pt x="12507" y="27022"/>
                    <a:pt x="14141" y="26422"/>
                  </a:cubicBezTo>
                  <a:cubicBezTo>
                    <a:pt x="15234" y="26021"/>
                    <a:pt x="16309" y="25571"/>
                    <a:pt x="17373" y="25101"/>
                  </a:cubicBezTo>
                  <a:cubicBezTo>
                    <a:pt x="18029" y="24811"/>
                    <a:pt x="18745" y="24581"/>
                    <a:pt x="19326" y="24189"/>
                  </a:cubicBezTo>
                  <a:lnTo>
                    <a:pt x="19326" y="24189"/>
                  </a:lnTo>
                  <a:cubicBezTo>
                    <a:pt x="17814" y="26648"/>
                    <a:pt x="15993" y="29029"/>
                    <a:pt x="13603" y="30503"/>
                  </a:cubicBezTo>
                  <a:cubicBezTo>
                    <a:pt x="12081" y="31356"/>
                    <a:pt x="10448" y="31897"/>
                    <a:pt x="8893" y="31897"/>
                  </a:cubicBezTo>
                  <a:cubicBezTo>
                    <a:pt x="7081" y="31897"/>
                    <a:pt x="5376" y="31163"/>
                    <a:pt x="4078" y="29336"/>
                  </a:cubicBezTo>
                  <a:cubicBezTo>
                    <a:pt x="2156" y="26627"/>
                    <a:pt x="1679" y="22726"/>
                    <a:pt x="3548" y="19864"/>
                  </a:cubicBezTo>
                  <a:cubicBezTo>
                    <a:pt x="4955" y="17708"/>
                    <a:pt x="7007" y="16811"/>
                    <a:pt x="9240" y="16811"/>
                  </a:cubicBezTo>
                  <a:close/>
                  <a:moveTo>
                    <a:pt x="27096" y="24270"/>
                  </a:moveTo>
                  <a:lnTo>
                    <a:pt x="27096" y="24270"/>
                  </a:lnTo>
                  <a:cubicBezTo>
                    <a:pt x="28991" y="25143"/>
                    <a:pt x="30768" y="26241"/>
                    <a:pt x="32144" y="27717"/>
                  </a:cubicBezTo>
                  <a:cubicBezTo>
                    <a:pt x="34544" y="30509"/>
                    <a:pt x="35677" y="34114"/>
                    <a:pt x="32971" y="37124"/>
                  </a:cubicBezTo>
                  <a:lnTo>
                    <a:pt x="32971" y="37125"/>
                  </a:lnTo>
                  <a:cubicBezTo>
                    <a:pt x="31317" y="38964"/>
                    <a:pt x="28838" y="40145"/>
                    <a:pt x="26362" y="40145"/>
                  </a:cubicBezTo>
                  <a:cubicBezTo>
                    <a:pt x="25469" y="40145"/>
                    <a:pt x="24575" y="39991"/>
                    <a:pt x="23722" y="39658"/>
                  </a:cubicBezTo>
                  <a:cubicBezTo>
                    <a:pt x="20193" y="38285"/>
                    <a:pt x="19025" y="34976"/>
                    <a:pt x="19461" y="31428"/>
                  </a:cubicBezTo>
                  <a:cubicBezTo>
                    <a:pt x="19698" y="29488"/>
                    <a:pt x="20102" y="27541"/>
                    <a:pt x="20794" y="25714"/>
                  </a:cubicBezTo>
                  <a:cubicBezTo>
                    <a:pt x="20847" y="26197"/>
                    <a:pt x="20965" y="26688"/>
                    <a:pt x="21043" y="27149"/>
                  </a:cubicBezTo>
                  <a:cubicBezTo>
                    <a:pt x="21276" y="28513"/>
                    <a:pt x="21621" y="29853"/>
                    <a:pt x="22088" y="31154"/>
                  </a:cubicBezTo>
                  <a:cubicBezTo>
                    <a:pt x="22802" y="33146"/>
                    <a:pt x="23771" y="35859"/>
                    <a:pt x="25552" y="37129"/>
                  </a:cubicBezTo>
                  <a:cubicBezTo>
                    <a:pt x="25559" y="37134"/>
                    <a:pt x="25566" y="37136"/>
                    <a:pt x="25573" y="37136"/>
                  </a:cubicBezTo>
                  <a:cubicBezTo>
                    <a:pt x="25598" y="37136"/>
                    <a:pt x="25618" y="37106"/>
                    <a:pt x="25614" y="37081"/>
                  </a:cubicBezTo>
                  <a:cubicBezTo>
                    <a:pt x="25451" y="35923"/>
                    <a:pt x="24831" y="34829"/>
                    <a:pt x="24446" y="33723"/>
                  </a:cubicBezTo>
                  <a:cubicBezTo>
                    <a:pt x="24050" y="32582"/>
                    <a:pt x="23713" y="31420"/>
                    <a:pt x="23462" y="30238"/>
                  </a:cubicBezTo>
                  <a:cubicBezTo>
                    <a:pt x="23191" y="28963"/>
                    <a:pt x="23007" y="27675"/>
                    <a:pt x="22936" y="26373"/>
                  </a:cubicBezTo>
                  <a:cubicBezTo>
                    <a:pt x="22913" y="25946"/>
                    <a:pt x="22923" y="25564"/>
                    <a:pt x="22892" y="25204"/>
                  </a:cubicBezTo>
                  <a:lnTo>
                    <a:pt x="22892" y="25204"/>
                  </a:lnTo>
                  <a:cubicBezTo>
                    <a:pt x="22920" y="25205"/>
                    <a:pt x="22947" y="25205"/>
                    <a:pt x="22975" y="25205"/>
                  </a:cubicBezTo>
                  <a:cubicBezTo>
                    <a:pt x="23617" y="25205"/>
                    <a:pt x="24251" y="25074"/>
                    <a:pt x="24840" y="24820"/>
                  </a:cubicBezTo>
                  <a:cubicBezTo>
                    <a:pt x="24959" y="25047"/>
                    <a:pt x="25086" y="25278"/>
                    <a:pt x="25201" y="25518"/>
                  </a:cubicBezTo>
                  <a:cubicBezTo>
                    <a:pt x="25802" y="26771"/>
                    <a:pt x="26363" y="28042"/>
                    <a:pt x="26901" y="29324"/>
                  </a:cubicBezTo>
                  <a:cubicBezTo>
                    <a:pt x="27405" y="30524"/>
                    <a:pt x="27877" y="31735"/>
                    <a:pt x="28357" y="32944"/>
                  </a:cubicBezTo>
                  <a:cubicBezTo>
                    <a:pt x="28725" y="33875"/>
                    <a:pt x="29012" y="34876"/>
                    <a:pt x="29673" y="35636"/>
                  </a:cubicBezTo>
                  <a:cubicBezTo>
                    <a:pt x="29732" y="35704"/>
                    <a:pt x="29820" y="35735"/>
                    <a:pt x="29910" y="35735"/>
                  </a:cubicBezTo>
                  <a:cubicBezTo>
                    <a:pt x="30065" y="35735"/>
                    <a:pt x="30224" y="35643"/>
                    <a:pt x="30249" y="35484"/>
                  </a:cubicBezTo>
                  <a:cubicBezTo>
                    <a:pt x="30596" y="33263"/>
                    <a:pt x="29312" y="30373"/>
                    <a:pt x="28595" y="28284"/>
                  </a:cubicBezTo>
                  <a:cubicBezTo>
                    <a:pt x="28177" y="27063"/>
                    <a:pt x="27726" y="25855"/>
                    <a:pt x="27244" y="24657"/>
                  </a:cubicBezTo>
                  <a:cubicBezTo>
                    <a:pt x="27191" y="24527"/>
                    <a:pt x="27143" y="24397"/>
                    <a:pt x="27096" y="24270"/>
                  </a:cubicBezTo>
                  <a:close/>
                  <a:moveTo>
                    <a:pt x="19041" y="1"/>
                  </a:moveTo>
                  <a:cubicBezTo>
                    <a:pt x="15689" y="1"/>
                    <a:pt x="12296" y="1656"/>
                    <a:pt x="10443" y="4465"/>
                  </a:cubicBezTo>
                  <a:cubicBezTo>
                    <a:pt x="8230" y="7824"/>
                    <a:pt x="8691" y="12212"/>
                    <a:pt x="11503" y="15046"/>
                  </a:cubicBezTo>
                  <a:cubicBezTo>
                    <a:pt x="11688" y="15234"/>
                    <a:pt x="11880" y="15420"/>
                    <a:pt x="12077" y="15602"/>
                  </a:cubicBezTo>
                  <a:cubicBezTo>
                    <a:pt x="11645" y="15495"/>
                    <a:pt x="11215" y="15399"/>
                    <a:pt x="10789" y="15324"/>
                  </a:cubicBezTo>
                  <a:cubicBezTo>
                    <a:pt x="10285" y="15235"/>
                    <a:pt x="9783" y="15192"/>
                    <a:pt x="9287" y="15192"/>
                  </a:cubicBezTo>
                  <a:cubicBezTo>
                    <a:pt x="5999" y="15192"/>
                    <a:pt x="2999" y="17093"/>
                    <a:pt x="1605" y="20207"/>
                  </a:cubicBezTo>
                  <a:cubicBezTo>
                    <a:pt x="0" y="23793"/>
                    <a:pt x="943" y="28260"/>
                    <a:pt x="3542" y="31136"/>
                  </a:cubicBezTo>
                  <a:cubicBezTo>
                    <a:pt x="5044" y="32799"/>
                    <a:pt x="6890" y="33469"/>
                    <a:pt x="8806" y="33469"/>
                  </a:cubicBezTo>
                  <a:cubicBezTo>
                    <a:pt x="10686" y="33469"/>
                    <a:pt x="12632" y="32824"/>
                    <a:pt x="14386" y="31840"/>
                  </a:cubicBezTo>
                  <a:cubicBezTo>
                    <a:pt x="15874" y="30924"/>
                    <a:pt x="17162" y="29691"/>
                    <a:pt x="18303" y="28308"/>
                  </a:cubicBezTo>
                  <a:lnTo>
                    <a:pt x="18303" y="28308"/>
                  </a:lnTo>
                  <a:cubicBezTo>
                    <a:pt x="17852" y="30245"/>
                    <a:pt x="17672" y="32224"/>
                    <a:pt x="17818" y="34037"/>
                  </a:cubicBezTo>
                  <a:cubicBezTo>
                    <a:pt x="18120" y="37782"/>
                    <a:pt x="20961" y="40832"/>
                    <a:pt x="24647" y="41534"/>
                  </a:cubicBezTo>
                  <a:cubicBezTo>
                    <a:pt x="25210" y="41641"/>
                    <a:pt x="25780" y="41692"/>
                    <a:pt x="26349" y="41692"/>
                  </a:cubicBezTo>
                  <a:cubicBezTo>
                    <a:pt x="29600" y="41692"/>
                    <a:pt x="32837" y="40009"/>
                    <a:pt x="34747" y="37385"/>
                  </a:cubicBezTo>
                  <a:cubicBezTo>
                    <a:pt x="37365" y="33785"/>
                    <a:pt x="35895" y="29710"/>
                    <a:pt x="33240" y="26621"/>
                  </a:cubicBezTo>
                  <a:cubicBezTo>
                    <a:pt x="33161" y="26536"/>
                    <a:pt x="33077" y="26457"/>
                    <a:pt x="32995" y="26374"/>
                  </a:cubicBezTo>
                  <a:lnTo>
                    <a:pt x="32995" y="26374"/>
                  </a:lnTo>
                  <a:cubicBezTo>
                    <a:pt x="33121" y="26397"/>
                    <a:pt x="33244" y="26424"/>
                    <a:pt x="33370" y="26443"/>
                  </a:cubicBezTo>
                  <a:cubicBezTo>
                    <a:pt x="33376" y="26443"/>
                    <a:pt x="33383" y="26443"/>
                    <a:pt x="33389" y="26443"/>
                  </a:cubicBezTo>
                  <a:cubicBezTo>
                    <a:pt x="33452" y="26443"/>
                    <a:pt x="33516" y="26452"/>
                    <a:pt x="33576" y="26470"/>
                  </a:cubicBezTo>
                  <a:cubicBezTo>
                    <a:pt x="34089" y="26526"/>
                    <a:pt x="34603" y="26555"/>
                    <a:pt x="35113" y="26555"/>
                  </a:cubicBezTo>
                  <a:cubicBezTo>
                    <a:pt x="38575" y="26555"/>
                    <a:pt x="41850" y="25202"/>
                    <a:pt x="43142" y="21635"/>
                  </a:cubicBezTo>
                  <a:cubicBezTo>
                    <a:pt x="44451" y="18017"/>
                    <a:pt x="43572" y="13486"/>
                    <a:pt x="40740" y="10816"/>
                  </a:cubicBezTo>
                  <a:cubicBezTo>
                    <a:pt x="39108" y="9277"/>
                    <a:pt x="37003" y="8467"/>
                    <a:pt x="34882" y="8467"/>
                  </a:cubicBezTo>
                  <a:cubicBezTo>
                    <a:pt x="33392" y="8467"/>
                    <a:pt x="31894" y="8867"/>
                    <a:pt x="30548" y="9696"/>
                  </a:cubicBezTo>
                  <a:cubicBezTo>
                    <a:pt x="29195" y="10529"/>
                    <a:pt x="27888" y="11607"/>
                    <a:pt x="26710" y="12838"/>
                  </a:cubicBezTo>
                  <a:cubicBezTo>
                    <a:pt x="27031" y="11460"/>
                    <a:pt x="27202" y="10064"/>
                    <a:pt x="27132" y="8678"/>
                  </a:cubicBezTo>
                  <a:cubicBezTo>
                    <a:pt x="26772" y="4704"/>
                    <a:pt x="24948" y="837"/>
                    <a:pt x="20638" y="129"/>
                  </a:cubicBezTo>
                  <a:cubicBezTo>
                    <a:pt x="20111" y="43"/>
                    <a:pt x="19576" y="1"/>
                    <a:pt x="19041" y="1"/>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6347788" y="2520899"/>
              <a:ext cx="28768" cy="25147"/>
            </a:xfrm>
            <a:custGeom>
              <a:rect b="b" l="l" r="r" t="t"/>
              <a:pathLst>
                <a:path extrusionOk="0" h="2153" w="2463">
                  <a:moveTo>
                    <a:pt x="1241" y="0"/>
                  </a:moveTo>
                  <a:cubicBezTo>
                    <a:pt x="862" y="0"/>
                    <a:pt x="484" y="181"/>
                    <a:pt x="249" y="491"/>
                  </a:cubicBezTo>
                  <a:cubicBezTo>
                    <a:pt x="157" y="613"/>
                    <a:pt x="95" y="757"/>
                    <a:pt x="70" y="908"/>
                  </a:cubicBezTo>
                  <a:cubicBezTo>
                    <a:pt x="0" y="1333"/>
                    <a:pt x="200" y="1770"/>
                    <a:pt x="568" y="1994"/>
                  </a:cubicBezTo>
                  <a:cubicBezTo>
                    <a:pt x="747" y="2102"/>
                    <a:pt x="945" y="2152"/>
                    <a:pt x="1141" y="2152"/>
                  </a:cubicBezTo>
                  <a:cubicBezTo>
                    <a:pt x="1599" y="2152"/>
                    <a:pt x="2050" y="1881"/>
                    <a:pt x="2254" y="1449"/>
                  </a:cubicBezTo>
                  <a:cubicBezTo>
                    <a:pt x="2463" y="1004"/>
                    <a:pt x="2286" y="490"/>
                    <a:pt x="1903" y="212"/>
                  </a:cubicBezTo>
                  <a:cubicBezTo>
                    <a:pt x="1866" y="185"/>
                    <a:pt x="1827" y="160"/>
                    <a:pt x="1788" y="139"/>
                  </a:cubicBezTo>
                  <a:cubicBezTo>
                    <a:pt x="1617" y="44"/>
                    <a:pt x="1429" y="0"/>
                    <a:pt x="1241" y="0"/>
                  </a:cubicBezTo>
                  <a:close/>
                </a:path>
              </a:pathLst>
            </a:custGeom>
            <a:solidFill>
              <a:schemeClr val="dk2"/>
            </a:solidFill>
            <a:ln cap="flat" cmpd="sng" w="1342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2" name="Shape 512"/>
        <p:cNvGrpSpPr/>
        <p:nvPr/>
      </p:nvGrpSpPr>
      <p:grpSpPr>
        <a:xfrm>
          <a:off x="0" y="0"/>
          <a:ext cx="0" cy="0"/>
          <a:chOff x="0" y="0"/>
          <a:chExt cx="0" cy="0"/>
        </a:xfrm>
      </p:grpSpPr>
      <p:grpSp>
        <p:nvGrpSpPr>
          <p:cNvPr id="513" name="Google Shape;513;p9"/>
          <p:cNvGrpSpPr/>
          <p:nvPr/>
        </p:nvGrpSpPr>
        <p:grpSpPr>
          <a:xfrm>
            <a:off x="-28" y="31"/>
            <a:ext cx="9144057" cy="4909351"/>
            <a:chOff x="-28" y="31"/>
            <a:chExt cx="9144057" cy="4909351"/>
          </a:xfrm>
        </p:grpSpPr>
        <p:grpSp>
          <p:nvGrpSpPr>
            <p:cNvPr id="514" name="Google Shape;514;p9"/>
            <p:cNvGrpSpPr/>
            <p:nvPr/>
          </p:nvGrpSpPr>
          <p:grpSpPr>
            <a:xfrm>
              <a:off x="-28" y="456438"/>
              <a:ext cx="9144057" cy="4452944"/>
              <a:chOff x="-28" y="248988"/>
              <a:chExt cx="9144057" cy="4452944"/>
            </a:xfrm>
          </p:grpSpPr>
          <p:sp>
            <p:nvSpPr>
              <p:cNvPr id="515" name="Google Shape;515;p9"/>
              <p:cNvSpPr/>
              <p:nvPr/>
            </p:nvSpPr>
            <p:spPr>
              <a:xfrm>
                <a:off x="59" y="634038"/>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59" y="826558"/>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59" y="1021354"/>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59" y="1213874"/>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59" y="1406455"/>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59" y="1598975"/>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59" y="1791556"/>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59" y="1986291"/>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59" y="2178871"/>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59" y="2371392"/>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59" y="2563912"/>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59" y="2758708"/>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59" y="2951228"/>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59" y="3143809"/>
                <a:ext cx="9143969" cy="13349"/>
              </a:xfrm>
              <a:custGeom>
                <a:rect b="b" l="l" r="r" t="t"/>
                <a:pathLst>
                  <a:path extrusionOk="0" h="223"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59" y="3336329"/>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59" y="3528910"/>
                <a:ext cx="9143969" cy="15504"/>
              </a:xfrm>
              <a:custGeom>
                <a:rect b="b" l="l" r="r" t="t"/>
                <a:pathLst>
                  <a:path extrusionOk="0" h="259"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59" y="3721430"/>
                <a:ext cx="9143969" cy="15564"/>
              </a:xfrm>
              <a:custGeom>
                <a:rect b="b" l="l" r="r" t="t"/>
                <a:pathLst>
                  <a:path extrusionOk="0" h="260" w="63221">
                    <a:moveTo>
                      <a:pt x="1" y="1"/>
                    </a:moveTo>
                    <a:lnTo>
                      <a:pt x="1" y="259"/>
                    </a:lnTo>
                    <a:lnTo>
                      <a:pt x="63221" y="259"/>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59" y="3916225"/>
                <a:ext cx="9143969" cy="13289"/>
              </a:xfrm>
              <a:custGeom>
                <a:rect b="b" l="l" r="r" t="t"/>
                <a:pathLst>
                  <a:path extrusionOk="0" h="222" w="63221">
                    <a:moveTo>
                      <a:pt x="1" y="0"/>
                    </a:moveTo>
                    <a:lnTo>
                      <a:pt x="1" y="222"/>
                    </a:lnTo>
                    <a:lnTo>
                      <a:pt x="63221" y="222"/>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59" y="4108746"/>
                <a:ext cx="9143969" cy="13349"/>
              </a:xfrm>
              <a:custGeom>
                <a:rect b="b" l="l" r="r" t="t"/>
                <a:pathLst>
                  <a:path extrusionOk="0" h="223" w="63221">
                    <a:moveTo>
                      <a:pt x="1" y="1"/>
                    </a:moveTo>
                    <a:lnTo>
                      <a:pt x="1" y="222"/>
                    </a:lnTo>
                    <a:lnTo>
                      <a:pt x="63221" y="222"/>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59" y="4301266"/>
                <a:ext cx="9143969" cy="15564"/>
              </a:xfrm>
              <a:custGeom>
                <a:rect b="b" l="l" r="r" t="t"/>
                <a:pathLst>
                  <a:path extrusionOk="0" h="260" w="63221">
                    <a:moveTo>
                      <a:pt x="1" y="1"/>
                    </a:moveTo>
                    <a:lnTo>
                      <a:pt x="1" y="260"/>
                    </a:lnTo>
                    <a:lnTo>
                      <a:pt x="63221" y="260"/>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59" y="4493847"/>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59" y="4688582"/>
                <a:ext cx="9143969" cy="13349"/>
              </a:xfrm>
              <a:custGeom>
                <a:rect b="b" l="l" r="r" t="t"/>
                <a:pathLst>
                  <a:path extrusionOk="0" h="223" w="63221">
                    <a:moveTo>
                      <a:pt x="1" y="1"/>
                    </a:moveTo>
                    <a:lnTo>
                      <a:pt x="1" y="223"/>
                    </a:lnTo>
                    <a:lnTo>
                      <a:pt x="63221" y="223"/>
                    </a:lnTo>
                    <a:lnTo>
                      <a:pt x="63221" y="1"/>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59" y="441513"/>
                <a:ext cx="9143969" cy="15564"/>
              </a:xfrm>
              <a:custGeom>
                <a:rect b="b" l="l" r="r" t="t"/>
                <a:pathLst>
                  <a:path extrusionOk="0" h="260" w="63221">
                    <a:moveTo>
                      <a:pt x="1" y="0"/>
                    </a:moveTo>
                    <a:lnTo>
                      <a:pt x="1" y="259"/>
                    </a:lnTo>
                    <a:lnTo>
                      <a:pt x="63221" y="259"/>
                    </a:lnTo>
                    <a:lnTo>
                      <a:pt x="63221" y="0"/>
                    </a:lnTo>
                    <a:close/>
                  </a:path>
                </a:pathLst>
              </a:custGeom>
              <a:solidFill>
                <a:srgbClr val="F8E5DA"/>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28" y="248988"/>
                <a:ext cx="9143969" cy="15564"/>
              </a:xfrm>
              <a:custGeom>
                <a:rect b="b" l="l" r="r" t="t"/>
                <a:pathLst>
                  <a:path extrusionOk="0" h="260" w="63221">
                    <a:moveTo>
                      <a:pt x="1" y="0"/>
                    </a:moveTo>
                    <a:lnTo>
                      <a:pt x="1" y="259"/>
                    </a:lnTo>
                    <a:lnTo>
                      <a:pt x="63221" y="259"/>
                    </a:lnTo>
                    <a:lnTo>
                      <a:pt x="63221"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9"/>
            <p:cNvGrpSpPr/>
            <p:nvPr/>
          </p:nvGrpSpPr>
          <p:grpSpPr>
            <a:xfrm>
              <a:off x="597942" y="31"/>
              <a:ext cx="7948252" cy="367803"/>
              <a:chOff x="597942" y="31"/>
              <a:chExt cx="7948252" cy="367803"/>
            </a:xfrm>
          </p:grpSpPr>
          <p:grpSp>
            <p:nvGrpSpPr>
              <p:cNvPr id="540" name="Google Shape;540;p9"/>
              <p:cNvGrpSpPr/>
              <p:nvPr/>
            </p:nvGrpSpPr>
            <p:grpSpPr>
              <a:xfrm>
                <a:off x="597942" y="187534"/>
                <a:ext cx="7948252" cy="180300"/>
                <a:chOff x="597942" y="187534"/>
                <a:chExt cx="7948252" cy="180300"/>
              </a:xfrm>
            </p:grpSpPr>
            <p:sp>
              <p:nvSpPr>
                <p:cNvPr id="541" name="Google Shape;541;p9"/>
                <p:cNvSpPr/>
                <p:nvPr/>
              </p:nvSpPr>
              <p:spPr>
                <a:xfrm>
                  <a:off x="4105921"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340432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270272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2001134"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129953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59794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4807516"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5509112"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210708"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912303"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7613899"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8315495" y="187534"/>
                  <a:ext cx="230700" cy="180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9"/>
              <p:cNvGrpSpPr/>
              <p:nvPr/>
            </p:nvGrpSpPr>
            <p:grpSpPr>
              <a:xfrm>
                <a:off x="645872" y="31"/>
                <a:ext cx="7860381" cy="326536"/>
                <a:chOff x="645872" y="31"/>
                <a:chExt cx="7860381" cy="326536"/>
              </a:xfrm>
            </p:grpSpPr>
            <p:sp>
              <p:nvSpPr>
                <p:cNvPr id="554" name="Google Shape;554;p9"/>
                <p:cNvSpPr/>
                <p:nvPr/>
              </p:nvSpPr>
              <p:spPr>
                <a:xfrm rot="-5400000">
                  <a:off x="3995922"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rot="-5400000">
                  <a:off x="4128831"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rot="-5400000">
                  <a:off x="3294327"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rot="-5400000">
                  <a:off x="342723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rot="-5400000">
                  <a:off x="259273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rot="-5400000">
                  <a:off x="272563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rot="-5400000">
                  <a:off x="189113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rot="-5400000">
                  <a:off x="202404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rot="-5400000">
                  <a:off x="118953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rot="-5400000">
                  <a:off x="132244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rot="-5400000">
                  <a:off x="48794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rot="-5400000">
                  <a:off x="62085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rot="-5400000">
                  <a:off x="4697518"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rot="-5400000">
                  <a:off x="4830426"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rot="-5400000">
                  <a:off x="5399114"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rot="-5400000">
                  <a:off x="5532022"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rot="-5400000">
                  <a:off x="6100709"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rot="-5400000">
                  <a:off x="6233618"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rot="-5400000">
                  <a:off x="6802305"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rot="-5400000">
                  <a:off x="6935214"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rot="-5400000">
                  <a:off x="7503901"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rot="-5400000">
                  <a:off x="7636809"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rot="-5400000">
                  <a:off x="8205496" y="157959"/>
                  <a:ext cx="326536" cy="10680"/>
                </a:xfrm>
                <a:custGeom>
                  <a:rect b="b" l="l" r="r" t="t"/>
                  <a:pathLst>
                    <a:path extrusionOk="0" h="260" w="63221">
                      <a:moveTo>
                        <a:pt x="1" y="1"/>
                      </a:moveTo>
                      <a:lnTo>
                        <a:pt x="1" y="260"/>
                      </a:lnTo>
                      <a:lnTo>
                        <a:pt x="63221" y="260"/>
                      </a:lnTo>
                      <a:lnTo>
                        <a:pt x="63221" y="1"/>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rot="-5400000">
                  <a:off x="8338405" y="158719"/>
                  <a:ext cx="326536" cy="9160"/>
                </a:xfrm>
                <a:custGeom>
                  <a:rect b="b" l="l" r="r" t="t"/>
                  <a:pathLst>
                    <a:path extrusionOk="0" h="223" w="63221">
                      <a:moveTo>
                        <a:pt x="1" y="0"/>
                      </a:moveTo>
                      <a:lnTo>
                        <a:pt x="1" y="222"/>
                      </a:lnTo>
                      <a:lnTo>
                        <a:pt x="63221" y="222"/>
                      </a:lnTo>
                      <a:lnTo>
                        <a:pt x="63221"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78" name="Google Shape;578;p9"/>
          <p:cNvSpPr txBox="1"/>
          <p:nvPr>
            <p:ph type="title"/>
          </p:nvPr>
        </p:nvSpPr>
        <p:spPr>
          <a:xfrm>
            <a:off x="1728600" y="1398175"/>
            <a:ext cx="5686800" cy="19644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3500"/>
              <a:buNone/>
              <a:defRPr sz="1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79" name="Google Shape;579;p9"/>
          <p:cNvSpPr txBox="1"/>
          <p:nvPr>
            <p:ph idx="1" type="subTitle"/>
          </p:nvPr>
        </p:nvSpPr>
        <p:spPr>
          <a:xfrm>
            <a:off x="1728600" y="3362575"/>
            <a:ext cx="5686800" cy="8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0" name="Google Shape;580;p9"/>
          <p:cNvSpPr/>
          <p:nvPr/>
        </p:nvSpPr>
        <p:spPr>
          <a:xfrm>
            <a:off x="4190101" y="4555922"/>
            <a:ext cx="763790" cy="211104"/>
          </a:xfrm>
          <a:custGeom>
            <a:rect b="b" l="l" r="r" t="t"/>
            <a:pathLst>
              <a:path extrusionOk="0" h="18074" w="65393">
                <a:moveTo>
                  <a:pt x="2806" y="3300"/>
                </a:moveTo>
                <a:cubicBezTo>
                  <a:pt x="2893" y="3300"/>
                  <a:pt x="2980" y="3304"/>
                  <a:pt x="3067" y="3313"/>
                </a:cubicBezTo>
                <a:cubicBezTo>
                  <a:pt x="5279" y="3775"/>
                  <a:pt x="7244" y="6075"/>
                  <a:pt x="8082" y="8263"/>
                </a:cubicBezTo>
                <a:cubicBezTo>
                  <a:pt x="6813" y="8229"/>
                  <a:pt x="5595" y="7883"/>
                  <a:pt x="4490" y="7187"/>
                </a:cubicBezTo>
                <a:cubicBezTo>
                  <a:pt x="3870" y="6795"/>
                  <a:pt x="3301" y="6300"/>
                  <a:pt x="2835" y="5731"/>
                </a:cubicBezTo>
                <a:cubicBezTo>
                  <a:pt x="2681" y="5544"/>
                  <a:pt x="2109" y="4847"/>
                  <a:pt x="2069" y="4548"/>
                </a:cubicBezTo>
                <a:cubicBezTo>
                  <a:pt x="1772" y="3960"/>
                  <a:pt x="1930" y="3452"/>
                  <a:pt x="2415" y="3329"/>
                </a:cubicBezTo>
                <a:cubicBezTo>
                  <a:pt x="2545" y="3309"/>
                  <a:pt x="2675" y="3300"/>
                  <a:pt x="2806" y="3300"/>
                </a:cubicBezTo>
                <a:close/>
                <a:moveTo>
                  <a:pt x="10570" y="2414"/>
                </a:moveTo>
                <a:cubicBezTo>
                  <a:pt x="10716" y="2414"/>
                  <a:pt x="10871" y="2426"/>
                  <a:pt x="11028" y="2441"/>
                </a:cubicBezTo>
                <a:cubicBezTo>
                  <a:pt x="13602" y="2987"/>
                  <a:pt x="15891" y="5718"/>
                  <a:pt x="16813" y="8263"/>
                </a:cubicBezTo>
                <a:cubicBezTo>
                  <a:pt x="15259" y="8250"/>
                  <a:pt x="13753" y="7829"/>
                  <a:pt x="12427" y="6956"/>
                </a:cubicBezTo>
                <a:cubicBezTo>
                  <a:pt x="11639" y="6437"/>
                  <a:pt x="10928" y="5786"/>
                  <a:pt x="10371" y="5021"/>
                </a:cubicBezTo>
                <a:cubicBezTo>
                  <a:pt x="10162" y="4735"/>
                  <a:pt x="9840" y="4342"/>
                  <a:pt x="9744" y="3988"/>
                </a:cubicBezTo>
                <a:cubicBezTo>
                  <a:pt x="9383" y="2671"/>
                  <a:pt x="9879" y="2414"/>
                  <a:pt x="10570" y="2414"/>
                </a:cubicBezTo>
                <a:close/>
                <a:moveTo>
                  <a:pt x="8082" y="9817"/>
                </a:moveTo>
                <a:cubicBezTo>
                  <a:pt x="7248" y="11997"/>
                  <a:pt x="5298" y="14282"/>
                  <a:pt x="3097" y="14761"/>
                </a:cubicBezTo>
                <a:cubicBezTo>
                  <a:pt x="2976" y="14772"/>
                  <a:pt x="2858" y="14781"/>
                  <a:pt x="2746" y="14781"/>
                </a:cubicBezTo>
                <a:cubicBezTo>
                  <a:pt x="2226" y="14781"/>
                  <a:pt x="1850" y="14587"/>
                  <a:pt x="2069" y="13533"/>
                </a:cubicBezTo>
                <a:cubicBezTo>
                  <a:pt x="2137" y="13211"/>
                  <a:pt x="2467" y="12848"/>
                  <a:pt x="2653" y="12595"/>
                </a:cubicBezTo>
                <a:cubicBezTo>
                  <a:pt x="3156" y="11917"/>
                  <a:pt x="3781" y="11350"/>
                  <a:pt x="4490" y="10894"/>
                </a:cubicBezTo>
                <a:cubicBezTo>
                  <a:pt x="5586" y="10193"/>
                  <a:pt x="6813" y="9851"/>
                  <a:pt x="8082" y="9817"/>
                </a:cubicBezTo>
                <a:close/>
                <a:moveTo>
                  <a:pt x="16813" y="9817"/>
                </a:moveTo>
                <a:lnTo>
                  <a:pt x="16813" y="9817"/>
                </a:lnTo>
                <a:cubicBezTo>
                  <a:pt x="15890" y="12364"/>
                  <a:pt x="13596" y="15099"/>
                  <a:pt x="11017" y="15642"/>
                </a:cubicBezTo>
                <a:cubicBezTo>
                  <a:pt x="10940" y="15651"/>
                  <a:pt x="10864" y="15655"/>
                  <a:pt x="10790" y="15655"/>
                </a:cubicBezTo>
                <a:cubicBezTo>
                  <a:pt x="10146" y="15655"/>
                  <a:pt x="9622" y="15338"/>
                  <a:pt x="9622" y="14781"/>
                </a:cubicBezTo>
                <a:cubicBezTo>
                  <a:pt x="9622" y="14298"/>
                  <a:pt x="9818" y="13867"/>
                  <a:pt x="10258" y="13226"/>
                </a:cubicBezTo>
                <a:cubicBezTo>
                  <a:pt x="10830" y="12393"/>
                  <a:pt x="11579" y="11675"/>
                  <a:pt x="12426" y="11125"/>
                </a:cubicBezTo>
                <a:cubicBezTo>
                  <a:pt x="13764" y="10257"/>
                  <a:pt x="15258" y="9831"/>
                  <a:pt x="16813" y="9817"/>
                </a:cubicBezTo>
                <a:close/>
                <a:moveTo>
                  <a:pt x="52019" y="1750"/>
                </a:moveTo>
                <a:cubicBezTo>
                  <a:pt x="52578" y="1750"/>
                  <a:pt x="53151" y="1853"/>
                  <a:pt x="53672" y="2046"/>
                </a:cubicBezTo>
                <a:cubicBezTo>
                  <a:pt x="55377" y="2856"/>
                  <a:pt x="56923" y="4073"/>
                  <a:pt x="58421" y="5204"/>
                </a:cubicBezTo>
                <a:cubicBezTo>
                  <a:pt x="60061" y="6443"/>
                  <a:pt x="61665" y="7741"/>
                  <a:pt x="63191" y="9120"/>
                </a:cubicBezTo>
                <a:cubicBezTo>
                  <a:pt x="61899" y="10344"/>
                  <a:pt x="60544" y="11505"/>
                  <a:pt x="59155" y="12616"/>
                </a:cubicBezTo>
                <a:cubicBezTo>
                  <a:pt x="57650" y="13823"/>
                  <a:pt x="55979" y="15271"/>
                  <a:pt x="54161" y="15993"/>
                </a:cubicBezTo>
                <a:cubicBezTo>
                  <a:pt x="53612" y="16211"/>
                  <a:pt x="52979" y="16331"/>
                  <a:pt x="52351" y="16331"/>
                </a:cubicBezTo>
                <a:cubicBezTo>
                  <a:pt x="50768" y="16331"/>
                  <a:pt x="49216" y="15571"/>
                  <a:pt x="49116" y="13712"/>
                </a:cubicBezTo>
                <a:cubicBezTo>
                  <a:pt x="49001" y="11581"/>
                  <a:pt x="52102" y="10196"/>
                  <a:pt x="53827" y="9929"/>
                </a:cubicBezTo>
                <a:cubicBezTo>
                  <a:pt x="54644" y="9804"/>
                  <a:pt x="54646" y="8402"/>
                  <a:pt x="53827" y="8278"/>
                </a:cubicBezTo>
                <a:cubicBezTo>
                  <a:pt x="51924" y="7991"/>
                  <a:pt x="49509" y="6822"/>
                  <a:pt x="49199" y="4695"/>
                </a:cubicBezTo>
                <a:cubicBezTo>
                  <a:pt x="48896" y="2622"/>
                  <a:pt x="50394" y="1750"/>
                  <a:pt x="52019" y="1750"/>
                </a:cubicBezTo>
                <a:close/>
                <a:moveTo>
                  <a:pt x="52006" y="1"/>
                </a:moveTo>
                <a:cubicBezTo>
                  <a:pt x="49761" y="1"/>
                  <a:pt x="47697" y="1321"/>
                  <a:pt x="47478" y="3939"/>
                </a:cubicBezTo>
                <a:cubicBezTo>
                  <a:pt x="47335" y="5654"/>
                  <a:pt x="48164" y="7096"/>
                  <a:pt x="49403" y="8144"/>
                </a:cubicBezTo>
                <a:cubicBezTo>
                  <a:pt x="49124" y="8144"/>
                  <a:pt x="48835" y="8144"/>
                  <a:pt x="48535" y="8144"/>
                </a:cubicBezTo>
                <a:cubicBezTo>
                  <a:pt x="41427" y="8144"/>
                  <a:pt x="28428" y="8228"/>
                  <a:pt x="18416" y="8320"/>
                </a:cubicBezTo>
                <a:cubicBezTo>
                  <a:pt x="17498" y="5169"/>
                  <a:pt x="14624" y="1633"/>
                  <a:pt x="11377" y="979"/>
                </a:cubicBezTo>
                <a:cubicBezTo>
                  <a:pt x="11332" y="971"/>
                  <a:pt x="11286" y="966"/>
                  <a:pt x="11240" y="966"/>
                </a:cubicBezTo>
                <a:cubicBezTo>
                  <a:pt x="11219" y="962"/>
                  <a:pt x="11200" y="955"/>
                  <a:pt x="11178" y="952"/>
                </a:cubicBezTo>
                <a:cubicBezTo>
                  <a:pt x="11013" y="934"/>
                  <a:pt x="10843" y="925"/>
                  <a:pt x="10673" y="925"/>
                </a:cubicBezTo>
                <a:cubicBezTo>
                  <a:pt x="9651" y="925"/>
                  <a:pt x="8586" y="1269"/>
                  <a:pt x="8151" y="2279"/>
                </a:cubicBezTo>
                <a:cubicBezTo>
                  <a:pt x="7561" y="3647"/>
                  <a:pt x="8604" y="5231"/>
                  <a:pt x="9432" y="6254"/>
                </a:cubicBezTo>
                <a:cubicBezTo>
                  <a:pt x="10129" y="7115"/>
                  <a:pt x="10973" y="7833"/>
                  <a:pt x="11908" y="8394"/>
                </a:cubicBezTo>
                <a:cubicBezTo>
                  <a:pt x="10904" y="8409"/>
                  <a:pt x="10158" y="8424"/>
                  <a:pt x="9728" y="8438"/>
                </a:cubicBezTo>
                <a:cubicBezTo>
                  <a:pt x="8922" y="5616"/>
                  <a:pt x="6364" y="2458"/>
                  <a:pt x="3454" y="1858"/>
                </a:cubicBezTo>
                <a:cubicBezTo>
                  <a:pt x="3408" y="1849"/>
                  <a:pt x="3362" y="1844"/>
                  <a:pt x="3315" y="1844"/>
                </a:cubicBezTo>
                <a:cubicBezTo>
                  <a:pt x="3294" y="1840"/>
                  <a:pt x="3276" y="1833"/>
                  <a:pt x="3255" y="1831"/>
                </a:cubicBezTo>
                <a:cubicBezTo>
                  <a:pt x="3112" y="1817"/>
                  <a:pt x="2966" y="1809"/>
                  <a:pt x="2820" y="1809"/>
                </a:cubicBezTo>
                <a:cubicBezTo>
                  <a:pt x="1882" y="1809"/>
                  <a:pt x="907" y="2124"/>
                  <a:pt x="508" y="3055"/>
                </a:cubicBezTo>
                <a:cubicBezTo>
                  <a:pt x="1" y="4236"/>
                  <a:pt x="825" y="5575"/>
                  <a:pt x="1522" y="6480"/>
                </a:cubicBezTo>
                <a:cubicBezTo>
                  <a:pt x="2390" y="7607"/>
                  <a:pt x="3528" y="8477"/>
                  <a:pt x="4801" y="9041"/>
                </a:cubicBezTo>
                <a:cubicBezTo>
                  <a:pt x="3529" y="9604"/>
                  <a:pt x="2392" y="10474"/>
                  <a:pt x="1522" y="11601"/>
                </a:cubicBezTo>
                <a:cubicBezTo>
                  <a:pt x="845" y="12479"/>
                  <a:pt x="39" y="13777"/>
                  <a:pt x="470" y="14936"/>
                </a:cubicBezTo>
                <a:cubicBezTo>
                  <a:pt x="839" y="15930"/>
                  <a:pt x="1852" y="16271"/>
                  <a:pt x="2826" y="16271"/>
                </a:cubicBezTo>
                <a:cubicBezTo>
                  <a:pt x="2970" y="16271"/>
                  <a:pt x="3114" y="16264"/>
                  <a:pt x="3255" y="16250"/>
                </a:cubicBezTo>
                <a:cubicBezTo>
                  <a:pt x="3276" y="16248"/>
                  <a:pt x="3294" y="16241"/>
                  <a:pt x="3315" y="16237"/>
                </a:cubicBezTo>
                <a:cubicBezTo>
                  <a:pt x="3362" y="16236"/>
                  <a:pt x="3408" y="16232"/>
                  <a:pt x="3454" y="16223"/>
                </a:cubicBezTo>
                <a:cubicBezTo>
                  <a:pt x="6401" y="15615"/>
                  <a:pt x="8986" y="12385"/>
                  <a:pt x="9758" y="9538"/>
                </a:cubicBezTo>
                <a:cubicBezTo>
                  <a:pt x="10219" y="9550"/>
                  <a:pt x="11022" y="9562"/>
                  <a:pt x="12093" y="9574"/>
                </a:cubicBezTo>
                <a:cubicBezTo>
                  <a:pt x="11083" y="10149"/>
                  <a:pt x="10175" y="10908"/>
                  <a:pt x="9432" y="11827"/>
                </a:cubicBezTo>
                <a:cubicBezTo>
                  <a:pt x="8624" y="12827"/>
                  <a:pt x="7603" y="14363"/>
                  <a:pt x="8113" y="15712"/>
                </a:cubicBezTo>
                <a:cubicBezTo>
                  <a:pt x="8518" y="16785"/>
                  <a:pt x="9623" y="17156"/>
                  <a:pt x="10681" y="17156"/>
                </a:cubicBezTo>
                <a:cubicBezTo>
                  <a:pt x="10849" y="17156"/>
                  <a:pt x="11015" y="17146"/>
                  <a:pt x="11178" y="17129"/>
                </a:cubicBezTo>
                <a:cubicBezTo>
                  <a:pt x="11199" y="17126"/>
                  <a:pt x="11219" y="17119"/>
                  <a:pt x="11240" y="17115"/>
                </a:cubicBezTo>
                <a:cubicBezTo>
                  <a:pt x="11286" y="17114"/>
                  <a:pt x="11332" y="17110"/>
                  <a:pt x="11377" y="17102"/>
                </a:cubicBezTo>
                <a:cubicBezTo>
                  <a:pt x="14670" y="16439"/>
                  <a:pt x="17582" y="12812"/>
                  <a:pt x="18456" y="9626"/>
                </a:cubicBezTo>
                <a:cubicBezTo>
                  <a:pt x="29061" y="9695"/>
                  <a:pt x="43070" y="9757"/>
                  <a:pt x="49726" y="9790"/>
                </a:cubicBezTo>
                <a:cubicBezTo>
                  <a:pt x="48670" y="10543"/>
                  <a:pt x="47821" y="11536"/>
                  <a:pt x="47511" y="12706"/>
                </a:cubicBezTo>
                <a:cubicBezTo>
                  <a:pt x="46825" y="15301"/>
                  <a:pt x="49146" y="17834"/>
                  <a:pt x="51646" y="18050"/>
                </a:cubicBezTo>
                <a:cubicBezTo>
                  <a:pt x="51829" y="18066"/>
                  <a:pt x="52009" y="18073"/>
                  <a:pt x="52186" y="18073"/>
                </a:cubicBezTo>
                <a:cubicBezTo>
                  <a:pt x="54550" y="18073"/>
                  <a:pt x="56520" y="16730"/>
                  <a:pt x="58379" y="15361"/>
                </a:cubicBezTo>
                <a:cubicBezTo>
                  <a:pt x="60722" y="13635"/>
                  <a:pt x="62980" y="11751"/>
                  <a:pt x="65056" y="9710"/>
                </a:cubicBezTo>
                <a:cubicBezTo>
                  <a:pt x="65378" y="9394"/>
                  <a:pt x="65393" y="8813"/>
                  <a:pt x="65056" y="8498"/>
                </a:cubicBezTo>
                <a:cubicBezTo>
                  <a:pt x="63330" y="6884"/>
                  <a:pt x="61482" y="5399"/>
                  <a:pt x="59604" y="3966"/>
                </a:cubicBezTo>
                <a:cubicBezTo>
                  <a:pt x="57989" y="2734"/>
                  <a:pt x="56318" y="1396"/>
                  <a:pt x="54467" y="532"/>
                </a:cubicBezTo>
                <a:cubicBezTo>
                  <a:pt x="54427" y="515"/>
                  <a:pt x="54387" y="500"/>
                  <a:pt x="54345" y="489"/>
                </a:cubicBezTo>
                <a:cubicBezTo>
                  <a:pt x="54318" y="473"/>
                  <a:pt x="54290" y="459"/>
                  <a:pt x="54262" y="446"/>
                </a:cubicBezTo>
                <a:cubicBezTo>
                  <a:pt x="53531" y="149"/>
                  <a:pt x="52759" y="1"/>
                  <a:pt x="52006" y="1"/>
                </a:cubicBezTo>
                <a:close/>
              </a:path>
            </a:pathLst>
          </a:custGeom>
          <a:solidFill>
            <a:schemeClr val="dk2"/>
          </a:solidFill>
          <a:ln cap="flat" cmpd="sng" w="16775">
            <a:solidFill>
              <a:schemeClr val="dk2"/>
            </a:solidFill>
            <a:prstDash val="solid"/>
            <a:miter lim="10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1" name="Shape 581"/>
        <p:cNvGrpSpPr/>
        <p:nvPr/>
      </p:nvGrpSpPr>
      <p:grpSpPr>
        <a:xfrm>
          <a:off x="0" y="0"/>
          <a:ext cx="0" cy="0"/>
          <a:chOff x="0" y="0"/>
          <a:chExt cx="0" cy="0"/>
        </a:xfrm>
      </p:grpSpPr>
      <p:sp>
        <p:nvSpPr>
          <p:cNvPr id="582" name="Google Shape;582;p10"/>
          <p:cNvSpPr txBox="1"/>
          <p:nvPr>
            <p:ph type="title"/>
          </p:nvPr>
        </p:nvSpPr>
        <p:spPr>
          <a:xfrm>
            <a:off x="2301000" y="832425"/>
            <a:ext cx="4542000" cy="1134300"/>
          </a:xfrm>
          <a:prstGeom prst="rect">
            <a:avLst/>
          </a:prstGeom>
          <a:noFill/>
          <a:ln>
            <a:noFill/>
          </a:ln>
        </p:spPr>
        <p:txBody>
          <a:bodyPr anchorCtr="0" anchor="b" bIns="91425" lIns="91425" spcFirstLastPara="1" rIns="91425" wrap="square" tIns="91425">
            <a:noAutofit/>
          </a:bodyPr>
          <a:lstStyle>
            <a:lvl1pPr lvl="0" rtl="0" algn="ctr">
              <a:lnSpc>
                <a:spcPct val="90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974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1pPr>
            <a:lvl2pPr lvl="1"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2pPr>
            <a:lvl3pPr lvl="2"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3pPr>
            <a:lvl4pPr lvl="3"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4pPr>
            <a:lvl5pPr lvl="4"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5pPr>
            <a:lvl6pPr lvl="5"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6pPr>
            <a:lvl7pPr lvl="6"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7pPr>
            <a:lvl8pPr lvl="7"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8pPr>
            <a:lvl9pPr lvl="8" rtl="0">
              <a:spcBef>
                <a:spcPts val="0"/>
              </a:spcBef>
              <a:spcAft>
                <a:spcPts val="0"/>
              </a:spcAft>
              <a:buClr>
                <a:schemeClr val="dk1"/>
              </a:buClr>
              <a:buSzPts val="3500"/>
              <a:buFont typeface="Merienda One"/>
              <a:buNone/>
              <a:defRPr sz="3500">
                <a:solidFill>
                  <a:schemeClr val="dk1"/>
                </a:solidFill>
                <a:latin typeface="Merienda One"/>
                <a:ea typeface="Merienda One"/>
                <a:cs typeface="Merienda One"/>
                <a:sym typeface="Merienda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1pPr>
            <a:lvl2pPr indent="-317500" lvl="1" marL="914400">
              <a:lnSpc>
                <a:spcPct val="100000"/>
              </a:lnSpc>
              <a:spcBef>
                <a:spcPts val="160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2pPr>
            <a:lvl3pPr indent="-317500" lvl="2" marL="1371600">
              <a:lnSpc>
                <a:spcPct val="100000"/>
              </a:lnSpc>
              <a:spcBef>
                <a:spcPts val="160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3pPr>
            <a:lvl4pPr indent="-317500" lvl="3" marL="1828800">
              <a:lnSpc>
                <a:spcPct val="100000"/>
              </a:lnSpc>
              <a:spcBef>
                <a:spcPts val="160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4pPr>
            <a:lvl5pPr indent="-317500" lvl="4" marL="2286000">
              <a:lnSpc>
                <a:spcPct val="100000"/>
              </a:lnSpc>
              <a:spcBef>
                <a:spcPts val="160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5pPr>
            <a:lvl6pPr indent="-317500" lvl="5" marL="2743200">
              <a:lnSpc>
                <a:spcPct val="100000"/>
              </a:lnSpc>
              <a:spcBef>
                <a:spcPts val="160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6pPr>
            <a:lvl7pPr indent="-317500" lvl="6" marL="3200400">
              <a:lnSpc>
                <a:spcPct val="100000"/>
              </a:lnSpc>
              <a:spcBef>
                <a:spcPts val="160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7pPr>
            <a:lvl8pPr indent="-317500" lvl="7" marL="3657600">
              <a:lnSpc>
                <a:spcPct val="100000"/>
              </a:lnSpc>
              <a:spcBef>
                <a:spcPts val="160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8pPr>
            <a:lvl9pPr indent="-317500" lvl="8" marL="4114800">
              <a:lnSpc>
                <a:spcPct val="100000"/>
              </a:lnSpc>
              <a:spcBef>
                <a:spcPts val="1600"/>
              </a:spcBef>
              <a:spcAft>
                <a:spcPts val="160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github.com/meetdpatel18/AOS-Proje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40"/>
          <p:cNvSpPr txBox="1"/>
          <p:nvPr>
            <p:ph type="title"/>
          </p:nvPr>
        </p:nvSpPr>
        <p:spPr>
          <a:xfrm>
            <a:off x="720000" y="1017273"/>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Problems on Process Coordination - 1</a:t>
            </a:r>
            <a:endParaRPr/>
          </a:p>
        </p:txBody>
      </p:sp>
      <p:sp>
        <p:nvSpPr>
          <p:cNvPr id="2688" name="Google Shape;2688;p40"/>
          <p:cNvSpPr txBox="1"/>
          <p:nvPr>
            <p:ph idx="3" type="subTitle"/>
          </p:nvPr>
        </p:nvSpPr>
        <p:spPr>
          <a:xfrm>
            <a:off x="863425" y="3590225"/>
            <a:ext cx="17391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Nikhil Singh</a:t>
            </a:r>
            <a:endParaRPr>
              <a:solidFill>
                <a:srgbClr val="666666"/>
              </a:solidFill>
            </a:endParaRPr>
          </a:p>
        </p:txBody>
      </p:sp>
      <p:sp>
        <p:nvSpPr>
          <p:cNvPr id="2689" name="Google Shape;2689;p40"/>
          <p:cNvSpPr txBox="1"/>
          <p:nvPr>
            <p:ph idx="4" type="subTitle"/>
          </p:nvPr>
        </p:nvSpPr>
        <p:spPr>
          <a:xfrm>
            <a:off x="4773473" y="3590225"/>
            <a:ext cx="30552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Jeet Shah ( 2022201009 )</a:t>
            </a:r>
            <a:endParaRPr/>
          </a:p>
          <a:p>
            <a:pPr indent="0" lvl="0" marL="0" rtl="0" algn="l">
              <a:spcBef>
                <a:spcPts val="0"/>
              </a:spcBef>
              <a:spcAft>
                <a:spcPts val="0"/>
              </a:spcAft>
              <a:buNone/>
            </a:pPr>
            <a:r>
              <a:rPr lang="en"/>
              <a:t>2. Meet Patel ( 2022201002 )</a:t>
            </a:r>
            <a:endParaRPr/>
          </a:p>
          <a:p>
            <a:pPr indent="0" lvl="0" marL="0" rtl="0" algn="l">
              <a:spcBef>
                <a:spcPts val="0"/>
              </a:spcBef>
              <a:spcAft>
                <a:spcPts val="0"/>
              </a:spcAft>
              <a:buNone/>
            </a:pPr>
            <a:r>
              <a:rPr lang="en"/>
              <a:t>3. Tarun Kumar ( 2022201008 )</a:t>
            </a:r>
            <a:endParaRPr/>
          </a:p>
          <a:p>
            <a:pPr indent="0" lvl="0" marL="0" rtl="0" algn="l">
              <a:spcBef>
                <a:spcPts val="0"/>
              </a:spcBef>
              <a:spcAft>
                <a:spcPts val="0"/>
              </a:spcAft>
              <a:buNone/>
            </a:pPr>
            <a:r>
              <a:rPr lang="en"/>
              <a:t>4. Adarsh ( 2022201081 )</a:t>
            </a:r>
            <a:endParaRPr/>
          </a:p>
        </p:txBody>
      </p:sp>
      <p:sp>
        <p:nvSpPr>
          <p:cNvPr id="2690" name="Google Shape;2690;p40"/>
          <p:cNvSpPr txBox="1"/>
          <p:nvPr>
            <p:ph idx="14" type="subTitle"/>
          </p:nvPr>
        </p:nvSpPr>
        <p:spPr>
          <a:xfrm>
            <a:off x="778952" y="3174200"/>
            <a:ext cx="24639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Mentor</a:t>
            </a:r>
            <a:endParaRPr/>
          </a:p>
        </p:txBody>
      </p:sp>
      <p:sp>
        <p:nvSpPr>
          <p:cNvPr id="2691" name="Google Shape;2691;p40"/>
          <p:cNvSpPr txBox="1"/>
          <p:nvPr>
            <p:ph idx="15" type="subTitle"/>
          </p:nvPr>
        </p:nvSpPr>
        <p:spPr>
          <a:xfrm>
            <a:off x="4662475" y="2849300"/>
            <a:ext cx="3166200" cy="80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Members</a:t>
            </a:r>
            <a:endParaRPr/>
          </a:p>
        </p:txBody>
      </p:sp>
      <p:grpSp>
        <p:nvGrpSpPr>
          <p:cNvPr id="2692" name="Google Shape;2692;p40"/>
          <p:cNvGrpSpPr/>
          <p:nvPr/>
        </p:nvGrpSpPr>
        <p:grpSpPr>
          <a:xfrm rot="1478417">
            <a:off x="7698165" y="1147904"/>
            <a:ext cx="1236966" cy="387932"/>
            <a:chOff x="1948575" y="1942581"/>
            <a:chExt cx="1237025" cy="387950"/>
          </a:xfrm>
        </p:grpSpPr>
        <p:sp>
          <p:nvSpPr>
            <p:cNvPr id="2693" name="Google Shape;2693;p40"/>
            <p:cNvSpPr/>
            <p:nvPr/>
          </p:nvSpPr>
          <p:spPr>
            <a:xfrm>
              <a:off x="1948588" y="1942581"/>
              <a:ext cx="1237000" cy="387950"/>
            </a:xfrm>
            <a:custGeom>
              <a:rect b="b" l="l" r="r" t="t"/>
              <a:pathLst>
                <a:path extrusionOk="0" h="15518" w="49480">
                  <a:moveTo>
                    <a:pt x="47997" y="0"/>
                  </a:moveTo>
                  <a:cubicBezTo>
                    <a:pt x="47994" y="0"/>
                    <a:pt x="47991" y="0"/>
                    <a:pt x="47988" y="1"/>
                  </a:cubicBezTo>
                  <a:lnTo>
                    <a:pt x="29456" y="285"/>
                  </a:lnTo>
                  <a:lnTo>
                    <a:pt x="11020" y="567"/>
                  </a:lnTo>
                  <a:lnTo>
                    <a:pt x="619" y="727"/>
                  </a:lnTo>
                  <a:cubicBezTo>
                    <a:pt x="502" y="729"/>
                    <a:pt x="443" y="820"/>
                    <a:pt x="440" y="912"/>
                  </a:cubicBezTo>
                  <a:cubicBezTo>
                    <a:pt x="436" y="911"/>
                    <a:pt x="431" y="911"/>
                    <a:pt x="427" y="911"/>
                  </a:cubicBezTo>
                  <a:cubicBezTo>
                    <a:pt x="295" y="911"/>
                    <a:pt x="172" y="1096"/>
                    <a:pt x="284" y="1236"/>
                  </a:cubicBezTo>
                  <a:cubicBezTo>
                    <a:pt x="688" y="1741"/>
                    <a:pt x="1116" y="2225"/>
                    <a:pt x="1564" y="2690"/>
                  </a:cubicBezTo>
                  <a:cubicBezTo>
                    <a:pt x="986" y="3308"/>
                    <a:pt x="478" y="3986"/>
                    <a:pt x="49" y="4715"/>
                  </a:cubicBezTo>
                  <a:cubicBezTo>
                    <a:pt x="0" y="4799"/>
                    <a:pt x="27" y="4922"/>
                    <a:pt x="115" y="4969"/>
                  </a:cubicBezTo>
                  <a:cubicBezTo>
                    <a:pt x="657" y="5251"/>
                    <a:pt x="1175" y="5579"/>
                    <a:pt x="1660" y="5951"/>
                  </a:cubicBezTo>
                  <a:cubicBezTo>
                    <a:pt x="1262" y="6637"/>
                    <a:pt x="802" y="7284"/>
                    <a:pt x="283" y="7884"/>
                  </a:cubicBezTo>
                  <a:cubicBezTo>
                    <a:pt x="210" y="7969"/>
                    <a:pt x="208" y="8117"/>
                    <a:pt x="320" y="8175"/>
                  </a:cubicBezTo>
                  <a:lnTo>
                    <a:pt x="1937" y="9012"/>
                  </a:lnTo>
                  <a:lnTo>
                    <a:pt x="595" y="11236"/>
                  </a:lnTo>
                  <a:cubicBezTo>
                    <a:pt x="534" y="11336"/>
                    <a:pt x="589" y="11482"/>
                    <a:pt x="705" y="11509"/>
                  </a:cubicBezTo>
                  <a:cubicBezTo>
                    <a:pt x="1254" y="11638"/>
                    <a:pt x="1786" y="11825"/>
                    <a:pt x="2296" y="12065"/>
                  </a:cubicBezTo>
                  <a:cubicBezTo>
                    <a:pt x="1971" y="13163"/>
                    <a:pt x="1541" y="14226"/>
                    <a:pt x="1009" y="15238"/>
                  </a:cubicBezTo>
                  <a:cubicBezTo>
                    <a:pt x="932" y="15384"/>
                    <a:pt x="1061" y="15518"/>
                    <a:pt x="1185" y="15518"/>
                  </a:cubicBezTo>
                  <a:cubicBezTo>
                    <a:pt x="1231" y="15518"/>
                    <a:pt x="1276" y="15499"/>
                    <a:pt x="1310" y="15456"/>
                  </a:cubicBezTo>
                  <a:cubicBezTo>
                    <a:pt x="1337" y="15473"/>
                    <a:pt x="1370" y="15484"/>
                    <a:pt x="1403" y="15484"/>
                  </a:cubicBezTo>
                  <a:cubicBezTo>
                    <a:pt x="1406" y="15484"/>
                    <a:pt x="1409" y="15484"/>
                    <a:pt x="1412" y="15484"/>
                  </a:cubicBezTo>
                  <a:cubicBezTo>
                    <a:pt x="7321" y="15404"/>
                    <a:pt x="13231" y="15322"/>
                    <a:pt x="19132" y="14999"/>
                  </a:cubicBezTo>
                  <a:cubicBezTo>
                    <a:pt x="21890" y="14848"/>
                    <a:pt x="24645" y="14660"/>
                    <a:pt x="27405" y="14580"/>
                  </a:cubicBezTo>
                  <a:cubicBezTo>
                    <a:pt x="27579" y="14575"/>
                    <a:pt x="27751" y="14570"/>
                    <a:pt x="27924" y="14566"/>
                  </a:cubicBezTo>
                  <a:cubicBezTo>
                    <a:pt x="28060" y="14563"/>
                    <a:pt x="28196" y="14561"/>
                    <a:pt x="28332" y="14558"/>
                  </a:cubicBezTo>
                  <a:cubicBezTo>
                    <a:pt x="29169" y="14541"/>
                    <a:pt x="30007" y="14533"/>
                    <a:pt x="30844" y="14533"/>
                  </a:cubicBezTo>
                  <a:cubicBezTo>
                    <a:pt x="31153" y="14533"/>
                    <a:pt x="31461" y="14534"/>
                    <a:pt x="31770" y="14536"/>
                  </a:cubicBezTo>
                  <a:cubicBezTo>
                    <a:pt x="32115" y="14538"/>
                    <a:pt x="32462" y="14543"/>
                    <a:pt x="32807" y="14547"/>
                  </a:cubicBezTo>
                  <a:cubicBezTo>
                    <a:pt x="34114" y="14565"/>
                    <a:pt x="35421" y="14599"/>
                    <a:pt x="36727" y="14647"/>
                  </a:cubicBezTo>
                  <a:cubicBezTo>
                    <a:pt x="36866" y="14652"/>
                    <a:pt x="37006" y="14657"/>
                    <a:pt x="37146" y="14663"/>
                  </a:cubicBezTo>
                  <a:lnTo>
                    <a:pt x="37293" y="14668"/>
                  </a:lnTo>
                  <a:cubicBezTo>
                    <a:pt x="40398" y="14788"/>
                    <a:pt x="43499" y="14972"/>
                    <a:pt x="46601" y="15156"/>
                  </a:cubicBezTo>
                  <a:cubicBezTo>
                    <a:pt x="46606" y="15157"/>
                    <a:pt x="46612" y="15157"/>
                    <a:pt x="46618" y="15157"/>
                  </a:cubicBezTo>
                  <a:cubicBezTo>
                    <a:pt x="46651" y="15157"/>
                    <a:pt x="46683" y="15146"/>
                    <a:pt x="46710" y="15127"/>
                  </a:cubicBezTo>
                  <a:cubicBezTo>
                    <a:pt x="47592" y="15061"/>
                    <a:pt x="48466" y="14923"/>
                    <a:pt x="49325" y="14716"/>
                  </a:cubicBezTo>
                  <a:cubicBezTo>
                    <a:pt x="49421" y="14693"/>
                    <a:pt x="49480" y="14582"/>
                    <a:pt x="49453" y="14488"/>
                  </a:cubicBezTo>
                  <a:cubicBezTo>
                    <a:pt x="49418" y="14364"/>
                    <a:pt x="49369" y="14245"/>
                    <a:pt x="49306" y="14133"/>
                  </a:cubicBezTo>
                  <a:cubicBezTo>
                    <a:pt x="49322" y="14085"/>
                    <a:pt x="49317" y="14032"/>
                    <a:pt x="49289" y="13989"/>
                  </a:cubicBezTo>
                  <a:lnTo>
                    <a:pt x="47979" y="11919"/>
                  </a:lnTo>
                  <a:cubicBezTo>
                    <a:pt x="48447" y="11391"/>
                    <a:pt x="48849" y="10808"/>
                    <a:pt x="49174" y="10180"/>
                  </a:cubicBezTo>
                  <a:cubicBezTo>
                    <a:pt x="49183" y="10162"/>
                    <a:pt x="49190" y="10142"/>
                    <a:pt x="49193" y="10122"/>
                  </a:cubicBezTo>
                  <a:cubicBezTo>
                    <a:pt x="49204" y="10062"/>
                    <a:pt x="49193" y="9994"/>
                    <a:pt x="49145" y="9956"/>
                  </a:cubicBezTo>
                  <a:lnTo>
                    <a:pt x="49092" y="9913"/>
                  </a:lnTo>
                  <a:lnTo>
                    <a:pt x="47838" y="8911"/>
                  </a:lnTo>
                  <a:cubicBezTo>
                    <a:pt x="48062" y="8629"/>
                    <a:pt x="48277" y="8342"/>
                    <a:pt x="48480" y="8047"/>
                  </a:cubicBezTo>
                  <a:cubicBezTo>
                    <a:pt x="48689" y="7745"/>
                    <a:pt x="49044" y="7349"/>
                    <a:pt x="49005" y="6956"/>
                  </a:cubicBezTo>
                  <a:cubicBezTo>
                    <a:pt x="48968" y="6589"/>
                    <a:pt x="48557" y="6320"/>
                    <a:pt x="48294" y="6110"/>
                  </a:cubicBezTo>
                  <a:cubicBezTo>
                    <a:pt x="48015" y="5885"/>
                    <a:pt x="47719" y="5680"/>
                    <a:pt x="47412" y="5495"/>
                  </a:cubicBezTo>
                  <a:cubicBezTo>
                    <a:pt x="47882" y="4866"/>
                    <a:pt x="48351" y="4235"/>
                    <a:pt x="48820" y="3605"/>
                  </a:cubicBezTo>
                  <a:cubicBezTo>
                    <a:pt x="48868" y="3539"/>
                    <a:pt x="48843" y="3435"/>
                    <a:pt x="48791" y="3380"/>
                  </a:cubicBezTo>
                  <a:lnTo>
                    <a:pt x="47295" y="1827"/>
                  </a:lnTo>
                  <a:lnTo>
                    <a:pt x="48252" y="306"/>
                  </a:lnTo>
                  <a:cubicBezTo>
                    <a:pt x="48337" y="170"/>
                    <a:pt x="48221" y="42"/>
                    <a:pt x="48097" y="33"/>
                  </a:cubicBezTo>
                  <a:cubicBezTo>
                    <a:pt x="48067" y="12"/>
                    <a:pt x="48032" y="0"/>
                    <a:pt x="47997"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4" name="Google Shape;2694;p40"/>
            <p:cNvGrpSpPr/>
            <p:nvPr/>
          </p:nvGrpSpPr>
          <p:grpSpPr>
            <a:xfrm>
              <a:off x="1948575" y="1942581"/>
              <a:ext cx="1237025" cy="387950"/>
              <a:chOff x="1147825" y="1957275"/>
              <a:chExt cx="1237025" cy="387950"/>
            </a:xfrm>
          </p:grpSpPr>
          <p:sp>
            <p:nvSpPr>
              <p:cNvPr id="2695" name="Google Shape;2695;p40"/>
              <p:cNvSpPr/>
              <p:nvPr/>
            </p:nvSpPr>
            <p:spPr>
              <a:xfrm>
                <a:off x="1147825" y="1957275"/>
                <a:ext cx="1237025" cy="387950"/>
              </a:xfrm>
              <a:custGeom>
                <a:rect b="b" l="l" r="r" t="t"/>
                <a:pathLst>
                  <a:path extrusionOk="0" h="15518" w="49481">
                    <a:moveTo>
                      <a:pt x="3941" y="849"/>
                    </a:moveTo>
                    <a:cubicBezTo>
                      <a:pt x="4360" y="849"/>
                      <a:pt x="4767" y="1148"/>
                      <a:pt x="4957" y="1539"/>
                    </a:cubicBezTo>
                    <a:cubicBezTo>
                      <a:pt x="5187" y="2015"/>
                      <a:pt x="5151" y="2621"/>
                      <a:pt x="4794" y="3027"/>
                    </a:cubicBezTo>
                    <a:cubicBezTo>
                      <a:pt x="4574" y="3278"/>
                      <a:pt x="4246" y="3421"/>
                      <a:pt x="3918" y="3421"/>
                    </a:cubicBezTo>
                    <a:cubicBezTo>
                      <a:pt x="3754" y="3421"/>
                      <a:pt x="3591" y="3386"/>
                      <a:pt x="3442" y="3310"/>
                    </a:cubicBezTo>
                    <a:cubicBezTo>
                      <a:pt x="2971" y="3075"/>
                      <a:pt x="2549" y="2483"/>
                      <a:pt x="2608" y="1943"/>
                    </a:cubicBezTo>
                    <a:cubicBezTo>
                      <a:pt x="2664" y="1430"/>
                      <a:pt x="3054" y="1054"/>
                      <a:pt x="3536" y="951"/>
                    </a:cubicBezTo>
                    <a:cubicBezTo>
                      <a:pt x="3668" y="881"/>
                      <a:pt x="3805" y="849"/>
                      <a:pt x="3941" y="849"/>
                    </a:cubicBezTo>
                    <a:close/>
                    <a:moveTo>
                      <a:pt x="22738" y="849"/>
                    </a:moveTo>
                    <a:cubicBezTo>
                      <a:pt x="23157" y="849"/>
                      <a:pt x="23564" y="1148"/>
                      <a:pt x="23753" y="1539"/>
                    </a:cubicBezTo>
                    <a:cubicBezTo>
                      <a:pt x="23984" y="2015"/>
                      <a:pt x="23948" y="2621"/>
                      <a:pt x="23591" y="3027"/>
                    </a:cubicBezTo>
                    <a:cubicBezTo>
                      <a:pt x="23371" y="3278"/>
                      <a:pt x="23042" y="3421"/>
                      <a:pt x="22714" y="3421"/>
                    </a:cubicBezTo>
                    <a:cubicBezTo>
                      <a:pt x="22551" y="3421"/>
                      <a:pt x="22388" y="3386"/>
                      <a:pt x="22238" y="3310"/>
                    </a:cubicBezTo>
                    <a:cubicBezTo>
                      <a:pt x="21767" y="3075"/>
                      <a:pt x="21345" y="2483"/>
                      <a:pt x="21404" y="1943"/>
                    </a:cubicBezTo>
                    <a:lnTo>
                      <a:pt x="21405" y="1943"/>
                    </a:lnTo>
                    <a:cubicBezTo>
                      <a:pt x="21461" y="1430"/>
                      <a:pt x="21850" y="1054"/>
                      <a:pt x="22333" y="951"/>
                    </a:cubicBezTo>
                    <a:cubicBezTo>
                      <a:pt x="22464" y="881"/>
                      <a:pt x="22602" y="849"/>
                      <a:pt x="22738" y="849"/>
                    </a:cubicBezTo>
                    <a:close/>
                    <a:moveTo>
                      <a:pt x="35849" y="849"/>
                    </a:moveTo>
                    <a:cubicBezTo>
                      <a:pt x="36267" y="849"/>
                      <a:pt x="36675" y="1148"/>
                      <a:pt x="36864" y="1539"/>
                    </a:cubicBezTo>
                    <a:cubicBezTo>
                      <a:pt x="37095" y="2015"/>
                      <a:pt x="37059" y="2621"/>
                      <a:pt x="36702" y="3027"/>
                    </a:cubicBezTo>
                    <a:cubicBezTo>
                      <a:pt x="36482" y="3278"/>
                      <a:pt x="36153" y="3421"/>
                      <a:pt x="35825" y="3421"/>
                    </a:cubicBezTo>
                    <a:cubicBezTo>
                      <a:pt x="35662" y="3421"/>
                      <a:pt x="35499" y="3386"/>
                      <a:pt x="35349" y="3310"/>
                    </a:cubicBezTo>
                    <a:cubicBezTo>
                      <a:pt x="34878" y="3075"/>
                      <a:pt x="34456" y="2483"/>
                      <a:pt x="34516" y="1943"/>
                    </a:cubicBezTo>
                    <a:lnTo>
                      <a:pt x="34515" y="1943"/>
                    </a:lnTo>
                    <a:cubicBezTo>
                      <a:pt x="34571" y="1430"/>
                      <a:pt x="34961" y="1054"/>
                      <a:pt x="35444" y="951"/>
                    </a:cubicBezTo>
                    <a:cubicBezTo>
                      <a:pt x="35575" y="881"/>
                      <a:pt x="35713" y="849"/>
                      <a:pt x="35849" y="849"/>
                    </a:cubicBezTo>
                    <a:close/>
                    <a:moveTo>
                      <a:pt x="8394" y="850"/>
                    </a:moveTo>
                    <a:cubicBezTo>
                      <a:pt x="8813" y="850"/>
                      <a:pt x="9220" y="1149"/>
                      <a:pt x="9409" y="1539"/>
                    </a:cubicBezTo>
                    <a:cubicBezTo>
                      <a:pt x="9640" y="2016"/>
                      <a:pt x="9604" y="2622"/>
                      <a:pt x="9247" y="3027"/>
                    </a:cubicBezTo>
                    <a:cubicBezTo>
                      <a:pt x="9026" y="3278"/>
                      <a:pt x="8697" y="3421"/>
                      <a:pt x="8369" y="3421"/>
                    </a:cubicBezTo>
                    <a:cubicBezTo>
                      <a:pt x="8206" y="3421"/>
                      <a:pt x="8043" y="3386"/>
                      <a:pt x="7894" y="3311"/>
                    </a:cubicBezTo>
                    <a:cubicBezTo>
                      <a:pt x="7423" y="3075"/>
                      <a:pt x="7001" y="2483"/>
                      <a:pt x="7061" y="1943"/>
                    </a:cubicBezTo>
                    <a:lnTo>
                      <a:pt x="7061" y="1943"/>
                    </a:lnTo>
                    <a:lnTo>
                      <a:pt x="7061" y="1944"/>
                    </a:lnTo>
                    <a:cubicBezTo>
                      <a:pt x="7116" y="1430"/>
                      <a:pt x="7506" y="1054"/>
                      <a:pt x="7989" y="952"/>
                    </a:cubicBezTo>
                    <a:cubicBezTo>
                      <a:pt x="8120" y="882"/>
                      <a:pt x="8258" y="850"/>
                      <a:pt x="8394" y="850"/>
                    </a:cubicBezTo>
                    <a:close/>
                    <a:moveTo>
                      <a:pt x="13369" y="850"/>
                    </a:moveTo>
                    <a:cubicBezTo>
                      <a:pt x="13787" y="850"/>
                      <a:pt x="14194" y="1149"/>
                      <a:pt x="14384" y="1539"/>
                    </a:cubicBezTo>
                    <a:cubicBezTo>
                      <a:pt x="14615" y="2016"/>
                      <a:pt x="14578" y="2622"/>
                      <a:pt x="14221" y="3027"/>
                    </a:cubicBezTo>
                    <a:cubicBezTo>
                      <a:pt x="14001" y="3278"/>
                      <a:pt x="13672" y="3421"/>
                      <a:pt x="13343" y="3421"/>
                    </a:cubicBezTo>
                    <a:cubicBezTo>
                      <a:pt x="13180" y="3421"/>
                      <a:pt x="13017" y="3386"/>
                      <a:pt x="12868" y="3311"/>
                    </a:cubicBezTo>
                    <a:cubicBezTo>
                      <a:pt x="12398" y="3075"/>
                      <a:pt x="11975" y="2483"/>
                      <a:pt x="12034" y="1943"/>
                    </a:cubicBezTo>
                    <a:lnTo>
                      <a:pt x="12034" y="1943"/>
                    </a:lnTo>
                    <a:lnTo>
                      <a:pt x="12034" y="1944"/>
                    </a:lnTo>
                    <a:cubicBezTo>
                      <a:pt x="12091" y="1430"/>
                      <a:pt x="12480" y="1054"/>
                      <a:pt x="12963" y="952"/>
                    </a:cubicBezTo>
                    <a:cubicBezTo>
                      <a:pt x="13095" y="882"/>
                      <a:pt x="13232" y="850"/>
                      <a:pt x="13369" y="850"/>
                    </a:cubicBezTo>
                    <a:close/>
                    <a:moveTo>
                      <a:pt x="18286" y="850"/>
                    </a:moveTo>
                    <a:cubicBezTo>
                      <a:pt x="18704" y="850"/>
                      <a:pt x="19112" y="1149"/>
                      <a:pt x="19301" y="1539"/>
                    </a:cubicBezTo>
                    <a:cubicBezTo>
                      <a:pt x="19532" y="2016"/>
                      <a:pt x="19495" y="2622"/>
                      <a:pt x="19138" y="3027"/>
                    </a:cubicBezTo>
                    <a:cubicBezTo>
                      <a:pt x="18918" y="3278"/>
                      <a:pt x="18589" y="3421"/>
                      <a:pt x="18260" y="3421"/>
                    </a:cubicBezTo>
                    <a:cubicBezTo>
                      <a:pt x="18097" y="3421"/>
                      <a:pt x="17934" y="3386"/>
                      <a:pt x="17785" y="3311"/>
                    </a:cubicBezTo>
                    <a:cubicBezTo>
                      <a:pt x="17315" y="3075"/>
                      <a:pt x="16892" y="2483"/>
                      <a:pt x="16951" y="1943"/>
                    </a:cubicBezTo>
                    <a:lnTo>
                      <a:pt x="16951" y="1943"/>
                    </a:lnTo>
                    <a:lnTo>
                      <a:pt x="16951" y="1944"/>
                    </a:lnTo>
                    <a:cubicBezTo>
                      <a:pt x="17008" y="1430"/>
                      <a:pt x="17397" y="1054"/>
                      <a:pt x="17881" y="952"/>
                    </a:cubicBezTo>
                    <a:cubicBezTo>
                      <a:pt x="18012" y="882"/>
                      <a:pt x="18149" y="850"/>
                      <a:pt x="18286" y="850"/>
                    </a:cubicBezTo>
                    <a:close/>
                    <a:moveTo>
                      <a:pt x="27713" y="850"/>
                    </a:moveTo>
                    <a:cubicBezTo>
                      <a:pt x="28131" y="850"/>
                      <a:pt x="28538" y="1149"/>
                      <a:pt x="28727" y="1539"/>
                    </a:cubicBezTo>
                    <a:cubicBezTo>
                      <a:pt x="28959" y="2016"/>
                      <a:pt x="28923" y="2622"/>
                      <a:pt x="28565" y="3027"/>
                    </a:cubicBezTo>
                    <a:cubicBezTo>
                      <a:pt x="28344" y="3278"/>
                      <a:pt x="28016" y="3421"/>
                      <a:pt x="27687" y="3421"/>
                    </a:cubicBezTo>
                    <a:cubicBezTo>
                      <a:pt x="27524" y="3421"/>
                      <a:pt x="27361" y="3386"/>
                      <a:pt x="27212" y="3311"/>
                    </a:cubicBezTo>
                    <a:cubicBezTo>
                      <a:pt x="26742" y="3075"/>
                      <a:pt x="26319" y="2483"/>
                      <a:pt x="26378" y="1943"/>
                    </a:cubicBezTo>
                    <a:lnTo>
                      <a:pt x="26378" y="1943"/>
                    </a:lnTo>
                    <a:lnTo>
                      <a:pt x="26378" y="1944"/>
                    </a:lnTo>
                    <a:cubicBezTo>
                      <a:pt x="26435" y="1430"/>
                      <a:pt x="26824" y="1054"/>
                      <a:pt x="27308" y="952"/>
                    </a:cubicBezTo>
                    <a:cubicBezTo>
                      <a:pt x="27439" y="882"/>
                      <a:pt x="27577" y="850"/>
                      <a:pt x="27713" y="850"/>
                    </a:cubicBezTo>
                    <a:close/>
                    <a:moveTo>
                      <a:pt x="31398" y="850"/>
                    </a:moveTo>
                    <a:cubicBezTo>
                      <a:pt x="31816" y="850"/>
                      <a:pt x="32223" y="1149"/>
                      <a:pt x="32412" y="1539"/>
                    </a:cubicBezTo>
                    <a:cubicBezTo>
                      <a:pt x="32643" y="2015"/>
                      <a:pt x="32606" y="2621"/>
                      <a:pt x="32249" y="3027"/>
                    </a:cubicBezTo>
                    <a:cubicBezTo>
                      <a:pt x="32029" y="3278"/>
                      <a:pt x="31700" y="3421"/>
                      <a:pt x="31372" y="3421"/>
                    </a:cubicBezTo>
                    <a:cubicBezTo>
                      <a:pt x="31209" y="3421"/>
                      <a:pt x="31046" y="3386"/>
                      <a:pt x="30897" y="3311"/>
                    </a:cubicBezTo>
                    <a:cubicBezTo>
                      <a:pt x="30426" y="3075"/>
                      <a:pt x="30004" y="2483"/>
                      <a:pt x="30062" y="1943"/>
                    </a:cubicBezTo>
                    <a:lnTo>
                      <a:pt x="30062" y="1943"/>
                    </a:lnTo>
                    <a:lnTo>
                      <a:pt x="30063" y="1944"/>
                    </a:lnTo>
                    <a:cubicBezTo>
                      <a:pt x="30120" y="1430"/>
                      <a:pt x="30509" y="1054"/>
                      <a:pt x="30993" y="952"/>
                    </a:cubicBezTo>
                    <a:cubicBezTo>
                      <a:pt x="31124" y="882"/>
                      <a:pt x="31261" y="850"/>
                      <a:pt x="31398" y="850"/>
                    </a:cubicBezTo>
                    <a:close/>
                    <a:moveTo>
                      <a:pt x="40824" y="850"/>
                    </a:moveTo>
                    <a:cubicBezTo>
                      <a:pt x="41242" y="850"/>
                      <a:pt x="41649" y="1149"/>
                      <a:pt x="41838" y="1539"/>
                    </a:cubicBezTo>
                    <a:cubicBezTo>
                      <a:pt x="42070" y="2016"/>
                      <a:pt x="42033" y="2622"/>
                      <a:pt x="41676" y="3027"/>
                    </a:cubicBezTo>
                    <a:cubicBezTo>
                      <a:pt x="41455" y="3278"/>
                      <a:pt x="41126" y="3421"/>
                      <a:pt x="40798" y="3421"/>
                    </a:cubicBezTo>
                    <a:cubicBezTo>
                      <a:pt x="40635" y="3421"/>
                      <a:pt x="40472" y="3386"/>
                      <a:pt x="40323" y="3311"/>
                    </a:cubicBezTo>
                    <a:cubicBezTo>
                      <a:pt x="39853" y="3075"/>
                      <a:pt x="39431" y="2483"/>
                      <a:pt x="39489" y="1943"/>
                    </a:cubicBezTo>
                    <a:lnTo>
                      <a:pt x="39489" y="1943"/>
                    </a:lnTo>
                    <a:lnTo>
                      <a:pt x="39489" y="1944"/>
                    </a:lnTo>
                    <a:cubicBezTo>
                      <a:pt x="39546" y="1430"/>
                      <a:pt x="39935" y="1054"/>
                      <a:pt x="40418" y="952"/>
                    </a:cubicBezTo>
                    <a:cubicBezTo>
                      <a:pt x="40550" y="882"/>
                      <a:pt x="40687" y="850"/>
                      <a:pt x="40824" y="850"/>
                    </a:cubicBezTo>
                    <a:close/>
                    <a:moveTo>
                      <a:pt x="45741" y="850"/>
                    </a:moveTo>
                    <a:cubicBezTo>
                      <a:pt x="46159" y="850"/>
                      <a:pt x="46566" y="1149"/>
                      <a:pt x="46755" y="1539"/>
                    </a:cubicBezTo>
                    <a:cubicBezTo>
                      <a:pt x="46987" y="2016"/>
                      <a:pt x="46951" y="2622"/>
                      <a:pt x="46593" y="3027"/>
                    </a:cubicBezTo>
                    <a:cubicBezTo>
                      <a:pt x="46372" y="3278"/>
                      <a:pt x="46044" y="3421"/>
                      <a:pt x="45715" y="3421"/>
                    </a:cubicBezTo>
                    <a:cubicBezTo>
                      <a:pt x="45552" y="3421"/>
                      <a:pt x="45389" y="3386"/>
                      <a:pt x="45240" y="3311"/>
                    </a:cubicBezTo>
                    <a:cubicBezTo>
                      <a:pt x="44770" y="3075"/>
                      <a:pt x="44348" y="2483"/>
                      <a:pt x="44406" y="1943"/>
                    </a:cubicBezTo>
                    <a:lnTo>
                      <a:pt x="44406" y="1943"/>
                    </a:lnTo>
                    <a:lnTo>
                      <a:pt x="44406" y="1944"/>
                    </a:lnTo>
                    <a:cubicBezTo>
                      <a:pt x="44463" y="1430"/>
                      <a:pt x="44852" y="1054"/>
                      <a:pt x="45336" y="952"/>
                    </a:cubicBezTo>
                    <a:cubicBezTo>
                      <a:pt x="45467" y="882"/>
                      <a:pt x="45605" y="850"/>
                      <a:pt x="45741" y="850"/>
                    </a:cubicBezTo>
                    <a:close/>
                    <a:moveTo>
                      <a:pt x="3501" y="4478"/>
                    </a:moveTo>
                    <a:cubicBezTo>
                      <a:pt x="3920" y="4478"/>
                      <a:pt x="4327" y="4777"/>
                      <a:pt x="4517" y="5167"/>
                    </a:cubicBezTo>
                    <a:cubicBezTo>
                      <a:pt x="4747" y="5644"/>
                      <a:pt x="4711" y="6250"/>
                      <a:pt x="4354" y="6655"/>
                    </a:cubicBezTo>
                    <a:cubicBezTo>
                      <a:pt x="4134" y="6906"/>
                      <a:pt x="3805" y="7049"/>
                      <a:pt x="3476" y="7049"/>
                    </a:cubicBezTo>
                    <a:cubicBezTo>
                      <a:pt x="3313" y="7049"/>
                      <a:pt x="3150" y="7014"/>
                      <a:pt x="3001" y="6939"/>
                    </a:cubicBezTo>
                    <a:cubicBezTo>
                      <a:pt x="2531" y="6703"/>
                      <a:pt x="2109" y="6111"/>
                      <a:pt x="2167" y="5572"/>
                    </a:cubicBezTo>
                    <a:cubicBezTo>
                      <a:pt x="2223" y="5057"/>
                      <a:pt x="2614" y="4682"/>
                      <a:pt x="3096" y="4580"/>
                    </a:cubicBezTo>
                    <a:cubicBezTo>
                      <a:pt x="3228" y="4509"/>
                      <a:pt x="3365" y="4478"/>
                      <a:pt x="3501" y="4478"/>
                    </a:cubicBezTo>
                    <a:close/>
                    <a:moveTo>
                      <a:pt x="17845" y="4478"/>
                    </a:moveTo>
                    <a:cubicBezTo>
                      <a:pt x="18264" y="4478"/>
                      <a:pt x="18671" y="4777"/>
                      <a:pt x="18860" y="5167"/>
                    </a:cubicBezTo>
                    <a:cubicBezTo>
                      <a:pt x="19090" y="5644"/>
                      <a:pt x="19055" y="6250"/>
                      <a:pt x="18698" y="6655"/>
                    </a:cubicBezTo>
                    <a:cubicBezTo>
                      <a:pt x="18477" y="6906"/>
                      <a:pt x="18148" y="7049"/>
                      <a:pt x="17820" y="7049"/>
                    </a:cubicBezTo>
                    <a:cubicBezTo>
                      <a:pt x="17657" y="7049"/>
                      <a:pt x="17494" y="7014"/>
                      <a:pt x="17345" y="6939"/>
                    </a:cubicBezTo>
                    <a:cubicBezTo>
                      <a:pt x="16875" y="6703"/>
                      <a:pt x="16453" y="6111"/>
                      <a:pt x="16511" y="5572"/>
                    </a:cubicBezTo>
                    <a:cubicBezTo>
                      <a:pt x="16568" y="5058"/>
                      <a:pt x="16957" y="4682"/>
                      <a:pt x="17440" y="4580"/>
                    </a:cubicBezTo>
                    <a:cubicBezTo>
                      <a:pt x="17572" y="4509"/>
                      <a:pt x="17709" y="4478"/>
                      <a:pt x="17845" y="4478"/>
                    </a:cubicBezTo>
                    <a:close/>
                    <a:moveTo>
                      <a:pt x="22820" y="4478"/>
                    </a:moveTo>
                    <a:cubicBezTo>
                      <a:pt x="23239" y="4478"/>
                      <a:pt x="23646" y="4777"/>
                      <a:pt x="23834" y="5167"/>
                    </a:cubicBezTo>
                    <a:cubicBezTo>
                      <a:pt x="24066" y="5644"/>
                      <a:pt x="24030" y="6250"/>
                      <a:pt x="23673" y="6655"/>
                    </a:cubicBezTo>
                    <a:cubicBezTo>
                      <a:pt x="23452" y="6906"/>
                      <a:pt x="23123" y="7049"/>
                      <a:pt x="22795" y="7049"/>
                    </a:cubicBezTo>
                    <a:cubicBezTo>
                      <a:pt x="22632" y="7049"/>
                      <a:pt x="22469" y="7014"/>
                      <a:pt x="22319" y="6939"/>
                    </a:cubicBezTo>
                    <a:cubicBezTo>
                      <a:pt x="21849" y="6703"/>
                      <a:pt x="21426" y="6111"/>
                      <a:pt x="21486" y="5572"/>
                    </a:cubicBezTo>
                    <a:cubicBezTo>
                      <a:pt x="21542" y="5057"/>
                      <a:pt x="21931" y="4682"/>
                      <a:pt x="22415" y="4580"/>
                    </a:cubicBezTo>
                    <a:cubicBezTo>
                      <a:pt x="22546" y="4509"/>
                      <a:pt x="22684" y="4478"/>
                      <a:pt x="22820" y="4478"/>
                    </a:cubicBezTo>
                    <a:close/>
                    <a:moveTo>
                      <a:pt x="26504" y="4478"/>
                    </a:moveTo>
                    <a:cubicBezTo>
                      <a:pt x="26923" y="4478"/>
                      <a:pt x="27330" y="4777"/>
                      <a:pt x="27519" y="5167"/>
                    </a:cubicBezTo>
                    <a:cubicBezTo>
                      <a:pt x="27750" y="5644"/>
                      <a:pt x="27714" y="6250"/>
                      <a:pt x="27356" y="6655"/>
                    </a:cubicBezTo>
                    <a:cubicBezTo>
                      <a:pt x="27136" y="6906"/>
                      <a:pt x="26807" y="7049"/>
                      <a:pt x="26478" y="7049"/>
                    </a:cubicBezTo>
                    <a:cubicBezTo>
                      <a:pt x="26315" y="7049"/>
                      <a:pt x="26153" y="7014"/>
                      <a:pt x="26003" y="6939"/>
                    </a:cubicBezTo>
                    <a:lnTo>
                      <a:pt x="26004" y="6939"/>
                    </a:lnTo>
                    <a:cubicBezTo>
                      <a:pt x="25533" y="6703"/>
                      <a:pt x="25111" y="6112"/>
                      <a:pt x="25171" y="5572"/>
                    </a:cubicBezTo>
                    <a:cubicBezTo>
                      <a:pt x="25226" y="5057"/>
                      <a:pt x="25616" y="4682"/>
                      <a:pt x="26099" y="4580"/>
                    </a:cubicBezTo>
                    <a:cubicBezTo>
                      <a:pt x="26230" y="4509"/>
                      <a:pt x="26368" y="4478"/>
                      <a:pt x="26504" y="4478"/>
                    </a:cubicBezTo>
                    <a:close/>
                    <a:moveTo>
                      <a:pt x="30956" y="4478"/>
                    </a:moveTo>
                    <a:cubicBezTo>
                      <a:pt x="31375" y="4478"/>
                      <a:pt x="31782" y="4777"/>
                      <a:pt x="31972" y="5167"/>
                    </a:cubicBezTo>
                    <a:cubicBezTo>
                      <a:pt x="32202" y="5644"/>
                      <a:pt x="32166" y="6250"/>
                      <a:pt x="31809" y="6655"/>
                    </a:cubicBezTo>
                    <a:cubicBezTo>
                      <a:pt x="31589" y="6906"/>
                      <a:pt x="31260" y="7049"/>
                      <a:pt x="30931" y="7049"/>
                    </a:cubicBezTo>
                    <a:cubicBezTo>
                      <a:pt x="30769" y="7049"/>
                      <a:pt x="30606" y="7014"/>
                      <a:pt x="30457" y="6939"/>
                    </a:cubicBezTo>
                    <a:cubicBezTo>
                      <a:pt x="29986" y="6703"/>
                      <a:pt x="29564" y="6111"/>
                      <a:pt x="29622" y="5572"/>
                    </a:cubicBezTo>
                    <a:lnTo>
                      <a:pt x="29623" y="5572"/>
                    </a:lnTo>
                    <a:cubicBezTo>
                      <a:pt x="29680" y="5058"/>
                      <a:pt x="30069" y="4682"/>
                      <a:pt x="30551" y="4580"/>
                    </a:cubicBezTo>
                    <a:cubicBezTo>
                      <a:pt x="30683" y="4510"/>
                      <a:pt x="30820" y="4478"/>
                      <a:pt x="30956" y="4478"/>
                    </a:cubicBezTo>
                    <a:close/>
                    <a:moveTo>
                      <a:pt x="35931" y="4478"/>
                    </a:moveTo>
                    <a:cubicBezTo>
                      <a:pt x="36350" y="4478"/>
                      <a:pt x="36757" y="4777"/>
                      <a:pt x="36945" y="5167"/>
                    </a:cubicBezTo>
                    <a:cubicBezTo>
                      <a:pt x="37176" y="5644"/>
                      <a:pt x="37141" y="6250"/>
                      <a:pt x="36784" y="6655"/>
                    </a:cubicBezTo>
                    <a:cubicBezTo>
                      <a:pt x="36563" y="6906"/>
                      <a:pt x="36234" y="7049"/>
                      <a:pt x="35905" y="7049"/>
                    </a:cubicBezTo>
                    <a:cubicBezTo>
                      <a:pt x="35742" y="7049"/>
                      <a:pt x="35580" y="7014"/>
                      <a:pt x="35430" y="6939"/>
                    </a:cubicBezTo>
                    <a:cubicBezTo>
                      <a:pt x="34960" y="6703"/>
                      <a:pt x="34537" y="6111"/>
                      <a:pt x="34597" y="5572"/>
                    </a:cubicBezTo>
                    <a:cubicBezTo>
                      <a:pt x="34653" y="5057"/>
                      <a:pt x="35042" y="4682"/>
                      <a:pt x="35526" y="4580"/>
                    </a:cubicBezTo>
                    <a:cubicBezTo>
                      <a:pt x="35657" y="4509"/>
                      <a:pt x="35795" y="4478"/>
                      <a:pt x="35931" y="4478"/>
                    </a:cubicBezTo>
                    <a:close/>
                    <a:moveTo>
                      <a:pt x="45300" y="4478"/>
                    </a:moveTo>
                    <a:cubicBezTo>
                      <a:pt x="45718" y="4478"/>
                      <a:pt x="46125" y="4777"/>
                      <a:pt x="46315" y="5167"/>
                    </a:cubicBezTo>
                    <a:cubicBezTo>
                      <a:pt x="46545" y="5644"/>
                      <a:pt x="46509" y="6250"/>
                      <a:pt x="46152" y="6655"/>
                    </a:cubicBezTo>
                    <a:cubicBezTo>
                      <a:pt x="45932" y="6906"/>
                      <a:pt x="45603" y="7049"/>
                      <a:pt x="45275" y="7049"/>
                    </a:cubicBezTo>
                    <a:cubicBezTo>
                      <a:pt x="45112" y="7049"/>
                      <a:pt x="44949" y="7014"/>
                      <a:pt x="44800" y="6939"/>
                    </a:cubicBezTo>
                    <a:cubicBezTo>
                      <a:pt x="44330" y="6703"/>
                      <a:pt x="43907" y="6111"/>
                      <a:pt x="43966" y="5572"/>
                    </a:cubicBezTo>
                    <a:cubicBezTo>
                      <a:pt x="44023" y="5057"/>
                      <a:pt x="44412" y="4682"/>
                      <a:pt x="44894" y="4580"/>
                    </a:cubicBezTo>
                    <a:cubicBezTo>
                      <a:pt x="45026" y="4509"/>
                      <a:pt x="45163" y="4478"/>
                      <a:pt x="45300" y="4478"/>
                    </a:cubicBezTo>
                    <a:close/>
                    <a:moveTo>
                      <a:pt x="8475" y="4478"/>
                    </a:moveTo>
                    <a:cubicBezTo>
                      <a:pt x="8894" y="4478"/>
                      <a:pt x="9302" y="4777"/>
                      <a:pt x="9491" y="5168"/>
                    </a:cubicBezTo>
                    <a:cubicBezTo>
                      <a:pt x="9722" y="5644"/>
                      <a:pt x="9686" y="6250"/>
                      <a:pt x="9328" y="6656"/>
                    </a:cubicBezTo>
                    <a:cubicBezTo>
                      <a:pt x="9108" y="6906"/>
                      <a:pt x="8779" y="7049"/>
                      <a:pt x="8451" y="7049"/>
                    </a:cubicBezTo>
                    <a:cubicBezTo>
                      <a:pt x="8288" y="7049"/>
                      <a:pt x="8125" y="7014"/>
                      <a:pt x="7975" y="6939"/>
                    </a:cubicBezTo>
                    <a:cubicBezTo>
                      <a:pt x="7505" y="6703"/>
                      <a:pt x="7083" y="6111"/>
                      <a:pt x="7142" y="5572"/>
                    </a:cubicBezTo>
                    <a:cubicBezTo>
                      <a:pt x="7198" y="5058"/>
                      <a:pt x="7587" y="4683"/>
                      <a:pt x="8071" y="4580"/>
                    </a:cubicBezTo>
                    <a:cubicBezTo>
                      <a:pt x="8202" y="4510"/>
                      <a:pt x="8339" y="4478"/>
                      <a:pt x="8475" y="4478"/>
                    </a:cubicBezTo>
                    <a:close/>
                    <a:moveTo>
                      <a:pt x="13392" y="4478"/>
                    </a:moveTo>
                    <a:cubicBezTo>
                      <a:pt x="13811" y="4478"/>
                      <a:pt x="14219" y="4777"/>
                      <a:pt x="14407" y="5168"/>
                    </a:cubicBezTo>
                    <a:cubicBezTo>
                      <a:pt x="14638" y="5644"/>
                      <a:pt x="14603" y="6250"/>
                      <a:pt x="14246" y="6656"/>
                    </a:cubicBezTo>
                    <a:cubicBezTo>
                      <a:pt x="14025" y="6906"/>
                      <a:pt x="13696" y="7049"/>
                      <a:pt x="13368" y="7049"/>
                    </a:cubicBezTo>
                    <a:cubicBezTo>
                      <a:pt x="13205" y="7049"/>
                      <a:pt x="13042" y="7014"/>
                      <a:pt x="12892" y="6939"/>
                    </a:cubicBezTo>
                    <a:cubicBezTo>
                      <a:pt x="12421" y="6703"/>
                      <a:pt x="11999" y="6111"/>
                      <a:pt x="12059" y="5572"/>
                    </a:cubicBezTo>
                    <a:lnTo>
                      <a:pt x="12059" y="5572"/>
                    </a:lnTo>
                    <a:lnTo>
                      <a:pt x="12059" y="5573"/>
                    </a:lnTo>
                    <a:cubicBezTo>
                      <a:pt x="12115" y="5058"/>
                      <a:pt x="12504" y="4683"/>
                      <a:pt x="12988" y="4580"/>
                    </a:cubicBezTo>
                    <a:cubicBezTo>
                      <a:pt x="13119" y="4510"/>
                      <a:pt x="13256" y="4478"/>
                      <a:pt x="13392" y="4478"/>
                    </a:cubicBezTo>
                    <a:close/>
                    <a:moveTo>
                      <a:pt x="40847" y="4478"/>
                    </a:moveTo>
                    <a:cubicBezTo>
                      <a:pt x="41265" y="4478"/>
                      <a:pt x="41673" y="4777"/>
                      <a:pt x="41862" y="5168"/>
                    </a:cubicBezTo>
                    <a:cubicBezTo>
                      <a:pt x="42093" y="5644"/>
                      <a:pt x="42057" y="6250"/>
                      <a:pt x="41700" y="6656"/>
                    </a:cubicBezTo>
                    <a:cubicBezTo>
                      <a:pt x="41479" y="6906"/>
                      <a:pt x="41151" y="7049"/>
                      <a:pt x="40822" y="7049"/>
                    </a:cubicBezTo>
                    <a:cubicBezTo>
                      <a:pt x="40659" y="7049"/>
                      <a:pt x="40497" y="7014"/>
                      <a:pt x="40347" y="6939"/>
                    </a:cubicBezTo>
                    <a:cubicBezTo>
                      <a:pt x="39876" y="6703"/>
                      <a:pt x="39454" y="6111"/>
                      <a:pt x="39514" y="5572"/>
                    </a:cubicBezTo>
                    <a:cubicBezTo>
                      <a:pt x="39569" y="5058"/>
                      <a:pt x="39959" y="4683"/>
                      <a:pt x="40442" y="4580"/>
                    </a:cubicBezTo>
                    <a:cubicBezTo>
                      <a:pt x="40573" y="4510"/>
                      <a:pt x="40711" y="4478"/>
                      <a:pt x="40847" y="4478"/>
                    </a:cubicBezTo>
                    <a:close/>
                    <a:moveTo>
                      <a:pt x="4094" y="8288"/>
                    </a:moveTo>
                    <a:cubicBezTo>
                      <a:pt x="4512" y="8288"/>
                      <a:pt x="4919" y="8587"/>
                      <a:pt x="5109" y="8977"/>
                    </a:cubicBezTo>
                    <a:cubicBezTo>
                      <a:pt x="5339" y="9453"/>
                      <a:pt x="5303" y="10059"/>
                      <a:pt x="4946" y="10465"/>
                    </a:cubicBezTo>
                    <a:cubicBezTo>
                      <a:pt x="4726" y="10716"/>
                      <a:pt x="4398" y="10859"/>
                      <a:pt x="4069" y="10859"/>
                    </a:cubicBezTo>
                    <a:cubicBezTo>
                      <a:pt x="3906" y="10859"/>
                      <a:pt x="3743" y="10823"/>
                      <a:pt x="3593" y="10748"/>
                    </a:cubicBezTo>
                    <a:cubicBezTo>
                      <a:pt x="3123" y="10512"/>
                      <a:pt x="2701" y="9921"/>
                      <a:pt x="2759" y="9381"/>
                    </a:cubicBezTo>
                    <a:lnTo>
                      <a:pt x="2759" y="9381"/>
                    </a:lnTo>
                    <a:lnTo>
                      <a:pt x="2759" y="9382"/>
                    </a:lnTo>
                    <a:cubicBezTo>
                      <a:pt x="2816" y="8867"/>
                      <a:pt x="3206" y="8492"/>
                      <a:pt x="3688" y="8390"/>
                    </a:cubicBezTo>
                    <a:cubicBezTo>
                      <a:pt x="3820" y="8320"/>
                      <a:pt x="3957" y="8288"/>
                      <a:pt x="4094" y="8288"/>
                    </a:cubicBezTo>
                    <a:close/>
                    <a:moveTo>
                      <a:pt x="22889" y="8288"/>
                    </a:moveTo>
                    <a:cubicBezTo>
                      <a:pt x="23308" y="8288"/>
                      <a:pt x="23716" y="8587"/>
                      <a:pt x="23905" y="8977"/>
                    </a:cubicBezTo>
                    <a:cubicBezTo>
                      <a:pt x="24136" y="9453"/>
                      <a:pt x="24100" y="10059"/>
                      <a:pt x="23743" y="10465"/>
                    </a:cubicBezTo>
                    <a:cubicBezTo>
                      <a:pt x="23523" y="10716"/>
                      <a:pt x="23194" y="10859"/>
                      <a:pt x="22866" y="10859"/>
                    </a:cubicBezTo>
                    <a:cubicBezTo>
                      <a:pt x="22703" y="10859"/>
                      <a:pt x="22540" y="10823"/>
                      <a:pt x="22390" y="10748"/>
                    </a:cubicBezTo>
                    <a:cubicBezTo>
                      <a:pt x="21919" y="10512"/>
                      <a:pt x="21497" y="9921"/>
                      <a:pt x="21557" y="9381"/>
                    </a:cubicBezTo>
                    <a:lnTo>
                      <a:pt x="21557" y="9381"/>
                    </a:lnTo>
                    <a:lnTo>
                      <a:pt x="21556" y="9382"/>
                    </a:lnTo>
                    <a:cubicBezTo>
                      <a:pt x="21612" y="8867"/>
                      <a:pt x="22002" y="8492"/>
                      <a:pt x="22485" y="8389"/>
                    </a:cubicBezTo>
                    <a:cubicBezTo>
                      <a:pt x="22616" y="8319"/>
                      <a:pt x="22753" y="8288"/>
                      <a:pt x="22889" y="8288"/>
                    </a:cubicBezTo>
                    <a:close/>
                    <a:moveTo>
                      <a:pt x="31549" y="8287"/>
                    </a:moveTo>
                    <a:cubicBezTo>
                      <a:pt x="31967" y="8287"/>
                      <a:pt x="32375" y="8586"/>
                      <a:pt x="32564" y="8976"/>
                    </a:cubicBezTo>
                    <a:cubicBezTo>
                      <a:pt x="32795" y="9453"/>
                      <a:pt x="32758" y="10059"/>
                      <a:pt x="32401" y="10465"/>
                    </a:cubicBezTo>
                    <a:cubicBezTo>
                      <a:pt x="32180" y="10716"/>
                      <a:pt x="31852" y="10859"/>
                      <a:pt x="31524" y="10859"/>
                    </a:cubicBezTo>
                    <a:cubicBezTo>
                      <a:pt x="31361" y="10859"/>
                      <a:pt x="31198" y="10823"/>
                      <a:pt x="31048" y="10748"/>
                    </a:cubicBezTo>
                    <a:cubicBezTo>
                      <a:pt x="30578" y="10513"/>
                      <a:pt x="30156" y="9921"/>
                      <a:pt x="30214" y="9381"/>
                    </a:cubicBezTo>
                    <a:cubicBezTo>
                      <a:pt x="30271" y="8867"/>
                      <a:pt x="30660" y="8492"/>
                      <a:pt x="31143" y="8389"/>
                    </a:cubicBezTo>
                    <a:cubicBezTo>
                      <a:pt x="31275" y="8319"/>
                      <a:pt x="31412" y="8287"/>
                      <a:pt x="31549" y="8287"/>
                    </a:cubicBezTo>
                    <a:close/>
                    <a:moveTo>
                      <a:pt x="45891" y="8288"/>
                    </a:moveTo>
                    <a:cubicBezTo>
                      <a:pt x="46310" y="8288"/>
                      <a:pt x="46717" y="8587"/>
                      <a:pt x="46907" y="8977"/>
                    </a:cubicBezTo>
                    <a:cubicBezTo>
                      <a:pt x="47138" y="9453"/>
                      <a:pt x="47102" y="10059"/>
                      <a:pt x="46744" y="10465"/>
                    </a:cubicBezTo>
                    <a:cubicBezTo>
                      <a:pt x="46524" y="10716"/>
                      <a:pt x="46196" y="10859"/>
                      <a:pt x="45868" y="10859"/>
                    </a:cubicBezTo>
                    <a:cubicBezTo>
                      <a:pt x="45705" y="10859"/>
                      <a:pt x="45541" y="10823"/>
                      <a:pt x="45392" y="10748"/>
                    </a:cubicBezTo>
                    <a:cubicBezTo>
                      <a:pt x="44922" y="10512"/>
                      <a:pt x="44499" y="9921"/>
                      <a:pt x="44558" y="9381"/>
                    </a:cubicBezTo>
                    <a:lnTo>
                      <a:pt x="44558" y="9381"/>
                    </a:lnTo>
                    <a:lnTo>
                      <a:pt x="44558" y="9382"/>
                    </a:lnTo>
                    <a:cubicBezTo>
                      <a:pt x="44614" y="8867"/>
                      <a:pt x="45004" y="8492"/>
                      <a:pt x="45487" y="8389"/>
                    </a:cubicBezTo>
                    <a:cubicBezTo>
                      <a:pt x="45618" y="8319"/>
                      <a:pt x="45755" y="8288"/>
                      <a:pt x="45891" y="8288"/>
                    </a:cubicBezTo>
                    <a:close/>
                    <a:moveTo>
                      <a:pt x="8546" y="8288"/>
                    </a:moveTo>
                    <a:cubicBezTo>
                      <a:pt x="8965" y="8288"/>
                      <a:pt x="9372" y="8587"/>
                      <a:pt x="9561" y="8977"/>
                    </a:cubicBezTo>
                    <a:cubicBezTo>
                      <a:pt x="9792" y="9454"/>
                      <a:pt x="9756" y="10060"/>
                      <a:pt x="9399" y="10465"/>
                    </a:cubicBezTo>
                    <a:cubicBezTo>
                      <a:pt x="9178" y="10716"/>
                      <a:pt x="8849" y="10859"/>
                      <a:pt x="8521" y="10859"/>
                    </a:cubicBezTo>
                    <a:cubicBezTo>
                      <a:pt x="8358" y="10859"/>
                      <a:pt x="8195" y="10824"/>
                      <a:pt x="8045" y="10749"/>
                    </a:cubicBezTo>
                    <a:cubicBezTo>
                      <a:pt x="7575" y="10512"/>
                      <a:pt x="7153" y="9921"/>
                      <a:pt x="7213" y="9381"/>
                    </a:cubicBezTo>
                    <a:lnTo>
                      <a:pt x="7213" y="9381"/>
                    </a:lnTo>
                    <a:lnTo>
                      <a:pt x="7213" y="9382"/>
                    </a:lnTo>
                    <a:cubicBezTo>
                      <a:pt x="7268" y="8867"/>
                      <a:pt x="7658" y="8492"/>
                      <a:pt x="8141" y="8390"/>
                    </a:cubicBezTo>
                    <a:cubicBezTo>
                      <a:pt x="8272" y="8320"/>
                      <a:pt x="8410" y="8288"/>
                      <a:pt x="8546" y="8288"/>
                    </a:cubicBezTo>
                    <a:close/>
                    <a:moveTo>
                      <a:pt x="18437" y="8288"/>
                    </a:moveTo>
                    <a:cubicBezTo>
                      <a:pt x="18856" y="8288"/>
                      <a:pt x="19263" y="8587"/>
                      <a:pt x="19452" y="8977"/>
                    </a:cubicBezTo>
                    <a:cubicBezTo>
                      <a:pt x="19683" y="9454"/>
                      <a:pt x="19646" y="10060"/>
                      <a:pt x="19289" y="10465"/>
                    </a:cubicBezTo>
                    <a:cubicBezTo>
                      <a:pt x="19069" y="10716"/>
                      <a:pt x="18740" y="10859"/>
                      <a:pt x="18412" y="10859"/>
                    </a:cubicBezTo>
                    <a:cubicBezTo>
                      <a:pt x="18249" y="10859"/>
                      <a:pt x="18086" y="10824"/>
                      <a:pt x="17937" y="10749"/>
                    </a:cubicBezTo>
                    <a:cubicBezTo>
                      <a:pt x="17467" y="10512"/>
                      <a:pt x="17044" y="9921"/>
                      <a:pt x="17103" y="9381"/>
                    </a:cubicBezTo>
                    <a:lnTo>
                      <a:pt x="17103" y="9381"/>
                    </a:lnTo>
                    <a:lnTo>
                      <a:pt x="17103" y="9382"/>
                    </a:lnTo>
                    <a:cubicBezTo>
                      <a:pt x="17160" y="8867"/>
                      <a:pt x="17549" y="8492"/>
                      <a:pt x="18033" y="8390"/>
                    </a:cubicBezTo>
                    <a:cubicBezTo>
                      <a:pt x="18164" y="8320"/>
                      <a:pt x="18301" y="8288"/>
                      <a:pt x="18437" y="8288"/>
                    </a:cubicBezTo>
                    <a:close/>
                    <a:moveTo>
                      <a:pt x="27864" y="8288"/>
                    </a:moveTo>
                    <a:cubicBezTo>
                      <a:pt x="28283" y="8288"/>
                      <a:pt x="28691" y="8587"/>
                      <a:pt x="28880" y="8977"/>
                    </a:cubicBezTo>
                    <a:cubicBezTo>
                      <a:pt x="29110" y="9453"/>
                      <a:pt x="29074" y="10059"/>
                      <a:pt x="28716" y="10465"/>
                    </a:cubicBezTo>
                    <a:lnTo>
                      <a:pt x="28717" y="10465"/>
                    </a:lnTo>
                    <a:cubicBezTo>
                      <a:pt x="28496" y="10716"/>
                      <a:pt x="28168" y="10859"/>
                      <a:pt x="27839" y="10859"/>
                    </a:cubicBezTo>
                    <a:cubicBezTo>
                      <a:pt x="27676" y="10859"/>
                      <a:pt x="27513" y="10824"/>
                      <a:pt x="27364" y="10749"/>
                    </a:cubicBezTo>
                    <a:cubicBezTo>
                      <a:pt x="26894" y="10513"/>
                      <a:pt x="26472" y="9921"/>
                      <a:pt x="26530" y="9382"/>
                    </a:cubicBezTo>
                    <a:cubicBezTo>
                      <a:pt x="26587" y="8867"/>
                      <a:pt x="26976" y="8492"/>
                      <a:pt x="27460" y="8389"/>
                    </a:cubicBezTo>
                    <a:cubicBezTo>
                      <a:pt x="27591" y="8319"/>
                      <a:pt x="27728" y="8288"/>
                      <a:pt x="27864" y="8288"/>
                    </a:cubicBezTo>
                    <a:close/>
                    <a:moveTo>
                      <a:pt x="36000" y="8288"/>
                    </a:moveTo>
                    <a:cubicBezTo>
                      <a:pt x="36419" y="8288"/>
                      <a:pt x="36827" y="8587"/>
                      <a:pt x="37016" y="8977"/>
                    </a:cubicBezTo>
                    <a:cubicBezTo>
                      <a:pt x="37247" y="9453"/>
                      <a:pt x="37211" y="10059"/>
                      <a:pt x="36854" y="10465"/>
                    </a:cubicBezTo>
                    <a:cubicBezTo>
                      <a:pt x="36633" y="10716"/>
                      <a:pt x="36304" y="10859"/>
                      <a:pt x="35976" y="10859"/>
                    </a:cubicBezTo>
                    <a:cubicBezTo>
                      <a:pt x="35813" y="10859"/>
                      <a:pt x="35650" y="10824"/>
                      <a:pt x="35500" y="10749"/>
                    </a:cubicBezTo>
                    <a:cubicBezTo>
                      <a:pt x="35030" y="10513"/>
                      <a:pt x="34608" y="9921"/>
                      <a:pt x="34667" y="9382"/>
                    </a:cubicBezTo>
                    <a:cubicBezTo>
                      <a:pt x="34723" y="8867"/>
                      <a:pt x="35112" y="8492"/>
                      <a:pt x="35596" y="8389"/>
                    </a:cubicBezTo>
                    <a:cubicBezTo>
                      <a:pt x="35727" y="8319"/>
                      <a:pt x="35864" y="8288"/>
                      <a:pt x="36000" y="8288"/>
                    </a:cubicBezTo>
                    <a:close/>
                    <a:moveTo>
                      <a:pt x="40975" y="8288"/>
                    </a:moveTo>
                    <a:cubicBezTo>
                      <a:pt x="41394" y="8288"/>
                      <a:pt x="41801" y="8587"/>
                      <a:pt x="41990" y="8977"/>
                    </a:cubicBezTo>
                    <a:cubicBezTo>
                      <a:pt x="42221" y="9454"/>
                      <a:pt x="42184" y="10060"/>
                      <a:pt x="41827" y="10465"/>
                    </a:cubicBezTo>
                    <a:cubicBezTo>
                      <a:pt x="41607" y="10716"/>
                      <a:pt x="41278" y="10859"/>
                      <a:pt x="40950" y="10859"/>
                    </a:cubicBezTo>
                    <a:cubicBezTo>
                      <a:pt x="40787" y="10859"/>
                      <a:pt x="40624" y="10824"/>
                      <a:pt x="40475" y="10749"/>
                    </a:cubicBezTo>
                    <a:cubicBezTo>
                      <a:pt x="40005" y="10512"/>
                      <a:pt x="39583" y="9921"/>
                      <a:pt x="39641" y="9381"/>
                    </a:cubicBezTo>
                    <a:lnTo>
                      <a:pt x="39641" y="9381"/>
                    </a:lnTo>
                    <a:lnTo>
                      <a:pt x="39641" y="9382"/>
                    </a:lnTo>
                    <a:cubicBezTo>
                      <a:pt x="39698" y="8867"/>
                      <a:pt x="40087" y="8492"/>
                      <a:pt x="40571" y="8390"/>
                    </a:cubicBezTo>
                    <a:cubicBezTo>
                      <a:pt x="40702" y="8320"/>
                      <a:pt x="40839" y="8288"/>
                      <a:pt x="40975" y="8288"/>
                    </a:cubicBezTo>
                    <a:close/>
                    <a:moveTo>
                      <a:pt x="13520" y="8288"/>
                    </a:moveTo>
                    <a:cubicBezTo>
                      <a:pt x="13939" y="8288"/>
                      <a:pt x="14346" y="8587"/>
                      <a:pt x="14535" y="8978"/>
                    </a:cubicBezTo>
                    <a:cubicBezTo>
                      <a:pt x="14767" y="9454"/>
                      <a:pt x="14730" y="10060"/>
                      <a:pt x="14373" y="10466"/>
                    </a:cubicBezTo>
                    <a:cubicBezTo>
                      <a:pt x="14152" y="10716"/>
                      <a:pt x="13824" y="10860"/>
                      <a:pt x="13495" y="10860"/>
                    </a:cubicBezTo>
                    <a:cubicBezTo>
                      <a:pt x="13332" y="10860"/>
                      <a:pt x="13169" y="10824"/>
                      <a:pt x="13020" y="10749"/>
                    </a:cubicBezTo>
                    <a:cubicBezTo>
                      <a:pt x="12550" y="10512"/>
                      <a:pt x="12128" y="9921"/>
                      <a:pt x="12186" y="9381"/>
                    </a:cubicBezTo>
                    <a:lnTo>
                      <a:pt x="12186" y="9381"/>
                    </a:lnTo>
                    <a:lnTo>
                      <a:pt x="12186" y="9382"/>
                    </a:lnTo>
                    <a:cubicBezTo>
                      <a:pt x="12243" y="8869"/>
                      <a:pt x="12632" y="8493"/>
                      <a:pt x="13115" y="8390"/>
                    </a:cubicBezTo>
                    <a:cubicBezTo>
                      <a:pt x="13247" y="8320"/>
                      <a:pt x="13384" y="8288"/>
                      <a:pt x="13520" y="8288"/>
                    </a:cubicBezTo>
                    <a:close/>
                    <a:moveTo>
                      <a:pt x="19202" y="12097"/>
                    </a:moveTo>
                    <a:cubicBezTo>
                      <a:pt x="19621" y="12097"/>
                      <a:pt x="20028" y="12396"/>
                      <a:pt x="20217" y="12786"/>
                    </a:cubicBezTo>
                    <a:cubicBezTo>
                      <a:pt x="20448" y="13264"/>
                      <a:pt x="20412" y="13870"/>
                      <a:pt x="20055" y="14276"/>
                    </a:cubicBezTo>
                    <a:cubicBezTo>
                      <a:pt x="19835" y="14526"/>
                      <a:pt x="19506" y="14669"/>
                      <a:pt x="19177" y="14669"/>
                    </a:cubicBezTo>
                    <a:cubicBezTo>
                      <a:pt x="19014" y="14669"/>
                      <a:pt x="18852" y="14634"/>
                      <a:pt x="18702" y="14559"/>
                    </a:cubicBezTo>
                    <a:cubicBezTo>
                      <a:pt x="18231" y="14323"/>
                      <a:pt x="17809" y="13731"/>
                      <a:pt x="17869" y="13191"/>
                    </a:cubicBezTo>
                    <a:cubicBezTo>
                      <a:pt x="17925" y="12677"/>
                      <a:pt x="18314" y="12301"/>
                      <a:pt x="18797" y="12199"/>
                    </a:cubicBezTo>
                    <a:cubicBezTo>
                      <a:pt x="18928" y="12129"/>
                      <a:pt x="19066" y="12097"/>
                      <a:pt x="19202" y="12097"/>
                    </a:cubicBezTo>
                    <a:close/>
                    <a:moveTo>
                      <a:pt x="24177" y="12097"/>
                    </a:moveTo>
                    <a:cubicBezTo>
                      <a:pt x="24595" y="12097"/>
                      <a:pt x="25003" y="12397"/>
                      <a:pt x="25192" y="12787"/>
                    </a:cubicBezTo>
                    <a:cubicBezTo>
                      <a:pt x="25423" y="13264"/>
                      <a:pt x="25386" y="13870"/>
                      <a:pt x="25029" y="14276"/>
                    </a:cubicBezTo>
                    <a:cubicBezTo>
                      <a:pt x="24809" y="14526"/>
                      <a:pt x="24481" y="14669"/>
                      <a:pt x="24152" y="14669"/>
                    </a:cubicBezTo>
                    <a:cubicBezTo>
                      <a:pt x="23989" y="14669"/>
                      <a:pt x="23826" y="14634"/>
                      <a:pt x="23676" y="14559"/>
                    </a:cubicBezTo>
                    <a:cubicBezTo>
                      <a:pt x="23206" y="14323"/>
                      <a:pt x="22784" y="13731"/>
                      <a:pt x="22842" y="13191"/>
                    </a:cubicBezTo>
                    <a:cubicBezTo>
                      <a:pt x="22899" y="12678"/>
                      <a:pt x="23289" y="12303"/>
                      <a:pt x="23772" y="12199"/>
                    </a:cubicBezTo>
                    <a:cubicBezTo>
                      <a:pt x="23903" y="12129"/>
                      <a:pt x="24040" y="12097"/>
                      <a:pt x="24177" y="12097"/>
                    </a:cubicBezTo>
                    <a:close/>
                    <a:moveTo>
                      <a:pt x="46657" y="12097"/>
                    </a:moveTo>
                    <a:cubicBezTo>
                      <a:pt x="47075" y="12097"/>
                      <a:pt x="47483" y="12397"/>
                      <a:pt x="47671" y="12787"/>
                    </a:cubicBezTo>
                    <a:cubicBezTo>
                      <a:pt x="47903" y="13264"/>
                      <a:pt x="47867" y="13870"/>
                      <a:pt x="47510" y="14276"/>
                    </a:cubicBezTo>
                    <a:lnTo>
                      <a:pt x="47509" y="14276"/>
                    </a:lnTo>
                    <a:cubicBezTo>
                      <a:pt x="47289" y="14526"/>
                      <a:pt x="46960" y="14669"/>
                      <a:pt x="46632" y="14669"/>
                    </a:cubicBezTo>
                    <a:cubicBezTo>
                      <a:pt x="46469" y="14669"/>
                      <a:pt x="46306" y="14634"/>
                      <a:pt x="46156" y="14559"/>
                    </a:cubicBezTo>
                    <a:cubicBezTo>
                      <a:pt x="45685" y="14323"/>
                      <a:pt x="45263" y="13731"/>
                      <a:pt x="45323" y="13191"/>
                    </a:cubicBezTo>
                    <a:cubicBezTo>
                      <a:pt x="45379" y="12678"/>
                      <a:pt x="45768" y="12303"/>
                      <a:pt x="46252" y="12199"/>
                    </a:cubicBezTo>
                    <a:cubicBezTo>
                      <a:pt x="46383" y="12129"/>
                      <a:pt x="46521" y="12097"/>
                      <a:pt x="46657" y="12097"/>
                    </a:cubicBezTo>
                    <a:close/>
                    <a:moveTo>
                      <a:pt x="4857" y="12098"/>
                    </a:moveTo>
                    <a:cubicBezTo>
                      <a:pt x="5276" y="12098"/>
                      <a:pt x="5684" y="12397"/>
                      <a:pt x="5873" y="12787"/>
                    </a:cubicBezTo>
                    <a:cubicBezTo>
                      <a:pt x="6104" y="13264"/>
                      <a:pt x="6068" y="13870"/>
                      <a:pt x="5711" y="14276"/>
                    </a:cubicBezTo>
                    <a:cubicBezTo>
                      <a:pt x="5490" y="14527"/>
                      <a:pt x="5161" y="14670"/>
                      <a:pt x="4833" y="14670"/>
                    </a:cubicBezTo>
                    <a:cubicBezTo>
                      <a:pt x="4670" y="14670"/>
                      <a:pt x="4507" y="14634"/>
                      <a:pt x="4358" y="14560"/>
                    </a:cubicBezTo>
                    <a:cubicBezTo>
                      <a:pt x="3887" y="14324"/>
                      <a:pt x="3465" y="13731"/>
                      <a:pt x="3525" y="13191"/>
                    </a:cubicBezTo>
                    <a:cubicBezTo>
                      <a:pt x="3580" y="12678"/>
                      <a:pt x="3970" y="12303"/>
                      <a:pt x="4453" y="12199"/>
                    </a:cubicBezTo>
                    <a:cubicBezTo>
                      <a:pt x="4584" y="12129"/>
                      <a:pt x="4721" y="12098"/>
                      <a:pt x="4857" y="12098"/>
                    </a:cubicBezTo>
                    <a:close/>
                    <a:moveTo>
                      <a:pt x="9832" y="12098"/>
                    </a:moveTo>
                    <a:cubicBezTo>
                      <a:pt x="10251" y="12098"/>
                      <a:pt x="10658" y="12397"/>
                      <a:pt x="10848" y="12787"/>
                    </a:cubicBezTo>
                    <a:cubicBezTo>
                      <a:pt x="11078" y="13264"/>
                      <a:pt x="11042" y="13870"/>
                      <a:pt x="10685" y="14276"/>
                    </a:cubicBezTo>
                    <a:cubicBezTo>
                      <a:pt x="10465" y="14527"/>
                      <a:pt x="10136" y="14670"/>
                      <a:pt x="9807" y="14670"/>
                    </a:cubicBezTo>
                    <a:cubicBezTo>
                      <a:pt x="9644" y="14670"/>
                      <a:pt x="9481" y="14634"/>
                      <a:pt x="9332" y="14560"/>
                    </a:cubicBezTo>
                    <a:cubicBezTo>
                      <a:pt x="8862" y="14324"/>
                      <a:pt x="8440" y="13732"/>
                      <a:pt x="8498" y="13192"/>
                    </a:cubicBezTo>
                    <a:cubicBezTo>
                      <a:pt x="8554" y="12678"/>
                      <a:pt x="8945" y="12303"/>
                      <a:pt x="9427" y="12200"/>
                    </a:cubicBezTo>
                    <a:cubicBezTo>
                      <a:pt x="9559" y="12130"/>
                      <a:pt x="9696" y="12098"/>
                      <a:pt x="9832" y="12098"/>
                    </a:cubicBezTo>
                    <a:close/>
                    <a:moveTo>
                      <a:pt x="42204" y="12098"/>
                    </a:moveTo>
                    <a:cubicBezTo>
                      <a:pt x="42622" y="12098"/>
                      <a:pt x="43030" y="12397"/>
                      <a:pt x="43219" y="12787"/>
                    </a:cubicBezTo>
                    <a:cubicBezTo>
                      <a:pt x="43451" y="13264"/>
                      <a:pt x="43414" y="13870"/>
                      <a:pt x="43057" y="14276"/>
                    </a:cubicBezTo>
                    <a:lnTo>
                      <a:pt x="43056" y="14276"/>
                    </a:lnTo>
                    <a:cubicBezTo>
                      <a:pt x="42836" y="14527"/>
                      <a:pt x="42507" y="14670"/>
                      <a:pt x="42179" y="14670"/>
                    </a:cubicBezTo>
                    <a:cubicBezTo>
                      <a:pt x="42016" y="14670"/>
                      <a:pt x="41853" y="14634"/>
                      <a:pt x="41704" y="14560"/>
                    </a:cubicBezTo>
                    <a:cubicBezTo>
                      <a:pt x="41233" y="14324"/>
                      <a:pt x="40811" y="13732"/>
                      <a:pt x="40870" y="13192"/>
                    </a:cubicBezTo>
                    <a:cubicBezTo>
                      <a:pt x="40927" y="12678"/>
                      <a:pt x="41316" y="12303"/>
                      <a:pt x="41798" y="12200"/>
                    </a:cubicBezTo>
                    <a:cubicBezTo>
                      <a:pt x="41930" y="12130"/>
                      <a:pt x="42067" y="12098"/>
                      <a:pt x="42204" y="12098"/>
                    </a:cubicBezTo>
                    <a:close/>
                    <a:moveTo>
                      <a:pt x="14750" y="12098"/>
                    </a:moveTo>
                    <a:cubicBezTo>
                      <a:pt x="15168" y="12098"/>
                      <a:pt x="15575" y="12397"/>
                      <a:pt x="15764" y="12787"/>
                    </a:cubicBezTo>
                    <a:cubicBezTo>
                      <a:pt x="15996" y="13264"/>
                      <a:pt x="15959" y="13870"/>
                      <a:pt x="15602" y="14276"/>
                    </a:cubicBezTo>
                    <a:lnTo>
                      <a:pt x="15602" y="14277"/>
                    </a:lnTo>
                    <a:cubicBezTo>
                      <a:pt x="15381" y="14527"/>
                      <a:pt x="15053" y="14670"/>
                      <a:pt x="14724" y="14670"/>
                    </a:cubicBezTo>
                    <a:cubicBezTo>
                      <a:pt x="14561" y="14670"/>
                      <a:pt x="14398" y="14635"/>
                      <a:pt x="14249" y="14560"/>
                    </a:cubicBezTo>
                    <a:cubicBezTo>
                      <a:pt x="13778" y="14324"/>
                      <a:pt x="13356" y="13732"/>
                      <a:pt x="13415" y="13192"/>
                    </a:cubicBezTo>
                    <a:cubicBezTo>
                      <a:pt x="13472" y="12678"/>
                      <a:pt x="13861" y="12303"/>
                      <a:pt x="14344" y="12200"/>
                    </a:cubicBezTo>
                    <a:cubicBezTo>
                      <a:pt x="14476" y="12130"/>
                      <a:pt x="14613" y="12098"/>
                      <a:pt x="14750" y="12098"/>
                    </a:cubicBezTo>
                    <a:close/>
                    <a:moveTo>
                      <a:pt x="47997" y="0"/>
                    </a:moveTo>
                    <a:cubicBezTo>
                      <a:pt x="47994" y="0"/>
                      <a:pt x="47991" y="0"/>
                      <a:pt x="47988" y="1"/>
                    </a:cubicBezTo>
                    <a:lnTo>
                      <a:pt x="29457" y="285"/>
                    </a:lnTo>
                    <a:lnTo>
                      <a:pt x="11021" y="567"/>
                    </a:lnTo>
                    <a:lnTo>
                      <a:pt x="620" y="727"/>
                    </a:lnTo>
                    <a:cubicBezTo>
                      <a:pt x="503" y="729"/>
                      <a:pt x="444" y="820"/>
                      <a:pt x="442" y="912"/>
                    </a:cubicBezTo>
                    <a:cubicBezTo>
                      <a:pt x="437" y="911"/>
                      <a:pt x="432" y="911"/>
                      <a:pt x="428" y="911"/>
                    </a:cubicBezTo>
                    <a:cubicBezTo>
                      <a:pt x="296" y="911"/>
                      <a:pt x="173" y="1096"/>
                      <a:pt x="285" y="1236"/>
                    </a:cubicBezTo>
                    <a:cubicBezTo>
                      <a:pt x="689" y="1741"/>
                      <a:pt x="1116" y="2225"/>
                      <a:pt x="1564" y="2690"/>
                    </a:cubicBezTo>
                    <a:cubicBezTo>
                      <a:pt x="987" y="3308"/>
                      <a:pt x="479" y="3986"/>
                      <a:pt x="49" y="4715"/>
                    </a:cubicBezTo>
                    <a:cubicBezTo>
                      <a:pt x="0" y="4799"/>
                      <a:pt x="27" y="4922"/>
                      <a:pt x="116" y="4969"/>
                    </a:cubicBezTo>
                    <a:cubicBezTo>
                      <a:pt x="658" y="5251"/>
                      <a:pt x="1175" y="5579"/>
                      <a:pt x="1661" y="5951"/>
                    </a:cubicBezTo>
                    <a:cubicBezTo>
                      <a:pt x="1263" y="6637"/>
                      <a:pt x="802" y="7284"/>
                      <a:pt x="284" y="7884"/>
                    </a:cubicBezTo>
                    <a:cubicBezTo>
                      <a:pt x="210" y="7969"/>
                      <a:pt x="209" y="8117"/>
                      <a:pt x="321" y="8175"/>
                    </a:cubicBezTo>
                    <a:lnTo>
                      <a:pt x="1938" y="9012"/>
                    </a:lnTo>
                    <a:lnTo>
                      <a:pt x="595" y="11237"/>
                    </a:lnTo>
                    <a:cubicBezTo>
                      <a:pt x="535" y="11337"/>
                      <a:pt x="589" y="11482"/>
                      <a:pt x="705" y="11509"/>
                    </a:cubicBezTo>
                    <a:cubicBezTo>
                      <a:pt x="1254" y="11638"/>
                      <a:pt x="1786" y="11825"/>
                      <a:pt x="2296" y="12067"/>
                    </a:cubicBezTo>
                    <a:cubicBezTo>
                      <a:pt x="1971" y="13163"/>
                      <a:pt x="1541" y="14226"/>
                      <a:pt x="1009" y="15238"/>
                    </a:cubicBezTo>
                    <a:cubicBezTo>
                      <a:pt x="933" y="15384"/>
                      <a:pt x="1062" y="15518"/>
                      <a:pt x="1185" y="15518"/>
                    </a:cubicBezTo>
                    <a:cubicBezTo>
                      <a:pt x="1231" y="15518"/>
                      <a:pt x="1276" y="15499"/>
                      <a:pt x="1310" y="15456"/>
                    </a:cubicBezTo>
                    <a:cubicBezTo>
                      <a:pt x="1338" y="15475"/>
                      <a:pt x="1372" y="15485"/>
                      <a:pt x="1407" y="15485"/>
                    </a:cubicBezTo>
                    <a:cubicBezTo>
                      <a:pt x="1409" y="15485"/>
                      <a:pt x="1410" y="15485"/>
                      <a:pt x="1412" y="15485"/>
                    </a:cubicBezTo>
                    <a:cubicBezTo>
                      <a:pt x="7321" y="15405"/>
                      <a:pt x="13231" y="15323"/>
                      <a:pt x="19133" y="15000"/>
                    </a:cubicBezTo>
                    <a:cubicBezTo>
                      <a:pt x="21890" y="14848"/>
                      <a:pt x="24645" y="14661"/>
                      <a:pt x="27405" y="14580"/>
                    </a:cubicBezTo>
                    <a:cubicBezTo>
                      <a:pt x="27391" y="14573"/>
                      <a:pt x="27376" y="14567"/>
                      <a:pt x="27360" y="14559"/>
                    </a:cubicBezTo>
                    <a:cubicBezTo>
                      <a:pt x="26890" y="14323"/>
                      <a:pt x="26468" y="13731"/>
                      <a:pt x="26526" y="13191"/>
                    </a:cubicBezTo>
                    <a:cubicBezTo>
                      <a:pt x="26583" y="12677"/>
                      <a:pt x="26973" y="12301"/>
                      <a:pt x="27455" y="12199"/>
                    </a:cubicBezTo>
                    <a:cubicBezTo>
                      <a:pt x="27587" y="12129"/>
                      <a:pt x="27724" y="12097"/>
                      <a:pt x="27860" y="12097"/>
                    </a:cubicBezTo>
                    <a:cubicBezTo>
                      <a:pt x="28279" y="12097"/>
                      <a:pt x="28686" y="12396"/>
                      <a:pt x="28876" y="12786"/>
                    </a:cubicBezTo>
                    <a:cubicBezTo>
                      <a:pt x="29106" y="13264"/>
                      <a:pt x="29070" y="13870"/>
                      <a:pt x="28713" y="14275"/>
                    </a:cubicBezTo>
                    <a:cubicBezTo>
                      <a:pt x="28607" y="14394"/>
                      <a:pt x="28478" y="14491"/>
                      <a:pt x="28334" y="14558"/>
                    </a:cubicBezTo>
                    <a:cubicBezTo>
                      <a:pt x="29173" y="14540"/>
                      <a:pt x="30013" y="14532"/>
                      <a:pt x="30853" y="14532"/>
                    </a:cubicBezTo>
                    <a:cubicBezTo>
                      <a:pt x="31159" y="14532"/>
                      <a:pt x="31464" y="14533"/>
                      <a:pt x="31770" y="14535"/>
                    </a:cubicBezTo>
                    <a:cubicBezTo>
                      <a:pt x="31317" y="14286"/>
                      <a:pt x="30922" y="13714"/>
                      <a:pt x="30980" y="13191"/>
                    </a:cubicBezTo>
                    <a:cubicBezTo>
                      <a:pt x="31035" y="12677"/>
                      <a:pt x="31425" y="12301"/>
                      <a:pt x="31908" y="12198"/>
                    </a:cubicBezTo>
                    <a:cubicBezTo>
                      <a:pt x="32039" y="12128"/>
                      <a:pt x="32176" y="12097"/>
                      <a:pt x="32312" y="12097"/>
                    </a:cubicBezTo>
                    <a:cubicBezTo>
                      <a:pt x="32731" y="12097"/>
                      <a:pt x="33139" y="12396"/>
                      <a:pt x="33328" y="12786"/>
                    </a:cubicBezTo>
                    <a:cubicBezTo>
                      <a:pt x="33559" y="13263"/>
                      <a:pt x="33523" y="13869"/>
                      <a:pt x="33166" y="14275"/>
                    </a:cubicBezTo>
                    <a:cubicBezTo>
                      <a:pt x="33066" y="14387"/>
                      <a:pt x="32943" y="14480"/>
                      <a:pt x="32808" y="14546"/>
                    </a:cubicBezTo>
                    <a:cubicBezTo>
                      <a:pt x="34115" y="14564"/>
                      <a:pt x="35421" y="14598"/>
                      <a:pt x="36727" y="14647"/>
                    </a:cubicBezTo>
                    <a:cubicBezTo>
                      <a:pt x="36866" y="14651"/>
                      <a:pt x="37007" y="14656"/>
                      <a:pt x="37146" y="14662"/>
                    </a:cubicBezTo>
                    <a:cubicBezTo>
                      <a:pt x="37022" y="14649"/>
                      <a:pt x="36899" y="14614"/>
                      <a:pt x="36788" y="14558"/>
                    </a:cubicBezTo>
                    <a:cubicBezTo>
                      <a:pt x="36317" y="14321"/>
                      <a:pt x="35895" y="13730"/>
                      <a:pt x="35953" y="13190"/>
                    </a:cubicBezTo>
                    <a:cubicBezTo>
                      <a:pt x="36010" y="12677"/>
                      <a:pt x="36400" y="12301"/>
                      <a:pt x="36882" y="12198"/>
                    </a:cubicBezTo>
                    <a:cubicBezTo>
                      <a:pt x="37014" y="12128"/>
                      <a:pt x="37151" y="12096"/>
                      <a:pt x="37287" y="12096"/>
                    </a:cubicBezTo>
                    <a:cubicBezTo>
                      <a:pt x="37706" y="12096"/>
                      <a:pt x="38113" y="12396"/>
                      <a:pt x="38303" y="12786"/>
                    </a:cubicBezTo>
                    <a:cubicBezTo>
                      <a:pt x="38534" y="13263"/>
                      <a:pt x="38497" y="13869"/>
                      <a:pt x="38140" y="14275"/>
                    </a:cubicBezTo>
                    <a:cubicBezTo>
                      <a:pt x="37924" y="14516"/>
                      <a:pt x="37618" y="14657"/>
                      <a:pt x="37294" y="14667"/>
                    </a:cubicBezTo>
                    <a:cubicBezTo>
                      <a:pt x="40398" y="14787"/>
                      <a:pt x="43501" y="14971"/>
                      <a:pt x="46602" y="15155"/>
                    </a:cubicBezTo>
                    <a:cubicBezTo>
                      <a:pt x="46607" y="15155"/>
                      <a:pt x="46611" y="15156"/>
                      <a:pt x="46616" y="15156"/>
                    </a:cubicBezTo>
                    <a:cubicBezTo>
                      <a:pt x="46650" y="15156"/>
                      <a:pt x="46683" y="15146"/>
                      <a:pt x="46711" y="15126"/>
                    </a:cubicBezTo>
                    <a:cubicBezTo>
                      <a:pt x="47593" y="15059"/>
                      <a:pt x="48467" y="14922"/>
                      <a:pt x="49325" y="14714"/>
                    </a:cubicBezTo>
                    <a:cubicBezTo>
                      <a:pt x="49422" y="14690"/>
                      <a:pt x="49481" y="14581"/>
                      <a:pt x="49454" y="14486"/>
                    </a:cubicBezTo>
                    <a:cubicBezTo>
                      <a:pt x="49419" y="14363"/>
                      <a:pt x="49370" y="14245"/>
                      <a:pt x="49309" y="14133"/>
                    </a:cubicBezTo>
                    <a:cubicBezTo>
                      <a:pt x="49325" y="14085"/>
                      <a:pt x="49318" y="14032"/>
                      <a:pt x="49292" y="13989"/>
                    </a:cubicBezTo>
                    <a:lnTo>
                      <a:pt x="47981" y="11919"/>
                    </a:lnTo>
                    <a:cubicBezTo>
                      <a:pt x="48450" y="11391"/>
                      <a:pt x="48850" y="10807"/>
                      <a:pt x="49176" y="10180"/>
                    </a:cubicBezTo>
                    <a:cubicBezTo>
                      <a:pt x="49184" y="10161"/>
                      <a:pt x="49191" y="10142"/>
                      <a:pt x="49195" y="10122"/>
                    </a:cubicBezTo>
                    <a:cubicBezTo>
                      <a:pt x="49156" y="10055"/>
                      <a:pt x="49122" y="9985"/>
                      <a:pt x="49093" y="9913"/>
                    </a:cubicBezTo>
                    <a:lnTo>
                      <a:pt x="47839" y="8911"/>
                    </a:lnTo>
                    <a:cubicBezTo>
                      <a:pt x="48063" y="8629"/>
                      <a:pt x="48278" y="8342"/>
                      <a:pt x="48482" y="8047"/>
                    </a:cubicBezTo>
                    <a:cubicBezTo>
                      <a:pt x="48690" y="7745"/>
                      <a:pt x="49045" y="7349"/>
                      <a:pt x="49006" y="6955"/>
                    </a:cubicBezTo>
                    <a:cubicBezTo>
                      <a:pt x="48969" y="6589"/>
                      <a:pt x="48558" y="6320"/>
                      <a:pt x="48295" y="6110"/>
                    </a:cubicBezTo>
                    <a:cubicBezTo>
                      <a:pt x="48016" y="5884"/>
                      <a:pt x="47720" y="5679"/>
                      <a:pt x="47413" y="5495"/>
                    </a:cubicBezTo>
                    <a:cubicBezTo>
                      <a:pt x="47882" y="4865"/>
                      <a:pt x="48352" y="4235"/>
                      <a:pt x="48821" y="3605"/>
                    </a:cubicBezTo>
                    <a:cubicBezTo>
                      <a:pt x="48870" y="3539"/>
                      <a:pt x="48844" y="3435"/>
                      <a:pt x="48792" y="3380"/>
                    </a:cubicBezTo>
                    <a:lnTo>
                      <a:pt x="47296" y="1827"/>
                    </a:lnTo>
                    <a:lnTo>
                      <a:pt x="48253" y="306"/>
                    </a:lnTo>
                    <a:cubicBezTo>
                      <a:pt x="48338" y="170"/>
                      <a:pt x="48222" y="42"/>
                      <a:pt x="48098" y="33"/>
                    </a:cubicBezTo>
                    <a:cubicBezTo>
                      <a:pt x="48068" y="12"/>
                      <a:pt x="48033" y="0"/>
                      <a:pt x="479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0"/>
              <p:cNvSpPr/>
              <p:nvPr/>
            </p:nvSpPr>
            <p:spPr>
              <a:xfrm>
                <a:off x="1211525" y="1978525"/>
                <a:ext cx="66000" cy="64300"/>
              </a:xfrm>
              <a:custGeom>
                <a:rect b="b" l="l" r="r" t="t"/>
                <a:pathLst>
                  <a:path extrusionOk="0" h="2572" w="2640">
                    <a:moveTo>
                      <a:pt x="1393" y="0"/>
                    </a:moveTo>
                    <a:cubicBezTo>
                      <a:pt x="1257" y="0"/>
                      <a:pt x="1120" y="32"/>
                      <a:pt x="988" y="102"/>
                    </a:cubicBezTo>
                    <a:cubicBezTo>
                      <a:pt x="506" y="204"/>
                      <a:pt x="116" y="581"/>
                      <a:pt x="60" y="1094"/>
                    </a:cubicBezTo>
                    <a:cubicBezTo>
                      <a:pt x="1" y="1633"/>
                      <a:pt x="423" y="2225"/>
                      <a:pt x="894" y="2461"/>
                    </a:cubicBezTo>
                    <a:cubicBezTo>
                      <a:pt x="1043" y="2536"/>
                      <a:pt x="1206" y="2571"/>
                      <a:pt x="1369" y="2571"/>
                    </a:cubicBezTo>
                    <a:cubicBezTo>
                      <a:pt x="1697" y="2571"/>
                      <a:pt x="2026" y="2428"/>
                      <a:pt x="2246" y="2177"/>
                    </a:cubicBezTo>
                    <a:cubicBezTo>
                      <a:pt x="2603" y="1771"/>
                      <a:pt x="2639" y="1165"/>
                      <a:pt x="2409" y="689"/>
                    </a:cubicBezTo>
                    <a:cubicBezTo>
                      <a:pt x="2219" y="299"/>
                      <a:pt x="1812" y="0"/>
                      <a:pt x="1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0"/>
              <p:cNvSpPr/>
              <p:nvPr/>
            </p:nvSpPr>
            <p:spPr>
              <a:xfrm>
                <a:off x="1322850" y="1978525"/>
                <a:ext cx="65975" cy="64300"/>
              </a:xfrm>
              <a:custGeom>
                <a:rect b="b" l="l" r="r" t="t"/>
                <a:pathLst>
                  <a:path extrusionOk="0" h="2572" w="2639">
                    <a:moveTo>
                      <a:pt x="1393" y="0"/>
                    </a:moveTo>
                    <a:cubicBezTo>
                      <a:pt x="1257" y="0"/>
                      <a:pt x="1119" y="32"/>
                      <a:pt x="988" y="102"/>
                    </a:cubicBezTo>
                    <a:cubicBezTo>
                      <a:pt x="505" y="204"/>
                      <a:pt x="115" y="581"/>
                      <a:pt x="60" y="1094"/>
                    </a:cubicBezTo>
                    <a:cubicBezTo>
                      <a:pt x="0" y="1633"/>
                      <a:pt x="422" y="2225"/>
                      <a:pt x="893" y="2461"/>
                    </a:cubicBezTo>
                    <a:cubicBezTo>
                      <a:pt x="1042" y="2536"/>
                      <a:pt x="1205" y="2571"/>
                      <a:pt x="1368" y="2571"/>
                    </a:cubicBezTo>
                    <a:cubicBezTo>
                      <a:pt x="1696" y="2571"/>
                      <a:pt x="2025" y="2428"/>
                      <a:pt x="2246" y="2177"/>
                    </a:cubicBezTo>
                    <a:cubicBezTo>
                      <a:pt x="2603" y="1771"/>
                      <a:pt x="2639" y="1165"/>
                      <a:pt x="2408" y="689"/>
                    </a:cubicBezTo>
                    <a:cubicBezTo>
                      <a:pt x="2219" y="299"/>
                      <a:pt x="1812" y="0"/>
                      <a:pt x="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0"/>
              <p:cNvSpPr/>
              <p:nvPr/>
            </p:nvSpPr>
            <p:spPr>
              <a:xfrm>
                <a:off x="1447175" y="1978525"/>
                <a:ext cx="66025" cy="64300"/>
              </a:xfrm>
              <a:custGeom>
                <a:rect b="b" l="l" r="r" t="t"/>
                <a:pathLst>
                  <a:path extrusionOk="0" h="2572" w="2641">
                    <a:moveTo>
                      <a:pt x="1395" y="0"/>
                    </a:moveTo>
                    <a:cubicBezTo>
                      <a:pt x="1258" y="0"/>
                      <a:pt x="1121" y="32"/>
                      <a:pt x="989" y="102"/>
                    </a:cubicBezTo>
                    <a:cubicBezTo>
                      <a:pt x="507" y="204"/>
                      <a:pt x="117" y="581"/>
                      <a:pt x="60" y="1094"/>
                    </a:cubicBezTo>
                    <a:cubicBezTo>
                      <a:pt x="1" y="1633"/>
                      <a:pt x="424" y="2225"/>
                      <a:pt x="894" y="2461"/>
                    </a:cubicBezTo>
                    <a:cubicBezTo>
                      <a:pt x="1043" y="2536"/>
                      <a:pt x="1206" y="2571"/>
                      <a:pt x="1369" y="2571"/>
                    </a:cubicBezTo>
                    <a:cubicBezTo>
                      <a:pt x="1698" y="2571"/>
                      <a:pt x="2027" y="2428"/>
                      <a:pt x="2247" y="2177"/>
                    </a:cubicBezTo>
                    <a:cubicBezTo>
                      <a:pt x="2604" y="1771"/>
                      <a:pt x="2641" y="1165"/>
                      <a:pt x="2410" y="689"/>
                    </a:cubicBezTo>
                    <a:cubicBezTo>
                      <a:pt x="2220" y="299"/>
                      <a:pt x="1813" y="0"/>
                      <a:pt x="1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0"/>
              <p:cNvSpPr/>
              <p:nvPr/>
            </p:nvSpPr>
            <p:spPr>
              <a:xfrm>
                <a:off x="1570100" y="1978525"/>
                <a:ext cx="66025" cy="64300"/>
              </a:xfrm>
              <a:custGeom>
                <a:rect b="b" l="l" r="r" t="t"/>
                <a:pathLst>
                  <a:path extrusionOk="0" h="2572" w="2641">
                    <a:moveTo>
                      <a:pt x="1395" y="0"/>
                    </a:moveTo>
                    <a:cubicBezTo>
                      <a:pt x="1258" y="0"/>
                      <a:pt x="1121" y="32"/>
                      <a:pt x="990" y="102"/>
                    </a:cubicBezTo>
                    <a:cubicBezTo>
                      <a:pt x="506" y="204"/>
                      <a:pt x="117" y="581"/>
                      <a:pt x="60" y="1094"/>
                    </a:cubicBezTo>
                    <a:cubicBezTo>
                      <a:pt x="1" y="1633"/>
                      <a:pt x="424" y="2225"/>
                      <a:pt x="894" y="2461"/>
                    </a:cubicBezTo>
                    <a:cubicBezTo>
                      <a:pt x="1043" y="2536"/>
                      <a:pt x="1206" y="2571"/>
                      <a:pt x="1369" y="2571"/>
                    </a:cubicBezTo>
                    <a:cubicBezTo>
                      <a:pt x="1698" y="2571"/>
                      <a:pt x="2027" y="2428"/>
                      <a:pt x="2247" y="2177"/>
                    </a:cubicBezTo>
                    <a:cubicBezTo>
                      <a:pt x="2604" y="1771"/>
                      <a:pt x="2641" y="1165"/>
                      <a:pt x="2410" y="689"/>
                    </a:cubicBezTo>
                    <a:cubicBezTo>
                      <a:pt x="2221" y="299"/>
                      <a:pt x="1813" y="0"/>
                      <a:pt x="1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0"/>
              <p:cNvSpPr/>
              <p:nvPr/>
            </p:nvSpPr>
            <p:spPr>
              <a:xfrm>
                <a:off x="1681450" y="1978525"/>
                <a:ext cx="66000" cy="64300"/>
              </a:xfrm>
              <a:custGeom>
                <a:rect b="b" l="l" r="r" t="t"/>
                <a:pathLst>
                  <a:path extrusionOk="0" h="2572" w="2640">
                    <a:moveTo>
                      <a:pt x="1393" y="0"/>
                    </a:moveTo>
                    <a:cubicBezTo>
                      <a:pt x="1257" y="0"/>
                      <a:pt x="1120" y="32"/>
                      <a:pt x="988" y="102"/>
                    </a:cubicBezTo>
                    <a:cubicBezTo>
                      <a:pt x="505" y="204"/>
                      <a:pt x="115" y="581"/>
                      <a:pt x="59" y="1094"/>
                    </a:cubicBezTo>
                    <a:cubicBezTo>
                      <a:pt x="0" y="1633"/>
                      <a:pt x="422" y="2225"/>
                      <a:pt x="892" y="2461"/>
                    </a:cubicBezTo>
                    <a:cubicBezTo>
                      <a:pt x="1042" y="2536"/>
                      <a:pt x="1205" y="2571"/>
                      <a:pt x="1368" y="2571"/>
                    </a:cubicBezTo>
                    <a:cubicBezTo>
                      <a:pt x="1696" y="2571"/>
                      <a:pt x="2026" y="2428"/>
                      <a:pt x="2246" y="2177"/>
                    </a:cubicBezTo>
                    <a:cubicBezTo>
                      <a:pt x="2603" y="1771"/>
                      <a:pt x="2639" y="1165"/>
                      <a:pt x="2408" y="689"/>
                    </a:cubicBezTo>
                    <a:cubicBezTo>
                      <a:pt x="2219" y="299"/>
                      <a:pt x="1812" y="0"/>
                      <a:pt x="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0"/>
              <p:cNvSpPr/>
              <p:nvPr/>
            </p:nvSpPr>
            <p:spPr>
              <a:xfrm>
                <a:off x="1805775" y="1978525"/>
                <a:ext cx="66025" cy="64300"/>
              </a:xfrm>
              <a:custGeom>
                <a:rect b="b" l="l" r="r" t="t"/>
                <a:pathLst>
                  <a:path extrusionOk="0" h="2572" w="2641">
                    <a:moveTo>
                      <a:pt x="1395" y="0"/>
                    </a:moveTo>
                    <a:cubicBezTo>
                      <a:pt x="1259" y="0"/>
                      <a:pt x="1121" y="32"/>
                      <a:pt x="990" y="102"/>
                    </a:cubicBezTo>
                    <a:cubicBezTo>
                      <a:pt x="506" y="204"/>
                      <a:pt x="117" y="581"/>
                      <a:pt x="60" y="1094"/>
                    </a:cubicBezTo>
                    <a:cubicBezTo>
                      <a:pt x="1" y="1633"/>
                      <a:pt x="424" y="2225"/>
                      <a:pt x="894" y="2461"/>
                    </a:cubicBezTo>
                    <a:cubicBezTo>
                      <a:pt x="1043" y="2536"/>
                      <a:pt x="1206" y="2571"/>
                      <a:pt x="1369" y="2571"/>
                    </a:cubicBezTo>
                    <a:cubicBezTo>
                      <a:pt x="1698" y="2571"/>
                      <a:pt x="2027" y="2428"/>
                      <a:pt x="2247" y="2177"/>
                    </a:cubicBezTo>
                    <a:cubicBezTo>
                      <a:pt x="2605" y="1771"/>
                      <a:pt x="2641" y="1165"/>
                      <a:pt x="2409" y="689"/>
                    </a:cubicBezTo>
                    <a:cubicBezTo>
                      <a:pt x="2220" y="299"/>
                      <a:pt x="1813" y="0"/>
                      <a:pt x="1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0"/>
              <p:cNvSpPr/>
              <p:nvPr/>
            </p:nvSpPr>
            <p:spPr>
              <a:xfrm>
                <a:off x="1897900" y="1978525"/>
                <a:ext cx="66000" cy="64300"/>
              </a:xfrm>
              <a:custGeom>
                <a:rect b="b" l="l" r="r" t="t"/>
                <a:pathLst>
                  <a:path extrusionOk="0" h="2572" w="2640">
                    <a:moveTo>
                      <a:pt x="1394" y="0"/>
                    </a:moveTo>
                    <a:cubicBezTo>
                      <a:pt x="1257" y="0"/>
                      <a:pt x="1120" y="32"/>
                      <a:pt x="988" y="102"/>
                    </a:cubicBezTo>
                    <a:cubicBezTo>
                      <a:pt x="506" y="204"/>
                      <a:pt x="116" y="581"/>
                      <a:pt x="59" y="1094"/>
                    </a:cubicBezTo>
                    <a:cubicBezTo>
                      <a:pt x="1" y="1633"/>
                      <a:pt x="423" y="2225"/>
                      <a:pt x="894" y="2461"/>
                    </a:cubicBezTo>
                    <a:cubicBezTo>
                      <a:pt x="1043" y="2536"/>
                      <a:pt x="1206" y="2571"/>
                      <a:pt x="1369" y="2571"/>
                    </a:cubicBezTo>
                    <a:cubicBezTo>
                      <a:pt x="1697" y="2571"/>
                      <a:pt x="2026" y="2428"/>
                      <a:pt x="2246" y="2177"/>
                    </a:cubicBezTo>
                    <a:cubicBezTo>
                      <a:pt x="2603" y="1771"/>
                      <a:pt x="2640" y="1165"/>
                      <a:pt x="2409" y="689"/>
                    </a:cubicBezTo>
                    <a:cubicBezTo>
                      <a:pt x="2220" y="299"/>
                      <a:pt x="1812" y="0"/>
                      <a:pt x="1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0"/>
              <p:cNvSpPr/>
              <p:nvPr/>
            </p:nvSpPr>
            <p:spPr>
              <a:xfrm>
                <a:off x="2009225" y="1978525"/>
                <a:ext cx="66000" cy="64300"/>
              </a:xfrm>
              <a:custGeom>
                <a:rect b="b" l="l" r="r" t="t"/>
                <a:pathLst>
                  <a:path extrusionOk="0" h="2572" w="2640">
                    <a:moveTo>
                      <a:pt x="1393" y="0"/>
                    </a:moveTo>
                    <a:cubicBezTo>
                      <a:pt x="1257" y="0"/>
                      <a:pt x="1119" y="32"/>
                      <a:pt x="988" y="102"/>
                    </a:cubicBezTo>
                    <a:cubicBezTo>
                      <a:pt x="505" y="204"/>
                      <a:pt x="115" y="581"/>
                      <a:pt x="59" y="1094"/>
                    </a:cubicBezTo>
                    <a:cubicBezTo>
                      <a:pt x="0" y="1633"/>
                      <a:pt x="422" y="2225"/>
                      <a:pt x="893" y="2461"/>
                    </a:cubicBezTo>
                    <a:cubicBezTo>
                      <a:pt x="1042" y="2536"/>
                      <a:pt x="1205" y="2571"/>
                      <a:pt x="1368" y="2571"/>
                    </a:cubicBezTo>
                    <a:cubicBezTo>
                      <a:pt x="1696" y="2571"/>
                      <a:pt x="2025" y="2428"/>
                      <a:pt x="2246" y="2177"/>
                    </a:cubicBezTo>
                    <a:cubicBezTo>
                      <a:pt x="2603" y="1771"/>
                      <a:pt x="2639" y="1165"/>
                      <a:pt x="2408" y="689"/>
                    </a:cubicBezTo>
                    <a:cubicBezTo>
                      <a:pt x="2219" y="299"/>
                      <a:pt x="1812" y="0"/>
                      <a:pt x="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0"/>
              <p:cNvSpPr/>
              <p:nvPr/>
            </p:nvSpPr>
            <p:spPr>
              <a:xfrm>
                <a:off x="2133575" y="1978525"/>
                <a:ext cx="66000" cy="64300"/>
              </a:xfrm>
              <a:custGeom>
                <a:rect b="b" l="l" r="r" t="t"/>
                <a:pathLst>
                  <a:path extrusionOk="0" h="2572" w="2640">
                    <a:moveTo>
                      <a:pt x="1394" y="0"/>
                    </a:moveTo>
                    <a:cubicBezTo>
                      <a:pt x="1257" y="0"/>
                      <a:pt x="1120" y="32"/>
                      <a:pt x="988" y="102"/>
                    </a:cubicBezTo>
                    <a:cubicBezTo>
                      <a:pt x="505" y="204"/>
                      <a:pt x="116" y="581"/>
                      <a:pt x="59" y="1094"/>
                    </a:cubicBezTo>
                    <a:cubicBezTo>
                      <a:pt x="1" y="1633"/>
                      <a:pt x="423" y="2225"/>
                      <a:pt x="893" y="2461"/>
                    </a:cubicBezTo>
                    <a:cubicBezTo>
                      <a:pt x="1042" y="2536"/>
                      <a:pt x="1205" y="2571"/>
                      <a:pt x="1368" y="2571"/>
                    </a:cubicBezTo>
                    <a:cubicBezTo>
                      <a:pt x="1697" y="2571"/>
                      <a:pt x="2026" y="2428"/>
                      <a:pt x="2246" y="2177"/>
                    </a:cubicBezTo>
                    <a:cubicBezTo>
                      <a:pt x="2603" y="1771"/>
                      <a:pt x="2640" y="1165"/>
                      <a:pt x="2409" y="689"/>
                    </a:cubicBezTo>
                    <a:cubicBezTo>
                      <a:pt x="2220" y="299"/>
                      <a:pt x="1812" y="0"/>
                      <a:pt x="13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0"/>
              <p:cNvSpPr/>
              <p:nvPr/>
            </p:nvSpPr>
            <p:spPr>
              <a:xfrm>
                <a:off x="2256500" y="1978525"/>
                <a:ext cx="66000" cy="64300"/>
              </a:xfrm>
              <a:custGeom>
                <a:rect b="b" l="l" r="r" t="t"/>
                <a:pathLst>
                  <a:path extrusionOk="0" h="2572" w="2640">
                    <a:moveTo>
                      <a:pt x="1394" y="0"/>
                    </a:moveTo>
                    <a:cubicBezTo>
                      <a:pt x="1258" y="0"/>
                      <a:pt x="1120" y="32"/>
                      <a:pt x="989" y="102"/>
                    </a:cubicBezTo>
                    <a:cubicBezTo>
                      <a:pt x="505" y="204"/>
                      <a:pt x="116" y="581"/>
                      <a:pt x="59" y="1094"/>
                    </a:cubicBezTo>
                    <a:cubicBezTo>
                      <a:pt x="1" y="1633"/>
                      <a:pt x="423" y="2225"/>
                      <a:pt x="893" y="2461"/>
                    </a:cubicBezTo>
                    <a:cubicBezTo>
                      <a:pt x="1042" y="2536"/>
                      <a:pt x="1205" y="2571"/>
                      <a:pt x="1368" y="2571"/>
                    </a:cubicBezTo>
                    <a:cubicBezTo>
                      <a:pt x="1697" y="2571"/>
                      <a:pt x="2026" y="2428"/>
                      <a:pt x="2246" y="2177"/>
                    </a:cubicBezTo>
                    <a:cubicBezTo>
                      <a:pt x="2604" y="1771"/>
                      <a:pt x="2640" y="1165"/>
                      <a:pt x="2409" y="689"/>
                    </a:cubicBezTo>
                    <a:cubicBezTo>
                      <a:pt x="2220" y="299"/>
                      <a:pt x="1812" y="0"/>
                      <a:pt x="1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0"/>
              <p:cNvSpPr/>
              <p:nvPr/>
            </p:nvSpPr>
            <p:spPr>
              <a:xfrm>
                <a:off x="1200525" y="2069200"/>
                <a:ext cx="66000" cy="64300"/>
              </a:xfrm>
              <a:custGeom>
                <a:rect b="b" l="l" r="r" t="t"/>
                <a:pathLst>
                  <a:path extrusionOk="0" h="2572" w="2640">
                    <a:moveTo>
                      <a:pt x="1393" y="1"/>
                    </a:moveTo>
                    <a:cubicBezTo>
                      <a:pt x="1257" y="1"/>
                      <a:pt x="1120" y="32"/>
                      <a:pt x="988" y="103"/>
                    </a:cubicBezTo>
                    <a:cubicBezTo>
                      <a:pt x="506" y="205"/>
                      <a:pt x="115" y="581"/>
                      <a:pt x="59" y="1095"/>
                    </a:cubicBezTo>
                    <a:cubicBezTo>
                      <a:pt x="1" y="1635"/>
                      <a:pt x="423" y="2226"/>
                      <a:pt x="894" y="2462"/>
                    </a:cubicBezTo>
                    <a:cubicBezTo>
                      <a:pt x="1043" y="2537"/>
                      <a:pt x="1205" y="2572"/>
                      <a:pt x="1368" y="2572"/>
                    </a:cubicBezTo>
                    <a:cubicBezTo>
                      <a:pt x="1697" y="2572"/>
                      <a:pt x="2026" y="2429"/>
                      <a:pt x="2246" y="2178"/>
                    </a:cubicBezTo>
                    <a:cubicBezTo>
                      <a:pt x="2603" y="1772"/>
                      <a:pt x="2639" y="1166"/>
                      <a:pt x="2409" y="690"/>
                    </a:cubicBezTo>
                    <a:cubicBezTo>
                      <a:pt x="2219" y="300"/>
                      <a:pt x="1812" y="1"/>
                      <a:pt x="1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0"/>
              <p:cNvSpPr/>
              <p:nvPr/>
            </p:nvSpPr>
            <p:spPr>
              <a:xfrm>
                <a:off x="1324900" y="2069200"/>
                <a:ext cx="65950" cy="64300"/>
              </a:xfrm>
              <a:custGeom>
                <a:rect b="b" l="l" r="r" t="t"/>
                <a:pathLst>
                  <a:path extrusionOk="0" h="2572" w="2638">
                    <a:moveTo>
                      <a:pt x="1392" y="1"/>
                    </a:moveTo>
                    <a:cubicBezTo>
                      <a:pt x="1256" y="1"/>
                      <a:pt x="1118" y="32"/>
                      <a:pt x="987" y="103"/>
                    </a:cubicBezTo>
                    <a:cubicBezTo>
                      <a:pt x="504" y="205"/>
                      <a:pt x="115" y="581"/>
                      <a:pt x="59" y="1095"/>
                    </a:cubicBezTo>
                    <a:cubicBezTo>
                      <a:pt x="0" y="1634"/>
                      <a:pt x="422" y="2226"/>
                      <a:pt x="892" y="2462"/>
                    </a:cubicBezTo>
                    <a:cubicBezTo>
                      <a:pt x="1041" y="2537"/>
                      <a:pt x="1204" y="2572"/>
                      <a:pt x="1367" y="2572"/>
                    </a:cubicBezTo>
                    <a:cubicBezTo>
                      <a:pt x="1695" y="2572"/>
                      <a:pt x="2024" y="2429"/>
                      <a:pt x="2244" y="2178"/>
                    </a:cubicBezTo>
                    <a:cubicBezTo>
                      <a:pt x="2602" y="1772"/>
                      <a:pt x="2638" y="1166"/>
                      <a:pt x="2407" y="690"/>
                    </a:cubicBezTo>
                    <a:cubicBezTo>
                      <a:pt x="2219" y="300"/>
                      <a:pt x="1811" y="1"/>
                      <a:pt x="1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0"/>
              <p:cNvSpPr/>
              <p:nvPr/>
            </p:nvSpPr>
            <p:spPr>
              <a:xfrm>
                <a:off x="1447800" y="2069200"/>
                <a:ext cx="65975" cy="64300"/>
              </a:xfrm>
              <a:custGeom>
                <a:rect b="b" l="l" r="r" t="t"/>
                <a:pathLst>
                  <a:path extrusionOk="0" h="2572" w="2639">
                    <a:moveTo>
                      <a:pt x="1393" y="1"/>
                    </a:moveTo>
                    <a:cubicBezTo>
                      <a:pt x="1257" y="1"/>
                      <a:pt x="1119" y="32"/>
                      <a:pt x="988" y="103"/>
                    </a:cubicBezTo>
                    <a:cubicBezTo>
                      <a:pt x="505" y="205"/>
                      <a:pt x="116" y="581"/>
                      <a:pt x="60" y="1095"/>
                    </a:cubicBezTo>
                    <a:cubicBezTo>
                      <a:pt x="0" y="1634"/>
                      <a:pt x="422" y="2226"/>
                      <a:pt x="893" y="2462"/>
                    </a:cubicBezTo>
                    <a:cubicBezTo>
                      <a:pt x="1042" y="2537"/>
                      <a:pt x="1205" y="2572"/>
                      <a:pt x="1368" y="2572"/>
                    </a:cubicBezTo>
                    <a:cubicBezTo>
                      <a:pt x="1696" y="2572"/>
                      <a:pt x="2025" y="2429"/>
                      <a:pt x="2246" y="2178"/>
                    </a:cubicBezTo>
                    <a:cubicBezTo>
                      <a:pt x="2603" y="1772"/>
                      <a:pt x="2639" y="1166"/>
                      <a:pt x="2408" y="690"/>
                    </a:cubicBezTo>
                    <a:cubicBezTo>
                      <a:pt x="2220" y="300"/>
                      <a:pt x="1812" y="1"/>
                      <a:pt x="1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0"/>
              <p:cNvSpPr/>
              <p:nvPr/>
            </p:nvSpPr>
            <p:spPr>
              <a:xfrm>
                <a:off x="1559125" y="2069200"/>
                <a:ext cx="66000" cy="64300"/>
              </a:xfrm>
              <a:custGeom>
                <a:rect b="b" l="l" r="r" t="t"/>
                <a:pathLst>
                  <a:path extrusionOk="0" h="2572" w="2640">
                    <a:moveTo>
                      <a:pt x="1394" y="1"/>
                    </a:moveTo>
                    <a:cubicBezTo>
                      <a:pt x="1257" y="1"/>
                      <a:pt x="1120" y="32"/>
                      <a:pt x="988" y="103"/>
                    </a:cubicBezTo>
                    <a:cubicBezTo>
                      <a:pt x="505" y="205"/>
                      <a:pt x="116" y="581"/>
                      <a:pt x="59" y="1095"/>
                    </a:cubicBezTo>
                    <a:cubicBezTo>
                      <a:pt x="1" y="1635"/>
                      <a:pt x="423" y="2226"/>
                      <a:pt x="893" y="2462"/>
                    </a:cubicBezTo>
                    <a:cubicBezTo>
                      <a:pt x="1042" y="2537"/>
                      <a:pt x="1205" y="2572"/>
                      <a:pt x="1368" y="2572"/>
                    </a:cubicBezTo>
                    <a:cubicBezTo>
                      <a:pt x="1696" y="2572"/>
                      <a:pt x="2025" y="2429"/>
                      <a:pt x="2246" y="2178"/>
                    </a:cubicBezTo>
                    <a:cubicBezTo>
                      <a:pt x="2603" y="1772"/>
                      <a:pt x="2639" y="1166"/>
                      <a:pt x="2409" y="690"/>
                    </a:cubicBezTo>
                    <a:cubicBezTo>
                      <a:pt x="2219" y="300"/>
                      <a:pt x="1812" y="1"/>
                      <a:pt x="1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0"/>
              <p:cNvSpPr/>
              <p:nvPr/>
            </p:nvSpPr>
            <p:spPr>
              <a:xfrm>
                <a:off x="1683475" y="2069200"/>
                <a:ext cx="65975" cy="64300"/>
              </a:xfrm>
              <a:custGeom>
                <a:rect b="b" l="l" r="r" t="t"/>
                <a:pathLst>
                  <a:path extrusionOk="0" h="2572" w="2639">
                    <a:moveTo>
                      <a:pt x="1394" y="1"/>
                    </a:moveTo>
                    <a:cubicBezTo>
                      <a:pt x="1257" y="1"/>
                      <a:pt x="1120" y="32"/>
                      <a:pt x="989" y="103"/>
                    </a:cubicBezTo>
                    <a:cubicBezTo>
                      <a:pt x="505" y="205"/>
                      <a:pt x="116" y="581"/>
                      <a:pt x="60" y="1095"/>
                    </a:cubicBezTo>
                    <a:cubicBezTo>
                      <a:pt x="0" y="1634"/>
                      <a:pt x="423" y="2226"/>
                      <a:pt x="893" y="2462"/>
                    </a:cubicBezTo>
                    <a:cubicBezTo>
                      <a:pt x="1042" y="2537"/>
                      <a:pt x="1205" y="2572"/>
                      <a:pt x="1368" y="2572"/>
                    </a:cubicBezTo>
                    <a:cubicBezTo>
                      <a:pt x="1696" y="2572"/>
                      <a:pt x="2025" y="2429"/>
                      <a:pt x="2246" y="2178"/>
                    </a:cubicBezTo>
                    <a:cubicBezTo>
                      <a:pt x="2603" y="1772"/>
                      <a:pt x="2639" y="1166"/>
                      <a:pt x="2408" y="690"/>
                    </a:cubicBezTo>
                    <a:cubicBezTo>
                      <a:pt x="2220" y="300"/>
                      <a:pt x="1812" y="1"/>
                      <a:pt x="1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0"/>
              <p:cNvSpPr/>
              <p:nvPr/>
            </p:nvSpPr>
            <p:spPr>
              <a:xfrm>
                <a:off x="1775600" y="2069200"/>
                <a:ext cx="65975" cy="64300"/>
              </a:xfrm>
              <a:custGeom>
                <a:rect b="b" l="l" r="r" t="t"/>
                <a:pathLst>
                  <a:path extrusionOk="0" h="2572" w="2639">
                    <a:moveTo>
                      <a:pt x="1393" y="1"/>
                    </a:moveTo>
                    <a:cubicBezTo>
                      <a:pt x="1257" y="1"/>
                      <a:pt x="1119" y="32"/>
                      <a:pt x="988" y="103"/>
                    </a:cubicBezTo>
                    <a:cubicBezTo>
                      <a:pt x="504" y="205"/>
                      <a:pt x="115" y="581"/>
                      <a:pt x="59" y="1095"/>
                    </a:cubicBezTo>
                    <a:cubicBezTo>
                      <a:pt x="0" y="1635"/>
                      <a:pt x="422" y="2226"/>
                      <a:pt x="892" y="2462"/>
                    </a:cubicBezTo>
                    <a:cubicBezTo>
                      <a:pt x="1042" y="2537"/>
                      <a:pt x="1204" y="2572"/>
                      <a:pt x="1367" y="2572"/>
                    </a:cubicBezTo>
                    <a:cubicBezTo>
                      <a:pt x="1696" y="2572"/>
                      <a:pt x="2025" y="2429"/>
                      <a:pt x="2245" y="2178"/>
                    </a:cubicBezTo>
                    <a:cubicBezTo>
                      <a:pt x="2603" y="1772"/>
                      <a:pt x="2639" y="1166"/>
                      <a:pt x="2408" y="690"/>
                    </a:cubicBezTo>
                    <a:cubicBezTo>
                      <a:pt x="2219" y="300"/>
                      <a:pt x="1812" y="1"/>
                      <a:pt x="1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0"/>
              <p:cNvSpPr/>
              <p:nvPr/>
            </p:nvSpPr>
            <p:spPr>
              <a:xfrm>
                <a:off x="1886900" y="2069200"/>
                <a:ext cx="66000" cy="64300"/>
              </a:xfrm>
              <a:custGeom>
                <a:rect b="b" l="l" r="r" t="t"/>
                <a:pathLst>
                  <a:path extrusionOk="0" h="2572" w="2640">
                    <a:moveTo>
                      <a:pt x="1393" y="1"/>
                    </a:moveTo>
                    <a:cubicBezTo>
                      <a:pt x="1257" y="1"/>
                      <a:pt x="1120" y="32"/>
                      <a:pt x="988" y="103"/>
                    </a:cubicBezTo>
                    <a:cubicBezTo>
                      <a:pt x="505" y="205"/>
                      <a:pt x="115" y="581"/>
                      <a:pt x="59" y="1095"/>
                    </a:cubicBezTo>
                    <a:cubicBezTo>
                      <a:pt x="1" y="1635"/>
                      <a:pt x="423" y="2226"/>
                      <a:pt x="893" y="2462"/>
                    </a:cubicBezTo>
                    <a:cubicBezTo>
                      <a:pt x="1042" y="2537"/>
                      <a:pt x="1205" y="2572"/>
                      <a:pt x="1368" y="2572"/>
                    </a:cubicBezTo>
                    <a:cubicBezTo>
                      <a:pt x="1697" y="2572"/>
                      <a:pt x="2026" y="2429"/>
                      <a:pt x="2246" y="2178"/>
                    </a:cubicBezTo>
                    <a:cubicBezTo>
                      <a:pt x="2603" y="1772"/>
                      <a:pt x="2639" y="1166"/>
                      <a:pt x="2409" y="690"/>
                    </a:cubicBezTo>
                    <a:cubicBezTo>
                      <a:pt x="2219" y="300"/>
                      <a:pt x="1812" y="1"/>
                      <a:pt x="1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0"/>
              <p:cNvSpPr/>
              <p:nvPr/>
            </p:nvSpPr>
            <p:spPr>
              <a:xfrm>
                <a:off x="2011250" y="2069200"/>
                <a:ext cx="66000" cy="64300"/>
              </a:xfrm>
              <a:custGeom>
                <a:rect b="b" l="l" r="r" t="t"/>
                <a:pathLst>
                  <a:path extrusionOk="0" h="2572" w="2640">
                    <a:moveTo>
                      <a:pt x="1394" y="1"/>
                    </a:moveTo>
                    <a:cubicBezTo>
                      <a:pt x="1258" y="1"/>
                      <a:pt x="1120" y="32"/>
                      <a:pt x="989" y="103"/>
                    </a:cubicBezTo>
                    <a:cubicBezTo>
                      <a:pt x="505" y="205"/>
                      <a:pt x="116" y="581"/>
                      <a:pt x="60" y="1095"/>
                    </a:cubicBezTo>
                    <a:cubicBezTo>
                      <a:pt x="0" y="1634"/>
                      <a:pt x="423" y="2226"/>
                      <a:pt x="893" y="2462"/>
                    </a:cubicBezTo>
                    <a:cubicBezTo>
                      <a:pt x="1043" y="2537"/>
                      <a:pt x="1206" y="2572"/>
                      <a:pt x="1369" y="2572"/>
                    </a:cubicBezTo>
                    <a:cubicBezTo>
                      <a:pt x="1697" y="2572"/>
                      <a:pt x="2026" y="2429"/>
                      <a:pt x="2247" y="2178"/>
                    </a:cubicBezTo>
                    <a:cubicBezTo>
                      <a:pt x="2604" y="1772"/>
                      <a:pt x="2640" y="1166"/>
                      <a:pt x="2408" y="690"/>
                    </a:cubicBezTo>
                    <a:cubicBezTo>
                      <a:pt x="2220" y="300"/>
                      <a:pt x="1813" y="1"/>
                      <a:pt x="1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0"/>
              <p:cNvSpPr/>
              <p:nvPr/>
            </p:nvSpPr>
            <p:spPr>
              <a:xfrm>
                <a:off x="2134175" y="2069200"/>
                <a:ext cx="65975" cy="64300"/>
              </a:xfrm>
              <a:custGeom>
                <a:rect b="b" l="l" r="r" t="t"/>
                <a:pathLst>
                  <a:path extrusionOk="0" h="2572" w="2639">
                    <a:moveTo>
                      <a:pt x="1393" y="1"/>
                    </a:moveTo>
                    <a:cubicBezTo>
                      <a:pt x="1257" y="1"/>
                      <a:pt x="1119" y="32"/>
                      <a:pt x="988" y="103"/>
                    </a:cubicBezTo>
                    <a:cubicBezTo>
                      <a:pt x="505" y="205"/>
                      <a:pt x="116" y="581"/>
                      <a:pt x="60" y="1095"/>
                    </a:cubicBezTo>
                    <a:cubicBezTo>
                      <a:pt x="0" y="1634"/>
                      <a:pt x="422" y="2226"/>
                      <a:pt x="893" y="2462"/>
                    </a:cubicBezTo>
                    <a:cubicBezTo>
                      <a:pt x="1042" y="2537"/>
                      <a:pt x="1205" y="2572"/>
                      <a:pt x="1368" y="2572"/>
                    </a:cubicBezTo>
                    <a:cubicBezTo>
                      <a:pt x="1696" y="2572"/>
                      <a:pt x="2026" y="2429"/>
                      <a:pt x="2247" y="2178"/>
                    </a:cubicBezTo>
                    <a:cubicBezTo>
                      <a:pt x="2604" y="1772"/>
                      <a:pt x="2639" y="1166"/>
                      <a:pt x="2408" y="690"/>
                    </a:cubicBezTo>
                    <a:cubicBezTo>
                      <a:pt x="2220" y="300"/>
                      <a:pt x="1812" y="1"/>
                      <a:pt x="1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0"/>
              <p:cNvSpPr/>
              <p:nvPr/>
            </p:nvSpPr>
            <p:spPr>
              <a:xfrm>
                <a:off x="2245475" y="2069200"/>
                <a:ext cx="66025" cy="64300"/>
              </a:xfrm>
              <a:custGeom>
                <a:rect b="b" l="l" r="r" t="t"/>
                <a:pathLst>
                  <a:path extrusionOk="0" h="2572" w="2641">
                    <a:moveTo>
                      <a:pt x="1395" y="1"/>
                    </a:moveTo>
                    <a:cubicBezTo>
                      <a:pt x="1258" y="1"/>
                      <a:pt x="1121" y="32"/>
                      <a:pt x="989" y="103"/>
                    </a:cubicBezTo>
                    <a:cubicBezTo>
                      <a:pt x="506" y="205"/>
                      <a:pt x="117" y="581"/>
                      <a:pt x="60" y="1095"/>
                    </a:cubicBezTo>
                    <a:cubicBezTo>
                      <a:pt x="1" y="1635"/>
                      <a:pt x="424" y="2226"/>
                      <a:pt x="894" y="2462"/>
                    </a:cubicBezTo>
                    <a:cubicBezTo>
                      <a:pt x="1043" y="2537"/>
                      <a:pt x="1206" y="2572"/>
                      <a:pt x="1369" y="2572"/>
                    </a:cubicBezTo>
                    <a:cubicBezTo>
                      <a:pt x="1698" y="2572"/>
                      <a:pt x="2027" y="2429"/>
                      <a:pt x="2247" y="2178"/>
                    </a:cubicBezTo>
                    <a:cubicBezTo>
                      <a:pt x="2604" y="1772"/>
                      <a:pt x="2641" y="1166"/>
                      <a:pt x="2409" y="690"/>
                    </a:cubicBezTo>
                    <a:cubicBezTo>
                      <a:pt x="2220" y="300"/>
                      <a:pt x="1813" y="1"/>
                      <a:pt x="13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0"/>
              <p:cNvSpPr/>
              <p:nvPr/>
            </p:nvSpPr>
            <p:spPr>
              <a:xfrm>
                <a:off x="1215325" y="2164450"/>
                <a:ext cx="66000" cy="64325"/>
              </a:xfrm>
              <a:custGeom>
                <a:rect b="b" l="l" r="r" t="t"/>
                <a:pathLst>
                  <a:path extrusionOk="0" h="2573" w="2640">
                    <a:moveTo>
                      <a:pt x="1394" y="1"/>
                    </a:moveTo>
                    <a:cubicBezTo>
                      <a:pt x="1257" y="1"/>
                      <a:pt x="1120" y="33"/>
                      <a:pt x="988" y="103"/>
                    </a:cubicBezTo>
                    <a:cubicBezTo>
                      <a:pt x="506" y="205"/>
                      <a:pt x="116" y="582"/>
                      <a:pt x="59" y="1095"/>
                    </a:cubicBezTo>
                    <a:cubicBezTo>
                      <a:pt x="1" y="1635"/>
                      <a:pt x="423" y="2226"/>
                      <a:pt x="893" y="2462"/>
                    </a:cubicBezTo>
                    <a:cubicBezTo>
                      <a:pt x="1042" y="2537"/>
                      <a:pt x="1205" y="2572"/>
                      <a:pt x="1368" y="2572"/>
                    </a:cubicBezTo>
                    <a:cubicBezTo>
                      <a:pt x="1697" y="2572"/>
                      <a:pt x="2026" y="2429"/>
                      <a:pt x="2246" y="2178"/>
                    </a:cubicBezTo>
                    <a:cubicBezTo>
                      <a:pt x="2603" y="1772"/>
                      <a:pt x="2639" y="1166"/>
                      <a:pt x="2409" y="690"/>
                    </a:cubicBezTo>
                    <a:cubicBezTo>
                      <a:pt x="2219" y="300"/>
                      <a:pt x="1812" y="1"/>
                      <a:pt x="1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0"/>
              <p:cNvSpPr/>
              <p:nvPr/>
            </p:nvSpPr>
            <p:spPr>
              <a:xfrm>
                <a:off x="1326650" y="2164450"/>
                <a:ext cx="66000" cy="64325"/>
              </a:xfrm>
              <a:custGeom>
                <a:rect b="b" l="l" r="r" t="t"/>
                <a:pathLst>
                  <a:path extrusionOk="0" h="2573" w="2640">
                    <a:moveTo>
                      <a:pt x="1393" y="1"/>
                    </a:moveTo>
                    <a:cubicBezTo>
                      <a:pt x="1257" y="1"/>
                      <a:pt x="1119" y="33"/>
                      <a:pt x="988" y="103"/>
                    </a:cubicBezTo>
                    <a:cubicBezTo>
                      <a:pt x="505" y="205"/>
                      <a:pt x="115" y="582"/>
                      <a:pt x="60" y="1095"/>
                    </a:cubicBezTo>
                    <a:cubicBezTo>
                      <a:pt x="0" y="1635"/>
                      <a:pt x="422" y="2226"/>
                      <a:pt x="893" y="2462"/>
                    </a:cubicBezTo>
                    <a:cubicBezTo>
                      <a:pt x="1042" y="2537"/>
                      <a:pt x="1205" y="2572"/>
                      <a:pt x="1368" y="2572"/>
                    </a:cubicBezTo>
                    <a:cubicBezTo>
                      <a:pt x="1696" y="2572"/>
                      <a:pt x="2025" y="2429"/>
                      <a:pt x="2246" y="2178"/>
                    </a:cubicBezTo>
                    <a:cubicBezTo>
                      <a:pt x="2603" y="1772"/>
                      <a:pt x="2639" y="1166"/>
                      <a:pt x="2408" y="690"/>
                    </a:cubicBezTo>
                    <a:cubicBezTo>
                      <a:pt x="2219" y="300"/>
                      <a:pt x="1812" y="1"/>
                      <a:pt x="1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0"/>
              <p:cNvSpPr/>
              <p:nvPr/>
            </p:nvSpPr>
            <p:spPr>
              <a:xfrm>
                <a:off x="1451000" y="2164450"/>
                <a:ext cx="66000" cy="64325"/>
              </a:xfrm>
              <a:custGeom>
                <a:rect b="b" l="l" r="r" t="t"/>
                <a:pathLst>
                  <a:path extrusionOk="0" h="2573" w="2640">
                    <a:moveTo>
                      <a:pt x="1394" y="1"/>
                    </a:moveTo>
                    <a:cubicBezTo>
                      <a:pt x="1257" y="1"/>
                      <a:pt x="1120" y="33"/>
                      <a:pt x="988" y="103"/>
                    </a:cubicBezTo>
                    <a:cubicBezTo>
                      <a:pt x="505" y="205"/>
                      <a:pt x="116" y="582"/>
                      <a:pt x="59" y="1095"/>
                    </a:cubicBezTo>
                    <a:cubicBezTo>
                      <a:pt x="1" y="1635"/>
                      <a:pt x="423" y="2226"/>
                      <a:pt x="893" y="2462"/>
                    </a:cubicBezTo>
                    <a:cubicBezTo>
                      <a:pt x="1042" y="2537"/>
                      <a:pt x="1205" y="2572"/>
                      <a:pt x="1368" y="2572"/>
                    </a:cubicBezTo>
                    <a:cubicBezTo>
                      <a:pt x="1696" y="2572"/>
                      <a:pt x="2025" y="2429"/>
                      <a:pt x="2246" y="2178"/>
                    </a:cubicBezTo>
                    <a:cubicBezTo>
                      <a:pt x="2603" y="1772"/>
                      <a:pt x="2640" y="1166"/>
                      <a:pt x="2409" y="690"/>
                    </a:cubicBezTo>
                    <a:cubicBezTo>
                      <a:pt x="2220" y="300"/>
                      <a:pt x="1812" y="1"/>
                      <a:pt x="1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0"/>
              <p:cNvSpPr/>
              <p:nvPr/>
            </p:nvSpPr>
            <p:spPr>
              <a:xfrm>
                <a:off x="1573900" y="2164450"/>
                <a:ext cx="66025" cy="64325"/>
              </a:xfrm>
              <a:custGeom>
                <a:rect b="b" l="l" r="r" t="t"/>
                <a:pathLst>
                  <a:path extrusionOk="0" h="2573" w="2641">
                    <a:moveTo>
                      <a:pt x="1395" y="1"/>
                    </a:moveTo>
                    <a:cubicBezTo>
                      <a:pt x="1258" y="1"/>
                      <a:pt x="1121" y="33"/>
                      <a:pt x="990" y="103"/>
                    </a:cubicBezTo>
                    <a:cubicBezTo>
                      <a:pt x="506" y="205"/>
                      <a:pt x="117" y="582"/>
                      <a:pt x="60" y="1095"/>
                    </a:cubicBezTo>
                    <a:cubicBezTo>
                      <a:pt x="1" y="1635"/>
                      <a:pt x="424" y="2226"/>
                      <a:pt x="894" y="2462"/>
                    </a:cubicBezTo>
                    <a:cubicBezTo>
                      <a:pt x="1043" y="2537"/>
                      <a:pt x="1206" y="2572"/>
                      <a:pt x="1369" y="2572"/>
                    </a:cubicBezTo>
                    <a:cubicBezTo>
                      <a:pt x="1698" y="2572"/>
                      <a:pt x="2026" y="2429"/>
                      <a:pt x="2247" y="2178"/>
                    </a:cubicBezTo>
                    <a:cubicBezTo>
                      <a:pt x="2605" y="1772"/>
                      <a:pt x="2641" y="1166"/>
                      <a:pt x="2409" y="690"/>
                    </a:cubicBezTo>
                    <a:cubicBezTo>
                      <a:pt x="2220" y="300"/>
                      <a:pt x="1813" y="1"/>
                      <a:pt x="1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0"/>
              <p:cNvSpPr/>
              <p:nvPr/>
            </p:nvSpPr>
            <p:spPr>
              <a:xfrm>
                <a:off x="1685250" y="2164450"/>
                <a:ext cx="66000" cy="64325"/>
              </a:xfrm>
              <a:custGeom>
                <a:rect b="b" l="l" r="r" t="t"/>
                <a:pathLst>
                  <a:path extrusionOk="0" h="2573" w="2640">
                    <a:moveTo>
                      <a:pt x="1393" y="1"/>
                    </a:moveTo>
                    <a:cubicBezTo>
                      <a:pt x="1257" y="1"/>
                      <a:pt x="1120" y="33"/>
                      <a:pt x="988" y="103"/>
                    </a:cubicBezTo>
                    <a:cubicBezTo>
                      <a:pt x="504" y="205"/>
                      <a:pt x="115" y="582"/>
                      <a:pt x="59" y="1095"/>
                    </a:cubicBezTo>
                    <a:cubicBezTo>
                      <a:pt x="0" y="1635"/>
                      <a:pt x="422" y="2226"/>
                      <a:pt x="892" y="2462"/>
                    </a:cubicBezTo>
                    <a:cubicBezTo>
                      <a:pt x="1042" y="2537"/>
                      <a:pt x="1205" y="2572"/>
                      <a:pt x="1368" y="2572"/>
                    </a:cubicBezTo>
                    <a:cubicBezTo>
                      <a:pt x="1696" y="2572"/>
                      <a:pt x="2025" y="2429"/>
                      <a:pt x="2246" y="2178"/>
                    </a:cubicBezTo>
                    <a:cubicBezTo>
                      <a:pt x="2603" y="1772"/>
                      <a:pt x="2639" y="1166"/>
                      <a:pt x="2408" y="690"/>
                    </a:cubicBezTo>
                    <a:cubicBezTo>
                      <a:pt x="2219" y="300"/>
                      <a:pt x="1812" y="1"/>
                      <a:pt x="1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0"/>
              <p:cNvSpPr/>
              <p:nvPr/>
            </p:nvSpPr>
            <p:spPr>
              <a:xfrm>
                <a:off x="1809575" y="2164425"/>
                <a:ext cx="66000" cy="64325"/>
              </a:xfrm>
              <a:custGeom>
                <a:rect b="b" l="l" r="r" t="t"/>
                <a:pathLst>
                  <a:path extrusionOk="0" h="2573" w="2640">
                    <a:moveTo>
                      <a:pt x="1395" y="1"/>
                    </a:moveTo>
                    <a:cubicBezTo>
                      <a:pt x="1258" y="1"/>
                      <a:pt x="1121" y="33"/>
                      <a:pt x="990" y="103"/>
                    </a:cubicBezTo>
                    <a:cubicBezTo>
                      <a:pt x="506" y="206"/>
                      <a:pt x="117" y="581"/>
                      <a:pt x="60" y="1095"/>
                    </a:cubicBezTo>
                    <a:cubicBezTo>
                      <a:pt x="1" y="1635"/>
                      <a:pt x="423" y="2227"/>
                      <a:pt x="894" y="2462"/>
                    </a:cubicBezTo>
                    <a:cubicBezTo>
                      <a:pt x="1043" y="2537"/>
                      <a:pt x="1207" y="2573"/>
                      <a:pt x="1370" y="2573"/>
                    </a:cubicBezTo>
                    <a:cubicBezTo>
                      <a:pt x="1698" y="2573"/>
                      <a:pt x="2026" y="2430"/>
                      <a:pt x="2246" y="2179"/>
                    </a:cubicBezTo>
                    <a:cubicBezTo>
                      <a:pt x="2604" y="1773"/>
                      <a:pt x="2640" y="1167"/>
                      <a:pt x="2409" y="691"/>
                    </a:cubicBezTo>
                    <a:cubicBezTo>
                      <a:pt x="2220" y="300"/>
                      <a:pt x="1813" y="1"/>
                      <a:pt x="1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0"/>
              <p:cNvSpPr/>
              <p:nvPr/>
            </p:nvSpPr>
            <p:spPr>
              <a:xfrm>
                <a:off x="1901700" y="2164425"/>
                <a:ext cx="66000" cy="64325"/>
              </a:xfrm>
              <a:custGeom>
                <a:rect b="b" l="l" r="r" t="t"/>
                <a:pathLst>
                  <a:path extrusionOk="0" h="2573" w="2640">
                    <a:moveTo>
                      <a:pt x="1393" y="1"/>
                    </a:moveTo>
                    <a:cubicBezTo>
                      <a:pt x="1257" y="1"/>
                      <a:pt x="1120" y="33"/>
                      <a:pt x="988" y="103"/>
                    </a:cubicBezTo>
                    <a:cubicBezTo>
                      <a:pt x="505" y="206"/>
                      <a:pt x="116" y="581"/>
                      <a:pt x="59" y="1095"/>
                    </a:cubicBezTo>
                    <a:cubicBezTo>
                      <a:pt x="1" y="1635"/>
                      <a:pt x="423" y="2227"/>
                      <a:pt x="893" y="2462"/>
                    </a:cubicBezTo>
                    <a:cubicBezTo>
                      <a:pt x="1043" y="2537"/>
                      <a:pt x="1206" y="2573"/>
                      <a:pt x="1369" y="2573"/>
                    </a:cubicBezTo>
                    <a:cubicBezTo>
                      <a:pt x="1698" y="2573"/>
                      <a:pt x="2026" y="2430"/>
                      <a:pt x="2246" y="2179"/>
                    </a:cubicBezTo>
                    <a:cubicBezTo>
                      <a:pt x="2603" y="1773"/>
                      <a:pt x="2640" y="1167"/>
                      <a:pt x="2409" y="691"/>
                    </a:cubicBezTo>
                    <a:cubicBezTo>
                      <a:pt x="2220" y="300"/>
                      <a:pt x="1812" y="1"/>
                      <a:pt x="1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0"/>
              <p:cNvSpPr/>
              <p:nvPr/>
            </p:nvSpPr>
            <p:spPr>
              <a:xfrm>
                <a:off x="2013025" y="2164425"/>
                <a:ext cx="66000" cy="64325"/>
              </a:xfrm>
              <a:custGeom>
                <a:rect b="b" l="l" r="r" t="t"/>
                <a:pathLst>
                  <a:path extrusionOk="0" h="2573" w="2640">
                    <a:moveTo>
                      <a:pt x="1393" y="1"/>
                    </a:moveTo>
                    <a:cubicBezTo>
                      <a:pt x="1257" y="1"/>
                      <a:pt x="1119" y="33"/>
                      <a:pt x="988" y="103"/>
                    </a:cubicBezTo>
                    <a:cubicBezTo>
                      <a:pt x="505" y="206"/>
                      <a:pt x="115" y="581"/>
                      <a:pt x="59" y="1095"/>
                    </a:cubicBezTo>
                    <a:cubicBezTo>
                      <a:pt x="0" y="1635"/>
                      <a:pt x="422" y="2227"/>
                      <a:pt x="892" y="2462"/>
                    </a:cubicBezTo>
                    <a:cubicBezTo>
                      <a:pt x="1042" y="2537"/>
                      <a:pt x="1206" y="2573"/>
                      <a:pt x="1369" y="2573"/>
                    </a:cubicBezTo>
                    <a:cubicBezTo>
                      <a:pt x="1697" y="2573"/>
                      <a:pt x="2026" y="2430"/>
                      <a:pt x="2246" y="2179"/>
                    </a:cubicBezTo>
                    <a:cubicBezTo>
                      <a:pt x="2603" y="1773"/>
                      <a:pt x="2639" y="1167"/>
                      <a:pt x="2408" y="691"/>
                    </a:cubicBezTo>
                    <a:cubicBezTo>
                      <a:pt x="2219" y="300"/>
                      <a:pt x="1812" y="1"/>
                      <a:pt x="1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0"/>
              <p:cNvSpPr/>
              <p:nvPr/>
            </p:nvSpPr>
            <p:spPr>
              <a:xfrm>
                <a:off x="2137350" y="2164450"/>
                <a:ext cx="66025" cy="64325"/>
              </a:xfrm>
              <a:custGeom>
                <a:rect b="b" l="l" r="r" t="t"/>
                <a:pathLst>
                  <a:path extrusionOk="0" h="2573" w="2641">
                    <a:moveTo>
                      <a:pt x="1395" y="1"/>
                    </a:moveTo>
                    <a:cubicBezTo>
                      <a:pt x="1258" y="1"/>
                      <a:pt x="1121" y="33"/>
                      <a:pt x="990" y="103"/>
                    </a:cubicBezTo>
                    <a:cubicBezTo>
                      <a:pt x="506" y="205"/>
                      <a:pt x="117" y="582"/>
                      <a:pt x="60" y="1095"/>
                    </a:cubicBezTo>
                    <a:cubicBezTo>
                      <a:pt x="1" y="1635"/>
                      <a:pt x="424" y="2226"/>
                      <a:pt x="894" y="2462"/>
                    </a:cubicBezTo>
                    <a:cubicBezTo>
                      <a:pt x="1043" y="2537"/>
                      <a:pt x="1206" y="2572"/>
                      <a:pt x="1369" y="2572"/>
                    </a:cubicBezTo>
                    <a:cubicBezTo>
                      <a:pt x="1697" y="2572"/>
                      <a:pt x="2026" y="2429"/>
                      <a:pt x="2247" y="2178"/>
                    </a:cubicBezTo>
                    <a:cubicBezTo>
                      <a:pt x="2604" y="1772"/>
                      <a:pt x="2641" y="1166"/>
                      <a:pt x="2409" y="690"/>
                    </a:cubicBezTo>
                    <a:cubicBezTo>
                      <a:pt x="2220" y="300"/>
                      <a:pt x="1813" y="1"/>
                      <a:pt x="1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0"/>
              <p:cNvSpPr/>
              <p:nvPr/>
            </p:nvSpPr>
            <p:spPr>
              <a:xfrm>
                <a:off x="2260275" y="2164450"/>
                <a:ext cx="66025" cy="64325"/>
              </a:xfrm>
              <a:custGeom>
                <a:rect b="b" l="l" r="r" t="t"/>
                <a:pathLst>
                  <a:path extrusionOk="0" h="2573" w="2641">
                    <a:moveTo>
                      <a:pt x="1395" y="1"/>
                    </a:moveTo>
                    <a:cubicBezTo>
                      <a:pt x="1259" y="1"/>
                      <a:pt x="1121" y="33"/>
                      <a:pt x="990" y="103"/>
                    </a:cubicBezTo>
                    <a:cubicBezTo>
                      <a:pt x="506" y="205"/>
                      <a:pt x="117" y="582"/>
                      <a:pt x="60" y="1095"/>
                    </a:cubicBezTo>
                    <a:cubicBezTo>
                      <a:pt x="1" y="1635"/>
                      <a:pt x="424" y="2226"/>
                      <a:pt x="894" y="2462"/>
                    </a:cubicBezTo>
                    <a:cubicBezTo>
                      <a:pt x="1043" y="2537"/>
                      <a:pt x="1206" y="2572"/>
                      <a:pt x="1369" y="2572"/>
                    </a:cubicBezTo>
                    <a:cubicBezTo>
                      <a:pt x="1698" y="2572"/>
                      <a:pt x="2026" y="2429"/>
                      <a:pt x="2247" y="2178"/>
                    </a:cubicBezTo>
                    <a:cubicBezTo>
                      <a:pt x="2605" y="1772"/>
                      <a:pt x="2641" y="1166"/>
                      <a:pt x="2409" y="690"/>
                    </a:cubicBezTo>
                    <a:cubicBezTo>
                      <a:pt x="2220" y="300"/>
                      <a:pt x="1813" y="1"/>
                      <a:pt x="1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0"/>
              <p:cNvSpPr/>
              <p:nvPr/>
            </p:nvSpPr>
            <p:spPr>
              <a:xfrm>
                <a:off x="2375100" y="2205075"/>
                <a:ext cx="2900" cy="5250"/>
              </a:xfrm>
              <a:custGeom>
                <a:rect b="b" l="l" r="r" t="t"/>
                <a:pathLst>
                  <a:path extrusionOk="0" h="210" w="116">
                    <a:moveTo>
                      <a:pt x="1" y="1"/>
                    </a:moveTo>
                    <a:lnTo>
                      <a:pt x="1" y="1"/>
                    </a:lnTo>
                    <a:cubicBezTo>
                      <a:pt x="29" y="73"/>
                      <a:pt x="63" y="143"/>
                      <a:pt x="103" y="210"/>
                    </a:cubicBezTo>
                    <a:cubicBezTo>
                      <a:pt x="116" y="150"/>
                      <a:pt x="104" y="82"/>
                      <a:pt x="55" y="44"/>
                    </a:cubicBezTo>
                    <a:lnTo>
                      <a:pt x="1" y="1"/>
                    </a:lnTo>
                    <a:close/>
                  </a:path>
                </a:pathLst>
              </a:custGeom>
              <a:solidFill>
                <a:srgbClr val="A5B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0"/>
              <p:cNvSpPr/>
              <p:nvPr/>
            </p:nvSpPr>
            <p:spPr>
              <a:xfrm>
                <a:off x="1234450" y="2259700"/>
                <a:ext cx="65975" cy="64325"/>
              </a:xfrm>
              <a:custGeom>
                <a:rect b="b" l="l" r="r" t="t"/>
                <a:pathLst>
                  <a:path extrusionOk="0" h="2573" w="2639">
                    <a:moveTo>
                      <a:pt x="1393" y="0"/>
                    </a:moveTo>
                    <a:cubicBezTo>
                      <a:pt x="1257" y="0"/>
                      <a:pt x="1119" y="32"/>
                      <a:pt x="988" y="102"/>
                    </a:cubicBezTo>
                    <a:cubicBezTo>
                      <a:pt x="505" y="204"/>
                      <a:pt x="116" y="581"/>
                      <a:pt x="60" y="1094"/>
                    </a:cubicBezTo>
                    <a:cubicBezTo>
                      <a:pt x="0" y="1634"/>
                      <a:pt x="422" y="2226"/>
                      <a:pt x="893" y="2462"/>
                    </a:cubicBezTo>
                    <a:cubicBezTo>
                      <a:pt x="1042" y="2537"/>
                      <a:pt x="1205" y="2572"/>
                      <a:pt x="1368" y="2572"/>
                    </a:cubicBezTo>
                    <a:cubicBezTo>
                      <a:pt x="1696" y="2572"/>
                      <a:pt x="2025" y="2429"/>
                      <a:pt x="2246" y="2179"/>
                    </a:cubicBezTo>
                    <a:cubicBezTo>
                      <a:pt x="2603" y="1773"/>
                      <a:pt x="2639" y="1167"/>
                      <a:pt x="2408" y="690"/>
                    </a:cubicBezTo>
                    <a:cubicBezTo>
                      <a:pt x="2219" y="300"/>
                      <a:pt x="1812" y="0"/>
                      <a:pt x="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0"/>
              <p:cNvSpPr/>
              <p:nvPr/>
            </p:nvSpPr>
            <p:spPr>
              <a:xfrm>
                <a:off x="1358800" y="2259700"/>
                <a:ext cx="66000" cy="64325"/>
              </a:xfrm>
              <a:custGeom>
                <a:rect b="b" l="l" r="r" t="t"/>
                <a:pathLst>
                  <a:path extrusionOk="0" h="2573" w="2640">
                    <a:moveTo>
                      <a:pt x="1393" y="0"/>
                    </a:moveTo>
                    <a:cubicBezTo>
                      <a:pt x="1257" y="0"/>
                      <a:pt x="1120" y="32"/>
                      <a:pt x="988" y="102"/>
                    </a:cubicBezTo>
                    <a:cubicBezTo>
                      <a:pt x="506" y="204"/>
                      <a:pt x="115" y="581"/>
                      <a:pt x="59" y="1094"/>
                    </a:cubicBezTo>
                    <a:cubicBezTo>
                      <a:pt x="1" y="1634"/>
                      <a:pt x="423" y="2226"/>
                      <a:pt x="893" y="2462"/>
                    </a:cubicBezTo>
                    <a:cubicBezTo>
                      <a:pt x="1042" y="2537"/>
                      <a:pt x="1205" y="2572"/>
                      <a:pt x="1368" y="2572"/>
                    </a:cubicBezTo>
                    <a:cubicBezTo>
                      <a:pt x="1697" y="2572"/>
                      <a:pt x="2026" y="2429"/>
                      <a:pt x="2246" y="2179"/>
                    </a:cubicBezTo>
                    <a:cubicBezTo>
                      <a:pt x="2603" y="1773"/>
                      <a:pt x="2639" y="1167"/>
                      <a:pt x="2409" y="690"/>
                    </a:cubicBezTo>
                    <a:cubicBezTo>
                      <a:pt x="2219" y="300"/>
                      <a:pt x="1812" y="0"/>
                      <a:pt x="1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0"/>
              <p:cNvSpPr/>
              <p:nvPr/>
            </p:nvSpPr>
            <p:spPr>
              <a:xfrm>
                <a:off x="1481700" y="2259700"/>
                <a:ext cx="66025" cy="64325"/>
              </a:xfrm>
              <a:custGeom>
                <a:rect b="b" l="l" r="r" t="t"/>
                <a:pathLst>
                  <a:path extrusionOk="0" h="2573" w="2641">
                    <a:moveTo>
                      <a:pt x="1394" y="0"/>
                    </a:moveTo>
                    <a:cubicBezTo>
                      <a:pt x="1258" y="0"/>
                      <a:pt x="1121" y="32"/>
                      <a:pt x="989" y="102"/>
                    </a:cubicBezTo>
                    <a:cubicBezTo>
                      <a:pt x="506" y="204"/>
                      <a:pt x="117" y="581"/>
                      <a:pt x="60" y="1094"/>
                    </a:cubicBezTo>
                    <a:cubicBezTo>
                      <a:pt x="1" y="1634"/>
                      <a:pt x="424" y="2226"/>
                      <a:pt x="894" y="2462"/>
                    </a:cubicBezTo>
                    <a:cubicBezTo>
                      <a:pt x="1043" y="2537"/>
                      <a:pt x="1206" y="2572"/>
                      <a:pt x="1370" y="2572"/>
                    </a:cubicBezTo>
                    <a:cubicBezTo>
                      <a:pt x="1698" y="2572"/>
                      <a:pt x="2027" y="2429"/>
                      <a:pt x="2247" y="2179"/>
                    </a:cubicBezTo>
                    <a:cubicBezTo>
                      <a:pt x="2604" y="1773"/>
                      <a:pt x="2641" y="1167"/>
                      <a:pt x="2409" y="690"/>
                    </a:cubicBezTo>
                    <a:cubicBezTo>
                      <a:pt x="2220" y="300"/>
                      <a:pt x="1813" y="0"/>
                      <a:pt x="1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0"/>
              <p:cNvSpPr/>
              <p:nvPr/>
            </p:nvSpPr>
            <p:spPr>
              <a:xfrm>
                <a:off x="1593050" y="2259700"/>
                <a:ext cx="66000" cy="64325"/>
              </a:xfrm>
              <a:custGeom>
                <a:rect b="b" l="l" r="r" t="t"/>
                <a:pathLst>
                  <a:path extrusionOk="0" h="2573" w="2640">
                    <a:moveTo>
                      <a:pt x="1393" y="0"/>
                    </a:moveTo>
                    <a:cubicBezTo>
                      <a:pt x="1257" y="0"/>
                      <a:pt x="1119" y="32"/>
                      <a:pt x="988" y="102"/>
                    </a:cubicBezTo>
                    <a:cubicBezTo>
                      <a:pt x="505" y="204"/>
                      <a:pt x="115" y="581"/>
                      <a:pt x="59" y="1094"/>
                    </a:cubicBezTo>
                    <a:cubicBezTo>
                      <a:pt x="0" y="1634"/>
                      <a:pt x="422" y="2226"/>
                      <a:pt x="892" y="2462"/>
                    </a:cubicBezTo>
                    <a:cubicBezTo>
                      <a:pt x="1042" y="2537"/>
                      <a:pt x="1205" y="2572"/>
                      <a:pt x="1368" y="2572"/>
                    </a:cubicBezTo>
                    <a:cubicBezTo>
                      <a:pt x="1697" y="2572"/>
                      <a:pt x="2026" y="2429"/>
                      <a:pt x="2246" y="2179"/>
                    </a:cubicBezTo>
                    <a:cubicBezTo>
                      <a:pt x="2603" y="1773"/>
                      <a:pt x="2639" y="1167"/>
                      <a:pt x="2408" y="690"/>
                    </a:cubicBezTo>
                    <a:cubicBezTo>
                      <a:pt x="2219" y="300"/>
                      <a:pt x="1812" y="0"/>
                      <a:pt x="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0"/>
              <p:cNvSpPr/>
              <p:nvPr/>
            </p:nvSpPr>
            <p:spPr>
              <a:xfrm>
                <a:off x="1717375" y="2259700"/>
                <a:ext cx="66025" cy="64325"/>
              </a:xfrm>
              <a:custGeom>
                <a:rect b="b" l="l" r="r" t="t"/>
                <a:pathLst>
                  <a:path extrusionOk="0" h="2573" w="2641">
                    <a:moveTo>
                      <a:pt x="1395" y="0"/>
                    </a:moveTo>
                    <a:cubicBezTo>
                      <a:pt x="1258" y="0"/>
                      <a:pt x="1121" y="32"/>
                      <a:pt x="990" y="102"/>
                    </a:cubicBezTo>
                    <a:cubicBezTo>
                      <a:pt x="506" y="204"/>
                      <a:pt x="117" y="581"/>
                      <a:pt x="60" y="1094"/>
                    </a:cubicBezTo>
                    <a:cubicBezTo>
                      <a:pt x="1" y="1634"/>
                      <a:pt x="424" y="2226"/>
                      <a:pt x="894" y="2462"/>
                    </a:cubicBezTo>
                    <a:cubicBezTo>
                      <a:pt x="1043" y="2537"/>
                      <a:pt x="1206" y="2572"/>
                      <a:pt x="1370" y="2572"/>
                    </a:cubicBezTo>
                    <a:cubicBezTo>
                      <a:pt x="1698" y="2572"/>
                      <a:pt x="2027" y="2429"/>
                      <a:pt x="2247" y="2179"/>
                    </a:cubicBezTo>
                    <a:cubicBezTo>
                      <a:pt x="2604" y="1773"/>
                      <a:pt x="2641" y="1167"/>
                      <a:pt x="2409" y="690"/>
                    </a:cubicBezTo>
                    <a:cubicBezTo>
                      <a:pt x="2220" y="300"/>
                      <a:pt x="1813" y="0"/>
                      <a:pt x="1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0"/>
              <p:cNvSpPr/>
              <p:nvPr/>
            </p:nvSpPr>
            <p:spPr>
              <a:xfrm>
                <a:off x="1809500" y="2259700"/>
                <a:ext cx="66000" cy="62100"/>
              </a:xfrm>
              <a:custGeom>
                <a:rect b="b" l="l" r="r" t="t"/>
                <a:pathLst>
                  <a:path extrusionOk="0" h="2484" w="2640">
                    <a:moveTo>
                      <a:pt x="1393" y="0"/>
                    </a:moveTo>
                    <a:cubicBezTo>
                      <a:pt x="1257" y="0"/>
                      <a:pt x="1120" y="32"/>
                      <a:pt x="988" y="102"/>
                    </a:cubicBezTo>
                    <a:cubicBezTo>
                      <a:pt x="505" y="206"/>
                      <a:pt x="116" y="581"/>
                      <a:pt x="59" y="1094"/>
                    </a:cubicBezTo>
                    <a:cubicBezTo>
                      <a:pt x="1" y="1634"/>
                      <a:pt x="423" y="2227"/>
                      <a:pt x="893" y="2462"/>
                    </a:cubicBezTo>
                    <a:cubicBezTo>
                      <a:pt x="909" y="2470"/>
                      <a:pt x="924" y="2476"/>
                      <a:pt x="938" y="2484"/>
                    </a:cubicBezTo>
                    <a:cubicBezTo>
                      <a:pt x="1112" y="2479"/>
                      <a:pt x="1284" y="2474"/>
                      <a:pt x="1457" y="2470"/>
                    </a:cubicBezTo>
                    <a:cubicBezTo>
                      <a:pt x="1593" y="2467"/>
                      <a:pt x="1729" y="2464"/>
                      <a:pt x="1865" y="2462"/>
                    </a:cubicBezTo>
                    <a:cubicBezTo>
                      <a:pt x="2011" y="2395"/>
                      <a:pt x="2140" y="2298"/>
                      <a:pt x="2246" y="2179"/>
                    </a:cubicBezTo>
                    <a:cubicBezTo>
                      <a:pt x="2603" y="1773"/>
                      <a:pt x="2639" y="1167"/>
                      <a:pt x="2409" y="690"/>
                    </a:cubicBezTo>
                    <a:cubicBezTo>
                      <a:pt x="2219" y="300"/>
                      <a:pt x="1812" y="0"/>
                      <a:pt x="13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0"/>
              <p:cNvSpPr/>
              <p:nvPr/>
            </p:nvSpPr>
            <p:spPr>
              <a:xfrm>
                <a:off x="1920875" y="2259700"/>
                <a:ext cx="65925" cy="61250"/>
              </a:xfrm>
              <a:custGeom>
                <a:rect b="b" l="l" r="r" t="t"/>
                <a:pathLst>
                  <a:path extrusionOk="0" h="2450" w="2637">
                    <a:moveTo>
                      <a:pt x="1391" y="0"/>
                    </a:moveTo>
                    <a:cubicBezTo>
                      <a:pt x="1255" y="0"/>
                      <a:pt x="1117" y="32"/>
                      <a:pt x="986" y="102"/>
                    </a:cubicBezTo>
                    <a:cubicBezTo>
                      <a:pt x="503" y="206"/>
                      <a:pt x="113" y="581"/>
                      <a:pt x="58" y="1094"/>
                    </a:cubicBezTo>
                    <a:cubicBezTo>
                      <a:pt x="0" y="1618"/>
                      <a:pt x="395" y="2190"/>
                      <a:pt x="848" y="2439"/>
                    </a:cubicBezTo>
                    <a:cubicBezTo>
                      <a:pt x="1194" y="2441"/>
                      <a:pt x="1540" y="2446"/>
                      <a:pt x="1886" y="2450"/>
                    </a:cubicBezTo>
                    <a:cubicBezTo>
                      <a:pt x="2022" y="2384"/>
                      <a:pt x="2144" y="2291"/>
                      <a:pt x="2244" y="2179"/>
                    </a:cubicBezTo>
                    <a:cubicBezTo>
                      <a:pt x="2601" y="1773"/>
                      <a:pt x="2637" y="1167"/>
                      <a:pt x="2406" y="690"/>
                    </a:cubicBezTo>
                    <a:cubicBezTo>
                      <a:pt x="2217" y="300"/>
                      <a:pt x="1810" y="0"/>
                      <a:pt x="1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0"/>
              <p:cNvSpPr/>
              <p:nvPr/>
            </p:nvSpPr>
            <p:spPr>
              <a:xfrm>
                <a:off x="2045175" y="2259700"/>
                <a:ext cx="66000" cy="64325"/>
              </a:xfrm>
              <a:custGeom>
                <a:rect b="b" l="l" r="r" t="t"/>
                <a:pathLst>
                  <a:path extrusionOk="0" h="2573" w="2640">
                    <a:moveTo>
                      <a:pt x="1393" y="0"/>
                    </a:moveTo>
                    <a:cubicBezTo>
                      <a:pt x="1257" y="0"/>
                      <a:pt x="1120" y="32"/>
                      <a:pt x="988" y="102"/>
                    </a:cubicBezTo>
                    <a:cubicBezTo>
                      <a:pt x="505" y="206"/>
                      <a:pt x="116" y="581"/>
                      <a:pt x="59" y="1094"/>
                    </a:cubicBezTo>
                    <a:cubicBezTo>
                      <a:pt x="1" y="1634"/>
                      <a:pt x="423" y="2227"/>
                      <a:pt x="893" y="2462"/>
                    </a:cubicBezTo>
                    <a:cubicBezTo>
                      <a:pt x="1005" y="2518"/>
                      <a:pt x="1127" y="2553"/>
                      <a:pt x="1252" y="2566"/>
                    </a:cubicBezTo>
                    <a:lnTo>
                      <a:pt x="1400" y="2572"/>
                    </a:lnTo>
                    <a:cubicBezTo>
                      <a:pt x="1723" y="2563"/>
                      <a:pt x="2029" y="2420"/>
                      <a:pt x="2246" y="2179"/>
                    </a:cubicBezTo>
                    <a:cubicBezTo>
                      <a:pt x="2603" y="1773"/>
                      <a:pt x="2640" y="1167"/>
                      <a:pt x="2409" y="690"/>
                    </a:cubicBezTo>
                    <a:cubicBezTo>
                      <a:pt x="2219" y="300"/>
                      <a:pt x="1812" y="0"/>
                      <a:pt x="1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0"/>
              <p:cNvSpPr/>
              <p:nvPr/>
            </p:nvSpPr>
            <p:spPr>
              <a:xfrm>
                <a:off x="2168075" y="2259700"/>
                <a:ext cx="66025" cy="64325"/>
              </a:xfrm>
              <a:custGeom>
                <a:rect b="b" l="l" r="r" t="t"/>
                <a:pathLst>
                  <a:path extrusionOk="0" h="2573" w="2641">
                    <a:moveTo>
                      <a:pt x="1395" y="0"/>
                    </a:moveTo>
                    <a:cubicBezTo>
                      <a:pt x="1258" y="0"/>
                      <a:pt x="1121" y="32"/>
                      <a:pt x="990" y="102"/>
                    </a:cubicBezTo>
                    <a:cubicBezTo>
                      <a:pt x="506" y="204"/>
                      <a:pt x="117" y="581"/>
                      <a:pt x="60" y="1094"/>
                    </a:cubicBezTo>
                    <a:cubicBezTo>
                      <a:pt x="1" y="1634"/>
                      <a:pt x="424" y="2226"/>
                      <a:pt x="894" y="2462"/>
                    </a:cubicBezTo>
                    <a:cubicBezTo>
                      <a:pt x="1043" y="2537"/>
                      <a:pt x="1206" y="2572"/>
                      <a:pt x="1369" y="2572"/>
                    </a:cubicBezTo>
                    <a:cubicBezTo>
                      <a:pt x="1698" y="2572"/>
                      <a:pt x="2026" y="2429"/>
                      <a:pt x="2247" y="2179"/>
                    </a:cubicBezTo>
                    <a:cubicBezTo>
                      <a:pt x="2604" y="1773"/>
                      <a:pt x="2641" y="1167"/>
                      <a:pt x="2409" y="690"/>
                    </a:cubicBezTo>
                    <a:cubicBezTo>
                      <a:pt x="2220" y="300"/>
                      <a:pt x="1813" y="0"/>
                      <a:pt x="1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0"/>
              <p:cNvSpPr/>
              <p:nvPr/>
            </p:nvSpPr>
            <p:spPr>
              <a:xfrm>
                <a:off x="2279425" y="2259700"/>
                <a:ext cx="66000" cy="64325"/>
              </a:xfrm>
              <a:custGeom>
                <a:rect b="b" l="l" r="r" t="t"/>
                <a:pathLst>
                  <a:path extrusionOk="0" h="2573" w="2640">
                    <a:moveTo>
                      <a:pt x="1393" y="0"/>
                    </a:moveTo>
                    <a:cubicBezTo>
                      <a:pt x="1257" y="0"/>
                      <a:pt x="1120" y="32"/>
                      <a:pt x="988" y="102"/>
                    </a:cubicBezTo>
                    <a:cubicBezTo>
                      <a:pt x="504" y="204"/>
                      <a:pt x="115" y="581"/>
                      <a:pt x="59" y="1094"/>
                    </a:cubicBezTo>
                    <a:cubicBezTo>
                      <a:pt x="0" y="1634"/>
                      <a:pt x="422" y="2226"/>
                      <a:pt x="892" y="2462"/>
                    </a:cubicBezTo>
                    <a:cubicBezTo>
                      <a:pt x="1042" y="2537"/>
                      <a:pt x="1205" y="2572"/>
                      <a:pt x="1368" y="2572"/>
                    </a:cubicBezTo>
                    <a:cubicBezTo>
                      <a:pt x="1697" y="2572"/>
                      <a:pt x="2026" y="2429"/>
                      <a:pt x="2246" y="2179"/>
                    </a:cubicBezTo>
                    <a:cubicBezTo>
                      <a:pt x="2603" y="1773"/>
                      <a:pt x="2639" y="1167"/>
                      <a:pt x="2408" y="690"/>
                    </a:cubicBezTo>
                    <a:cubicBezTo>
                      <a:pt x="2219" y="300"/>
                      <a:pt x="1812" y="0"/>
                      <a:pt x="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37" name="Google Shape;2737;p40"/>
          <p:cNvGrpSpPr/>
          <p:nvPr/>
        </p:nvGrpSpPr>
        <p:grpSpPr>
          <a:xfrm>
            <a:off x="8156381" y="4360763"/>
            <a:ext cx="548785" cy="486487"/>
            <a:chOff x="1564481" y="594138"/>
            <a:chExt cx="510925" cy="452925"/>
          </a:xfrm>
        </p:grpSpPr>
        <p:sp>
          <p:nvSpPr>
            <p:cNvPr id="2738" name="Google Shape;2738;p40"/>
            <p:cNvSpPr/>
            <p:nvPr/>
          </p:nvSpPr>
          <p:spPr>
            <a:xfrm>
              <a:off x="1573006" y="594138"/>
              <a:ext cx="493875" cy="452925"/>
            </a:xfrm>
            <a:custGeom>
              <a:rect b="b" l="l" r="r" t="t"/>
              <a:pathLst>
                <a:path extrusionOk="0" h="18117" w="19755">
                  <a:moveTo>
                    <a:pt x="14875" y="1"/>
                  </a:moveTo>
                  <a:lnTo>
                    <a:pt x="4051" y="8084"/>
                  </a:lnTo>
                  <a:lnTo>
                    <a:pt x="3320" y="12235"/>
                  </a:lnTo>
                  <a:lnTo>
                    <a:pt x="1609" y="13798"/>
                  </a:lnTo>
                  <a:cubicBezTo>
                    <a:pt x="1609" y="13798"/>
                    <a:pt x="1671" y="13914"/>
                    <a:pt x="1805" y="14114"/>
                  </a:cubicBezTo>
                  <a:cubicBezTo>
                    <a:pt x="1259" y="14564"/>
                    <a:pt x="51" y="15586"/>
                    <a:pt x="29" y="15859"/>
                  </a:cubicBezTo>
                  <a:cubicBezTo>
                    <a:pt x="0" y="16212"/>
                    <a:pt x="2495" y="18109"/>
                    <a:pt x="2813" y="18116"/>
                  </a:cubicBezTo>
                  <a:cubicBezTo>
                    <a:pt x="2814" y="18116"/>
                    <a:pt x="2814" y="18116"/>
                    <a:pt x="2815" y="18116"/>
                  </a:cubicBezTo>
                  <a:cubicBezTo>
                    <a:pt x="3060" y="18116"/>
                    <a:pt x="3952" y="17248"/>
                    <a:pt x="4362" y="16834"/>
                  </a:cubicBezTo>
                  <a:cubicBezTo>
                    <a:pt x="4486" y="16934"/>
                    <a:pt x="4614" y="17034"/>
                    <a:pt x="4748" y="17133"/>
                  </a:cubicBezTo>
                  <a:lnTo>
                    <a:pt x="6189" y="15631"/>
                  </a:lnTo>
                  <a:lnTo>
                    <a:pt x="10549" y="15730"/>
                  </a:lnTo>
                  <a:lnTo>
                    <a:pt x="19608" y="5571"/>
                  </a:lnTo>
                  <a:cubicBezTo>
                    <a:pt x="19608" y="5571"/>
                    <a:pt x="19498" y="5419"/>
                    <a:pt x="19306" y="5165"/>
                  </a:cubicBezTo>
                  <a:cubicBezTo>
                    <a:pt x="19576" y="4679"/>
                    <a:pt x="19755" y="3686"/>
                    <a:pt x="18393" y="2084"/>
                  </a:cubicBezTo>
                  <a:cubicBezTo>
                    <a:pt x="17227" y="711"/>
                    <a:pt x="16288" y="417"/>
                    <a:pt x="15697" y="417"/>
                  </a:cubicBezTo>
                  <a:cubicBezTo>
                    <a:pt x="15562" y="417"/>
                    <a:pt x="15446" y="432"/>
                    <a:pt x="15349" y="454"/>
                  </a:cubicBezTo>
                  <a:cubicBezTo>
                    <a:pt x="15188" y="292"/>
                    <a:pt x="15029" y="141"/>
                    <a:pt x="148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9" name="Google Shape;2739;p40"/>
            <p:cNvGrpSpPr/>
            <p:nvPr/>
          </p:nvGrpSpPr>
          <p:grpSpPr>
            <a:xfrm>
              <a:off x="1564481" y="594150"/>
              <a:ext cx="510925" cy="452900"/>
              <a:chOff x="1386275" y="371600"/>
              <a:chExt cx="510925" cy="452900"/>
            </a:xfrm>
          </p:grpSpPr>
          <p:sp>
            <p:nvSpPr>
              <p:cNvPr id="2740" name="Google Shape;2740;p40"/>
              <p:cNvSpPr/>
              <p:nvPr/>
            </p:nvSpPr>
            <p:spPr>
              <a:xfrm>
                <a:off x="1386275" y="719075"/>
                <a:ext cx="114325" cy="105425"/>
              </a:xfrm>
              <a:custGeom>
                <a:rect b="b" l="l" r="r" t="t"/>
                <a:pathLst>
                  <a:path extrusionOk="0" h="4217" w="4573">
                    <a:moveTo>
                      <a:pt x="2070" y="1"/>
                    </a:moveTo>
                    <a:cubicBezTo>
                      <a:pt x="2070" y="1"/>
                      <a:pt x="58" y="1606"/>
                      <a:pt x="30" y="1959"/>
                    </a:cubicBezTo>
                    <a:cubicBezTo>
                      <a:pt x="1" y="2313"/>
                      <a:pt x="2495" y="4209"/>
                      <a:pt x="2813" y="4216"/>
                    </a:cubicBezTo>
                    <a:cubicBezTo>
                      <a:pt x="2814" y="4216"/>
                      <a:pt x="2815" y="4216"/>
                      <a:pt x="2816" y="4216"/>
                    </a:cubicBezTo>
                    <a:cubicBezTo>
                      <a:pt x="3137" y="4216"/>
                      <a:pt x="4572" y="2721"/>
                      <a:pt x="4572" y="2721"/>
                    </a:cubicBezTo>
                    <a:lnTo>
                      <a:pt x="2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0"/>
              <p:cNvSpPr/>
              <p:nvPr/>
            </p:nvSpPr>
            <p:spPr>
              <a:xfrm>
                <a:off x="1426500" y="573700"/>
                <a:ext cx="223525" cy="226225"/>
              </a:xfrm>
              <a:custGeom>
                <a:rect b="b" l="l" r="r" t="t"/>
                <a:pathLst>
                  <a:path extrusionOk="0" h="9049" w="8941">
                    <a:moveTo>
                      <a:pt x="2443" y="0"/>
                    </a:moveTo>
                    <a:lnTo>
                      <a:pt x="1711" y="4149"/>
                    </a:lnTo>
                    <a:lnTo>
                      <a:pt x="0" y="5713"/>
                    </a:lnTo>
                    <a:cubicBezTo>
                      <a:pt x="0" y="5713"/>
                      <a:pt x="915" y="7389"/>
                      <a:pt x="3139" y="9048"/>
                    </a:cubicBezTo>
                    <a:lnTo>
                      <a:pt x="4580" y="7546"/>
                    </a:lnTo>
                    <a:lnTo>
                      <a:pt x="8940" y="7645"/>
                    </a:lnTo>
                    <a:lnTo>
                      <a:pt x="8940" y="7645"/>
                    </a:lnTo>
                    <a:lnTo>
                      <a:pt x="24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0"/>
              <p:cNvSpPr/>
              <p:nvPr/>
            </p:nvSpPr>
            <p:spPr>
              <a:xfrm>
                <a:off x="1761425" y="382025"/>
                <a:ext cx="135775" cy="127625"/>
              </a:xfrm>
              <a:custGeom>
                <a:rect b="b" l="l" r="r" t="t"/>
                <a:pathLst>
                  <a:path extrusionOk="0" h="5105" w="5431">
                    <a:moveTo>
                      <a:pt x="693" y="1"/>
                    </a:moveTo>
                    <a:cubicBezTo>
                      <a:pt x="249" y="1"/>
                      <a:pt x="1" y="167"/>
                      <a:pt x="1" y="167"/>
                    </a:cubicBezTo>
                    <a:lnTo>
                      <a:pt x="4008" y="5105"/>
                    </a:lnTo>
                    <a:cubicBezTo>
                      <a:pt x="4008" y="5105"/>
                      <a:pt x="5431" y="4069"/>
                      <a:pt x="3389" y="1667"/>
                    </a:cubicBezTo>
                    <a:cubicBezTo>
                      <a:pt x="2223" y="295"/>
                      <a:pt x="1284" y="1"/>
                      <a:pt x="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0"/>
              <p:cNvSpPr/>
              <p:nvPr/>
            </p:nvSpPr>
            <p:spPr>
              <a:xfrm>
                <a:off x="1487550" y="371600"/>
                <a:ext cx="388950" cy="393225"/>
              </a:xfrm>
              <a:custGeom>
                <a:rect b="b" l="l" r="r" t="t"/>
                <a:pathLst>
                  <a:path extrusionOk="0" h="15729" w="15558">
                    <a:moveTo>
                      <a:pt x="10825" y="1"/>
                    </a:moveTo>
                    <a:lnTo>
                      <a:pt x="1" y="8084"/>
                    </a:lnTo>
                    <a:cubicBezTo>
                      <a:pt x="1155" y="10298"/>
                      <a:pt x="6498" y="15729"/>
                      <a:pt x="6498" y="15729"/>
                    </a:cubicBezTo>
                    <a:lnTo>
                      <a:pt x="15558" y="5571"/>
                    </a:lnTo>
                    <a:cubicBezTo>
                      <a:pt x="15558" y="5571"/>
                      <a:pt x="12795" y="1790"/>
                      <a:pt x="10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0"/>
              <p:cNvSpPr/>
              <p:nvPr/>
            </p:nvSpPr>
            <p:spPr>
              <a:xfrm>
                <a:off x="1502550" y="618325"/>
                <a:ext cx="106650" cy="121900"/>
              </a:xfrm>
              <a:custGeom>
                <a:rect b="b" l="l" r="r" t="t"/>
                <a:pathLst>
                  <a:path extrusionOk="0" fill="none" h="4876" w="4266">
                    <a:moveTo>
                      <a:pt x="4265" y="4876"/>
                    </a:moveTo>
                    <a:cubicBezTo>
                      <a:pt x="1739" y="2454"/>
                      <a:pt x="1" y="0"/>
                      <a:pt x="1" y="0"/>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0"/>
              <p:cNvSpPr/>
              <p:nvPr/>
            </p:nvSpPr>
            <p:spPr>
              <a:xfrm>
                <a:off x="1475025" y="687225"/>
                <a:ext cx="61950" cy="69350"/>
              </a:xfrm>
              <a:custGeom>
                <a:rect b="b" l="l" r="r" t="t"/>
                <a:pathLst>
                  <a:path extrusionOk="0" fill="none" h="2774" w="2478">
                    <a:moveTo>
                      <a:pt x="2478" y="2774"/>
                    </a:moveTo>
                    <a:cubicBezTo>
                      <a:pt x="1401" y="1751"/>
                      <a:pt x="0" y="1"/>
                      <a:pt x="0"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0"/>
              <p:cNvSpPr/>
              <p:nvPr/>
            </p:nvSpPr>
            <p:spPr>
              <a:xfrm>
                <a:off x="1535125" y="408800"/>
                <a:ext cx="213950" cy="162825"/>
              </a:xfrm>
              <a:custGeom>
                <a:rect b="b" l="l" r="r" t="t"/>
                <a:pathLst>
                  <a:path extrusionOk="0" fill="none" h="6513" w="8558">
                    <a:moveTo>
                      <a:pt x="1" y="6512"/>
                    </a:moveTo>
                    <a:lnTo>
                      <a:pt x="8558" y="0"/>
                    </a:ln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47" name="Google Shape;2747;p40"/>
          <p:cNvGrpSpPr/>
          <p:nvPr/>
        </p:nvGrpSpPr>
        <p:grpSpPr>
          <a:xfrm>
            <a:off x="238119" y="907691"/>
            <a:ext cx="950203" cy="673944"/>
            <a:chOff x="3995538" y="4842100"/>
            <a:chExt cx="884650" cy="627450"/>
          </a:xfrm>
        </p:grpSpPr>
        <p:sp>
          <p:nvSpPr>
            <p:cNvPr id="2748" name="Google Shape;2748;p40"/>
            <p:cNvSpPr/>
            <p:nvPr/>
          </p:nvSpPr>
          <p:spPr>
            <a:xfrm>
              <a:off x="4001138" y="4842100"/>
              <a:ext cx="873450" cy="627450"/>
            </a:xfrm>
            <a:custGeom>
              <a:rect b="b" l="l" r="r" t="t"/>
              <a:pathLst>
                <a:path extrusionOk="0" h="25098" w="34938">
                  <a:moveTo>
                    <a:pt x="11823" y="6564"/>
                  </a:moveTo>
                  <a:cubicBezTo>
                    <a:pt x="12977" y="6564"/>
                    <a:pt x="14395" y="6636"/>
                    <a:pt x="15730" y="6746"/>
                  </a:cubicBezTo>
                  <a:cubicBezTo>
                    <a:pt x="16506" y="6810"/>
                    <a:pt x="17254" y="6886"/>
                    <a:pt x="17906" y="6967"/>
                  </a:cubicBezTo>
                  <a:cubicBezTo>
                    <a:pt x="19167" y="7126"/>
                    <a:pt x="20069" y="7307"/>
                    <a:pt x="20119" y="7458"/>
                  </a:cubicBezTo>
                  <a:cubicBezTo>
                    <a:pt x="20158" y="7581"/>
                    <a:pt x="19506" y="8142"/>
                    <a:pt x="18486" y="8910"/>
                  </a:cubicBezTo>
                  <a:cubicBezTo>
                    <a:pt x="17820" y="9414"/>
                    <a:pt x="16994" y="10010"/>
                    <a:pt x="16103" y="10630"/>
                  </a:cubicBezTo>
                  <a:cubicBezTo>
                    <a:pt x="13989" y="12103"/>
                    <a:pt x="11508" y="13721"/>
                    <a:pt x="9888" y="14635"/>
                  </a:cubicBezTo>
                  <a:cubicBezTo>
                    <a:pt x="9082" y="15089"/>
                    <a:pt x="8490" y="15369"/>
                    <a:pt x="8262" y="15369"/>
                  </a:cubicBezTo>
                  <a:cubicBezTo>
                    <a:pt x="8229" y="15369"/>
                    <a:pt x="8204" y="15363"/>
                    <a:pt x="8186" y="15351"/>
                  </a:cubicBezTo>
                  <a:cubicBezTo>
                    <a:pt x="7549" y="14911"/>
                    <a:pt x="8728" y="7368"/>
                    <a:pt x="9479" y="6828"/>
                  </a:cubicBezTo>
                  <a:cubicBezTo>
                    <a:pt x="9550" y="6776"/>
                    <a:pt x="9671" y="6733"/>
                    <a:pt x="9831" y="6697"/>
                  </a:cubicBezTo>
                  <a:cubicBezTo>
                    <a:pt x="10256" y="6604"/>
                    <a:pt x="10967" y="6564"/>
                    <a:pt x="11823" y="6564"/>
                  </a:cubicBezTo>
                  <a:close/>
                  <a:moveTo>
                    <a:pt x="11287" y="0"/>
                  </a:moveTo>
                  <a:cubicBezTo>
                    <a:pt x="10766" y="0"/>
                    <a:pt x="10263" y="5"/>
                    <a:pt x="9784" y="16"/>
                  </a:cubicBezTo>
                  <a:cubicBezTo>
                    <a:pt x="7164" y="71"/>
                    <a:pt x="5220" y="295"/>
                    <a:pt x="4590" y="750"/>
                  </a:cubicBezTo>
                  <a:cubicBezTo>
                    <a:pt x="2749" y="2078"/>
                    <a:pt x="0" y="18230"/>
                    <a:pt x="436" y="23470"/>
                  </a:cubicBezTo>
                  <a:cubicBezTo>
                    <a:pt x="506" y="24312"/>
                    <a:pt x="659" y="24872"/>
                    <a:pt x="909" y="25046"/>
                  </a:cubicBezTo>
                  <a:cubicBezTo>
                    <a:pt x="912" y="25049"/>
                    <a:pt x="917" y="25052"/>
                    <a:pt x="921" y="25054"/>
                  </a:cubicBezTo>
                  <a:lnTo>
                    <a:pt x="925" y="25056"/>
                  </a:lnTo>
                  <a:cubicBezTo>
                    <a:pt x="928" y="25058"/>
                    <a:pt x="932" y="25060"/>
                    <a:pt x="936" y="25063"/>
                  </a:cubicBezTo>
                  <a:lnTo>
                    <a:pt x="939" y="25064"/>
                  </a:lnTo>
                  <a:cubicBezTo>
                    <a:pt x="944" y="25066"/>
                    <a:pt x="949" y="25068"/>
                    <a:pt x="954" y="25070"/>
                  </a:cubicBezTo>
                  <a:cubicBezTo>
                    <a:pt x="966" y="25074"/>
                    <a:pt x="978" y="25078"/>
                    <a:pt x="990" y="25082"/>
                  </a:cubicBezTo>
                  <a:cubicBezTo>
                    <a:pt x="1029" y="25092"/>
                    <a:pt x="1074" y="25097"/>
                    <a:pt x="1127" y="25097"/>
                  </a:cubicBezTo>
                  <a:cubicBezTo>
                    <a:pt x="1272" y="25097"/>
                    <a:pt x="1469" y="25057"/>
                    <a:pt x="1711" y="24981"/>
                  </a:cubicBezTo>
                  <a:lnTo>
                    <a:pt x="1713" y="24981"/>
                  </a:lnTo>
                  <a:cubicBezTo>
                    <a:pt x="1755" y="24968"/>
                    <a:pt x="1798" y="24954"/>
                    <a:pt x="1843" y="24939"/>
                  </a:cubicBezTo>
                  <a:lnTo>
                    <a:pt x="1851" y="24936"/>
                  </a:lnTo>
                  <a:lnTo>
                    <a:pt x="1887" y="24924"/>
                  </a:lnTo>
                  <a:lnTo>
                    <a:pt x="1897" y="24921"/>
                  </a:lnTo>
                  <a:lnTo>
                    <a:pt x="1938" y="24905"/>
                  </a:lnTo>
                  <a:lnTo>
                    <a:pt x="1940" y="24905"/>
                  </a:lnTo>
                  <a:lnTo>
                    <a:pt x="1985" y="24889"/>
                  </a:lnTo>
                  <a:lnTo>
                    <a:pt x="2000" y="24883"/>
                  </a:lnTo>
                  <a:lnTo>
                    <a:pt x="2029" y="24872"/>
                  </a:lnTo>
                  <a:lnTo>
                    <a:pt x="2048" y="24865"/>
                  </a:lnTo>
                  <a:lnTo>
                    <a:pt x="2075" y="24855"/>
                  </a:lnTo>
                  <a:lnTo>
                    <a:pt x="2096" y="24847"/>
                  </a:lnTo>
                  <a:lnTo>
                    <a:pt x="2120" y="24838"/>
                  </a:lnTo>
                  <a:cubicBezTo>
                    <a:pt x="2135" y="24831"/>
                    <a:pt x="2150" y="24826"/>
                    <a:pt x="2166" y="24820"/>
                  </a:cubicBezTo>
                  <a:lnTo>
                    <a:pt x="2182" y="24813"/>
                  </a:lnTo>
                  <a:lnTo>
                    <a:pt x="2213" y="24801"/>
                  </a:lnTo>
                  <a:lnTo>
                    <a:pt x="2228" y="24795"/>
                  </a:lnTo>
                  <a:lnTo>
                    <a:pt x="2260" y="24783"/>
                  </a:lnTo>
                  <a:lnTo>
                    <a:pt x="2270" y="24778"/>
                  </a:lnTo>
                  <a:cubicBezTo>
                    <a:pt x="3862" y="24134"/>
                    <a:pt x="6641" y="22561"/>
                    <a:pt x="9929" y="20531"/>
                  </a:cubicBezTo>
                  <a:lnTo>
                    <a:pt x="10156" y="20390"/>
                  </a:lnTo>
                  <a:cubicBezTo>
                    <a:pt x="11847" y="19342"/>
                    <a:pt x="13667" y="18179"/>
                    <a:pt x="15525" y="16962"/>
                  </a:cubicBezTo>
                  <a:lnTo>
                    <a:pt x="15551" y="16944"/>
                  </a:lnTo>
                  <a:lnTo>
                    <a:pt x="15705" y="16844"/>
                  </a:lnTo>
                  <a:lnTo>
                    <a:pt x="15809" y="16775"/>
                  </a:lnTo>
                  <a:lnTo>
                    <a:pt x="15884" y="16726"/>
                  </a:lnTo>
                  <a:lnTo>
                    <a:pt x="16028" y="16630"/>
                  </a:lnTo>
                  <a:lnTo>
                    <a:pt x="16067" y="16605"/>
                  </a:lnTo>
                  <a:lnTo>
                    <a:pt x="16230" y="16499"/>
                  </a:lnTo>
                  <a:lnTo>
                    <a:pt x="16310" y="16446"/>
                  </a:lnTo>
                  <a:cubicBezTo>
                    <a:pt x="16332" y="16431"/>
                    <a:pt x="16355" y="16416"/>
                    <a:pt x="16377" y="16401"/>
                  </a:cubicBezTo>
                  <a:lnTo>
                    <a:pt x="16394" y="16391"/>
                  </a:lnTo>
                  <a:cubicBezTo>
                    <a:pt x="16987" y="16000"/>
                    <a:pt x="17582" y="15604"/>
                    <a:pt x="18178" y="15206"/>
                  </a:cubicBezTo>
                  <a:lnTo>
                    <a:pt x="18212" y="15182"/>
                  </a:lnTo>
                  <a:cubicBezTo>
                    <a:pt x="18319" y="15110"/>
                    <a:pt x="18426" y="15038"/>
                    <a:pt x="18533" y="14967"/>
                  </a:cubicBezTo>
                  <a:cubicBezTo>
                    <a:pt x="18899" y="14721"/>
                    <a:pt x="19265" y="14475"/>
                    <a:pt x="19629" y="14228"/>
                  </a:cubicBezTo>
                  <a:cubicBezTo>
                    <a:pt x="19903" y="14044"/>
                    <a:pt x="20175" y="13858"/>
                    <a:pt x="20447" y="13674"/>
                  </a:cubicBezTo>
                  <a:cubicBezTo>
                    <a:pt x="21517" y="12945"/>
                    <a:pt x="22574" y="12217"/>
                    <a:pt x="23600" y="11501"/>
                  </a:cubicBezTo>
                  <a:cubicBezTo>
                    <a:pt x="27377" y="8866"/>
                    <a:pt x="30730" y="6405"/>
                    <a:pt x="32791" y="4720"/>
                  </a:cubicBezTo>
                  <a:cubicBezTo>
                    <a:pt x="34142" y="3615"/>
                    <a:pt x="34937" y="2845"/>
                    <a:pt x="34930" y="2579"/>
                  </a:cubicBezTo>
                  <a:lnTo>
                    <a:pt x="34930" y="2573"/>
                  </a:lnTo>
                  <a:lnTo>
                    <a:pt x="34930" y="2568"/>
                  </a:lnTo>
                  <a:cubicBezTo>
                    <a:pt x="34930" y="2566"/>
                    <a:pt x="34930" y="2564"/>
                    <a:pt x="34929" y="2562"/>
                  </a:cubicBezTo>
                  <a:cubicBezTo>
                    <a:pt x="34928" y="2559"/>
                    <a:pt x="34929" y="2558"/>
                    <a:pt x="34928" y="2557"/>
                  </a:cubicBezTo>
                  <a:cubicBezTo>
                    <a:pt x="34928" y="2556"/>
                    <a:pt x="34927" y="2551"/>
                    <a:pt x="34926" y="2548"/>
                  </a:cubicBezTo>
                  <a:cubicBezTo>
                    <a:pt x="34860" y="2351"/>
                    <a:pt x="34291" y="2137"/>
                    <a:pt x="33348" y="1921"/>
                  </a:cubicBezTo>
                  <a:cubicBezTo>
                    <a:pt x="31591" y="1515"/>
                    <a:pt x="28539" y="1098"/>
                    <a:pt x="25053" y="756"/>
                  </a:cubicBezTo>
                  <a:cubicBezTo>
                    <a:pt x="22120" y="468"/>
                    <a:pt x="18880" y="234"/>
                    <a:pt x="15854" y="107"/>
                  </a:cubicBezTo>
                  <a:cubicBezTo>
                    <a:pt x="15455" y="89"/>
                    <a:pt x="15059" y="75"/>
                    <a:pt x="14670" y="61"/>
                  </a:cubicBezTo>
                  <a:cubicBezTo>
                    <a:pt x="13487" y="22"/>
                    <a:pt x="12348" y="0"/>
                    <a:pt x="11287"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9" name="Google Shape;2749;p40"/>
            <p:cNvGrpSpPr/>
            <p:nvPr/>
          </p:nvGrpSpPr>
          <p:grpSpPr>
            <a:xfrm>
              <a:off x="3995538" y="4842100"/>
              <a:ext cx="884650" cy="627450"/>
              <a:chOff x="3566825" y="4848625"/>
              <a:chExt cx="884650" cy="627450"/>
            </a:xfrm>
          </p:grpSpPr>
          <p:sp>
            <p:nvSpPr>
              <p:cNvPr id="2750" name="Google Shape;2750;p40"/>
              <p:cNvSpPr/>
              <p:nvPr/>
            </p:nvSpPr>
            <p:spPr>
              <a:xfrm>
                <a:off x="3566825" y="4848625"/>
                <a:ext cx="876975" cy="627450"/>
              </a:xfrm>
              <a:custGeom>
                <a:rect b="b" l="l" r="r" t="t"/>
                <a:pathLst>
                  <a:path extrusionOk="0" h="25098" w="35079">
                    <a:moveTo>
                      <a:pt x="11823" y="6564"/>
                    </a:moveTo>
                    <a:cubicBezTo>
                      <a:pt x="12978" y="6564"/>
                      <a:pt x="14396" y="6636"/>
                      <a:pt x="15730" y="6747"/>
                    </a:cubicBezTo>
                    <a:cubicBezTo>
                      <a:pt x="16507" y="6809"/>
                      <a:pt x="17254" y="6886"/>
                      <a:pt x="17906" y="6968"/>
                    </a:cubicBezTo>
                    <a:cubicBezTo>
                      <a:pt x="19167" y="7127"/>
                      <a:pt x="20070" y="7306"/>
                      <a:pt x="20120" y="7458"/>
                    </a:cubicBezTo>
                    <a:cubicBezTo>
                      <a:pt x="20159" y="7580"/>
                      <a:pt x="19506" y="8141"/>
                      <a:pt x="18486" y="8909"/>
                    </a:cubicBezTo>
                    <a:cubicBezTo>
                      <a:pt x="17819" y="9414"/>
                      <a:pt x="16994" y="10010"/>
                      <a:pt x="16103" y="10630"/>
                    </a:cubicBezTo>
                    <a:cubicBezTo>
                      <a:pt x="13989" y="12102"/>
                      <a:pt x="11507" y="13722"/>
                      <a:pt x="9889" y="14635"/>
                    </a:cubicBezTo>
                    <a:cubicBezTo>
                      <a:pt x="9081" y="15089"/>
                      <a:pt x="8490" y="15368"/>
                      <a:pt x="8262" y="15368"/>
                    </a:cubicBezTo>
                    <a:cubicBezTo>
                      <a:pt x="8229" y="15368"/>
                      <a:pt x="8203" y="15362"/>
                      <a:pt x="8186" y="15350"/>
                    </a:cubicBezTo>
                    <a:cubicBezTo>
                      <a:pt x="7551" y="14910"/>
                      <a:pt x="8729" y="7368"/>
                      <a:pt x="9479" y="6828"/>
                    </a:cubicBezTo>
                    <a:cubicBezTo>
                      <a:pt x="9550" y="6776"/>
                      <a:pt x="9671" y="6733"/>
                      <a:pt x="9831" y="6697"/>
                    </a:cubicBezTo>
                    <a:cubicBezTo>
                      <a:pt x="10257" y="6604"/>
                      <a:pt x="10968" y="6564"/>
                      <a:pt x="11823" y="6564"/>
                    </a:cubicBezTo>
                    <a:close/>
                    <a:moveTo>
                      <a:pt x="11294" y="0"/>
                    </a:moveTo>
                    <a:cubicBezTo>
                      <a:pt x="10771" y="0"/>
                      <a:pt x="10266" y="6"/>
                      <a:pt x="9785" y="17"/>
                    </a:cubicBezTo>
                    <a:cubicBezTo>
                      <a:pt x="7165" y="72"/>
                      <a:pt x="5220" y="295"/>
                      <a:pt x="4591" y="751"/>
                    </a:cubicBezTo>
                    <a:cubicBezTo>
                      <a:pt x="2750" y="2079"/>
                      <a:pt x="1" y="18231"/>
                      <a:pt x="436" y="23471"/>
                    </a:cubicBezTo>
                    <a:cubicBezTo>
                      <a:pt x="506" y="24313"/>
                      <a:pt x="658" y="24871"/>
                      <a:pt x="908" y="25046"/>
                    </a:cubicBezTo>
                    <a:cubicBezTo>
                      <a:pt x="958" y="25081"/>
                      <a:pt x="1031" y="25097"/>
                      <a:pt x="1126" y="25097"/>
                    </a:cubicBezTo>
                    <a:cubicBezTo>
                      <a:pt x="2130" y="25097"/>
                      <a:pt x="5585" y="23213"/>
                      <a:pt x="9929" y="20531"/>
                    </a:cubicBezTo>
                    <a:cubicBezTo>
                      <a:pt x="11939" y="19289"/>
                      <a:pt x="14141" y="17878"/>
                      <a:pt x="16378" y="16401"/>
                    </a:cubicBezTo>
                    <a:cubicBezTo>
                      <a:pt x="17583" y="15606"/>
                      <a:pt x="18800" y="14793"/>
                      <a:pt x="20000" y="13978"/>
                    </a:cubicBezTo>
                    <a:cubicBezTo>
                      <a:pt x="22580" y="12228"/>
                      <a:pt x="25094" y="10471"/>
                      <a:pt x="27302" y="8875"/>
                    </a:cubicBezTo>
                    <a:cubicBezTo>
                      <a:pt x="31838" y="5597"/>
                      <a:pt x="35078" y="3005"/>
                      <a:pt x="34925" y="2547"/>
                    </a:cubicBezTo>
                    <a:cubicBezTo>
                      <a:pt x="34861" y="2351"/>
                      <a:pt x="34290" y="2137"/>
                      <a:pt x="33349" y="1922"/>
                    </a:cubicBezTo>
                    <a:cubicBezTo>
                      <a:pt x="31591" y="1516"/>
                      <a:pt x="28539" y="1098"/>
                      <a:pt x="25054" y="757"/>
                    </a:cubicBezTo>
                    <a:cubicBezTo>
                      <a:pt x="22120" y="469"/>
                      <a:pt x="18881" y="233"/>
                      <a:pt x="15855" y="108"/>
                    </a:cubicBezTo>
                    <a:cubicBezTo>
                      <a:pt x="15455" y="90"/>
                      <a:pt x="15060" y="74"/>
                      <a:pt x="14670" y="60"/>
                    </a:cubicBezTo>
                    <a:cubicBezTo>
                      <a:pt x="13489" y="22"/>
                      <a:pt x="12353"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0"/>
              <p:cNvSpPr/>
              <p:nvPr/>
            </p:nvSpPr>
            <p:spPr>
              <a:xfrm>
                <a:off x="3577725" y="4896625"/>
                <a:ext cx="873750" cy="579425"/>
              </a:xfrm>
              <a:custGeom>
                <a:rect b="b" l="l" r="r" t="t"/>
                <a:pathLst>
                  <a:path extrusionOk="0" h="23177" w="34950">
                    <a:moveTo>
                      <a:pt x="32913" y="1"/>
                    </a:moveTo>
                    <a:cubicBezTo>
                      <a:pt x="29043" y="3038"/>
                      <a:pt x="15226" y="13580"/>
                      <a:pt x="1" y="21550"/>
                    </a:cubicBezTo>
                    <a:cubicBezTo>
                      <a:pt x="71" y="22392"/>
                      <a:pt x="223" y="22950"/>
                      <a:pt x="473" y="23125"/>
                    </a:cubicBezTo>
                    <a:cubicBezTo>
                      <a:pt x="523" y="23160"/>
                      <a:pt x="596" y="23176"/>
                      <a:pt x="691" y="23176"/>
                    </a:cubicBezTo>
                    <a:cubicBezTo>
                      <a:pt x="4052" y="23176"/>
                      <a:pt x="34949" y="2017"/>
                      <a:pt x="34489" y="627"/>
                    </a:cubicBezTo>
                    <a:cubicBezTo>
                      <a:pt x="34425" y="431"/>
                      <a:pt x="33854" y="217"/>
                      <a:pt x="32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0"/>
              <p:cNvSpPr/>
              <p:nvPr/>
            </p:nvSpPr>
            <p:spPr>
              <a:xfrm>
                <a:off x="3627100" y="5401325"/>
                <a:ext cx="31425" cy="38725"/>
              </a:xfrm>
              <a:custGeom>
                <a:rect b="b" l="l" r="r" t="t"/>
                <a:pathLst>
                  <a:path extrusionOk="0" h="1549" w="1257">
                    <a:moveTo>
                      <a:pt x="289" y="1"/>
                    </a:moveTo>
                    <a:cubicBezTo>
                      <a:pt x="240" y="1"/>
                      <a:pt x="192" y="14"/>
                      <a:pt x="151" y="44"/>
                    </a:cubicBezTo>
                    <a:cubicBezTo>
                      <a:pt x="37" y="128"/>
                      <a:pt x="1" y="281"/>
                      <a:pt x="80" y="402"/>
                    </a:cubicBezTo>
                    <a:cubicBezTo>
                      <a:pt x="303" y="747"/>
                      <a:pt x="525" y="1090"/>
                      <a:pt x="749" y="1434"/>
                    </a:cubicBezTo>
                    <a:cubicBezTo>
                      <a:pt x="796" y="1506"/>
                      <a:pt x="883" y="1549"/>
                      <a:pt x="969" y="1549"/>
                    </a:cubicBezTo>
                    <a:cubicBezTo>
                      <a:pt x="1018" y="1549"/>
                      <a:pt x="1066" y="1535"/>
                      <a:pt x="1106" y="1505"/>
                    </a:cubicBezTo>
                    <a:cubicBezTo>
                      <a:pt x="1221" y="1421"/>
                      <a:pt x="1257" y="1269"/>
                      <a:pt x="1177" y="1148"/>
                    </a:cubicBezTo>
                    <a:lnTo>
                      <a:pt x="508" y="115"/>
                    </a:lnTo>
                    <a:cubicBezTo>
                      <a:pt x="462" y="43"/>
                      <a:pt x="375" y="1"/>
                      <a:pt x="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0"/>
              <p:cNvSpPr/>
              <p:nvPr/>
            </p:nvSpPr>
            <p:spPr>
              <a:xfrm>
                <a:off x="3675400" y="5369050"/>
                <a:ext cx="31425" cy="38725"/>
              </a:xfrm>
              <a:custGeom>
                <a:rect b="b" l="l" r="r" t="t"/>
                <a:pathLst>
                  <a:path extrusionOk="0" h="1549" w="1257">
                    <a:moveTo>
                      <a:pt x="289" y="0"/>
                    </a:moveTo>
                    <a:cubicBezTo>
                      <a:pt x="240" y="0"/>
                      <a:pt x="191" y="14"/>
                      <a:pt x="151" y="44"/>
                    </a:cubicBezTo>
                    <a:cubicBezTo>
                      <a:pt x="36" y="128"/>
                      <a:pt x="0" y="280"/>
                      <a:pt x="80" y="402"/>
                    </a:cubicBezTo>
                    <a:lnTo>
                      <a:pt x="749" y="1434"/>
                    </a:lnTo>
                    <a:cubicBezTo>
                      <a:pt x="795" y="1506"/>
                      <a:pt x="883" y="1549"/>
                      <a:pt x="969" y="1549"/>
                    </a:cubicBezTo>
                    <a:cubicBezTo>
                      <a:pt x="1018" y="1549"/>
                      <a:pt x="1066" y="1535"/>
                      <a:pt x="1106" y="1505"/>
                    </a:cubicBezTo>
                    <a:cubicBezTo>
                      <a:pt x="1220" y="1421"/>
                      <a:pt x="1256" y="1268"/>
                      <a:pt x="1177" y="1148"/>
                    </a:cubicBezTo>
                    <a:lnTo>
                      <a:pt x="508" y="115"/>
                    </a:lnTo>
                    <a:cubicBezTo>
                      <a:pt x="461" y="43"/>
                      <a:pt x="374"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0"/>
              <p:cNvSpPr/>
              <p:nvPr/>
            </p:nvSpPr>
            <p:spPr>
              <a:xfrm>
                <a:off x="3723675" y="5336775"/>
                <a:ext cx="31425" cy="38700"/>
              </a:xfrm>
              <a:custGeom>
                <a:rect b="b" l="l" r="r" t="t"/>
                <a:pathLst>
                  <a:path extrusionOk="0" h="1548" w="1257">
                    <a:moveTo>
                      <a:pt x="288" y="0"/>
                    </a:moveTo>
                    <a:cubicBezTo>
                      <a:pt x="239" y="0"/>
                      <a:pt x="191" y="14"/>
                      <a:pt x="150" y="44"/>
                    </a:cubicBezTo>
                    <a:cubicBezTo>
                      <a:pt x="37" y="127"/>
                      <a:pt x="1" y="280"/>
                      <a:pt x="79" y="401"/>
                    </a:cubicBezTo>
                    <a:lnTo>
                      <a:pt x="749" y="1434"/>
                    </a:lnTo>
                    <a:cubicBezTo>
                      <a:pt x="796" y="1506"/>
                      <a:pt x="883" y="1548"/>
                      <a:pt x="969" y="1548"/>
                    </a:cubicBezTo>
                    <a:cubicBezTo>
                      <a:pt x="1017" y="1548"/>
                      <a:pt x="1066" y="1534"/>
                      <a:pt x="1106" y="1505"/>
                    </a:cubicBezTo>
                    <a:cubicBezTo>
                      <a:pt x="1221" y="1421"/>
                      <a:pt x="1257" y="1268"/>
                      <a:pt x="1177" y="1147"/>
                    </a:cubicBezTo>
                    <a:cubicBezTo>
                      <a:pt x="955" y="803"/>
                      <a:pt x="731" y="459"/>
                      <a:pt x="509" y="115"/>
                    </a:cubicBezTo>
                    <a:cubicBezTo>
                      <a:pt x="462" y="42"/>
                      <a:pt x="37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0"/>
              <p:cNvSpPr/>
              <p:nvPr/>
            </p:nvSpPr>
            <p:spPr>
              <a:xfrm>
                <a:off x="3771975" y="5304500"/>
                <a:ext cx="31425" cy="38700"/>
              </a:xfrm>
              <a:custGeom>
                <a:rect b="b" l="l" r="r" t="t"/>
                <a:pathLst>
                  <a:path extrusionOk="0" h="1548" w="1257">
                    <a:moveTo>
                      <a:pt x="288" y="0"/>
                    </a:moveTo>
                    <a:cubicBezTo>
                      <a:pt x="239" y="0"/>
                      <a:pt x="190" y="14"/>
                      <a:pt x="150" y="43"/>
                    </a:cubicBezTo>
                    <a:cubicBezTo>
                      <a:pt x="36" y="127"/>
                      <a:pt x="0" y="280"/>
                      <a:pt x="79" y="401"/>
                    </a:cubicBezTo>
                    <a:lnTo>
                      <a:pt x="749" y="1433"/>
                    </a:lnTo>
                    <a:cubicBezTo>
                      <a:pt x="795" y="1506"/>
                      <a:pt x="882" y="1548"/>
                      <a:pt x="968" y="1548"/>
                    </a:cubicBezTo>
                    <a:cubicBezTo>
                      <a:pt x="1017" y="1548"/>
                      <a:pt x="1066" y="1534"/>
                      <a:pt x="1106" y="1504"/>
                    </a:cubicBezTo>
                    <a:cubicBezTo>
                      <a:pt x="1220" y="1421"/>
                      <a:pt x="1257" y="1268"/>
                      <a:pt x="1177" y="1147"/>
                    </a:cubicBezTo>
                    <a:lnTo>
                      <a:pt x="508" y="115"/>
                    </a:lnTo>
                    <a:cubicBezTo>
                      <a:pt x="461" y="42"/>
                      <a:pt x="374"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0"/>
              <p:cNvSpPr/>
              <p:nvPr/>
            </p:nvSpPr>
            <p:spPr>
              <a:xfrm>
                <a:off x="3820250" y="5272200"/>
                <a:ext cx="31400" cy="38725"/>
              </a:xfrm>
              <a:custGeom>
                <a:rect b="b" l="l" r="r" t="t"/>
                <a:pathLst>
                  <a:path extrusionOk="0" h="1549" w="1256">
                    <a:moveTo>
                      <a:pt x="288" y="0"/>
                    </a:moveTo>
                    <a:cubicBezTo>
                      <a:pt x="239" y="0"/>
                      <a:pt x="191" y="14"/>
                      <a:pt x="150" y="44"/>
                    </a:cubicBezTo>
                    <a:cubicBezTo>
                      <a:pt x="37" y="128"/>
                      <a:pt x="1" y="281"/>
                      <a:pt x="79" y="402"/>
                    </a:cubicBezTo>
                    <a:lnTo>
                      <a:pt x="749" y="1434"/>
                    </a:lnTo>
                    <a:cubicBezTo>
                      <a:pt x="796" y="1506"/>
                      <a:pt x="883" y="1548"/>
                      <a:pt x="969" y="1548"/>
                    </a:cubicBezTo>
                    <a:cubicBezTo>
                      <a:pt x="1018" y="1548"/>
                      <a:pt x="1066" y="1535"/>
                      <a:pt x="1107" y="1505"/>
                    </a:cubicBezTo>
                    <a:cubicBezTo>
                      <a:pt x="1221" y="1421"/>
                      <a:pt x="1256" y="1269"/>
                      <a:pt x="1178" y="1148"/>
                    </a:cubicBezTo>
                    <a:lnTo>
                      <a:pt x="509" y="115"/>
                    </a:lnTo>
                    <a:cubicBezTo>
                      <a:pt x="462" y="43"/>
                      <a:pt x="37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0"/>
              <p:cNvSpPr/>
              <p:nvPr/>
            </p:nvSpPr>
            <p:spPr>
              <a:xfrm>
                <a:off x="3868550" y="5239900"/>
                <a:ext cx="31400" cy="38725"/>
              </a:xfrm>
              <a:custGeom>
                <a:rect b="b" l="l" r="r" t="t"/>
                <a:pathLst>
                  <a:path extrusionOk="0" h="1549" w="1256">
                    <a:moveTo>
                      <a:pt x="287" y="1"/>
                    </a:moveTo>
                    <a:cubicBezTo>
                      <a:pt x="238" y="1"/>
                      <a:pt x="190" y="15"/>
                      <a:pt x="150" y="44"/>
                    </a:cubicBezTo>
                    <a:cubicBezTo>
                      <a:pt x="36" y="129"/>
                      <a:pt x="0" y="281"/>
                      <a:pt x="79" y="402"/>
                    </a:cubicBezTo>
                    <a:lnTo>
                      <a:pt x="748" y="1435"/>
                    </a:lnTo>
                    <a:cubicBezTo>
                      <a:pt x="795" y="1507"/>
                      <a:pt x="883" y="1549"/>
                      <a:pt x="969" y="1549"/>
                    </a:cubicBezTo>
                    <a:cubicBezTo>
                      <a:pt x="1018" y="1549"/>
                      <a:pt x="1066" y="1535"/>
                      <a:pt x="1106" y="1506"/>
                    </a:cubicBezTo>
                    <a:cubicBezTo>
                      <a:pt x="1221" y="1422"/>
                      <a:pt x="1256" y="1269"/>
                      <a:pt x="1177" y="1148"/>
                    </a:cubicBezTo>
                    <a:lnTo>
                      <a:pt x="508" y="116"/>
                    </a:lnTo>
                    <a:cubicBezTo>
                      <a:pt x="461" y="44"/>
                      <a:pt x="373"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0"/>
              <p:cNvSpPr/>
              <p:nvPr/>
            </p:nvSpPr>
            <p:spPr>
              <a:xfrm>
                <a:off x="3916825" y="5207625"/>
                <a:ext cx="31425" cy="38725"/>
              </a:xfrm>
              <a:custGeom>
                <a:rect b="b" l="l" r="r" t="t"/>
                <a:pathLst>
                  <a:path extrusionOk="0" h="1549" w="1257">
                    <a:moveTo>
                      <a:pt x="288" y="1"/>
                    </a:moveTo>
                    <a:cubicBezTo>
                      <a:pt x="239" y="1"/>
                      <a:pt x="191" y="15"/>
                      <a:pt x="150" y="45"/>
                    </a:cubicBezTo>
                    <a:cubicBezTo>
                      <a:pt x="37" y="129"/>
                      <a:pt x="1" y="281"/>
                      <a:pt x="79" y="402"/>
                    </a:cubicBezTo>
                    <a:cubicBezTo>
                      <a:pt x="302" y="747"/>
                      <a:pt x="526" y="1091"/>
                      <a:pt x="748" y="1435"/>
                    </a:cubicBezTo>
                    <a:cubicBezTo>
                      <a:pt x="796" y="1507"/>
                      <a:pt x="883" y="1549"/>
                      <a:pt x="969" y="1549"/>
                    </a:cubicBezTo>
                    <a:cubicBezTo>
                      <a:pt x="1018" y="1549"/>
                      <a:pt x="1066" y="1535"/>
                      <a:pt x="1107" y="1506"/>
                    </a:cubicBezTo>
                    <a:cubicBezTo>
                      <a:pt x="1221" y="1422"/>
                      <a:pt x="1256" y="1269"/>
                      <a:pt x="1178" y="1148"/>
                    </a:cubicBezTo>
                    <a:cubicBezTo>
                      <a:pt x="955" y="804"/>
                      <a:pt x="731" y="460"/>
                      <a:pt x="509" y="116"/>
                    </a:cubicBezTo>
                    <a:cubicBezTo>
                      <a:pt x="461" y="44"/>
                      <a:pt x="374" y="1"/>
                      <a:pt x="2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0"/>
              <p:cNvSpPr/>
              <p:nvPr/>
            </p:nvSpPr>
            <p:spPr>
              <a:xfrm>
                <a:off x="3965125" y="5175350"/>
                <a:ext cx="31400" cy="38725"/>
              </a:xfrm>
              <a:custGeom>
                <a:rect b="b" l="l" r="r" t="t"/>
                <a:pathLst>
                  <a:path extrusionOk="0" h="1549" w="1256">
                    <a:moveTo>
                      <a:pt x="288" y="0"/>
                    </a:moveTo>
                    <a:cubicBezTo>
                      <a:pt x="239" y="0"/>
                      <a:pt x="190" y="14"/>
                      <a:pt x="150" y="44"/>
                    </a:cubicBezTo>
                    <a:cubicBezTo>
                      <a:pt x="35" y="127"/>
                      <a:pt x="0" y="280"/>
                      <a:pt x="79" y="402"/>
                    </a:cubicBezTo>
                    <a:lnTo>
                      <a:pt x="748" y="1434"/>
                    </a:lnTo>
                    <a:cubicBezTo>
                      <a:pt x="795" y="1506"/>
                      <a:pt x="883" y="1549"/>
                      <a:pt x="969" y="1549"/>
                    </a:cubicBezTo>
                    <a:cubicBezTo>
                      <a:pt x="1018" y="1549"/>
                      <a:pt x="1066" y="1535"/>
                      <a:pt x="1106" y="1505"/>
                    </a:cubicBezTo>
                    <a:cubicBezTo>
                      <a:pt x="1220" y="1422"/>
                      <a:pt x="1256" y="1269"/>
                      <a:pt x="1177" y="1147"/>
                    </a:cubicBezTo>
                    <a:cubicBezTo>
                      <a:pt x="953" y="804"/>
                      <a:pt x="731" y="459"/>
                      <a:pt x="508" y="115"/>
                    </a:cubicBezTo>
                    <a:cubicBezTo>
                      <a:pt x="461" y="42"/>
                      <a:pt x="374"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0"/>
              <p:cNvSpPr/>
              <p:nvPr/>
            </p:nvSpPr>
            <p:spPr>
              <a:xfrm>
                <a:off x="4013400" y="5143050"/>
                <a:ext cx="31425" cy="38750"/>
              </a:xfrm>
              <a:custGeom>
                <a:rect b="b" l="l" r="r" t="t"/>
                <a:pathLst>
                  <a:path extrusionOk="0" h="1550" w="1257">
                    <a:moveTo>
                      <a:pt x="288" y="1"/>
                    </a:moveTo>
                    <a:cubicBezTo>
                      <a:pt x="239" y="1"/>
                      <a:pt x="191" y="15"/>
                      <a:pt x="150" y="44"/>
                    </a:cubicBezTo>
                    <a:cubicBezTo>
                      <a:pt x="36" y="128"/>
                      <a:pt x="1" y="281"/>
                      <a:pt x="79" y="403"/>
                    </a:cubicBezTo>
                    <a:lnTo>
                      <a:pt x="748" y="1434"/>
                    </a:lnTo>
                    <a:cubicBezTo>
                      <a:pt x="796" y="1507"/>
                      <a:pt x="883" y="1549"/>
                      <a:pt x="970" y="1549"/>
                    </a:cubicBezTo>
                    <a:cubicBezTo>
                      <a:pt x="1018" y="1549"/>
                      <a:pt x="1066" y="1536"/>
                      <a:pt x="1107" y="1506"/>
                    </a:cubicBezTo>
                    <a:cubicBezTo>
                      <a:pt x="1220" y="1421"/>
                      <a:pt x="1256" y="1269"/>
                      <a:pt x="1178" y="1148"/>
                    </a:cubicBezTo>
                    <a:cubicBezTo>
                      <a:pt x="954" y="803"/>
                      <a:pt x="731" y="459"/>
                      <a:pt x="508" y="115"/>
                    </a:cubicBezTo>
                    <a:cubicBezTo>
                      <a:pt x="461" y="43"/>
                      <a:pt x="374" y="1"/>
                      <a:pt x="2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0"/>
              <p:cNvSpPr/>
              <p:nvPr/>
            </p:nvSpPr>
            <p:spPr>
              <a:xfrm>
                <a:off x="4061675" y="5110775"/>
                <a:ext cx="31425" cy="38725"/>
              </a:xfrm>
              <a:custGeom>
                <a:rect b="b" l="l" r="r" t="t"/>
                <a:pathLst>
                  <a:path extrusionOk="0" h="1549" w="1257">
                    <a:moveTo>
                      <a:pt x="289" y="1"/>
                    </a:moveTo>
                    <a:cubicBezTo>
                      <a:pt x="240" y="1"/>
                      <a:pt x="191" y="14"/>
                      <a:pt x="151" y="44"/>
                    </a:cubicBezTo>
                    <a:cubicBezTo>
                      <a:pt x="36" y="128"/>
                      <a:pt x="0" y="280"/>
                      <a:pt x="80" y="402"/>
                    </a:cubicBezTo>
                    <a:lnTo>
                      <a:pt x="749" y="1434"/>
                    </a:lnTo>
                    <a:cubicBezTo>
                      <a:pt x="795" y="1506"/>
                      <a:pt x="883" y="1549"/>
                      <a:pt x="969" y="1549"/>
                    </a:cubicBezTo>
                    <a:cubicBezTo>
                      <a:pt x="1018" y="1549"/>
                      <a:pt x="1067" y="1535"/>
                      <a:pt x="1107" y="1505"/>
                    </a:cubicBezTo>
                    <a:cubicBezTo>
                      <a:pt x="1221" y="1421"/>
                      <a:pt x="1257" y="1269"/>
                      <a:pt x="1178" y="1148"/>
                    </a:cubicBezTo>
                    <a:lnTo>
                      <a:pt x="508" y="115"/>
                    </a:lnTo>
                    <a:cubicBezTo>
                      <a:pt x="462" y="43"/>
                      <a:pt x="375" y="1"/>
                      <a:pt x="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0"/>
              <p:cNvSpPr/>
              <p:nvPr/>
            </p:nvSpPr>
            <p:spPr>
              <a:xfrm>
                <a:off x="4109950" y="5078500"/>
                <a:ext cx="31450" cy="38725"/>
              </a:xfrm>
              <a:custGeom>
                <a:rect b="b" l="l" r="r" t="t"/>
                <a:pathLst>
                  <a:path extrusionOk="0" h="1549" w="1258">
                    <a:moveTo>
                      <a:pt x="289" y="1"/>
                    </a:moveTo>
                    <a:cubicBezTo>
                      <a:pt x="240" y="1"/>
                      <a:pt x="192" y="14"/>
                      <a:pt x="151" y="44"/>
                    </a:cubicBezTo>
                    <a:cubicBezTo>
                      <a:pt x="37" y="128"/>
                      <a:pt x="1" y="280"/>
                      <a:pt x="80" y="401"/>
                    </a:cubicBezTo>
                    <a:lnTo>
                      <a:pt x="749" y="1434"/>
                    </a:lnTo>
                    <a:cubicBezTo>
                      <a:pt x="796" y="1506"/>
                      <a:pt x="883" y="1548"/>
                      <a:pt x="969" y="1548"/>
                    </a:cubicBezTo>
                    <a:cubicBezTo>
                      <a:pt x="1018" y="1548"/>
                      <a:pt x="1067" y="1534"/>
                      <a:pt x="1107" y="1505"/>
                    </a:cubicBezTo>
                    <a:cubicBezTo>
                      <a:pt x="1221" y="1421"/>
                      <a:pt x="1257" y="1268"/>
                      <a:pt x="1179" y="1147"/>
                    </a:cubicBezTo>
                    <a:cubicBezTo>
                      <a:pt x="955" y="803"/>
                      <a:pt x="732" y="459"/>
                      <a:pt x="509" y="115"/>
                    </a:cubicBezTo>
                    <a:cubicBezTo>
                      <a:pt x="462" y="43"/>
                      <a:pt x="375" y="1"/>
                      <a:pt x="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0"/>
              <p:cNvSpPr/>
              <p:nvPr/>
            </p:nvSpPr>
            <p:spPr>
              <a:xfrm>
                <a:off x="4158250" y="5046225"/>
                <a:ext cx="31425" cy="38700"/>
              </a:xfrm>
              <a:custGeom>
                <a:rect b="b" l="l" r="r" t="t"/>
                <a:pathLst>
                  <a:path extrusionOk="0" h="1548" w="1257">
                    <a:moveTo>
                      <a:pt x="288" y="0"/>
                    </a:moveTo>
                    <a:cubicBezTo>
                      <a:pt x="239" y="0"/>
                      <a:pt x="191" y="14"/>
                      <a:pt x="151" y="44"/>
                    </a:cubicBezTo>
                    <a:cubicBezTo>
                      <a:pt x="36" y="127"/>
                      <a:pt x="0" y="280"/>
                      <a:pt x="80" y="401"/>
                    </a:cubicBezTo>
                    <a:cubicBezTo>
                      <a:pt x="303" y="745"/>
                      <a:pt x="525" y="1090"/>
                      <a:pt x="749" y="1433"/>
                    </a:cubicBezTo>
                    <a:cubicBezTo>
                      <a:pt x="795" y="1506"/>
                      <a:pt x="883" y="1548"/>
                      <a:pt x="969" y="1548"/>
                    </a:cubicBezTo>
                    <a:cubicBezTo>
                      <a:pt x="1018" y="1548"/>
                      <a:pt x="1066" y="1534"/>
                      <a:pt x="1106" y="1504"/>
                    </a:cubicBezTo>
                    <a:cubicBezTo>
                      <a:pt x="1221" y="1421"/>
                      <a:pt x="1257" y="1268"/>
                      <a:pt x="1178" y="1147"/>
                    </a:cubicBezTo>
                    <a:cubicBezTo>
                      <a:pt x="955" y="803"/>
                      <a:pt x="732" y="459"/>
                      <a:pt x="508" y="115"/>
                    </a:cubicBezTo>
                    <a:cubicBezTo>
                      <a:pt x="462" y="42"/>
                      <a:pt x="374"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0"/>
              <p:cNvSpPr/>
              <p:nvPr/>
            </p:nvSpPr>
            <p:spPr>
              <a:xfrm>
                <a:off x="4206525" y="5013925"/>
                <a:ext cx="31450" cy="38725"/>
              </a:xfrm>
              <a:custGeom>
                <a:rect b="b" l="l" r="r" t="t"/>
                <a:pathLst>
                  <a:path extrusionOk="0" h="1549" w="1258">
                    <a:moveTo>
                      <a:pt x="289" y="1"/>
                    </a:moveTo>
                    <a:cubicBezTo>
                      <a:pt x="240" y="1"/>
                      <a:pt x="192" y="14"/>
                      <a:pt x="152" y="44"/>
                    </a:cubicBezTo>
                    <a:cubicBezTo>
                      <a:pt x="37" y="128"/>
                      <a:pt x="1" y="281"/>
                      <a:pt x="79" y="402"/>
                    </a:cubicBezTo>
                    <a:lnTo>
                      <a:pt x="749" y="1434"/>
                    </a:lnTo>
                    <a:cubicBezTo>
                      <a:pt x="796" y="1506"/>
                      <a:pt x="883" y="1549"/>
                      <a:pt x="969" y="1549"/>
                    </a:cubicBezTo>
                    <a:cubicBezTo>
                      <a:pt x="1018" y="1549"/>
                      <a:pt x="1067" y="1535"/>
                      <a:pt x="1107" y="1505"/>
                    </a:cubicBezTo>
                    <a:cubicBezTo>
                      <a:pt x="1221" y="1422"/>
                      <a:pt x="1257" y="1269"/>
                      <a:pt x="1178" y="1148"/>
                    </a:cubicBezTo>
                    <a:cubicBezTo>
                      <a:pt x="955" y="803"/>
                      <a:pt x="731" y="459"/>
                      <a:pt x="509" y="115"/>
                    </a:cubicBezTo>
                    <a:cubicBezTo>
                      <a:pt x="462" y="43"/>
                      <a:pt x="375" y="1"/>
                      <a:pt x="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0"/>
              <p:cNvSpPr/>
              <p:nvPr/>
            </p:nvSpPr>
            <p:spPr>
              <a:xfrm>
                <a:off x="4254825" y="4981650"/>
                <a:ext cx="31400" cy="38725"/>
              </a:xfrm>
              <a:custGeom>
                <a:rect b="b" l="l" r="r" t="t"/>
                <a:pathLst>
                  <a:path extrusionOk="0" h="1549" w="1256">
                    <a:moveTo>
                      <a:pt x="288" y="0"/>
                    </a:moveTo>
                    <a:cubicBezTo>
                      <a:pt x="239" y="0"/>
                      <a:pt x="190" y="14"/>
                      <a:pt x="150" y="44"/>
                    </a:cubicBezTo>
                    <a:cubicBezTo>
                      <a:pt x="37" y="128"/>
                      <a:pt x="1" y="281"/>
                      <a:pt x="79" y="401"/>
                    </a:cubicBezTo>
                    <a:lnTo>
                      <a:pt x="749" y="1434"/>
                    </a:lnTo>
                    <a:cubicBezTo>
                      <a:pt x="796" y="1506"/>
                      <a:pt x="883" y="1548"/>
                      <a:pt x="968" y="1548"/>
                    </a:cubicBezTo>
                    <a:cubicBezTo>
                      <a:pt x="1017" y="1548"/>
                      <a:pt x="1066" y="1535"/>
                      <a:pt x="1106" y="1505"/>
                    </a:cubicBezTo>
                    <a:cubicBezTo>
                      <a:pt x="1221" y="1421"/>
                      <a:pt x="1256" y="1269"/>
                      <a:pt x="1177" y="1147"/>
                    </a:cubicBezTo>
                    <a:lnTo>
                      <a:pt x="508" y="115"/>
                    </a:lnTo>
                    <a:cubicBezTo>
                      <a:pt x="462" y="43"/>
                      <a:pt x="374"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0"/>
              <p:cNvSpPr/>
              <p:nvPr/>
            </p:nvSpPr>
            <p:spPr>
              <a:xfrm>
                <a:off x="4303125" y="4949350"/>
                <a:ext cx="31400" cy="38750"/>
              </a:xfrm>
              <a:custGeom>
                <a:rect b="b" l="l" r="r" t="t"/>
                <a:pathLst>
                  <a:path extrusionOk="0" h="1550" w="1256">
                    <a:moveTo>
                      <a:pt x="287" y="1"/>
                    </a:moveTo>
                    <a:cubicBezTo>
                      <a:pt x="238" y="1"/>
                      <a:pt x="190" y="14"/>
                      <a:pt x="150" y="44"/>
                    </a:cubicBezTo>
                    <a:cubicBezTo>
                      <a:pt x="36" y="129"/>
                      <a:pt x="0" y="281"/>
                      <a:pt x="78" y="402"/>
                    </a:cubicBezTo>
                    <a:lnTo>
                      <a:pt x="748" y="1435"/>
                    </a:lnTo>
                    <a:cubicBezTo>
                      <a:pt x="795" y="1507"/>
                      <a:pt x="882" y="1549"/>
                      <a:pt x="968" y="1549"/>
                    </a:cubicBezTo>
                    <a:cubicBezTo>
                      <a:pt x="1017" y="1549"/>
                      <a:pt x="1065" y="1535"/>
                      <a:pt x="1106" y="1506"/>
                    </a:cubicBezTo>
                    <a:cubicBezTo>
                      <a:pt x="1220" y="1422"/>
                      <a:pt x="1255" y="1269"/>
                      <a:pt x="1177" y="1147"/>
                    </a:cubicBezTo>
                    <a:cubicBezTo>
                      <a:pt x="954" y="804"/>
                      <a:pt x="730" y="459"/>
                      <a:pt x="508" y="116"/>
                    </a:cubicBezTo>
                    <a:cubicBezTo>
                      <a:pt x="461" y="44"/>
                      <a:pt x="373"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0"/>
              <p:cNvSpPr/>
              <p:nvPr/>
            </p:nvSpPr>
            <p:spPr>
              <a:xfrm>
                <a:off x="4351400" y="4917075"/>
                <a:ext cx="31400" cy="38725"/>
              </a:xfrm>
              <a:custGeom>
                <a:rect b="b" l="l" r="r" t="t"/>
                <a:pathLst>
                  <a:path extrusionOk="0" h="1549" w="1256">
                    <a:moveTo>
                      <a:pt x="288" y="0"/>
                    </a:moveTo>
                    <a:cubicBezTo>
                      <a:pt x="239" y="0"/>
                      <a:pt x="190" y="14"/>
                      <a:pt x="150" y="44"/>
                    </a:cubicBezTo>
                    <a:cubicBezTo>
                      <a:pt x="37" y="127"/>
                      <a:pt x="1" y="280"/>
                      <a:pt x="79" y="402"/>
                    </a:cubicBezTo>
                    <a:cubicBezTo>
                      <a:pt x="303" y="747"/>
                      <a:pt x="525" y="1090"/>
                      <a:pt x="748" y="1435"/>
                    </a:cubicBezTo>
                    <a:cubicBezTo>
                      <a:pt x="795" y="1506"/>
                      <a:pt x="883" y="1549"/>
                      <a:pt x="969" y="1549"/>
                    </a:cubicBezTo>
                    <a:cubicBezTo>
                      <a:pt x="1018" y="1549"/>
                      <a:pt x="1066" y="1535"/>
                      <a:pt x="1106" y="1506"/>
                    </a:cubicBezTo>
                    <a:cubicBezTo>
                      <a:pt x="1221" y="1422"/>
                      <a:pt x="1256" y="1269"/>
                      <a:pt x="1177" y="1147"/>
                    </a:cubicBezTo>
                    <a:cubicBezTo>
                      <a:pt x="955" y="804"/>
                      <a:pt x="731" y="459"/>
                      <a:pt x="508" y="115"/>
                    </a:cubicBezTo>
                    <a:cubicBezTo>
                      <a:pt x="462" y="42"/>
                      <a:pt x="374"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49"/>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Problem-2 Solution</a:t>
            </a:r>
            <a:endParaRPr/>
          </a:p>
        </p:txBody>
      </p:sp>
      <p:grpSp>
        <p:nvGrpSpPr>
          <p:cNvPr id="2912" name="Google Shape;2912;p49"/>
          <p:cNvGrpSpPr/>
          <p:nvPr/>
        </p:nvGrpSpPr>
        <p:grpSpPr>
          <a:xfrm>
            <a:off x="158595" y="4604008"/>
            <a:ext cx="1109277" cy="391966"/>
            <a:chOff x="1778163" y="5028875"/>
            <a:chExt cx="1032750" cy="364925"/>
          </a:xfrm>
        </p:grpSpPr>
        <p:sp>
          <p:nvSpPr>
            <p:cNvPr id="2913" name="Google Shape;2913;p49"/>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4" name="Google Shape;2914;p49"/>
            <p:cNvGrpSpPr/>
            <p:nvPr/>
          </p:nvGrpSpPr>
          <p:grpSpPr>
            <a:xfrm>
              <a:off x="1778163" y="5028875"/>
              <a:ext cx="1032750" cy="364925"/>
              <a:chOff x="1219150" y="5030275"/>
              <a:chExt cx="1032750" cy="364925"/>
            </a:xfrm>
          </p:grpSpPr>
          <p:sp>
            <p:nvSpPr>
              <p:cNvPr id="2915" name="Google Shape;2915;p49"/>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9"/>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9"/>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9"/>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9" name="Google Shape;2919;p49"/>
          <p:cNvSpPr txBox="1"/>
          <p:nvPr>
            <p:ph idx="4294967295" type="subTitle"/>
          </p:nvPr>
        </p:nvSpPr>
        <p:spPr>
          <a:xfrm>
            <a:off x="945650" y="104842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ALGORITHM</a:t>
            </a:r>
            <a:endParaRPr sz="1700">
              <a:solidFill>
                <a:schemeClr val="dk1"/>
              </a:solidFill>
              <a:latin typeface="Merienda One"/>
              <a:ea typeface="Merienda One"/>
              <a:cs typeface="Merienda One"/>
              <a:sym typeface="Merienda One"/>
            </a:endParaRPr>
          </a:p>
          <a:p>
            <a:pPr indent="-215900" lvl="0" marL="241300" rtl="0" algn="l">
              <a:spcBef>
                <a:spcPts val="0"/>
              </a:spcBef>
              <a:spcAft>
                <a:spcPts val="0"/>
              </a:spcAft>
              <a:buSzPts val="1400"/>
              <a:buChar char="●"/>
            </a:pPr>
            <a:r>
              <a:rPr lang="en"/>
              <a:t>There will be N taps, N-1 Scrotch brite and M students.</a:t>
            </a:r>
            <a:endParaRPr/>
          </a:p>
          <a:p>
            <a:pPr indent="-215900" lvl="0" marL="241300" rtl="0" algn="l">
              <a:spcBef>
                <a:spcPts val="0"/>
              </a:spcBef>
              <a:spcAft>
                <a:spcPts val="0"/>
              </a:spcAft>
              <a:buSzPts val="1400"/>
              <a:buChar char="●"/>
            </a:pPr>
            <a:r>
              <a:rPr lang="en"/>
              <a:t>All the M students by pthread_create at time t=0 will try to acquire any of the N taps randomly by generating a (random number % tapCount) and if it is already occupied it tries the next successive taps in a </a:t>
            </a:r>
            <a:r>
              <a:rPr lang="en"/>
              <a:t>circular</a:t>
            </a:r>
            <a:r>
              <a:rPr lang="en"/>
              <a:t> manner till it finds an empty tap.</a:t>
            </a:r>
            <a:endParaRPr/>
          </a:p>
          <a:p>
            <a:pPr indent="-215900" lvl="0" marL="241300" rtl="0" algn="l">
              <a:spcBef>
                <a:spcPts val="0"/>
              </a:spcBef>
              <a:spcAft>
                <a:spcPts val="0"/>
              </a:spcAft>
              <a:buSzPts val="1400"/>
              <a:buChar char="●"/>
            </a:pPr>
            <a:r>
              <a:rPr lang="en"/>
              <a:t>After acquiring the tap it sets the freeTaps[tapNumber] to false and locks the tap using semaphore </a:t>
            </a:r>
            <a:r>
              <a:rPr lang="en"/>
              <a:t>freeTapArrWriteLock</a:t>
            </a:r>
            <a:r>
              <a:rPr lang="en"/>
              <a:t>[tapNumber], so that no one else can acquire this particular tap and updates the lastPersonTapAccessed[tapNumber] to the current Student Id who has </a:t>
            </a:r>
            <a:r>
              <a:rPr lang="en"/>
              <a:t>acquired</a:t>
            </a:r>
            <a:r>
              <a:rPr lang="en"/>
              <a:t> the tap. It will be using for Time Calculation</a:t>
            </a:r>
            <a:endParaRPr/>
          </a:p>
          <a:p>
            <a:pPr indent="-215900" lvl="0" marL="241300" rtl="0" algn="l">
              <a:spcBef>
                <a:spcPts val="0"/>
              </a:spcBef>
              <a:spcAft>
                <a:spcPts val="0"/>
              </a:spcAft>
              <a:buSzPts val="1400"/>
              <a:buChar char="●"/>
            </a:pPr>
            <a:r>
              <a:rPr lang="en"/>
              <a:t>Then a random sequence is generated in which the student will perform washing of utensils.</a:t>
            </a:r>
            <a:endParaRPr/>
          </a:p>
          <a:p>
            <a:pPr indent="-215900" lvl="0" marL="241300" rtl="0" algn="l">
              <a:spcBef>
                <a:spcPts val="0"/>
              </a:spcBef>
              <a:spcAft>
                <a:spcPts val="0"/>
              </a:spcAft>
              <a:buSzPts val="1400"/>
              <a:buChar char="●"/>
            </a:pPr>
            <a:r>
              <a:rPr lang="en"/>
              <a:t>Then until a student acquires a scrotch brite to wash the current utensil in the beginning of the list, it keeps busy waiting for its adjacent scrotch brite</a:t>
            </a:r>
            <a:endParaRPr/>
          </a:p>
          <a:p>
            <a:pPr indent="-215900" lvl="0" marL="241300" rtl="0" algn="l">
              <a:spcBef>
                <a:spcPts val="0"/>
              </a:spcBef>
              <a:spcAft>
                <a:spcPts val="0"/>
              </a:spcAft>
              <a:buSzPts val="1400"/>
              <a:buChar char="●"/>
            </a:pPr>
            <a:r>
              <a:rPr lang="en"/>
              <a:t>Once it acquires the scrotch brite it updates freeScrotch[scrotchNumber] to false, so that no one else can use that scrotch till the current student finishes washing the </a:t>
            </a:r>
            <a:r>
              <a:rPr lang="en"/>
              <a:t>utensil with scrotch brite.</a:t>
            </a:r>
            <a:endParaRPr/>
          </a:p>
          <a:p>
            <a:pPr indent="0" lvl="0" marL="2413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3" name="Shape 2923"/>
        <p:cNvGrpSpPr/>
        <p:nvPr/>
      </p:nvGrpSpPr>
      <p:grpSpPr>
        <a:xfrm>
          <a:off x="0" y="0"/>
          <a:ext cx="0" cy="0"/>
          <a:chOff x="0" y="0"/>
          <a:chExt cx="0" cy="0"/>
        </a:xfrm>
      </p:grpSpPr>
      <p:sp>
        <p:nvSpPr>
          <p:cNvPr id="2924" name="Google Shape;2924;p50"/>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Problem-2 Solution (cont.)</a:t>
            </a:r>
            <a:endParaRPr/>
          </a:p>
        </p:txBody>
      </p:sp>
      <p:grpSp>
        <p:nvGrpSpPr>
          <p:cNvPr id="2925" name="Google Shape;2925;p50"/>
          <p:cNvGrpSpPr/>
          <p:nvPr/>
        </p:nvGrpSpPr>
        <p:grpSpPr>
          <a:xfrm>
            <a:off x="158595" y="4604008"/>
            <a:ext cx="1109277" cy="391966"/>
            <a:chOff x="1778163" y="5028875"/>
            <a:chExt cx="1032750" cy="364925"/>
          </a:xfrm>
        </p:grpSpPr>
        <p:sp>
          <p:nvSpPr>
            <p:cNvPr id="2926" name="Google Shape;2926;p50"/>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7" name="Google Shape;2927;p50"/>
            <p:cNvGrpSpPr/>
            <p:nvPr/>
          </p:nvGrpSpPr>
          <p:grpSpPr>
            <a:xfrm>
              <a:off x="1778163" y="5028875"/>
              <a:ext cx="1032750" cy="364925"/>
              <a:chOff x="1219150" y="5030275"/>
              <a:chExt cx="1032750" cy="364925"/>
            </a:xfrm>
          </p:grpSpPr>
          <p:sp>
            <p:nvSpPr>
              <p:cNvPr id="2928" name="Google Shape;2928;p50"/>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0"/>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0"/>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0"/>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32" name="Google Shape;2932;p50"/>
          <p:cNvSpPr txBox="1"/>
          <p:nvPr>
            <p:ph idx="4294967295" type="subTitle"/>
          </p:nvPr>
        </p:nvSpPr>
        <p:spPr>
          <a:xfrm>
            <a:off x="945650" y="104842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ALGORITHM</a:t>
            </a:r>
            <a:endParaRPr sz="1700">
              <a:solidFill>
                <a:schemeClr val="dk1"/>
              </a:solidFill>
              <a:latin typeface="Merienda One"/>
              <a:ea typeface="Merienda One"/>
              <a:cs typeface="Merienda One"/>
              <a:sym typeface="Merienda One"/>
            </a:endParaRPr>
          </a:p>
          <a:p>
            <a:pPr indent="-215900" lvl="0" marL="241300" rtl="0" algn="l">
              <a:spcBef>
                <a:spcPts val="0"/>
              </a:spcBef>
              <a:spcAft>
                <a:spcPts val="0"/>
              </a:spcAft>
              <a:buSzPts val="1400"/>
              <a:buChar char="●"/>
            </a:pPr>
            <a:r>
              <a:rPr lang="en"/>
              <a:t>For the Start Time of the wash it uses the help of vector personEndTime, which stores the time this particular scrotch was last used.</a:t>
            </a:r>
            <a:endParaRPr/>
          </a:p>
          <a:p>
            <a:pPr indent="-215900" lvl="0" marL="241300" rtl="0" algn="l">
              <a:spcBef>
                <a:spcPts val="0"/>
              </a:spcBef>
              <a:spcAft>
                <a:spcPts val="0"/>
              </a:spcAft>
              <a:buSzPts val="1400"/>
              <a:buChar char="●"/>
            </a:pPr>
            <a:r>
              <a:rPr lang="en"/>
              <a:t>And the End Time for the current wash with Scrotch brite will be calculated on basis of the vector washWithScrotchTime which stores time taken to wash each utensil</a:t>
            </a:r>
            <a:endParaRPr/>
          </a:p>
          <a:p>
            <a:pPr indent="-215900" lvl="0" marL="241300" rtl="0" algn="l">
              <a:spcBef>
                <a:spcPts val="0"/>
              </a:spcBef>
              <a:spcAft>
                <a:spcPts val="0"/>
              </a:spcAft>
              <a:buSzPts val="1400"/>
              <a:buChar char="●"/>
            </a:pPr>
            <a:r>
              <a:rPr lang="en"/>
              <a:t>Once the wash with scrotch brite with current utensil is performed, the student releases the scrotchBrite and sets freeScrotch[scrotchNumber] to true, so that the next student standing can use it if he wants</a:t>
            </a:r>
            <a:endParaRPr/>
          </a:p>
          <a:p>
            <a:pPr indent="-215900" lvl="0" marL="241300" rtl="0" algn="l">
              <a:spcBef>
                <a:spcPts val="0"/>
              </a:spcBef>
              <a:spcAft>
                <a:spcPts val="0"/>
              </a:spcAft>
              <a:buSzPts val="1400"/>
              <a:buChar char="●"/>
            </a:pPr>
            <a:r>
              <a:rPr lang="en"/>
              <a:t>After washing the utensil with scrotch brite, the student washes it with water and adds the time taken for washing with water from vector washWithTapTime </a:t>
            </a:r>
            <a:endParaRPr/>
          </a:p>
          <a:p>
            <a:pPr indent="-215900" lvl="0" marL="241300" rtl="0" algn="l">
              <a:spcBef>
                <a:spcPts val="0"/>
              </a:spcBef>
              <a:spcAft>
                <a:spcPts val="0"/>
              </a:spcAft>
              <a:buSzPts val="1400"/>
              <a:buChar char="●"/>
            </a:pPr>
            <a:r>
              <a:rPr lang="en"/>
              <a:t>It then updates the personEndTime[personId] to the current Time, so that the next student can use its startTime as the endTime of the previously accessed user’s endTime</a:t>
            </a:r>
            <a:endParaRPr/>
          </a:p>
          <a:p>
            <a:pPr indent="-215900" lvl="0" marL="241300" rtl="0" algn="l">
              <a:spcBef>
                <a:spcPts val="0"/>
              </a:spcBef>
              <a:spcAft>
                <a:spcPts val="0"/>
              </a:spcAft>
              <a:buSzPts val="1400"/>
              <a:buChar char="●"/>
            </a:pPr>
            <a:r>
              <a:rPr lang="en"/>
              <a:t>It repeats the above steps for each utensil and then releases the tap, and sets freeTaps[tapNumber] to true so that the next waiting student can access the tap.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51"/>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Problem-2 Results</a:t>
            </a:r>
            <a:endParaRPr/>
          </a:p>
        </p:txBody>
      </p:sp>
      <p:grpSp>
        <p:nvGrpSpPr>
          <p:cNvPr id="2938" name="Google Shape;2938;p51"/>
          <p:cNvGrpSpPr/>
          <p:nvPr/>
        </p:nvGrpSpPr>
        <p:grpSpPr>
          <a:xfrm>
            <a:off x="158595" y="4604008"/>
            <a:ext cx="1109277" cy="391966"/>
            <a:chOff x="1778163" y="5028875"/>
            <a:chExt cx="1032750" cy="364925"/>
          </a:xfrm>
        </p:grpSpPr>
        <p:sp>
          <p:nvSpPr>
            <p:cNvPr id="2939" name="Google Shape;2939;p51"/>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0" name="Google Shape;2940;p51"/>
            <p:cNvGrpSpPr/>
            <p:nvPr/>
          </p:nvGrpSpPr>
          <p:grpSpPr>
            <a:xfrm>
              <a:off x="1778163" y="5028875"/>
              <a:ext cx="1032750" cy="364925"/>
              <a:chOff x="1219150" y="5030275"/>
              <a:chExt cx="1032750" cy="364925"/>
            </a:xfrm>
          </p:grpSpPr>
          <p:sp>
            <p:nvSpPr>
              <p:cNvPr id="2941" name="Google Shape;2941;p51"/>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1"/>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1"/>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1"/>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5" name="Google Shape;2945;p51"/>
          <p:cNvSpPr txBox="1"/>
          <p:nvPr>
            <p:ph idx="4294967295" type="subTitle"/>
          </p:nvPr>
        </p:nvSpPr>
        <p:spPr>
          <a:xfrm>
            <a:off x="1017600" y="1073100"/>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Output</a:t>
            </a:r>
            <a:endParaRPr b="1" sz="100"/>
          </a:p>
          <a:p>
            <a:pPr indent="-228600" lvl="0" marL="241300" rtl="0" algn="l">
              <a:spcBef>
                <a:spcPts val="0"/>
              </a:spcBef>
              <a:spcAft>
                <a:spcPts val="0"/>
              </a:spcAft>
              <a:buSzPts val="1600"/>
              <a:buChar char="●"/>
            </a:pPr>
            <a:r>
              <a:rPr lang="en" sz="1600"/>
              <a:t>It will show the logs that which student has acquired which tap and what activity the student is performing with the start and end time of each activity. Below are the results for Taps = 5 and Students = 3</a:t>
            </a:r>
            <a:endParaRPr sz="1600"/>
          </a:p>
          <a:p>
            <a:pPr indent="0" lvl="0" marL="241300" rtl="0" algn="l">
              <a:spcBef>
                <a:spcPts val="0"/>
              </a:spcBef>
              <a:spcAft>
                <a:spcPts val="0"/>
              </a:spcAft>
              <a:buNone/>
            </a:pPr>
            <a:r>
              <a:t/>
            </a:r>
            <a:endParaRPr sz="1600"/>
          </a:p>
          <a:p>
            <a:pPr indent="0" lvl="0" marL="241300" rtl="0" algn="l">
              <a:spcBef>
                <a:spcPts val="0"/>
              </a:spcBef>
              <a:spcAft>
                <a:spcPts val="0"/>
              </a:spcAft>
              <a:buNone/>
            </a:pPr>
            <a:r>
              <a:t/>
            </a:r>
            <a:endParaRPr sz="1600"/>
          </a:p>
        </p:txBody>
      </p:sp>
      <p:pic>
        <p:nvPicPr>
          <p:cNvPr id="2946" name="Google Shape;2946;p51"/>
          <p:cNvPicPr preferRelativeResize="0"/>
          <p:nvPr/>
        </p:nvPicPr>
        <p:blipFill>
          <a:blip r:embed="rId3">
            <a:alphaModFix/>
          </a:blip>
          <a:stretch>
            <a:fillRect/>
          </a:stretch>
        </p:blipFill>
        <p:spPr>
          <a:xfrm>
            <a:off x="1636138" y="2227298"/>
            <a:ext cx="5566924" cy="2822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0" name="Shape 2950"/>
        <p:cNvGrpSpPr/>
        <p:nvPr/>
      </p:nvGrpSpPr>
      <p:grpSpPr>
        <a:xfrm>
          <a:off x="0" y="0"/>
          <a:ext cx="0" cy="0"/>
          <a:chOff x="0" y="0"/>
          <a:chExt cx="0" cy="0"/>
        </a:xfrm>
      </p:grpSpPr>
      <p:sp>
        <p:nvSpPr>
          <p:cNvPr id="2951" name="Google Shape;2951;p52"/>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IPC Problems - 1</a:t>
            </a:r>
            <a:endParaRPr/>
          </a:p>
        </p:txBody>
      </p:sp>
      <p:grpSp>
        <p:nvGrpSpPr>
          <p:cNvPr id="2952" name="Google Shape;2952;p52"/>
          <p:cNvGrpSpPr/>
          <p:nvPr/>
        </p:nvGrpSpPr>
        <p:grpSpPr>
          <a:xfrm>
            <a:off x="158595" y="4604008"/>
            <a:ext cx="1109277" cy="391966"/>
            <a:chOff x="1778163" y="5028875"/>
            <a:chExt cx="1032750" cy="364925"/>
          </a:xfrm>
        </p:grpSpPr>
        <p:sp>
          <p:nvSpPr>
            <p:cNvPr id="2953" name="Google Shape;2953;p52"/>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4" name="Google Shape;2954;p52"/>
            <p:cNvGrpSpPr/>
            <p:nvPr/>
          </p:nvGrpSpPr>
          <p:grpSpPr>
            <a:xfrm>
              <a:off x="1778163" y="5028875"/>
              <a:ext cx="1032750" cy="364925"/>
              <a:chOff x="1219150" y="5030275"/>
              <a:chExt cx="1032750" cy="364925"/>
            </a:xfrm>
          </p:grpSpPr>
          <p:sp>
            <p:nvSpPr>
              <p:cNvPr id="2955" name="Google Shape;2955;p52"/>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2"/>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2"/>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2"/>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59" name="Google Shape;2959;p52"/>
          <p:cNvSpPr txBox="1"/>
          <p:nvPr>
            <p:ph idx="4294967295" type="subTitle"/>
          </p:nvPr>
        </p:nvSpPr>
        <p:spPr>
          <a:xfrm>
            <a:off x="945650" y="104842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Busy-waiting (Possible)</a:t>
            </a:r>
            <a:endParaRPr/>
          </a:p>
          <a:p>
            <a:pPr indent="-317500" lvl="0" marL="457200" rtl="0" algn="l">
              <a:lnSpc>
                <a:spcPct val="115000"/>
              </a:lnSpc>
              <a:spcBef>
                <a:spcPts val="0"/>
              </a:spcBef>
              <a:spcAft>
                <a:spcPts val="0"/>
              </a:spcAft>
              <a:buSzPts val="1400"/>
              <a:buChar char="●"/>
            </a:pPr>
            <a:r>
              <a:rPr lang="en"/>
              <a:t>There will be two cases where the busy waiting occurs,</a:t>
            </a:r>
            <a:endParaRPr/>
          </a:p>
          <a:p>
            <a:pPr indent="457200" lvl="0" marL="0" rtl="0" algn="l">
              <a:lnSpc>
                <a:spcPct val="115000"/>
              </a:lnSpc>
              <a:spcBef>
                <a:spcPts val="0"/>
              </a:spcBef>
              <a:spcAft>
                <a:spcPts val="0"/>
              </a:spcAft>
              <a:buNone/>
            </a:pPr>
            <a:r>
              <a:rPr lang="en"/>
              <a:t>1)  When the student wants to acquire the tap</a:t>
            </a:r>
            <a:endParaRPr/>
          </a:p>
          <a:p>
            <a:pPr indent="457200" lvl="0" marL="0" rtl="0" algn="l">
              <a:lnSpc>
                <a:spcPct val="115000"/>
              </a:lnSpc>
              <a:spcBef>
                <a:spcPts val="0"/>
              </a:spcBef>
              <a:spcAft>
                <a:spcPts val="0"/>
              </a:spcAft>
              <a:buNone/>
            </a:pPr>
            <a:r>
              <a:rPr lang="en"/>
              <a:t>2)  After acquiring the tap if the student wants to acquire the scrotch brite</a:t>
            </a:r>
            <a:endParaRPr/>
          </a:p>
          <a:p>
            <a:pPr indent="-317500" lvl="0" marL="457200" rtl="0" algn="l">
              <a:lnSpc>
                <a:spcPct val="115000"/>
              </a:lnSpc>
              <a:spcBef>
                <a:spcPts val="0"/>
              </a:spcBef>
              <a:spcAft>
                <a:spcPts val="0"/>
              </a:spcAft>
              <a:buSzPts val="1400"/>
              <a:buChar char="●"/>
            </a:pPr>
            <a:r>
              <a:rPr lang="en"/>
              <a:t>In the first case, the student first checks if the tapNumber which is randomly generated is already acquired or not, if it is already acquired it will go to the next tap and so on in the circular manner till it gets the free tap.</a:t>
            </a:r>
            <a:endParaRPr/>
          </a:p>
          <a:p>
            <a:pPr indent="-317500" lvl="0" marL="457200" rtl="0" algn="l">
              <a:lnSpc>
                <a:spcPct val="115000"/>
              </a:lnSpc>
              <a:spcBef>
                <a:spcPts val="0"/>
              </a:spcBef>
              <a:spcAft>
                <a:spcPts val="0"/>
              </a:spcAft>
              <a:buSzPts val="1400"/>
              <a:buChar char="●"/>
            </a:pPr>
            <a:r>
              <a:rPr lang="en"/>
              <a:t>In the second case, after getting the free tap, student first acquires lock on the tap so that no one case can use that particular tap until the student has washed all his/her utensils, after acquiring the lock on tap student checks whether its adjacent scrotch brite is available or not, if it is available it acquires lock on it till its completion and then releases it, but if the scrotch brite is already acquired by someone else it keeps busy waiting for its adjacent scrotch brite till it gets free scrotch brite.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3" name="Shape 2963"/>
        <p:cNvGrpSpPr/>
        <p:nvPr/>
      </p:nvGrpSpPr>
      <p:grpSpPr>
        <a:xfrm>
          <a:off x="0" y="0"/>
          <a:ext cx="0" cy="0"/>
          <a:chOff x="0" y="0"/>
          <a:chExt cx="0" cy="0"/>
        </a:xfrm>
      </p:grpSpPr>
      <p:sp>
        <p:nvSpPr>
          <p:cNvPr id="2964" name="Google Shape;2964;p53"/>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IPC Problems - 2</a:t>
            </a:r>
            <a:endParaRPr/>
          </a:p>
        </p:txBody>
      </p:sp>
      <p:grpSp>
        <p:nvGrpSpPr>
          <p:cNvPr id="2965" name="Google Shape;2965;p53"/>
          <p:cNvGrpSpPr/>
          <p:nvPr/>
        </p:nvGrpSpPr>
        <p:grpSpPr>
          <a:xfrm>
            <a:off x="158595" y="4604008"/>
            <a:ext cx="1109277" cy="391966"/>
            <a:chOff x="1778163" y="5028875"/>
            <a:chExt cx="1032750" cy="364925"/>
          </a:xfrm>
        </p:grpSpPr>
        <p:sp>
          <p:nvSpPr>
            <p:cNvPr id="2966" name="Google Shape;2966;p53"/>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7" name="Google Shape;2967;p53"/>
            <p:cNvGrpSpPr/>
            <p:nvPr/>
          </p:nvGrpSpPr>
          <p:grpSpPr>
            <a:xfrm>
              <a:off x="1778163" y="5028875"/>
              <a:ext cx="1032750" cy="364925"/>
              <a:chOff x="1219150" y="5030275"/>
              <a:chExt cx="1032750" cy="364925"/>
            </a:xfrm>
          </p:grpSpPr>
          <p:sp>
            <p:nvSpPr>
              <p:cNvPr id="2968" name="Google Shape;2968;p53"/>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3"/>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3"/>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3"/>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72" name="Google Shape;2972;p53"/>
          <p:cNvSpPr txBox="1"/>
          <p:nvPr>
            <p:ph idx="4294967295" type="subTitle"/>
          </p:nvPr>
        </p:nvSpPr>
        <p:spPr>
          <a:xfrm>
            <a:off x="865200" y="1131950"/>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Deadlock ( Not possible )</a:t>
            </a:r>
            <a:endParaRPr/>
          </a:p>
          <a:p>
            <a:pPr indent="-215900" lvl="0" marL="241300" rtl="0" algn="l">
              <a:lnSpc>
                <a:spcPct val="115000"/>
              </a:lnSpc>
              <a:spcBef>
                <a:spcPts val="0"/>
              </a:spcBef>
              <a:spcAft>
                <a:spcPts val="0"/>
              </a:spcAft>
              <a:buSzPts val="1400"/>
              <a:buChar char="●"/>
            </a:pPr>
            <a:r>
              <a:rPr lang="en"/>
              <a:t>Here, at a time only one scrotch brite is required by any student.</a:t>
            </a:r>
            <a:endParaRPr/>
          </a:p>
          <a:p>
            <a:pPr indent="-215900" lvl="0" marL="241300" rtl="0" algn="l">
              <a:lnSpc>
                <a:spcPct val="115000"/>
              </a:lnSpc>
              <a:spcBef>
                <a:spcPts val="0"/>
              </a:spcBef>
              <a:spcAft>
                <a:spcPts val="0"/>
              </a:spcAft>
              <a:buSzPts val="1400"/>
              <a:buChar char="●"/>
            </a:pPr>
            <a:r>
              <a:rPr lang="en"/>
              <a:t>Therefore, there will be no case of circular dependency and thus there will be no deadlock at all.</a:t>
            </a:r>
            <a:endParaRPr/>
          </a:p>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Race condition ( Possible )</a:t>
            </a:r>
            <a:endParaRPr/>
          </a:p>
          <a:p>
            <a:pPr indent="-317500" lvl="0" marL="457200" rtl="0" algn="l">
              <a:spcBef>
                <a:spcPts val="0"/>
              </a:spcBef>
              <a:spcAft>
                <a:spcPts val="0"/>
              </a:spcAft>
              <a:buSzPts val="1400"/>
              <a:buChar char="●"/>
            </a:pPr>
            <a:r>
              <a:rPr lang="en"/>
              <a:t>In this problem, students can randomly acquire any taps/scrotch brite and hence output will vary every time the program is executed.</a:t>
            </a:r>
            <a:endParaRPr/>
          </a:p>
          <a:p>
            <a:pPr indent="-317500" lvl="0" marL="457200" rtl="0" algn="l">
              <a:spcBef>
                <a:spcPts val="0"/>
              </a:spcBef>
              <a:spcAft>
                <a:spcPts val="0"/>
              </a:spcAft>
              <a:buSzPts val="1400"/>
              <a:buChar char="●"/>
            </a:pPr>
            <a:r>
              <a:rPr lang="en"/>
              <a:t>Hence there will be race condition in this problem.</a:t>
            </a:r>
            <a:endParaRPr/>
          </a:p>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Starvation ( Not possible )</a:t>
            </a:r>
            <a:endParaRPr sz="1700">
              <a:solidFill>
                <a:schemeClr val="dk1"/>
              </a:solidFill>
              <a:latin typeface="Merienda One"/>
              <a:ea typeface="Merienda One"/>
              <a:cs typeface="Merienda One"/>
              <a:sym typeface="Merienda One"/>
            </a:endParaRPr>
          </a:p>
          <a:p>
            <a:pPr indent="-317500" lvl="0" marL="457200" rtl="0" algn="l">
              <a:lnSpc>
                <a:spcPct val="100000"/>
              </a:lnSpc>
              <a:spcBef>
                <a:spcPts val="0"/>
              </a:spcBef>
              <a:spcAft>
                <a:spcPts val="0"/>
              </a:spcAft>
              <a:buSzPts val="1400"/>
              <a:buChar char="●"/>
            </a:pPr>
            <a:r>
              <a:rPr lang="en"/>
              <a:t>Here, there is no varying priority for different students, i.e all the students have the same priority</a:t>
            </a:r>
            <a:endParaRPr/>
          </a:p>
          <a:p>
            <a:pPr indent="-317500" lvl="0" marL="457200" rtl="0" algn="l">
              <a:lnSpc>
                <a:spcPct val="100000"/>
              </a:lnSpc>
              <a:spcBef>
                <a:spcPts val="0"/>
              </a:spcBef>
              <a:spcAft>
                <a:spcPts val="0"/>
              </a:spcAft>
              <a:buSzPts val="1400"/>
              <a:buChar char="●"/>
            </a:pPr>
            <a:r>
              <a:rPr lang="en"/>
              <a:t>Hence there will be no case where a lower priority student is waiting to acquire tap/scrotch brite which is acquired by the higher priority student.</a:t>
            </a:r>
            <a:endParaRPr/>
          </a:p>
          <a:p>
            <a:pPr indent="-317500" lvl="0" marL="457200" rtl="0" algn="l">
              <a:lnSpc>
                <a:spcPct val="100000"/>
              </a:lnSpc>
              <a:spcBef>
                <a:spcPts val="0"/>
              </a:spcBef>
              <a:spcAft>
                <a:spcPts val="0"/>
              </a:spcAft>
              <a:buSzPts val="1400"/>
              <a:buChar char="●"/>
            </a:pPr>
            <a:r>
              <a:rPr lang="en"/>
              <a:t>So, there will be no starvation and student will definitely get the resources within a finite amount of time.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sz="1700">
              <a:solidFill>
                <a:schemeClr val="dk1"/>
              </a:solidFill>
              <a:latin typeface="Merienda One"/>
              <a:ea typeface="Merienda One"/>
              <a:cs typeface="Merienda One"/>
              <a:sym typeface="Merienda One"/>
            </a:endParaRPr>
          </a:p>
          <a:p>
            <a:pPr indent="0" lvl="0" marL="0" rtl="0" algn="l">
              <a:spcBef>
                <a:spcPts val="0"/>
              </a:spcBef>
              <a:spcAft>
                <a:spcPts val="0"/>
              </a:spcAft>
              <a:buNone/>
            </a:pPr>
            <a:r>
              <a:t/>
            </a:r>
            <a:endParaRPr sz="1700">
              <a:solidFill>
                <a:schemeClr val="dk1"/>
              </a:solidFill>
              <a:latin typeface="Merienda One"/>
              <a:ea typeface="Merienda One"/>
              <a:cs typeface="Merienda One"/>
              <a:sym typeface="Merienda O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6" name="Shape 2976"/>
        <p:cNvGrpSpPr/>
        <p:nvPr/>
      </p:nvGrpSpPr>
      <p:grpSpPr>
        <a:xfrm>
          <a:off x="0" y="0"/>
          <a:ext cx="0" cy="0"/>
          <a:chOff x="0" y="0"/>
          <a:chExt cx="0" cy="0"/>
        </a:xfrm>
      </p:grpSpPr>
      <p:grpSp>
        <p:nvGrpSpPr>
          <p:cNvPr id="2977" name="Google Shape;2977;p54"/>
          <p:cNvGrpSpPr/>
          <p:nvPr/>
        </p:nvGrpSpPr>
        <p:grpSpPr>
          <a:xfrm>
            <a:off x="135677" y="1836777"/>
            <a:ext cx="1858236" cy="1469955"/>
            <a:chOff x="4742000" y="673763"/>
            <a:chExt cx="1107675" cy="876225"/>
          </a:xfrm>
        </p:grpSpPr>
        <p:sp>
          <p:nvSpPr>
            <p:cNvPr id="2978" name="Google Shape;2978;p54"/>
            <p:cNvSpPr/>
            <p:nvPr/>
          </p:nvSpPr>
          <p:spPr>
            <a:xfrm>
              <a:off x="4743200" y="673775"/>
              <a:ext cx="1105275" cy="876200"/>
            </a:xfrm>
            <a:custGeom>
              <a:rect b="b" l="l" r="r" t="t"/>
              <a:pathLst>
                <a:path extrusionOk="0" h="35048" w="44211">
                  <a:moveTo>
                    <a:pt x="41930" y="12385"/>
                  </a:moveTo>
                  <a:lnTo>
                    <a:pt x="41274" y="12620"/>
                  </a:lnTo>
                  <a:cubicBezTo>
                    <a:pt x="41687" y="12454"/>
                    <a:pt x="41930" y="12385"/>
                    <a:pt x="41930" y="12385"/>
                  </a:cubicBezTo>
                  <a:close/>
                  <a:moveTo>
                    <a:pt x="33506" y="1"/>
                  </a:moveTo>
                  <a:cubicBezTo>
                    <a:pt x="23134" y="3872"/>
                    <a:pt x="24406" y="13621"/>
                    <a:pt x="24406" y="13621"/>
                  </a:cubicBezTo>
                  <a:cubicBezTo>
                    <a:pt x="20710" y="12497"/>
                    <a:pt x="17611" y="12100"/>
                    <a:pt x="15077" y="12100"/>
                  </a:cubicBezTo>
                  <a:cubicBezTo>
                    <a:pt x="13037" y="12100"/>
                    <a:pt x="11363" y="12357"/>
                    <a:pt x="10037" y="12700"/>
                  </a:cubicBezTo>
                  <a:lnTo>
                    <a:pt x="6865" y="12146"/>
                  </a:lnTo>
                  <a:cubicBezTo>
                    <a:pt x="6788" y="11976"/>
                    <a:pt x="6602" y="11882"/>
                    <a:pt x="6418" y="11882"/>
                  </a:cubicBezTo>
                  <a:cubicBezTo>
                    <a:pt x="6289" y="11882"/>
                    <a:pt x="6160" y="11929"/>
                    <a:pt x="6072" y="12030"/>
                  </a:cubicBezTo>
                  <a:cubicBezTo>
                    <a:pt x="5999" y="11850"/>
                    <a:pt x="5807" y="11751"/>
                    <a:pt x="5619" y="11751"/>
                  </a:cubicBezTo>
                  <a:cubicBezTo>
                    <a:pt x="5489" y="11751"/>
                    <a:pt x="5361" y="11798"/>
                    <a:pt x="5273" y="11898"/>
                  </a:cubicBezTo>
                  <a:cubicBezTo>
                    <a:pt x="5200" y="11719"/>
                    <a:pt x="5008" y="11620"/>
                    <a:pt x="4820" y="11620"/>
                  </a:cubicBezTo>
                  <a:cubicBezTo>
                    <a:pt x="4657" y="11620"/>
                    <a:pt x="4496" y="11694"/>
                    <a:pt x="4415" y="11856"/>
                  </a:cubicBezTo>
                  <a:cubicBezTo>
                    <a:pt x="3860" y="11668"/>
                    <a:pt x="2369" y="11188"/>
                    <a:pt x="1674" y="11188"/>
                  </a:cubicBezTo>
                  <a:cubicBezTo>
                    <a:pt x="1583" y="11188"/>
                    <a:pt x="1506" y="11196"/>
                    <a:pt x="1446" y="11215"/>
                  </a:cubicBezTo>
                  <a:cubicBezTo>
                    <a:pt x="817" y="11405"/>
                    <a:pt x="0" y="14350"/>
                    <a:pt x="489" y="14704"/>
                  </a:cubicBezTo>
                  <a:cubicBezTo>
                    <a:pt x="909" y="15008"/>
                    <a:pt x="3178" y="15324"/>
                    <a:pt x="3812" y="15406"/>
                  </a:cubicBezTo>
                  <a:lnTo>
                    <a:pt x="3793" y="15519"/>
                  </a:lnTo>
                  <a:cubicBezTo>
                    <a:pt x="3738" y="15855"/>
                    <a:pt x="4007" y="16050"/>
                    <a:pt x="4271" y="16050"/>
                  </a:cubicBezTo>
                  <a:cubicBezTo>
                    <a:pt x="4401" y="16050"/>
                    <a:pt x="4529" y="16002"/>
                    <a:pt x="4617" y="15901"/>
                  </a:cubicBezTo>
                  <a:cubicBezTo>
                    <a:pt x="4690" y="16081"/>
                    <a:pt x="4882" y="16181"/>
                    <a:pt x="5070" y="16181"/>
                  </a:cubicBezTo>
                  <a:cubicBezTo>
                    <a:pt x="5200" y="16181"/>
                    <a:pt x="5328" y="16133"/>
                    <a:pt x="5415" y="16033"/>
                  </a:cubicBezTo>
                  <a:cubicBezTo>
                    <a:pt x="5460" y="16137"/>
                    <a:pt x="5543" y="16220"/>
                    <a:pt x="5647" y="16265"/>
                  </a:cubicBezTo>
                  <a:lnTo>
                    <a:pt x="5434" y="17075"/>
                  </a:lnTo>
                  <a:cubicBezTo>
                    <a:pt x="4800" y="17325"/>
                    <a:pt x="3943" y="17687"/>
                    <a:pt x="3873" y="17847"/>
                  </a:cubicBezTo>
                  <a:cubicBezTo>
                    <a:pt x="3761" y="18103"/>
                    <a:pt x="15364" y="35047"/>
                    <a:pt x="15859" y="35047"/>
                  </a:cubicBezTo>
                  <a:cubicBezTo>
                    <a:pt x="15859" y="35047"/>
                    <a:pt x="15859" y="35047"/>
                    <a:pt x="15859" y="35047"/>
                  </a:cubicBezTo>
                  <a:cubicBezTo>
                    <a:pt x="16342" y="35031"/>
                    <a:pt x="21801" y="28955"/>
                    <a:pt x="30196" y="28955"/>
                  </a:cubicBezTo>
                  <a:cubicBezTo>
                    <a:pt x="30225" y="28955"/>
                    <a:pt x="30254" y="28955"/>
                    <a:pt x="30283" y="28956"/>
                  </a:cubicBezTo>
                  <a:cubicBezTo>
                    <a:pt x="30325" y="28960"/>
                    <a:pt x="30368" y="28962"/>
                    <a:pt x="30412" y="28962"/>
                  </a:cubicBezTo>
                  <a:cubicBezTo>
                    <a:pt x="31740" y="28962"/>
                    <a:pt x="33904" y="27035"/>
                    <a:pt x="33929" y="26579"/>
                  </a:cubicBezTo>
                  <a:cubicBezTo>
                    <a:pt x="33871" y="23550"/>
                    <a:pt x="37848" y="17839"/>
                    <a:pt x="43945" y="15877"/>
                  </a:cubicBezTo>
                  <a:cubicBezTo>
                    <a:pt x="44210" y="15584"/>
                    <a:pt x="43020" y="14446"/>
                    <a:pt x="42373" y="13865"/>
                  </a:cubicBezTo>
                  <a:lnTo>
                    <a:pt x="41930" y="12385"/>
                  </a:lnTo>
                  <a:lnTo>
                    <a:pt x="33506" y="1"/>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9" name="Google Shape;2979;p54"/>
            <p:cNvGrpSpPr/>
            <p:nvPr/>
          </p:nvGrpSpPr>
          <p:grpSpPr>
            <a:xfrm>
              <a:off x="4742000" y="673763"/>
              <a:ext cx="1107675" cy="876225"/>
              <a:chOff x="4198800" y="782000"/>
              <a:chExt cx="1107675" cy="876225"/>
            </a:xfrm>
          </p:grpSpPr>
          <p:sp>
            <p:nvSpPr>
              <p:cNvPr id="2980" name="Google Shape;2980;p54"/>
              <p:cNvSpPr/>
              <p:nvPr/>
            </p:nvSpPr>
            <p:spPr>
              <a:xfrm>
                <a:off x="4292850" y="1119975"/>
                <a:ext cx="1013625" cy="538250"/>
              </a:xfrm>
              <a:custGeom>
                <a:rect b="b" l="l" r="r" t="t"/>
                <a:pathLst>
                  <a:path extrusionOk="0" h="21530" w="40545">
                    <a:moveTo>
                      <a:pt x="38217" y="0"/>
                    </a:moveTo>
                    <a:lnTo>
                      <a:pt x="2357" y="3296"/>
                    </a:lnTo>
                    <a:cubicBezTo>
                      <a:pt x="2357" y="3296"/>
                      <a:pt x="223" y="4072"/>
                      <a:pt x="112" y="4329"/>
                    </a:cubicBezTo>
                    <a:cubicBezTo>
                      <a:pt x="1" y="4584"/>
                      <a:pt x="11605" y="21529"/>
                      <a:pt x="12098" y="21529"/>
                    </a:cubicBezTo>
                    <a:cubicBezTo>
                      <a:pt x="12098" y="21529"/>
                      <a:pt x="12099" y="21529"/>
                      <a:pt x="12099" y="21529"/>
                    </a:cubicBezTo>
                    <a:cubicBezTo>
                      <a:pt x="12581" y="21512"/>
                      <a:pt x="18039" y="15437"/>
                      <a:pt x="26433" y="15437"/>
                    </a:cubicBezTo>
                    <a:cubicBezTo>
                      <a:pt x="26463" y="15437"/>
                      <a:pt x="26493" y="15438"/>
                      <a:pt x="26523" y="15438"/>
                    </a:cubicBezTo>
                    <a:cubicBezTo>
                      <a:pt x="26564" y="15442"/>
                      <a:pt x="26607" y="15444"/>
                      <a:pt x="26650" y="15444"/>
                    </a:cubicBezTo>
                    <a:cubicBezTo>
                      <a:pt x="27979" y="15444"/>
                      <a:pt x="30143" y="13517"/>
                      <a:pt x="30168" y="13061"/>
                    </a:cubicBezTo>
                    <a:cubicBezTo>
                      <a:pt x="30110" y="10032"/>
                      <a:pt x="34088" y="4321"/>
                      <a:pt x="40184" y="2359"/>
                    </a:cubicBezTo>
                    <a:cubicBezTo>
                      <a:pt x="40545" y="1959"/>
                      <a:pt x="38217" y="0"/>
                      <a:pt x="38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4"/>
              <p:cNvSpPr/>
              <p:nvPr/>
            </p:nvSpPr>
            <p:spPr>
              <a:xfrm>
                <a:off x="4328350" y="1091600"/>
                <a:ext cx="940250" cy="527675"/>
              </a:xfrm>
              <a:custGeom>
                <a:rect b="b" l="l" r="r" t="t"/>
                <a:pathLst>
                  <a:path extrusionOk="0" h="21107" w="37610">
                    <a:moveTo>
                      <a:pt x="36749" y="1"/>
                    </a:moveTo>
                    <a:lnTo>
                      <a:pt x="17619" y="6859"/>
                    </a:lnTo>
                    <a:lnTo>
                      <a:pt x="954" y="2027"/>
                    </a:lnTo>
                    <a:lnTo>
                      <a:pt x="0" y="5655"/>
                    </a:lnTo>
                    <a:lnTo>
                      <a:pt x="10898" y="21107"/>
                    </a:lnTo>
                    <a:cubicBezTo>
                      <a:pt x="10898" y="21107"/>
                      <a:pt x="16168" y="15453"/>
                      <a:pt x="24094" y="15453"/>
                    </a:cubicBezTo>
                    <a:cubicBezTo>
                      <a:pt x="24510" y="15453"/>
                      <a:pt x="24933" y="15468"/>
                      <a:pt x="25364" y="15501"/>
                    </a:cubicBezTo>
                    <a:lnTo>
                      <a:pt x="27705" y="13762"/>
                    </a:lnTo>
                    <a:cubicBezTo>
                      <a:pt x="27783" y="6576"/>
                      <a:pt x="37610" y="2880"/>
                      <a:pt x="37610" y="2880"/>
                    </a:cubicBezTo>
                    <a:lnTo>
                      <a:pt x="367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4"/>
              <p:cNvSpPr/>
              <p:nvPr/>
            </p:nvSpPr>
            <p:spPr>
              <a:xfrm>
                <a:off x="4352200" y="782000"/>
                <a:ext cx="894900" cy="752375"/>
              </a:xfrm>
              <a:custGeom>
                <a:rect b="b" l="l" r="r" t="t"/>
                <a:pathLst>
                  <a:path extrusionOk="0" h="30095" w="35796">
                    <a:moveTo>
                      <a:pt x="27371" y="1"/>
                    </a:moveTo>
                    <a:cubicBezTo>
                      <a:pt x="17000" y="3873"/>
                      <a:pt x="18271" y="13621"/>
                      <a:pt x="18271" y="13621"/>
                    </a:cubicBezTo>
                    <a:cubicBezTo>
                      <a:pt x="14575" y="12497"/>
                      <a:pt x="11476" y="12100"/>
                      <a:pt x="8941" y="12100"/>
                    </a:cubicBezTo>
                    <a:cubicBezTo>
                      <a:pt x="2828" y="12100"/>
                      <a:pt x="0" y="14411"/>
                      <a:pt x="0" y="14411"/>
                    </a:cubicBezTo>
                    <a:lnTo>
                      <a:pt x="10299" y="30094"/>
                    </a:lnTo>
                    <a:cubicBezTo>
                      <a:pt x="14808" y="26566"/>
                      <a:pt x="20532" y="26069"/>
                      <a:pt x="23400" y="26069"/>
                    </a:cubicBezTo>
                    <a:cubicBezTo>
                      <a:pt x="24525" y="26069"/>
                      <a:pt x="25210" y="26145"/>
                      <a:pt x="25210" y="26145"/>
                    </a:cubicBezTo>
                    <a:cubicBezTo>
                      <a:pt x="27118" y="14829"/>
                      <a:pt x="35795" y="12386"/>
                      <a:pt x="35795" y="12386"/>
                    </a:cubicBezTo>
                    <a:lnTo>
                      <a:pt x="27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4"/>
              <p:cNvSpPr/>
              <p:nvPr/>
            </p:nvSpPr>
            <p:spPr>
              <a:xfrm>
                <a:off x="4816125" y="1139700"/>
                <a:ext cx="153500" cy="277975"/>
              </a:xfrm>
              <a:custGeom>
                <a:rect b="b" l="l" r="r" t="t"/>
                <a:pathLst>
                  <a:path extrusionOk="0" fill="none" h="11119" w="6140">
                    <a:moveTo>
                      <a:pt x="1" y="0"/>
                    </a:moveTo>
                    <a:cubicBezTo>
                      <a:pt x="3680" y="5650"/>
                      <a:pt x="6140" y="11119"/>
                      <a:pt x="6140" y="11119"/>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4"/>
              <p:cNvSpPr/>
              <p:nvPr/>
            </p:nvSpPr>
            <p:spPr>
              <a:xfrm>
                <a:off x="4492600" y="1127025"/>
                <a:ext cx="310300" cy="39650"/>
              </a:xfrm>
              <a:custGeom>
                <a:rect b="b" l="l" r="r" t="t"/>
                <a:pathLst>
                  <a:path extrusionOk="0" fill="none" h="1586" w="12412">
                    <a:moveTo>
                      <a:pt x="12412" y="1059"/>
                    </a:moveTo>
                    <a:cubicBezTo>
                      <a:pt x="8345" y="0"/>
                      <a:pt x="3964" y="187"/>
                      <a:pt x="1" y="1585"/>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4"/>
              <p:cNvSpPr/>
              <p:nvPr/>
            </p:nvSpPr>
            <p:spPr>
              <a:xfrm>
                <a:off x="4556200" y="1180850"/>
                <a:ext cx="259875" cy="32250"/>
              </a:xfrm>
              <a:custGeom>
                <a:rect b="b" l="l" r="r" t="t"/>
                <a:pathLst>
                  <a:path extrusionOk="0" fill="none" h="1290" w="10395">
                    <a:moveTo>
                      <a:pt x="10395" y="521"/>
                    </a:moveTo>
                    <a:cubicBezTo>
                      <a:pt x="6915" y="0"/>
                      <a:pt x="3364" y="262"/>
                      <a:pt x="0" y="1289"/>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4"/>
              <p:cNvSpPr/>
              <p:nvPr/>
            </p:nvSpPr>
            <p:spPr>
              <a:xfrm>
                <a:off x="4573825" y="1236775"/>
                <a:ext cx="263725" cy="44125"/>
              </a:xfrm>
              <a:custGeom>
                <a:rect b="b" l="l" r="r" t="t"/>
                <a:pathLst>
                  <a:path extrusionOk="0" fill="none" h="1765" w="10549">
                    <a:moveTo>
                      <a:pt x="10548" y="250"/>
                    </a:moveTo>
                    <a:cubicBezTo>
                      <a:pt x="6964" y="0"/>
                      <a:pt x="3368" y="517"/>
                      <a:pt x="0" y="1764"/>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4"/>
              <p:cNvSpPr/>
              <p:nvPr/>
            </p:nvSpPr>
            <p:spPr>
              <a:xfrm>
                <a:off x="4586700" y="1294925"/>
                <a:ext cx="281025" cy="48575"/>
              </a:xfrm>
              <a:custGeom>
                <a:rect b="b" l="l" r="r" t="t"/>
                <a:pathLst>
                  <a:path extrusionOk="0" fill="none" h="1943" w="11241">
                    <a:moveTo>
                      <a:pt x="11241" y="0"/>
                    </a:moveTo>
                    <a:cubicBezTo>
                      <a:pt x="7417" y="68"/>
                      <a:pt x="3626" y="723"/>
                      <a:pt x="0" y="1942"/>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4"/>
              <p:cNvSpPr/>
              <p:nvPr/>
            </p:nvSpPr>
            <p:spPr>
              <a:xfrm>
                <a:off x="4644000" y="1339675"/>
                <a:ext cx="259200" cy="68150"/>
              </a:xfrm>
              <a:custGeom>
                <a:rect b="b" l="l" r="r" t="t"/>
                <a:pathLst>
                  <a:path extrusionOk="0" fill="none" h="2726" w="10368">
                    <a:moveTo>
                      <a:pt x="10367" y="273"/>
                    </a:moveTo>
                    <a:cubicBezTo>
                      <a:pt x="6770" y="1"/>
                      <a:pt x="3094" y="870"/>
                      <a:pt x="0" y="2725"/>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4"/>
              <p:cNvSpPr/>
              <p:nvPr/>
            </p:nvSpPr>
            <p:spPr>
              <a:xfrm>
                <a:off x="4956675" y="1112200"/>
                <a:ext cx="138425" cy="191025"/>
              </a:xfrm>
              <a:custGeom>
                <a:rect b="b" l="l" r="r" t="t"/>
                <a:pathLst>
                  <a:path extrusionOk="0" fill="none" h="7641" w="5537">
                    <a:moveTo>
                      <a:pt x="0" y="7641"/>
                    </a:moveTo>
                    <a:cubicBezTo>
                      <a:pt x="811" y="4526"/>
                      <a:pt x="2829" y="1741"/>
                      <a:pt x="5536"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4"/>
              <p:cNvSpPr/>
              <p:nvPr/>
            </p:nvSpPr>
            <p:spPr>
              <a:xfrm>
                <a:off x="4919650" y="1001625"/>
                <a:ext cx="173275" cy="242375"/>
              </a:xfrm>
              <a:custGeom>
                <a:rect b="b" l="l" r="r" t="t"/>
                <a:pathLst>
                  <a:path extrusionOk="0" fill="none" h="9695" w="6931">
                    <a:moveTo>
                      <a:pt x="1" y="9695"/>
                    </a:moveTo>
                    <a:cubicBezTo>
                      <a:pt x="1250" y="5858"/>
                      <a:pt x="3706" y="2424"/>
                      <a:pt x="6930"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4"/>
              <p:cNvSpPr/>
              <p:nvPr/>
            </p:nvSpPr>
            <p:spPr>
              <a:xfrm>
                <a:off x="4896000" y="935625"/>
                <a:ext cx="159725" cy="243350"/>
              </a:xfrm>
              <a:custGeom>
                <a:rect b="b" l="l" r="r" t="t"/>
                <a:pathLst>
                  <a:path extrusionOk="0" fill="none" h="9734" w="6389">
                    <a:moveTo>
                      <a:pt x="1" y="9733"/>
                    </a:moveTo>
                    <a:cubicBezTo>
                      <a:pt x="885" y="5869"/>
                      <a:pt x="3195" y="2348"/>
                      <a:pt x="6388" y="0"/>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4"/>
              <p:cNvSpPr/>
              <p:nvPr/>
            </p:nvSpPr>
            <p:spPr>
              <a:xfrm>
                <a:off x="4850825" y="879925"/>
                <a:ext cx="130875" cy="207325"/>
              </a:xfrm>
              <a:custGeom>
                <a:rect b="b" l="l" r="r" t="t"/>
                <a:pathLst>
                  <a:path extrusionOk="0" fill="none" h="8293" w="5235">
                    <a:moveTo>
                      <a:pt x="0" y="8292"/>
                    </a:moveTo>
                    <a:cubicBezTo>
                      <a:pt x="633" y="5008"/>
                      <a:pt x="2540" y="1984"/>
                      <a:pt x="5234"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4"/>
              <p:cNvSpPr/>
              <p:nvPr/>
            </p:nvSpPr>
            <p:spPr>
              <a:xfrm>
                <a:off x="4349550" y="1084700"/>
                <a:ext cx="436500" cy="151325"/>
              </a:xfrm>
              <a:custGeom>
                <a:rect b="b" l="l" r="r" t="t"/>
                <a:pathLst>
                  <a:path extrusionOk="0" h="6053" w="17460">
                    <a:moveTo>
                      <a:pt x="617" y="0"/>
                    </a:moveTo>
                    <a:lnTo>
                      <a:pt x="0" y="3890"/>
                    </a:lnTo>
                    <a:lnTo>
                      <a:pt x="13967" y="6052"/>
                    </a:lnTo>
                    <a:cubicBezTo>
                      <a:pt x="13967" y="6052"/>
                      <a:pt x="16743" y="5425"/>
                      <a:pt x="17101" y="4719"/>
                    </a:cubicBezTo>
                    <a:cubicBezTo>
                      <a:pt x="17459" y="4014"/>
                      <a:pt x="14836" y="2482"/>
                      <a:pt x="14836" y="2482"/>
                    </a:cubicBezTo>
                    <a:lnTo>
                      <a:pt x="6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4"/>
              <p:cNvSpPr/>
              <p:nvPr/>
            </p:nvSpPr>
            <p:spPr>
              <a:xfrm>
                <a:off x="4314025" y="1143325"/>
                <a:ext cx="406225" cy="80775"/>
              </a:xfrm>
              <a:custGeom>
                <a:rect b="b" l="l" r="r" t="t"/>
                <a:pathLst>
                  <a:path extrusionOk="0" h="3231" w="16249">
                    <a:moveTo>
                      <a:pt x="641" y="0"/>
                    </a:moveTo>
                    <a:cubicBezTo>
                      <a:pt x="111" y="0"/>
                      <a:pt x="0" y="847"/>
                      <a:pt x="569" y="934"/>
                    </a:cubicBezTo>
                    <a:lnTo>
                      <a:pt x="3874" y="1440"/>
                    </a:lnTo>
                    <a:lnTo>
                      <a:pt x="15527" y="3224"/>
                    </a:lnTo>
                    <a:cubicBezTo>
                      <a:pt x="15555" y="3228"/>
                      <a:pt x="15582" y="3230"/>
                      <a:pt x="15608" y="3230"/>
                    </a:cubicBezTo>
                    <a:cubicBezTo>
                      <a:pt x="16138" y="3230"/>
                      <a:pt x="16249" y="2383"/>
                      <a:pt x="15679" y="2296"/>
                    </a:cubicBezTo>
                    <a:lnTo>
                      <a:pt x="12374" y="1790"/>
                    </a:lnTo>
                    <a:lnTo>
                      <a:pt x="722" y="7"/>
                    </a:lnTo>
                    <a:cubicBezTo>
                      <a:pt x="694" y="2"/>
                      <a:pt x="667" y="0"/>
                      <a:pt x="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4"/>
              <p:cNvSpPr/>
              <p:nvPr/>
            </p:nvSpPr>
            <p:spPr>
              <a:xfrm>
                <a:off x="4320775" y="1102050"/>
                <a:ext cx="406275" cy="80775"/>
              </a:xfrm>
              <a:custGeom>
                <a:rect b="b" l="l" r="r" t="t"/>
                <a:pathLst>
                  <a:path extrusionOk="0" h="3231" w="16251">
                    <a:moveTo>
                      <a:pt x="641" y="1"/>
                    </a:moveTo>
                    <a:cubicBezTo>
                      <a:pt x="112" y="1"/>
                      <a:pt x="0" y="848"/>
                      <a:pt x="570" y="935"/>
                    </a:cubicBezTo>
                    <a:lnTo>
                      <a:pt x="3875" y="1440"/>
                    </a:lnTo>
                    <a:lnTo>
                      <a:pt x="15528" y="3224"/>
                    </a:lnTo>
                    <a:cubicBezTo>
                      <a:pt x="15556" y="3229"/>
                      <a:pt x="15583" y="3231"/>
                      <a:pt x="15609" y="3231"/>
                    </a:cubicBezTo>
                    <a:cubicBezTo>
                      <a:pt x="16138" y="3231"/>
                      <a:pt x="16250" y="2385"/>
                      <a:pt x="15680" y="2297"/>
                    </a:cubicBezTo>
                    <a:lnTo>
                      <a:pt x="12375" y="1791"/>
                    </a:lnTo>
                    <a:lnTo>
                      <a:pt x="722" y="7"/>
                    </a:lnTo>
                    <a:cubicBezTo>
                      <a:pt x="694" y="3"/>
                      <a:pt x="667" y="1"/>
                      <a:pt x="6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4"/>
              <p:cNvSpPr/>
              <p:nvPr/>
            </p:nvSpPr>
            <p:spPr>
              <a:xfrm>
                <a:off x="4332225" y="1079050"/>
                <a:ext cx="40400" cy="110775"/>
              </a:xfrm>
              <a:custGeom>
                <a:rect b="b" l="l" r="r" t="t"/>
                <a:pathLst>
                  <a:path extrusionOk="0" h="4431" w="1616">
                    <a:moveTo>
                      <a:pt x="1082" y="1"/>
                    </a:moveTo>
                    <a:cubicBezTo>
                      <a:pt x="877" y="1"/>
                      <a:pt x="676" y="118"/>
                      <a:pt x="633" y="379"/>
                    </a:cubicBezTo>
                    <a:lnTo>
                      <a:pt x="55" y="3900"/>
                    </a:lnTo>
                    <a:cubicBezTo>
                      <a:pt x="0" y="4236"/>
                      <a:pt x="269" y="4431"/>
                      <a:pt x="533" y="4431"/>
                    </a:cubicBezTo>
                    <a:cubicBezTo>
                      <a:pt x="738" y="4431"/>
                      <a:pt x="940" y="4313"/>
                      <a:pt x="983" y="4052"/>
                    </a:cubicBezTo>
                    <a:lnTo>
                      <a:pt x="1561" y="532"/>
                    </a:lnTo>
                    <a:cubicBezTo>
                      <a:pt x="1615" y="195"/>
                      <a:pt x="1346" y="1"/>
                      <a:pt x="10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4"/>
              <p:cNvSpPr/>
              <p:nvPr/>
            </p:nvSpPr>
            <p:spPr>
              <a:xfrm>
                <a:off x="4312250" y="1075775"/>
                <a:ext cx="40400" cy="110775"/>
              </a:xfrm>
              <a:custGeom>
                <a:rect b="b" l="l" r="r" t="t"/>
                <a:pathLst>
                  <a:path extrusionOk="0" h="4431" w="1616">
                    <a:moveTo>
                      <a:pt x="1082" y="0"/>
                    </a:moveTo>
                    <a:cubicBezTo>
                      <a:pt x="877" y="0"/>
                      <a:pt x="676" y="118"/>
                      <a:pt x="633" y="378"/>
                    </a:cubicBezTo>
                    <a:lnTo>
                      <a:pt x="56" y="3900"/>
                    </a:lnTo>
                    <a:cubicBezTo>
                      <a:pt x="0" y="4236"/>
                      <a:pt x="270" y="4431"/>
                      <a:pt x="533" y="4431"/>
                    </a:cubicBezTo>
                    <a:cubicBezTo>
                      <a:pt x="739" y="4431"/>
                      <a:pt x="940" y="4313"/>
                      <a:pt x="984" y="4052"/>
                    </a:cubicBezTo>
                    <a:lnTo>
                      <a:pt x="1560" y="531"/>
                    </a:lnTo>
                    <a:cubicBezTo>
                      <a:pt x="1615" y="195"/>
                      <a:pt x="1346" y="0"/>
                      <a:pt x="10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4"/>
              <p:cNvSpPr/>
              <p:nvPr/>
            </p:nvSpPr>
            <p:spPr>
              <a:xfrm>
                <a:off x="4198800" y="1061725"/>
                <a:ext cx="115775" cy="106000"/>
              </a:xfrm>
              <a:custGeom>
                <a:rect b="b" l="l" r="r" t="t"/>
                <a:pathLst>
                  <a:path extrusionOk="0" h="4240" w="4631">
                    <a:moveTo>
                      <a:pt x="1676" y="0"/>
                    </a:moveTo>
                    <a:cubicBezTo>
                      <a:pt x="1585" y="0"/>
                      <a:pt x="1507" y="8"/>
                      <a:pt x="1447" y="27"/>
                    </a:cubicBezTo>
                    <a:cubicBezTo>
                      <a:pt x="818" y="217"/>
                      <a:pt x="0" y="3163"/>
                      <a:pt x="490" y="3516"/>
                    </a:cubicBezTo>
                    <a:cubicBezTo>
                      <a:pt x="979" y="3870"/>
                      <a:pt x="3977" y="4240"/>
                      <a:pt x="3977" y="4240"/>
                    </a:cubicBezTo>
                    <a:lnTo>
                      <a:pt x="4631" y="741"/>
                    </a:lnTo>
                    <a:cubicBezTo>
                      <a:pt x="4631" y="741"/>
                      <a:pt x="2540" y="0"/>
                      <a:pt x="1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4"/>
              <p:cNvSpPr/>
              <p:nvPr/>
            </p:nvSpPr>
            <p:spPr>
              <a:xfrm>
                <a:off x="4292275" y="1072475"/>
                <a:ext cx="40400" cy="110800"/>
              </a:xfrm>
              <a:custGeom>
                <a:rect b="b" l="l" r="r" t="t"/>
                <a:pathLst>
                  <a:path extrusionOk="0" h="4432" w="1616">
                    <a:moveTo>
                      <a:pt x="1083" y="1"/>
                    </a:moveTo>
                    <a:cubicBezTo>
                      <a:pt x="878" y="1"/>
                      <a:pt x="676" y="119"/>
                      <a:pt x="633" y="380"/>
                    </a:cubicBezTo>
                    <a:lnTo>
                      <a:pt x="56" y="3901"/>
                    </a:lnTo>
                    <a:cubicBezTo>
                      <a:pt x="1" y="4237"/>
                      <a:pt x="270" y="4432"/>
                      <a:pt x="533" y="4432"/>
                    </a:cubicBezTo>
                    <a:cubicBezTo>
                      <a:pt x="738" y="4432"/>
                      <a:pt x="940" y="4314"/>
                      <a:pt x="983" y="4052"/>
                    </a:cubicBezTo>
                    <a:lnTo>
                      <a:pt x="1561" y="532"/>
                    </a:lnTo>
                    <a:cubicBezTo>
                      <a:pt x="1616" y="196"/>
                      <a:pt x="1347" y="1"/>
                      <a:pt x="1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4"/>
              <p:cNvSpPr/>
              <p:nvPr/>
            </p:nvSpPr>
            <p:spPr>
              <a:xfrm>
                <a:off x="4666825" y="1146750"/>
                <a:ext cx="113975" cy="89275"/>
              </a:xfrm>
              <a:custGeom>
                <a:rect b="b" l="l" r="r" t="t"/>
                <a:pathLst>
                  <a:path extrusionOk="0" h="3571" w="4559">
                    <a:moveTo>
                      <a:pt x="2145" y="0"/>
                    </a:moveTo>
                    <a:cubicBezTo>
                      <a:pt x="2145" y="0"/>
                      <a:pt x="597" y="148"/>
                      <a:pt x="1769" y="1055"/>
                    </a:cubicBezTo>
                    <a:cubicBezTo>
                      <a:pt x="1769" y="1055"/>
                      <a:pt x="129" y="1697"/>
                      <a:pt x="1274" y="2492"/>
                    </a:cubicBezTo>
                    <a:cubicBezTo>
                      <a:pt x="1274" y="2492"/>
                      <a:pt x="0" y="3225"/>
                      <a:pt x="1276" y="3570"/>
                    </a:cubicBezTo>
                    <a:cubicBezTo>
                      <a:pt x="1276" y="3570"/>
                      <a:pt x="2433" y="3308"/>
                      <a:pt x="3349" y="2934"/>
                    </a:cubicBezTo>
                    <a:cubicBezTo>
                      <a:pt x="3851" y="2729"/>
                      <a:pt x="4283" y="2488"/>
                      <a:pt x="4410" y="2237"/>
                    </a:cubicBezTo>
                    <a:cubicBezTo>
                      <a:pt x="4559" y="1945"/>
                      <a:pt x="4194" y="1510"/>
                      <a:pt x="3716" y="1103"/>
                    </a:cubicBezTo>
                    <a:cubicBezTo>
                      <a:pt x="3041" y="523"/>
                      <a:pt x="2145" y="0"/>
                      <a:pt x="2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4"/>
              <p:cNvSpPr/>
              <p:nvPr/>
            </p:nvSpPr>
            <p:spPr>
              <a:xfrm>
                <a:off x="4745300" y="1174300"/>
                <a:ext cx="35500" cy="45825"/>
              </a:xfrm>
              <a:custGeom>
                <a:rect b="b" l="l" r="r" t="t"/>
                <a:pathLst>
                  <a:path extrusionOk="0" h="1833" w="1420">
                    <a:moveTo>
                      <a:pt x="577" y="1"/>
                    </a:moveTo>
                    <a:cubicBezTo>
                      <a:pt x="417" y="93"/>
                      <a:pt x="282" y="225"/>
                      <a:pt x="188" y="384"/>
                    </a:cubicBezTo>
                    <a:cubicBezTo>
                      <a:pt x="32" y="651"/>
                      <a:pt x="0" y="979"/>
                      <a:pt x="50" y="1285"/>
                    </a:cubicBezTo>
                    <a:cubicBezTo>
                      <a:pt x="75" y="1447"/>
                      <a:pt x="119" y="1605"/>
                      <a:pt x="179" y="1756"/>
                    </a:cubicBezTo>
                    <a:cubicBezTo>
                      <a:pt x="188" y="1779"/>
                      <a:pt x="197" y="1805"/>
                      <a:pt x="210" y="1832"/>
                    </a:cubicBezTo>
                    <a:cubicBezTo>
                      <a:pt x="712" y="1627"/>
                      <a:pt x="1144" y="1386"/>
                      <a:pt x="1271" y="1136"/>
                    </a:cubicBezTo>
                    <a:cubicBezTo>
                      <a:pt x="1420" y="843"/>
                      <a:pt x="1055" y="408"/>
                      <a:pt x="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02" name="Google Shape;3002;p54"/>
          <p:cNvSpPr txBox="1"/>
          <p:nvPr>
            <p:ph type="ctrTitle"/>
          </p:nvPr>
        </p:nvSpPr>
        <p:spPr>
          <a:xfrm>
            <a:off x="2260075" y="1274525"/>
            <a:ext cx="6170700" cy="23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Problem 3 Concurrent Merge Sort</a:t>
            </a:r>
            <a:endParaRPr sz="4200">
              <a:solidFill>
                <a:schemeClr val="dk2"/>
              </a:solidFill>
              <a:highlight>
                <a:schemeClr val="accent4"/>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6" name="Shape 3006"/>
        <p:cNvGrpSpPr/>
        <p:nvPr/>
      </p:nvGrpSpPr>
      <p:grpSpPr>
        <a:xfrm>
          <a:off x="0" y="0"/>
          <a:ext cx="0" cy="0"/>
          <a:chOff x="0" y="0"/>
          <a:chExt cx="0" cy="0"/>
        </a:xfrm>
      </p:grpSpPr>
      <p:sp>
        <p:nvSpPr>
          <p:cNvPr id="3007" name="Google Shape;3007;p55"/>
          <p:cNvSpPr txBox="1"/>
          <p:nvPr>
            <p:ph type="title"/>
          </p:nvPr>
        </p:nvSpPr>
        <p:spPr>
          <a:xfrm>
            <a:off x="7200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Explanation</a:t>
            </a:r>
            <a:endParaRPr/>
          </a:p>
        </p:txBody>
      </p:sp>
      <p:grpSp>
        <p:nvGrpSpPr>
          <p:cNvPr id="3008" name="Google Shape;3008;p55"/>
          <p:cNvGrpSpPr/>
          <p:nvPr/>
        </p:nvGrpSpPr>
        <p:grpSpPr>
          <a:xfrm>
            <a:off x="158595" y="4604008"/>
            <a:ext cx="1109277" cy="391966"/>
            <a:chOff x="1778163" y="5028875"/>
            <a:chExt cx="1032750" cy="364925"/>
          </a:xfrm>
        </p:grpSpPr>
        <p:sp>
          <p:nvSpPr>
            <p:cNvPr id="3009" name="Google Shape;3009;p55"/>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0" name="Google Shape;3010;p55"/>
            <p:cNvGrpSpPr/>
            <p:nvPr/>
          </p:nvGrpSpPr>
          <p:grpSpPr>
            <a:xfrm>
              <a:off x="1778163" y="5028875"/>
              <a:ext cx="1032750" cy="364925"/>
              <a:chOff x="1219150" y="5030275"/>
              <a:chExt cx="1032750" cy="364925"/>
            </a:xfrm>
          </p:grpSpPr>
          <p:sp>
            <p:nvSpPr>
              <p:cNvPr id="3011" name="Google Shape;3011;p55"/>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5"/>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5"/>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5"/>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15" name="Google Shape;3015;p55"/>
          <p:cNvSpPr txBox="1"/>
          <p:nvPr>
            <p:ph idx="4294967295" type="subTitle"/>
          </p:nvPr>
        </p:nvSpPr>
        <p:spPr>
          <a:xfrm>
            <a:off x="809975" y="1242950"/>
            <a:ext cx="7108800" cy="34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15900" lvl="0" marL="241300" rtl="0" algn="l">
              <a:spcBef>
                <a:spcPts val="0"/>
              </a:spcBef>
              <a:spcAft>
                <a:spcPts val="0"/>
              </a:spcAft>
              <a:buSzPts val="1400"/>
              <a:buChar char="●"/>
            </a:pPr>
            <a:r>
              <a:rPr lang="en"/>
              <a:t>Here, there we have implement merge sort using 3 ways and compare their performance.</a:t>
            </a:r>
            <a:endParaRPr/>
          </a:p>
          <a:p>
            <a:pPr indent="-215900" lvl="0" marL="241300" rtl="0" algn="l">
              <a:spcBef>
                <a:spcPts val="0"/>
              </a:spcBef>
              <a:spcAft>
                <a:spcPts val="0"/>
              </a:spcAft>
              <a:buSzPts val="1400"/>
              <a:buChar char="●"/>
            </a:pPr>
            <a:r>
              <a:rPr lang="en"/>
              <a:t>First way is to do normal sequential merge sort , second way is using shared memory </a:t>
            </a:r>
            <a:endParaRPr/>
          </a:p>
          <a:p>
            <a:pPr indent="0" lvl="0" marL="241300" rtl="0" algn="l">
              <a:spcBef>
                <a:spcPts val="0"/>
              </a:spcBef>
              <a:spcAft>
                <a:spcPts val="0"/>
              </a:spcAft>
              <a:buNone/>
            </a:pPr>
            <a:r>
              <a:rPr lang="en"/>
              <a:t>and forking, third way is using multithreading.</a:t>
            </a:r>
            <a:endParaRPr/>
          </a:p>
          <a:p>
            <a:pPr indent="-215900" lvl="0" marL="241300" rtl="0" algn="l">
              <a:spcBef>
                <a:spcPts val="0"/>
              </a:spcBef>
              <a:spcAft>
                <a:spcPts val="0"/>
              </a:spcAft>
              <a:buSzPts val="1400"/>
              <a:buChar char="●"/>
            </a:pPr>
            <a:r>
              <a:rPr lang="en"/>
              <a:t>We have to use SHMAT,SHMGET while creating shared memory .</a:t>
            </a:r>
            <a:endParaRPr/>
          </a:p>
          <a:p>
            <a:pPr indent="-215900" lvl="0" marL="241300" rtl="0" algn="l">
              <a:spcBef>
                <a:spcPts val="0"/>
              </a:spcBef>
              <a:spcAft>
                <a:spcPts val="0"/>
              </a:spcAft>
              <a:buSzPts val="1400"/>
              <a:buChar char="●"/>
            </a:pPr>
            <a:r>
              <a:rPr lang="en"/>
              <a:t>For multithreading we have used POSIX thread.</a:t>
            </a:r>
            <a:endParaRPr/>
          </a:p>
          <a:p>
            <a:pPr indent="0" lvl="0" marL="2413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9" name="Shape 3019"/>
        <p:cNvGrpSpPr/>
        <p:nvPr/>
      </p:nvGrpSpPr>
      <p:grpSpPr>
        <a:xfrm>
          <a:off x="0" y="0"/>
          <a:ext cx="0" cy="0"/>
          <a:chOff x="0" y="0"/>
          <a:chExt cx="0" cy="0"/>
        </a:xfrm>
      </p:grpSpPr>
      <p:sp>
        <p:nvSpPr>
          <p:cNvPr id="3020" name="Google Shape;3020;p56"/>
          <p:cNvSpPr txBox="1"/>
          <p:nvPr>
            <p:ph type="title"/>
          </p:nvPr>
        </p:nvSpPr>
        <p:spPr>
          <a:xfrm>
            <a:off x="648050" y="545825"/>
            <a:ext cx="7704000" cy="5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Solution</a:t>
            </a:r>
            <a:endParaRPr/>
          </a:p>
        </p:txBody>
      </p:sp>
      <p:grpSp>
        <p:nvGrpSpPr>
          <p:cNvPr id="3021" name="Google Shape;3021;p56"/>
          <p:cNvGrpSpPr/>
          <p:nvPr/>
        </p:nvGrpSpPr>
        <p:grpSpPr>
          <a:xfrm>
            <a:off x="158595" y="4604008"/>
            <a:ext cx="1109277" cy="391966"/>
            <a:chOff x="1778163" y="5028875"/>
            <a:chExt cx="1032750" cy="364925"/>
          </a:xfrm>
        </p:grpSpPr>
        <p:sp>
          <p:nvSpPr>
            <p:cNvPr id="3022" name="Google Shape;3022;p56"/>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3" name="Google Shape;3023;p56"/>
            <p:cNvGrpSpPr/>
            <p:nvPr/>
          </p:nvGrpSpPr>
          <p:grpSpPr>
            <a:xfrm>
              <a:off x="1778163" y="5028875"/>
              <a:ext cx="1032750" cy="364925"/>
              <a:chOff x="1219150" y="5030275"/>
              <a:chExt cx="1032750" cy="364925"/>
            </a:xfrm>
          </p:grpSpPr>
          <p:sp>
            <p:nvSpPr>
              <p:cNvPr id="3024" name="Google Shape;3024;p56"/>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6"/>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6"/>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6"/>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28" name="Google Shape;3028;p56"/>
          <p:cNvSpPr txBox="1"/>
          <p:nvPr>
            <p:ph idx="4294967295" type="subTitle"/>
          </p:nvPr>
        </p:nvSpPr>
        <p:spPr>
          <a:xfrm>
            <a:off x="945650" y="1002425"/>
            <a:ext cx="7108800" cy="3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ALGORITHM</a:t>
            </a:r>
            <a:endParaRPr b="1" sz="100"/>
          </a:p>
          <a:p>
            <a:pPr indent="-215900" lvl="0" marL="241300" rtl="0" algn="l">
              <a:spcBef>
                <a:spcPts val="0"/>
              </a:spcBef>
              <a:spcAft>
                <a:spcPts val="0"/>
              </a:spcAft>
              <a:buSzPts val="1400"/>
              <a:buChar char="●"/>
            </a:pPr>
            <a:r>
              <a:rPr lang="en"/>
              <a:t>For sequential Merge sort ,first we had declared an array of size n and I am taking input in that array.</a:t>
            </a:r>
            <a:endParaRPr/>
          </a:p>
          <a:p>
            <a:pPr indent="-215900" lvl="0" marL="241300" rtl="0" algn="l">
              <a:spcBef>
                <a:spcPts val="0"/>
              </a:spcBef>
              <a:spcAft>
                <a:spcPts val="0"/>
              </a:spcAft>
              <a:buSzPts val="1400"/>
              <a:buChar char="●"/>
            </a:pPr>
            <a:r>
              <a:rPr lang="en"/>
              <a:t>After that we had followed the standard way of implementation i.e. two recursive merge sort calls followed by one merge function.</a:t>
            </a:r>
            <a:endParaRPr/>
          </a:p>
          <a:p>
            <a:pPr indent="-215900" lvl="0" marL="241300" rtl="0" algn="l">
              <a:spcBef>
                <a:spcPts val="0"/>
              </a:spcBef>
              <a:spcAft>
                <a:spcPts val="0"/>
              </a:spcAft>
              <a:buSzPts val="1400"/>
              <a:buChar char="●"/>
            </a:pPr>
            <a:r>
              <a:rPr lang="en"/>
              <a:t>In case of second way i.e. shared memory and fork, first we had taken a input n, after that we created </a:t>
            </a:r>
            <a:r>
              <a:rPr lang="en"/>
              <a:t>shared</a:t>
            </a:r>
            <a:r>
              <a:rPr lang="en"/>
              <a:t> memory using FTOK,SHMAT,SHMGET.</a:t>
            </a:r>
            <a:endParaRPr/>
          </a:p>
          <a:p>
            <a:pPr indent="-215900" lvl="0" marL="241300" rtl="0" algn="l">
              <a:spcBef>
                <a:spcPts val="0"/>
              </a:spcBef>
              <a:spcAft>
                <a:spcPts val="0"/>
              </a:spcAft>
              <a:buSzPts val="1400"/>
              <a:buChar char="●"/>
            </a:pPr>
            <a:r>
              <a:rPr lang="en"/>
              <a:t>After creation of shared memory ,fork will be called 2 times one for left child process and other for right child process.</a:t>
            </a:r>
            <a:endParaRPr/>
          </a:p>
          <a:p>
            <a:pPr indent="-215900" lvl="0" marL="241300" rtl="0" algn="l">
              <a:spcBef>
                <a:spcPts val="0"/>
              </a:spcBef>
              <a:spcAft>
                <a:spcPts val="0"/>
              </a:spcAft>
              <a:buSzPts val="1400"/>
              <a:buChar char="●"/>
            </a:pPr>
            <a:r>
              <a:rPr lang="en"/>
              <a:t>Each child will call </a:t>
            </a:r>
            <a:r>
              <a:rPr lang="en"/>
              <a:t>merge sort</a:t>
            </a:r>
            <a:r>
              <a:rPr lang="en"/>
              <a:t> function one for right half and other for left half. Parent process will wait until child process completes their execution .This will be followed by normal merge function to merge 2 sorted parts of shared array.</a:t>
            </a:r>
            <a:endParaRPr/>
          </a:p>
          <a:p>
            <a:pPr indent="-215900" lvl="0" marL="241300" rtl="0" algn="l">
              <a:spcBef>
                <a:spcPts val="0"/>
              </a:spcBef>
              <a:spcAft>
                <a:spcPts val="0"/>
              </a:spcAft>
              <a:buSzPts val="1400"/>
              <a:buChar char="●"/>
            </a:pPr>
            <a:r>
              <a:rPr lang="en"/>
              <a:t>After sorting is completed to we have to detach shared memory, for that purpose SHMDT,SHMCTL are used.</a:t>
            </a:r>
            <a:endParaRPr/>
          </a:p>
          <a:p>
            <a:pPr indent="-215900" lvl="0" marL="241300" rtl="0" algn="l">
              <a:spcBef>
                <a:spcPts val="0"/>
              </a:spcBef>
              <a:spcAft>
                <a:spcPts val="0"/>
              </a:spcAft>
              <a:buSzPts val="1400"/>
              <a:buChar char="●"/>
            </a:pPr>
            <a:r>
              <a:rPr lang="en"/>
              <a:t>In case of third way i.e multithreading merge sort, we had created a global vector of size n(given input) to store input and we are using POSIX threads.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sp>
        <p:nvSpPr>
          <p:cNvPr id="3033" name="Google Shape;3033;p57"/>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Solution (cont.)</a:t>
            </a:r>
            <a:endParaRPr/>
          </a:p>
        </p:txBody>
      </p:sp>
      <p:grpSp>
        <p:nvGrpSpPr>
          <p:cNvPr id="3034" name="Google Shape;3034;p57"/>
          <p:cNvGrpSpPr/>
          <p:nvPr/>
        </p:nvGrpSpPr>
        <p:grpSpPr>
          <a:xfrm>
            <a:off x="158595" y="4604008"/>
            <a:ext cx="1109277" cy="391966"/>
            <a:chOff x="1778163" y="5028875"/>
            <a:chExt cx="1032750" cy="364925"/>
          </a:xfrm>
        </p:grpSpPr>
        <p:sp>
          <p:nvSpPr>
            <p:cNvPr id="3035" name="Google Shape;3035;p57"/>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6" name="Google Shape;3036;p57"/>
            <p:cNvGrpSpPr/>
            <p:nvPr/>
          </p:nvGrpSpPr>
          <p:grpSpPr>
            <a:xfrm>
              <a:off x="1778163" y="5028875"/>
              <a:ext cx="1032750" cy="364925"/>
              <a:chOff x="1219150" y="5030275"/>
              <a:chExt cx="1032750" cy="364925"/>
            </a:xfrm>
          </p:grpSpPr>
          <p:sp>
            <p:nvSpPr>
              <p:cNvPr id="3037" name="Google Shape;3037;p57"/>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7"/>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7"/>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7"/>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41" name="Google Shape;3041;p57"/>
          <p:cNvSpPr txBox="1"/>
          <p:nvPr>
            <p:ph idx="4294967295" type="subTitle"/>
          </p:nvPr>
        </p:nvSpPr>
        <p:spPr>
          <a:xfrm>
            <a:off x="945650" y="115047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ALGORITHM</a:t>
            </a:r>
            <a:endParaRPr sz="1700">
              <a:solidFill>
                <a:schemeClr val="dk1"/>
              </a:solidFill>
              <a:latin typeface="Merienda One"/>
              <a:ea typeface="Merienda One"/>
              <a:cs typeface="Merienda One"/>
              <a:sym typeface="Merienda One"/>
            </a:endParaRPr>
          </a:p>
          <a:p>
            <a:pPr indent="-215900" lvl="0" marL="241300" rtl="0" algn="l">
              <a:spcBef>
                <a:spcPts val="0"/>
              </a:spcBef>
              <a:spcAft>
                <a:spcPts val="0"/>
              </a:spcAft>
              <a:buSzPts val="1400"/>
              <a:buChar char="●"/>
            </a:pPr>
            <a:r>
              <a:rPr lang="en"/>
              <a:t>Each thread can access the global input vector.Flow of program will almost same as normal implementation, few changes will be that for each recursive merge sort call .</a:t>
            </a:r>
            <a:endParaRPr/>
          </a:p>
          <a:p>
            <a:pPr indent="-215900" lvl="0" marL="241300" rtl="0" algn="l">
              <a:spcBef>
                <a:spcPts val="0"/>
              </a:spcBef>
              <a:spcAft>
                <a:spcPts val="0"/>
              </a:spcAft>
              <a:buSzPts val="1400"/>
              <a:buChar char="●"/>
            </a:pPr>
            <a:r>
              <a:rPr lang="en"/>
              <a:t>For each recursive call we have created a pthread one for right part and one for the left .For passing </a:t>
            </a:r>
            <a:r>
              <a:rPr lang="en"/>
              <a:t>arguments</a:t>
            </a:r>
            <a:r>
              <a:rPr lang="en"/>
              <a:t> in pthread creation we have used a structure for lower and upper bounds of the vector. </a:t>
            </a:r>
            <a:endParaRPr/>
          </a:p>
          <a:p>
            <a:pPr indent="-215900" lvl="0" marL="241300" rtl="0" algn="l">
              <a:spcBef>
                <a:spcPts val="0"/>
              </a:spcBef>
              <a:spcAft>
                <a:spcPts val="0"/>
              </a:spcAft>
              <a:buSzPts val="1400"/>
              <a:buChar char="●"/>
            </a:pPr>
            <a:r>
              <a:rPr lang="en"/>
              <a:t>We have used pthread join function to make pthreads wait for the completion for both right and left thread .</a:t>
            </a:r>
            <a:endParaRPr/>
          </a:p>
          <a:p>
            <a:pPr indent="-215900" lvl="0" marL="241300" rtl="0" algn="l">
              <a:spcBef>
                <a:spcPts val="0"/>
              </a:spcBef>
              <a:spcAft>
                <a:spcPts val="0"/>
              </a:spcAft>
              <a:buSzPts val="1400"/>
              <a:buChar char="●"/>
            </a:pPr>
            <a:r>
              <a:rPr lang="en"/>
              <a:t>After that we are merging them.</a:t>
            </a:r>
            <a:endParaRPr/>
          </a:p>
          <a:p>
            <a:pPr indent="-215900" lvl="0" marL="241300" rtl="0" algn="l">
              <a:spcBef>
                <a:spcPts val="0"/>
              </a:spcBef>
              <a:spcAft>
                <a:spcPts val="0"/>
              </a:spcAft>
              <a:buSzPts val="1400"/>
              <a:buChar char="●"/>
            </a:pPr>
            <a:r>
              <a:rPr lang="en"/>
              <a:t>In this way sorting is completed.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5" name="Shape 3045"/>
        <p:cNvGrpSpPr/>
        <p:nvPr/>
      </p:nvGrpSpPr>
      <p:grpSpPr>
        <a:xfrm>
          <a:off x="0" y="0"/>
          <a:ext cx="0" cy="0"/>
          <a:chOff x="0" y="0"/>
          <a:chExt cx="0" cy="0"/>
        </a:xfrm>
      </p:grpSpPr>
      <p:sp>
        <p:nvSpPr>
          <p:cNvPr id="3046" name="Google Shape;3046;p58"/>
          <p:cNvSpPr txBox="1"/>
          <p:nvPr>
            <p:ph type="title"/>
          </p:nvPr>
        </p:nvSpPr>
        <p:spPr>
          <a:xfrm>
            <a:off x="567600" y="42451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Results</a:t>
            </a:r>
            <a:endParaRPr/>
          </a:p>
        </p:txBody>
      </p:sp>
      <p:grpSp>
        <p:nvGrpSpPr>
          <p:cNvPr id="3047" name="Google Shape;3047;p58"/>
          <p:cNvGrpSpPr/>
          <p:nvPr/>
        </p:nvGrpSpPr>
        <p:grpSpPr>
          <a:xfrm>
            <a:off x="158595" y="4604008"/>
            <a:ext cx="1109277" cy="391966"/>
            <a:chOff x="1778163" y="5028875"/>
            <a:chExt cx="1032750" cy="364925"/>
          </a:xfrm>
        </p:grpSpPr>
        <p:sp>
          <p:nvSpPr>
            <p:cNvPr id="3048" name="Google Shape;3048;p58"/>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9" name="Google Shape;3049;p58"/>
            <p:cNvGrpSpPr/>
            <p:nvPr/>
          </p:nvGrpSpPr>
          <p:grpSpPr>
            <a:xfrm>
              <a:off x="1778163" y="5028875"/>
              <a:ext cx="1032750" cy="364925"/>
              <a:chOff x="1219150" y="5030275"/>
              <a:chExt cx="1032750" cy="364925"/>
            </a:xfrm>
          </p:grpSpPr>
          <p:sp>
            <p:nvSpPr>
              <p:cNvPr id="3050" name="Google Shape;3050;p58"/>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8"/>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8"/>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8"/>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54" name="Google Shape;3054;p58"/>
          <p:cNvSpPr txBox="1"/>
          <p:nvPr>
            <p:ph idx="4294967295" type="subTitle"/>
          </p:nvPr>
        </p:nvSpPr>
        <p:spPr>
          <a:xfrm>
            <a:off x="1017600" y="948500"/>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Input</a:t>
            </a:r>
            <a:endParaRPr b="1" sz="100"/>
          </a:p>
          <a:p>
            <a:pPr indent="0" lvl="0" marL="0" rtl="0" algn="l">
              <a:spcBef>
                <a:spcPts val="0"/>
              </a:spcBef>
              <a:spcAft>
                <a:spcPts val="0"/>
              </a:spcAft>
              <a:buNone/>
            </a:pPr>
            <a:r>
              <a:rPr lang="en" sz="1600"/>
              <a:t>N = </a:t>
            </a:r>
            <a:r>
              <a:rPr lang="en" sz="1600"/>
              <a:t>1000</a:t>
            </a:r>
            <a:endParaRPr sz="1600"/>
          </a:p>
          <a:p>
            <a:pPr indent="0" lvl="0" marL="241300" rtl="0" algn="l">
              <a:spcBef>
                <a:spcPts val="0"/>
              </a:spcBef>
              <a:spcAft>
                <a:spcPts val="0"/>
              </a:spcAft>
              <a:buNone/>
            </a:pPr>
            <a:r>
              <a:t/>
            </a:r>
            <a:endParaRPr sz="1600"/>
          </a:p>
        </p:txBody>
      </p:sp>
      <p:pic>
        <p:nvPicPr>
          <p:cNvPr id="3055" name="Google Shape;3055;p58"/>
          <p:cNvPicPr preferRelativeResize="0"/>
          <p:nvPr/>
        </p:nvPicPr>
        <p:blipFill>
          <a:blip r:embed="rId3">
            <a:alphaModFix/>
          </a:blip>
          <a:stretch>
            <a:fillRect/>
          </a:stretch>
        </p:blipFill>
        <p:spPr>
          <a:xfrm>
            <a:off x="2210025" y="1073100"/>
            <a:ext cx="6772076" cy="416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1" name="Shape 2771"/>
        <p:cNvGrpSpPr/>
        <p:nvPr/>
      </p:nvGrpSpPr>
      <p:grpSpPr>
        <a:xfrm>
          <a:off x="0" y="0"/>
          <a:ext cx="0" cy="0"/>
          <a:chOff x="0" y="0"/>
          <a:chExt cx="0" cy="0"/>
        </a:xfrm>
      </p:grpSpPr>
      <p:grpSp>
        <p:nvGrpSpPr>
          <p:cNvPr id="2772" name="Google Shape;2772;p41"/>
          <p:cNvGrpSpPr/>
          <p:nvPr/>
        </p:nvGrpSpPr>
        <p:grpSpPr>
          <a:xfrm>
            <a:off x="135677" y="1836777"/>
            <a:ext cx="1858236" cy="1469955"/>
            <a:chOff x="4742000" y="673763"/>
            <a:chExt cx="1107675" cy="876225"/>
          </a:xfrm>
        </p:grpSpPr>
        <p:sp>
          <p:nvSpPr>
            <p:cNvPr id="2773" name="Google Shape;2773;p41"/>
            <p:cNvSpPr/>
            <p:nvPr/>
          </p:nvSpPr>
          <p:spPr>
            <a:xfrm>
              <a:off x="4743200" y="673775"/>
              <a:ext cx="1105275" cy="876200"/>
            </a:xfrm>
            <a:custGeom>
              <a:rect b="b" l="l" r="r" t="t"/>
              <a:pathLst>
                <a:path extrusionOk="0" h="35048" w="44211">
                  <a:moveTo>
                    <a:pt x="41930" y="12385"/>
                  </a:moveTo>
                  <a:lnTo>
                    <a:pt x="41274" y="12620"/>
                  </a:lnTo>
                  <a:cubicBezTo>
                    <a:pt x="41687" y="12454"/>
                    <a:pt x="41930" y="12385"/>
                    <a:pt x="41930" y="12385"/>
                  </a:cubicBezTo>
                  <a:close/>
                  <a:moveTo>
                    <a:pt x="33506" y="1"/>
                  </a:moveTo>
                  <a:cubicBezTo>
                    <a:pt x="23134" y="3872"/>
                    <a:pt x="24406" y="13621"/>
                    <a:pt x="24406" y="13621"/>
                  </a:cubicBezTo>
                  <a:cubicBezTo>
                    <a:pt x="20710" y="12497"/>
                    <a:pt x="17611" y="12100"/>
                    <a:pt x="15077" y="12100"/>
                  </a:cubicBezTo>
                  <a:cubicBezTo>
                    <a:pt x="13037" y="12100"/>
                    <a:pt x="11363" y="12357"/>
                    <a:pt x="10037" y="12700"/>
                  </a:cubicBezTo>
                  <a:lnTo>
                    <a:pt x="6865" y="12146"/>
                  </a:lnTo>
                  <a:cubicBezTo>
                    <a:pt x="6788" y="11976"/>
                    <a:pt x="6602" y="11882"/>
                    <a:pt x="6418" y="11882"/>
                  </a:cubicBezTo>
                  <a:cubicBezTo>
                    <a:pt x="6289" y="11882"/>
                    <a:pt x="6160" y="11929"/>
                    <a:pt x="6072" y="12030"/>
                  </a:cubicBezTo>
                  <a:cubicBezTo>
                    <a:pt x="5999" y="11850"/>
                    <a:pt x="5807" y="11751"/>
                    <a:pt x="5619" y="11751"/>
                  </a:cubicBezTo>
                  <a:cubicBezTo>
                    <a:pt x="5489" y="11751"/>
                    <a:pt x="5361" y="11798"/>
                    <a:pt x="5273" y="11898"/>
                  </a:cubicBezTo>
                  <a:cubicBezTo>
                    <a:pt x="5200" y="11719"/>
                    <a:pt x="5008" y="11620"/>
                    <a:pt x="4820" y="11620"/>
                  </a:cubicBezTo>
                  <a:cubicBezTo>
                    <a:pt x="4657" y="11620"/>
                    <a:pt x="4496" y="11694"/>
                    <a:pt x="4415" y="11856"/>
                  </a:cubicBezTo>
                  <a:cubicBezTo>
                    <a:pt x="3860" y="11668"/>
                    <a:pt x="2369" y="11188"/>
                    <a:pt x="1674" y="11188"/>
                  </a:cubicBezTo>
                  <a:cubicBezTo>
                    <a:pt x="1583" y="11188"/>
                    <a:pt x="1506" y="11196"/>
                    <a:pt x="1446" y="11215"/>
                  </a:cubicBezTo>
                  <a:cubicBezTo>
                    <a:pt x="817" y="11405"/>
                    <a:pt x="0" y="14350"/>
                    <a:pt x="489" y="14704"/>
                  </a:cubicBezTo>
                  <a:cubicBezTo>
                    <a:pt x="909" y="15008"/>
                    <a:pt x="3178" y="15324"/>
                    <a:pt x="3812" y="15406"/>
                  </a:cubicBezTo>
                  <a:lnTo>
                    <a:pt x="3793" y="15519"/>
                  </a:lnTo>
                  <a:cubicBezTo>
                    <a:pt x="3738" y="15855"/>
                    <a:pt x="4007" y="16050"/>
                    <a:pt x="4271" y="16050"/>
                  </a:cubicBezTo>
                  <a:cubicBezTo>
                    <a:pt x="4401" y="16050"/>
                    <a:pt x="4529" y="16002"/>
                    <a:pt x="4617" y="15901"/>
                  </a:cubicBezTo>
                  <a:cubicBezTo>
                    <a:pt x="4690" y="16081"/>
                    <a:pt x="4882" y="16181"/>
                    <a:pt x="5070" y="16181"/>
                  </a:cubicBezTo>
                  <a:cubicBezTo>
                    <a:pt x="5200" y="16181"/>
                    <a:pt x="5328" y="16133"/>
                    <a:pt x="5415" y="16033"/>
                  </a:cubicBezTo>
                  <a:cubicBezTo>
                    <a:pt x="5460" y="16137"/>
                    <a:pt x="5543" y="16220"/>
                    <a:pt x="5647" y="16265"/>
                  </a:cubicBezTo>
                  <a:lnTo>
                    <a:pt x="5434" y="17075"/>
                  </a:lnTo>
                  <a:cubicBezTo>
                    <a:pt x="4800" y="17325"/>
                    <a:pt x="3943" y="17687"/>
                    <a:pt x="3873" y="17847"/>
                  </a:cubicBezTo>
                  <a:cubicBezTo>
                    <a:pt x="3761" y="18103"/>
                    <a:pt x="15364" y="35047"/>
                    <a:pt x="15859" y="35047"/>
                  </a:cubicBezTo>
                  <a:cubicBezTo>
                    <a:pt x="15859" y="35047"/>
                    <a:pt x="15859" y="35047"/>
                    <a:pt x="15859" y="35047"/>
                  </a:cubicBezTo>
                  <a:cubicBezTo>
                    <a:pt x="16342" y="35031"/>
                    <a:pt x="21801" y="28955"/>
                    <a:pt x="30196" y="28955"/>
                  </a:cubicBezTo>
                  <a:cubicBezTo>
                    <a:pt x="30225" y="28955"/>
                    <a:pt x="30254" y="28955"/>
                    <a:pt x="30283" y="28956"/>
                  </a:cubicBezTo>
                  <a:cubicBezTo>
                    <a:pt x="30325" y="28960"/>
                    <a:pt x="30368" y="28962"/>
                    <a:pt x="30412" y="28962"/>
                  </a:cubicBezTo>
                  <a:cubicBezTo>
                    <a:pt x="31740" y="28962"/>
                    <a:pt x="33904" y="27035"/>
                    <a:pt x="33929" y="26579"/>
                  </a:cubicBezTo>
                  <a:cubicBezTo>
                    <a:pt x="33871" y="23550"/>
                    <a:pt x="37848" y="17839"/>
                    <a:pt x="43945" y="15877"/>
                  </a:cubicBezTo>
                  <a:cubicBezTo>
                    <a:pt x="44210" y="15584"/>
                    <a:pt x="43020" y="14446"/>
                    <a:pt x="42373" y="13865"/>
                  </a:cubicBezTo>
                  <a:lnTo>
                    <a:pt x="41930" y="12385"/>
                  </a:lnTo>
                  <a:lnTo>
                    <a:pt x="33506" y="1"/>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4" name="Google Shape;2774;p41"/>
            <p:cNvGrpSpPr/>
            <p:nvPr/>
          </p:nvGrpSpPr>
          <p:grpSpPr>
            <a:xfrm>
              <a:off x="4742000" y="673763"/>
              <a:ext cx="1107675" cy="876225"/>
              <a:chOff x="4198800" y="782000"/>
              <a:chExt cx="1107675" cy="876225"/>
            </a:xfrm>
          </p:grpSpPr>
          <p:sp>
            <p:nvSpPr>
              <p:cNvPr id="2775" name="Google Shape;2775;p41"/>
              <p:cNvSpPr/>
              <p:nvPr/>
            </p:nvSpPr>
            <p:spPr>
              <a:xfrm>
                <a:off x="4292850" y="1119975"/>
                <a:ext cx="1013625" cy="538250"/>
              </a:xfrm>
              <a:custGeom>
                <a:rect b="b" l="l" r="r" t="t"/>
                <a:pathLst>
                  <a:path extrusionOk="0" h="21530" w="40545">
                    <a:moveTo>
                      <a:pt x="38217" y="0"/>
                    </a:moveTo>
                    <a:lnTo>
                      <a:pt x="2357" y="3296"/>
                    </a:lnTo>
                    <a:cubicBezTo>
                      <a:pt x="2357" y="3296"/>
                      <a:pt x="223" y="4072"/>
                      <a:pt x="112" y="4329"/>
                    </a:cubicBezTo>
                    <a:cubicBezTo>
                      <a:pt x="1" y="4584"/>
                      <a:pt x="11605" y="21529"/>
                      <a:pt x="12098" y="21529"/>
                    </a:cubicBezTo>
                    <a:cubicBezTo>
                      <a:pt x="12098" y="21529"/>
                      <a:pt x="12099" y="21529"/>
                      <a:pt x="12099" y="21529"/>
                    </a:cubicBezTo>
                    <a:cubicBezTo>
                      <a:pt x="12581" y="21512"/>
                      <a:pt x="18039" y="15437"/>
                      <a:pt x="26433" y="15437"/>
                    </a:cubicBezTo>
                    <a:cubicBezTo>
                      <a:pt x="26463" y="15437"/>
                      <a:pt x="26493" y="15438"/>
                      <a:pt x="26523" y="15438"/>
                    </a:cubicBezTo>
                    <a:cubicBezTo>
                      <a:pt x="26564" y="15442"/>
                      <a:pt x="26607" y="15444"/>
                      <a:pt x="26650" y="15444"/>
                    </a:cubicBezTo>
                    <a:cubicBezTo>
                      <a:pt x="27979" y="15444"/>
                      <a:pt x="30143" y="13517"/>
                      <a:pt x="30168" y="13061"/>
                    </a:cubicBezTo>
                    <a:cubicBezTo>
                      <a:pt x="30110" y="10032"/>
                      <a:pt x="34088" y="4321"/>
                      <a:pt x="40184" y="2359"/>
                    </a:cubicBezTo>
                    <a:cubicBezTo>
                      <a:pt x="40545" y="1959"/>
                      <a:pt x="38217" y="0"/>
                      <a:pt x="38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1"/>
              <p:cNvSpPr/>
              <p:nvPr/>
            </p:nvSpPr>
            <p:spPr>
              <a:xfrm>
                <a:off x="4328350" y="1091600"/>
                <a:ext cx="940250" cy="527675"/>
              </a:xfrm>
              <a:custGeom>
                <a:rect b="b" l="l" r="r" t="t"/>
                <a:pathLst>
                  <a:path extrusionOk="0" h="21107" w="37610">
                    <a:moveTo>
                      <a:pt x="36749" y="1"/>
                    </a:moveTo>
                    <a:lnTo>
                      <a:pt x="17619" y="6859"/>
                    </a:lnTo>
                    <a:lnTo>
                      <a:pt x="954" y="2027"/>
                    </a:lnTo>
                    <a:lnTo>
                      <a:pt x="0" y="5655"/>
                    </a:lnTo>
                    <a:lnTo>
                      <a:pt x="10898" y="21107"/>
                    </a:lnTo>
                    <a:cubicBezTo>
                      <a:pt x="10898" y="21107"/>
                      <a:pt x="16168" y="15453"/>
                      <a:pt x="24094" y="15453"/>
                    </a:cubicBezTo>
                    <a:cubicBezTo>
                      <a:pt x="24510" y="15453"/>
                      <a:pt x="24933" y="15468"/>
                      <a:pt x="25364" y="15501"/>
                    </a:cubicBezTo>
                    <a:lnTo>
                      <a:pt x="27705" y="13762"/>
                    </a:lnTo>
                    <a:cubicBezTo>
                      <a:pt x="27783" y="6576"/>
                      <a:pt x="37610" y="2880"/>
                      <a:pt x="37610" y="2880"/>
                    </a:cubicBezTo>
                    <a:lnTo>
                      <a:pt x="367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1"/>
              <p:cNvSpPr/>
              <p:nvPr/>
            </p:nvSpPr>
            <p:spPr>
              <a:xfrm>
                <a:off x="4352200" y="782000"/>
                <a:ext cx="894900" cy="752375"/>
              </a:xfrm>
              <a:custGeom>
                <a:rect b="b" l="l" r="r" t="t"/>
                <a:pathLst>
                  <a:path extrusionOk="0" h="30095" w="35796">
                    <a:moveTo>
                      <a:pt x="27371" y="1"/>
                    </a:moveTo>
                    <a:cubicBezTo>
                      <a:pt x="17000" y="3873"/>
                      <a:pt x="18271" y="13621"/>
                      <a:pt x="18271" y="13621"/>
                    </a:cubicBezTo>
                    <a:cubicBezTo>
                      <a:pt x="14575" y="12497"/>
                      <a:pt x="11476" y="12100"/>
                      <a:pt x="8941" y="12100"/>
                    </a:cubicBezTo>
                    <a:cubicBezTo>
                      <a:pt x="2828" y="12100"/>
                      <a:pt x="0" y="14411"/>
                      <a:pt x="0" y="14411"/>
                    </a:cubicBezTo>
                    <a:lnTo>
                      <a:pt x="10299" y="30094"/>
                    </a:lnTo>
                    <a:cubicBezTo>
                      <a:pt x="14808" y="26566"/>
                      <a:pt x="20532" y="26069"/>
                      <a:pt x="23400" y="26069"/>
                    </a:cubicBezTo>
                    <a:cubicBezTo>
                      <a:pt x="24525" y="26069"/>
                      <a:pt x="25210" y="26145"/>
                      <a:pt x="25210" y="26145"/>
                    </a:cubicBezTo>
                    <a:cubicBezTo>
                      <a:pt x="27118" y="14829"/>
                      <a:pt x="35795" y="12386"/>
                      <a:pt x="35795" y="12386"/>
                    </a:cubicBezTo>
                    <a:lnTo>
                      <a:pt x="27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1"/>
              <p:cNvSpPr/>
              <p:nvPr/>
            </p:nvSpPr>
            <p:spPr>
              <a:xfrm>
                <a:off x="4816125" y="1139700"/>
                <a:ext cx="153500" cy="277975"/>
              </a:xfrm>
              <a:custGeom>
                <a:rect b="b" l="l" r="r" t="t"/>
                <a:pathLst>
                  <a:path extrusionOk="0" fill="none" h="11119" w="6140">
                    <a:moveTo>
                      <a:pt x="1" y="0"/>
                    </a:moveTo>
                    <a:cubicBezTo>
                      <a:pt x="3680" y="5650"/>
                      <a:pt x="6140" y="11119"/>
                      <a:pt x="6140" y="11119"/>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1"/>
              <p:cNvSpPr/>
              <p:nvPr/>
            </p:nvSpPr>
            <p:spPr>
              <a:xfrm>
                <a:off x="4492600" y="1127025"/>
                <a:ext cx="310300" cy="39650"/>
              </a:xfrm>
              <a:custGeom>
                <a:rect b="b" l="l" r="r" t="t"/>
                <a:pathLst>
                  <a:path extrusionOk="0" fill="none" h="1586" w="12412">
                    <a:moveTo>
                      <a:pt x="12412" y="1059"/>
                    </a:moveTo>
                    <a:cubicBezTo>
                      <a:pt x="8345" y="0"/>
                      <a:pt x="3964" y="187"/>
                      <a:pt x="1" y="1585"/>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1"/>
              <p:cNvSpPr/>
              <p:nvPr/>
            </p:nvSpPr>
            <p:spPr>
              <a:xfrm>
                <a:off x="4556200" y="1180850"/>
                <a:ext cx="259875" cy="32250"/>
              </a:xfrm>
              <a:custGeom>
                <a:rect b="b" l="l" r="r" t="t"/>
                <a:pathLst>
                  <a:path extrusionOk="0" fill="none" h="1290" w="10395">
                    <a:moveTo>
                      <a:pt x="10395" y="521"/>
                    </a:moveTo>
                    <a:cubicBezTo>
                      <a:pt x="6915" y="0"/>
                      <a:pt x="3364" y="262"/>
                      <a:pt x="0" y="1289"/>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1"/>
              <p:cNvSpPr/>
              <p:nvPr/>
            </p:nvSpPr>
            <p:spPr>
              <a:xfrm>
                <a:off x="4573825" y="1236775"/>
                <a:ext cx="263725" cy="44125"/>
              </a:xfrm>
              <a:custGeom>
                <a:rect b="b" l="l" r="r" t="t"/>
                <a:pathLst>
                  <a:path extrusionOk="0" fill="none" h="1765" w="10549">
                    <a:moveTo>
                      <a:pt x="10548" y="250"/>
                    </a:moveTo>
                    <a:cubicBezTo>
                      <a:pt x="6964" y="0"/>
                      <a:pt x="3368" y="517"/>
                      <a:pt x="0" y="1764"/>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1"/>
              <p:cNvSpPr/>
              <p:nvPr/>
            </p:nvSpPr>
            <p:spPr>
              <a:xfrm>
                <a:off x="4586700" y="1294925"/>
                <a:ext cx="281025" cy="48575"/>
              </a:xfrm>
              <a:custGeom>
                <a:rect b="b" l="l" r="r" t="t"/>
                <a:pathLst>
                  <a:path extrusionOk="0" fill="none" h="1943" w="11241">
                    <a:moveTo>
                      <a:pt x="11241" y="0"/>
                    </a:moveTo>
                    <a:cubicBezTo>
                      <a:pt x="7417" y="68"/>
                      <a:pt x="3626" y="723"/>
                      <a:pt x="0" y="1942"/>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1"/>
              <p:cNvSpPr/>
              <p:nvPr/>
            </p:nvSpPr>
            <p:spPr>
              <a:xfrm>
                <a:off x="4644000" y="1339675"/>
                <a:ext cx="259200" cy="68150"/>
              </a:xfrm>
              <a:custGeom>
                <a:rect b="b" l="l" r="r" t="t"/>
                <a:pathLst>
                  <a:path extrusionOk="0" fill="none" h="2726" w="10368">
                    <a:moveTo>
                      <a:pt x="10367" y="273"/>
                    </a:moveTo>
                    <a:cubicBezTo>
                      <a:pt x="6770" y="1"/>
                      <a:pt x="3094" y="870"/>
                      <a:pt x="0" y="2725"/>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1"/>
              <p:cNvSpPr/>
              <p:nvPr/>
            </p:nvSpPr>
            <p:spPr>
              <a:xfrm>
                <a:off x="4956675" y="1112200"/>
                <a:ext cx="138425" cy="191025"/>
              </a:xfrm>
              <a:custGeom>
                <a:rect b="b" l="l" r="r" t="t"/>
                <a:pathLst>
                  <a:path extrusionOk="0" fill="none" h="7641" w="5537">
                    <a:moveTo>
                      <a:pt x="0" y="7641"/>
                    </a:moveTo>
                    <a:cubicBezTo>
                      <a:pt x="811" y="4526"/>
                      <a:pt x="2829" y="1741"/>
                      <a:pt x="5536"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1"/>
              <p:cNvSpPr/>
              <p:nvPr/>
            </p:nvSpPr>
            <p:spPr>
              <a:xfrm>
                <a:off x="4919650" y="1001625"/>
                <a:ext cx="173275" cy="242375"/>
              </a:xfrm>
              <a:custGeom>
                <a:rect b="b" l="l" r="r" t="t"/>
                <a:pathLst>
                  <a:path extrusionOk="0" fill="none" h="9695" w="6931">
                    <a:moveTo>
                      <a:pt x="1" y="9695"/>
                    </a:moveTo>
                    <a:cubicBezTo>
                      <a:pt x="1250" y="5858"/>
                      <a:pt x="3706" y="2424"/>
                      <a:pt x="6930"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1"/>
              <p:cNvSpPr/>
              <p:nvPr/>
            </p:nvSpPr>
            <p:spPr>
              <a:xfrm>
                <a:off x="4896000" y="935625"/>
                <a:ext cx="159725" cy="243350"/>
              </a:xfrm>
              <a:custGeom>
                <a:rect b="b" l="l" r="r" t="t"/>
                <a:pathLst>
                  <a:path extrusionOk="0" fill="none" h="9734" w="6389">
                    <a:moveTo>
                      <a:pt x="1" y="9733"/>
                    </a:moveTo>
                    <a:cubicBezTo>
                      <a:pt x="885" y="5869"/>
                      <a:pt x="3195" y="2348"/>
                      <a:pt x="6388" y="0"/>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1"/>
              <p:cNvSpPr/>
              <p:nvPr/>
            </p:nvSpPr>
            <p:spPr>
              <a:xfrm>
                <a:off x="4850825" y="879925"/>
                <a:ext cx="130875" cy="207325"/>
              </a:xfrm>
              <a:custGeom>
                <a:rect b="b" l="l" r="r" t="t"/>
                <a:pathLst>
                  <a:path extrusionOk="0" fill="none" h="8293" w="5235">
                    <a:moveTo>
                      <a:pt x="0" y="8292"/>
                    </a:moveTo>
                    <a:cubicBezTo>
                      <a:pt x="633" y="5008"/>
                      <a:pt x="2540" y="1984"/>
                      <a:pt x="5234"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1"/>
              <p:cNvSpPr/>
              <p:nvPr/>
            </p:nvSpPr>
            <p:spPr>
              <a:xfrm>
                <a:off x="4349550" y="1084700"/>
                <a:ext cx="436500" cy="151325"/>
              </a:xfrm>
              <a:custGeom>
                <a:rect b="b" l="l" r="r" t="t"/>
                <a:pathLst>
                  <a:path extrusionOk="0" h="6053" w="17460">
                    <a:moveTo>
                      <a:pt x="617" y="0"/>
                    </a:moveTo>
                    <a:lnTo>
                      <a:pt x="0" y="3890"/>
                    </a:lnTo>
                    <a:lnTo>
                      <a:pt x="13967" y="6052"/>
                    </a:lnTo>
                    <a:cubicBezTo>
                      <a:pt x="13967" y="6052"/>
                      <a:pt x="16743" y="5425"/>
                      <a:pt x="17101" y="4719"/>
                    </a:cubicBezTo>
                    <a:cubicBezTo>
                      <a:pt x="17459" y="4014"/>
                      <a:pt x="14836" y="2482"/>
                      <a:pt x="14836" y="2482"/>
                    </a:cubicBezTo>
                    <a:lnTo>
                      <a:pt x="6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1"/>
              <p:cNvSpPr/>
              <p:nvPr/>
            </p:nvSpPr>
            <p:spPr>
              <a:xfrm>
                <a:off x="4314025" y="1143325"/>
                <a:ext cx="406225" cy="80775"/>
              </a:xfrm>
              <a:custGeom>
                <a:rect b="b" l="l" r="r" t="t"/>
                <a:pathLst>
                  <a:path extrusionOk="0" h="3231" w="16249">
                    <a:moveTo>
                      <a:pt x="641" y="0"/>
                    </a:moveTo>
                    <a:cubicBezTo>
                      <a:pt x="111" y="0"/>
                      <a:pt x="0" y="847"/>
                      <a:pt x="569" y="934"/>
                    </a:cubicBezTo>
                    <a:lnTo>
                      <a:pt x="3874" y="1440"/>
                    </a:lnTo>
                    <a:lnTo>
                      <a:pt x="15527" y="3224"/>
                    </a:lnTo>
                    <a:cubicBezTo>
                      <a:pt x="15555" y="3228"/>
                      <a:pt x="15582" y="3230"/>
                      <a:pt x="15608" y="3230"/>
                    </a:cubicBezTo>
                    <a:cubicBezTo>
                      <a:pt x="16138" y="3230"/>
                      <a:pt x="16249" y="2383"/>
                      <a:pt x="15679" y="2296"/>
                    </a:cubicBezTo>
                    <a:lnTo>
                      <a:pt x="12374" y="1790"/>
                    </a:lnTo>
                    <a:lnTo>
                      <a:pt x="722" y="7"/>
                    </a:lnTo>
                    <a:cubicBezTo>
                      <a:pt x="694" y="2"/>
                      <a:pt x="667" y="0"/>
                      <a:pt x="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1"/>
              <p:cNvSpPr/>
              <p:nvPr/>
            </p:nvSpPr>
            <p:spPr>
              <a:xfrm>
                <a:off x="4320775" y="1102050"/>
                <a:ext cx="406275" cy="80775"/>
              </a:xfrm>
              <a:custGeom>
                <a:rect b="b" l="l" r="r" t="t"/>
                <a:pathLst>
                  <a:path extrusionOk="0" h="3231" w="16251">
                    <a:moveTo>
                      <a:pt x="641" y="1"/>
                    </a:moveTo>
                    <a:cubicBezTo>
                      <a:pt x="112" y="1"/>
                      <a:pt x="0" y="848"/>
                      <a:pt x="570" y="935"/>
                    </a:cubicBezTo>
                    <a:lnTo>
                      <a:pt x="3875" y="1440"/>
                    </a:lnTo>
                    <a:lnTo>
                      <a:pt x="15528" y="3224"/>
                    </a:lnTo>
                    <a:cubicBezTo>
                      <a:pt x="15556" y="3229"/>
                      <a:pt x="15583" y="3231"/>
                      <a:pt x="15609" y="3231"/>
                    </a:cubicBezTo>
                    <a:cubicBezTo>
                      <a:pt x="16138" y="3231"/>
                      <a:pt x="16250" y="2385"/>
                      <a:pt x="15680" y="2297"/>
                    </a:cubicBezTo>
                    <a:lnTo>
                      <a:pt x="12375" y="1791"/>
                    </a:lnTo>
                    <a:lnTo>
                      <a:pt x="722" y="7"/>
                    </a:lnTo>
                    <a:cubicBezTo>
                      <a:pt x="694" y="3"/>
                      <a:pt x="667" y="1"/>
                      <a:pt x="6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1"/>
              <p:cNvSpPr/>
              <p:nvPr/>
            </p:nvSpPr>
            <p:spPr>
              <a:xfrm>
                <a:off x="4332225" y="1079050"/>
                <a:ext cx="40400" cy="110775"/>
              </a:xfrm>
              <a:custGeom>
                <a:rect b="b" l="l" r="r" t="t"/>
                <a:pathLst>
                  <a:path extrusionOk="0" h="4431" w="1616">
                    <a:moveTo>
                      <a:pt x="1082" y="1"/>
                    </a:moveTo>
                    <a:cubicBezTo>
                      <a:pt x="877" y="1"/>
                      <a:pt x="676" y="118"/>
                      <a:pt x="633" y="379"/>
                    </a:cubicBezTo>
                    <a:lnTo>
                      <a:pt x="55" y="3900"/>
                    </a:lnTo>
                    <a:cubicBezTo>
                      <a:pt x="0" y="4236"/>
                      <a:pt x="269" y="4431"/>
                      <a:pt x="533" y="4431"/>
                    </a:cubicBezTo>
                    <a:cubicBezTo>
                      <a:pt x="738" y="4431"/>
                      <a:pt x="940" y="4313"/>
                      <a:pt x="983" y="4052"/>
                    </a:cubicBezTo>
                    <a:lnTo>
                      <a:pt x="1561" y="532"/>
                    </a:lnTo>
                    <a:cubicBezTo>
                      <a:pt x="1615" y="195"/>
                      <a:pt x="1346" y="1"/>
                      <a:pt x="10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1"/>
              <p:cNvSpPr/>
              <p:nvPr/>
            </p:nvSpPr>
            <p:spPr>
              <a:xfrm>
                <a:off x="4312250" y="1075775"/>
                <a:ext cx="40400" cy="110775"/>
              </a:xfrm>
              <a:custGeom>
                <a:rect b="b" l="l" r="r" t="t"/>
                <a:pathLst>
                  <a:path extrusionOk="0" h="4431" w="1616">
                    <a:moveTo>
                      <a:pt x="1082" y="0"/>
                    </a:moveTo>
                    <a:cubicBezTo>
                      <a:pt x="877" y="0"/>
                      <a:pt x="676" y="118"/>
                      <a:pt x="633" y="378"/>
                    </a:cubicBezTo>
                    <a:lnTo>
                      <a:pt x="56" y="3900"/>
                    </a:lnTo>
                    <a:cubicBezTo>
                      <a:pt x="0" y="4236"/>
                      <a:pt x="270" y="4431"/>
                      <a:pt x="533" y="4431"/>
                    </a:cubicBezTo>
                    <a:cubicBezTo>
                      <a:pt x="739" y="4431"/>
                      <a:pt x="940" y="4313"/>
                      <a:pt x="984" y="4052"/>
                    </a:cubicBezTo>
                    <a:lnTo>
                      <a:pt x="1560" y="531"/>
                    </a:lnTo>
                    <a:cubicBezTo>
                      <a:pt x="1615" y="195"/>
                      <a:pt x="1346" y="0"/>
                      <a:pt x="10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1"/>
              <p:cNvSpPr/>
              <p:nvPr/>
            </p:nvSpPr>
            <p:spPr>
              <a:xfrm>
                <a:off x="4198800" y="1061725"/>
                <a:ext cx="115775" cy="106000"/>
              </a:xfrm>
              <a:custGeom>
                <a:rect b="b" l="l" r="r" t="t"/>
                <a:pathLst>
                  <a:path extrusionOk="0" h="4240" w="4631">
                    <a:moveTo>
                      <a:pt x="1676" y="0"/>
                    </a:moveTo>
                    <a:cubicBezTo>
                      <a:pt x="1585" y="0"/>
                      <a:pt x="1507" y="8"/>
                      <a:pt x="1447" y="27"/>
                    </a:cubicBezTo>
                    <a:cubicBezTo>
                      <a:pt x="818" y="217"/>
                      <a:pt x="0" y="3163"/>
                      <a:pt x="490" y="3516"/>
                    </a:cubicBezTo>
                    <a:cubicBezTo>
                      <a:pt x="979" y="3870"/>
                      <a:pt x="3977" y="4240"/>
                      <a:pt x="3977" y="4240"/>
                    </a:cubicBezTo>
                    <a:lnTo>
                      <a:pt x="4631" y="741"/>
                    </a:lnTo>
                    <a:cubicBezTo>
                      <a:pt x="4631" y="741"/>
                      <a:pt x="2540" y="0"/>
                      <a:pt x="1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1"/>
              <p:cNvSpPr/>
              <p:nvPr/>
            </p:nvSpPr>
            <p:spPr>
              <a:xfrm>
                <a:off x="4292275" y="1072475"/>
                <a:ext cx="40400" cy="110800"/>
              </a:xfrm>
              <a:custGeom>
                <a:rect b="b" l="l" r="r" t="t"/>
                <a:pathLst>
                  <a:path extrusionOk="0" h="4432" w="1616">
                    <a:moveTo>
                      <a:pt x="1083" y="1"/>
                    </a:moveTo>
                    <a:cubicBezTo>
                      <a:pt x="878" y="1"/>
                      <a:pt x="676" y="119"/>
                      <a:pt x="633" y="380"/>
                    </a:cubicBezTo>
                    <a:lnTo>
                      <a:pt x="56" y="3901"/>
                    </a:lnTo>
                    <a:cubicBezTo>
                      <a:pt x="1" y="4237"/>
                      <a:pt x="270" y="4432"/>
                      <a:pt x="533" y="4432"/>
                    </a:cubicBezTo>
                    <a:cubicBezTo>
                      <a:pt x="738" y="4432"/>
                      <a:pt x="940" y="4314"/>
                      <a:pt x="983" y="4052"/>
                    </a:cubicBezTo>
                    <a:lnTo>
                      <a:pt x="1561" y="532"/>
                    </a:lnTo>
                    <a:cubicBezTo>
                      <a:pt x="1616" y="196"/>
                      <a:pt x="1347" y="1"/>
                      <a:pt x="1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1"/>
              <p:cNvSpPr/>
              <p:nvPr/>
            </p:nvSpPr>
            <p:spPr>
              <a:xfrm>
                <a:off x="4666825" y="1146750"/>
                <a:ext cx="113975" cy="89275"/>
              </a:xfrm>
              <a:custGeom>
                <a:rect b="b" l="l" r="r" t="t"/>
                <a:pathLst>
                  <a:path extrusionOk="0" h="3571" w="4559">
                    <a:moveTo>
                      <a:pt x="2145" y="0"/>
                    </a:moveTo>
                    <a:cubicBezTo>
                      <a:pt x="2145" y="0"/>
                      <a:pt x="597" y="148"/>
                      <a:pt x="1769" y="1055"/>
                    </a:cubicBezTo>
                    <a:cubicBezTo>
                      <a:pt x="1769" y="1055"/>
                      <a:pt x="129" y="1697"/>
                      <a:pt x="1274" y="2492"/>
                    </a:cubicBezTo>
                    <a:cubicBezTo>
                      <a:pt x="1274" y="2492"/>
                      <a:pt x="0" y="3225"/>
                      <a:pt x="1276" y="3570"/>
                    </a:cubicBezTo>
                    <a:cubicBezTo>
                      <a:pt x="1276" y="3570"/>
                      <a:pt x="2433" y="3308"/>
                      <a:pt x="3349" y="2934"/>
                    </a:cubicBezTo>
                    <a:cubicBezTo>
                      <a:pt x="3851" y="2729"/>
                      <a:pt x="4283" y="2488"/>
                      <a:pt x="4410" y="2237"/>
                    </a:cubicBezTo>
                    <a:cubicBezTo>
                      <a:pt x="4559" y="1945"/>
                      <a:pt x="4194" y="1510"/>
                      <a:pt x="3716" y="1103"/>
                    </a:cubicBezTo>
                    <a:cubicBezTo>
                      <a:pt x="3041" y="523"/>
                      <a:pt x="2145" y="0"/>
                      <a:pt x="2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1"/>
              <p:cNvSpPr/>
              <p:nvPr/>
            </p:nvSpPr>
            <p:spPr>
              <a:xfrm>
                <a:off x="4745300" y="1174300"/>
                <a:ext cx="35500" cy="45825"/>
              </a:xfrm>
              <a:custGeom>
                <a:rect b="b" l="l" r="r" t="t"/>
                <a:pathLst>
                  <a:path extrusionOk="0" h="1833" w="1420">
                    <a:moveTo>
                      <a:pt x="577" y="1"/>
                    </a:moveTo>
                    <a:cubicBezTo>
                      <a:pt x="417" y="93"/>
                      <a:pt x="282" y="225"/>
                      <a:pt x="188" y="384"/>
                    </a:cubicBezTo>
                    <a:cubicBezTo>
                      <a:pt x="32" y="651"/>
                      <a:pt x="0" y="979"/>
                      <a:pt x="50" y="1285"/>
                    </a:cubicBezTo>
                    <a:cubicBezTo>
                      <a:pt x="75" y="1447"/>
                      <a:pt x="119" y="1605"/>
                      <a:pt x="179" y="1756"/>
                    </a:cubicBezTo>
                    <a:cubicBezTo>
                      <a:pt x="188" y="1779"/>
                      <a:pt x="197" y="1805"/>
                      <a:pt x="210" y="1832"/>
                    </a:cubicBezTo>
                    <a:cubicBezTo>
                      <a:pt x="712" y="1627"/>
                      <a:pt x="1144" y="1386"/>
                      <a:pt x="1271" y="1136"/>
                    </a:cubicBezTo>
                    <a:cubicBezTo>
                      <a:pt x="1420" y="843"/>
                      <a:pt x="1055" y="408"/>
                      <a:pt x="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97" name="Google Shape;2797;p41"/>
          <p:cNvSpPr txBox="1"/>
          <p:nvPr>
            <p:ph type="ctrTitle"/>
          </p:nvPr>
        </p:nvSpPr>
        <p:spPr>
          <a:xfrm>
            <a:off x="2260075" y="1274525"/>
            <a:ext cx="6170700" cy="23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Problem 1 Editors-Reporters Problem</a:t>
            </a:r>
            <a:endParaRPr sz="4200">
              <a:solidFill>
                <a:schemeClr val="dk2"/>
              </a:solidFill>
              <a:highlight>
                <a:schemeClr val="accent4"/>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9" name="Shape 3059"/>
        <p:cNvGrpSpPr/>
        <p:nvPr/>
      </p:nvGrpSpPr>
      <p:grpSpPr>
        <a:xfrm>
          <a:off x="0" y="0"/>
          <a:ext cx="0" cy="0"/>
          <a:chOff x="0" y="0"/>
          <a:chExt cx="0" cy="0"/>
        </a:xfrm>
      </p:grpSpPr>
      <p:sp>
        <p:nvSpPr>
          <p:cNvPr id="3060" name="Google Shape;3060;p59"/>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Results (cont.)</a:t>
            </a:r>
            <a:endParaRPr/>
          </a:p>
        </p:txBody>
      </p:sp>
      <p:grpSp>
        <p:nvGrpSpPr>
          <p:cNvPr id="3061" name="Google Shape;3061;p59"/>
          <p:cNvGrpSpPr/>
          <p:nvPr/>
        </p:nvGrpSpPr>
        <p:grpSpPr>
          <a:xfrm>
            <a:off x="158595" y="4604008"/>
            <a:ext cx="1109277" cy="391966"/>
            <a:chOff x="1778163" y="5028875"/>
            <a:chExt cx="1032750" cy="364925"/>
          </a:xfrm>
        </p:grpSpPr>
        <p:sp>
          <p:nvSpPr>
            <p:cNvPr id="3062" name="Google Shape;3062;p59"/>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3" name="Google Shape;3063;p59"/>
            <p:cNvGrpSpPr/>
            <p:nvPr/>
          </p:nvGrpSpPr>
          <p:grpSpPr>
            <a:xfrm>
              <a:off x="1778163" y="5028875"/>
              <a:ext cx="1032750" cy="364925"/>
              <a:chOff x="1219150" y="5030275"/>
              <a:chExt cx="1032750" cy="364925"/>
            </a:xfrm>
          </p:grpSpPr>
          <p:sp>
            <p:nvSpPr>
              <p:cNvPr id="3064" name="Google Shape;3064;p59"/>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9"/>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9"/>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9"/>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8" name="Google Shape;3068;p59"/>
          <p:cNvSpPr txBox="1"/>
          <p:nvPr>
            <p:ph idx="4294967295" type="subTitle"/>
          </p:nvPr>
        </p:nvSpPr>
        <p:spPr>
          <a:xfrm>
            <a:off x="945650" y="115047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OUTPUT</a:t>
            </a:r>
            <a:endParaRPr sz="1700">
              <a:solidFill>
                <a:schemeClr val="dk1"/>
              </a:solidFill>
              <a:latin typeface="Merienda One"/>
              <a:ea typeface="Merienda One"/>
              <a:cs typeface="Merienda One"/>
              <a:sym typeface="Merienda One"/>
            </a:endParaRPr>
          </a:p>
          <a:p>
            <a:pPr indent="-215900" lvl="0" marL="241300" rtl="0" algn="l">
              <a:spcBef>
                <a:spcPts val="0"/>
              </a:spcBef>
              <a:spcAft>
                <a:spcPts val="0"/>
              </a:spcAft>
              <a:buSzPts val="1400"/>
              <a:buChar char="●"/>
            </a:pPr>
            <a:r>
              <a:rPr lang="en"/>
              <a:t>For Normal Sequential Merge Sort</a:t>
            </a:r>
            <a:endParaRPr/>
          </a:p>
        </p:txBody>
      </p:sp>
      <p:pic>
        <p:nvPicPr>
          <p:cNvPr id="3069" name="Google Shape;3069;p59"/>
          <p:cNvPicPr preferRelativeResize="0"/>
          <p:nvPr/>
        </p:nvPicPr>
        <p:blipFill>
          <a:blip r:embed="rId3">
            <a:alphaModFix/>
          </a:blip>
          <a:stretch>
            <a:fillRect/>
          </a:stretch>
        </p:blipFill>
        <p:spPr>
          <a:xfrm>
            <a:off x="1267863" y="1814513"/>
            <a:ext cx="5762625" cy="942975"/>
          </a:xfrm>
          <a:prstGeom prst="rect">
            <a:avLst/>
          </a:prstGeom>
          <a:noFill/>
          <a:ln>
            <a:noFill/>
          </a:ln>
        </p:spPr>
      </p:pic>
      <p:pic>
        <p:nvPicPr>
          <p:cNvPr id="3070" name="Google Shape;3070;p59"/>
          <p:cNvPicPr preferRelativeResize="0"/>
          <p:nvPr/>
        </p:nvPicPr>
        <p:blipFill>
          <a:blip r:embed="rId4">
            <a:alphaModFix/>
          </a:blip>
          <a:stretch>
            <a:fillRect/>
          </a:stretch>
        </p:blipFill>
        <p:spPr>
          <a:xfrm>
            <a:off x="234725" y="2913650"/>
            <a:ext cx="8863349" cy="125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4" name="Shape 3074"/>
        <p:cNvGrpSpPr/>
        <p:nvPr/>
      </p:nvGrpSpPr>
      <p:grpSpPr>
        <a:xfrm>
          <a:off x="0" y="0"/>
          <a:ext cx="0" cy="0"/>
          <a:chOff x="0" y="0"/>
          <a:chExt cx="0" cy="0"/>
        </a:xfrm>
      </p:grpSpPr>
      <p:sp>
        <p:nvSpPr>
          <p:cNvPr id="3075" name="Google Shape;3075;p60"/>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Results (cont.)</a:t>
            </a:r>
            <a:endParaRPr/>
          </a:p>
        </p:txBody>
      </p:sp>
      <p:grpSp>
        <p:nvGrpSpPr>
          <p:cNvPr id="3076" name="Google Shape;3076;p60"/>
          <p:cNvGrpSpPr/>
          <p:nvPr/>
        </p:nvGrpSpPr>
        <p:grpSpPr>
          <a:xfrm>
            <a:off x="158595" y="4604008"/>
            <a:ext cx="1109277" cy="391966"/>
            <a:chOff x="1778163" y="5028875"/>
            <a:chExt cx="1032750" cy="364925"/>
          </a:xfrm>
        </p:grpSpPr>
        <p:sp>
          <p:nvSpPr>
            <p:cNvPr id="3077" name="Google Shape;3077;p60"/>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8" name="Google Shape;3078;p60"/>
            <p:cNvGrpSpPr/>
            <p:nvPr/>
          </p:nvGrpSpPr>
          <p:grpSpPr>
            <a:xfrm>
              <a:off x="1778163" y="5028875"/>
              <a:ext cx="1032750" cy="364925"/>
              <a:chOff x="1219150" y="5030275"/>
              <a:chExt cx="1032750" cy="364925"/>
            </a:xfrm>
          </p:grpSpPr>
          <p:sp>
            <p:nvSpPr>
              <p:cNvPr id="3079" name="Google Shape;3079;p60"/>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0"/>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60"/>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60"/>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3" name="Google Shape;3083;p60"/>
          <p:cNvSpPr txBox="1"/>
          <p:nvPr>
            <p:ph idx="4294967295" type="subTitle"/>
          </p:nvPr>
        </p:nvSpPr>
        <p:spPr>
          <a:xfrm>
            <a:off x="945650" y="115047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OUTPUT</a:t>
            </a:r>
            <a:endParaRPr sz="1700">
              <a:solidFill>
                <a:schemeClr val="dk1"/>
              </a:solidFill>
              <a:latin typeface="Merienda One"/>
              <a:ea typeface="Merienda One"/>
              <a:cs typeface="Merienda One"/>
              <a:sym typeface="Merienda One"/>
            </a:endParaRPr>
          </a:p>
          <a:p>
            <a:pPr indent="-215900" lvl="0" marL="241300" rtl="0" algn="l">
              <a:spcBef>
                <a:spcPts val="0"/>
              </a:spcBef>
              <a:spcAft>
                <a:spcPts val="0"/>
              </a:spcAft>
              <a:buSzPts val="1400"/>
              <a:buChar char="●"/>
            </a:pPr>
            <a:r>
              <a:rPr lang="en"/>
              <a:t>Using Shared Memory and forking</a:t>
            </a:r>
            <a:endParaRPr/>
          </a:p>
        </p:txBody>
      </p:sp>
      <p:pic>
        <p:nvPicPr>
          <p:cNvPr id="3084" name="Google Shape;3084;p60"/>
          <p:cNvPicPr preferRelativeResize="0"/>
          <p:nvPr/>
        </p:nvPicPr>
        <p:blipFill>
          <a:blip r:embed="rId3">
            <a:alphaModFix/>
          </a:blip>
          <a:stretch>
            <a:fillRect/>
          </a:stretch>
        </p:blipFill>
        <p:spPr>
          <a:xfrm>
            <a:off x="418125" y="1805400"/>
            <a:ext cx="8163849" cy="1185650"/>
          </a:xfrm>
          <a:prstGeom prst="rect">
            <a:avLst/>
          </a:prstGeom>
          <a:noFill/>
          <a:ln>
            <a:noFill/>
          </a:ln>
        </p:spPr>
      </p:pic>
      <p:pic>
        <p:nvPicPr>
          <p:cNvPr id="3085" name="Google Shape;3085;p60"/>
          <p:cNvPicPr preferRelativeResize="0"/>
          <p:nvPr/>
        </p:nvPicPr>
        <p:blipFill>
          <a:blip r:embed="rId4">
            <a:alphaModFix/>
          </a:blip>
          <a:stretch>
            <a:fillRect/>
          </a:stretch>
        </p:blipFill>
        <p:spPr>
          <a:xfrm>
            <a:off x="186450" y="3102850"/>
            <a:ext cx="8771101" cy="14037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9" name="Shape 3089"/>
        <p:cNvGrpSpPr/>
        <p:nvPr/>
      </p:nvGrpSpPr>
      <p:grpSpPr>
        <a:xfrm>
          <a:off x="0" y="0"/>
          <a:ext cx="0" cy="0"/>
          <a:chOff x="0" y="0"/>
          <a:chExt cx="0" cy="0"/>
        </a:xfrm>
      </p:grpSpPr>
      <p:sp>
        <p:nvSpPr>
          <p:cNvPr id="3090" name="Google Shape;3090;p61"/>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Results (cont.)</a:t>
            </a:r>
            <a:endParaRPr/>
          </a:p>
        </p:txBody>
      </p:sp>
      <p:grpSp>
        <p:nvGrpSpPr>
          <p:cNvPr id="3091" name="Google Shape;3091;p61"/>
          <p:cNvGrpSpPr/>
          <p:nvPr/>
        </p:nvGrpSpPr>
        <p:grpSpPr>
          <a:xfrm>
            <a:off x="158595" y="4604008"/>
            <a:ext cx="1109277" cy="391966"/>
            <a:chOff x="1778163" y="5028875"/>
            <a:chExt cx="1032750" cy="364925"/>
          </a:xfrm>
        </p:grpSpPr>
        <p:sp>
          <p:nvSpPr>
            <p:cNvPr id="3092" name="Google Shape;3092;p61"/>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3" name="Google Shape;3093;p61"/>
            <p:cNvGrpSpPr/>
            <p:nvPr/>
          </p:nvGrpSpPr>
          <p:grpSpPr>
            <a:xfrm>
              <a:off x="1778163" y="5028875"/>
              <a:ext cx="1032750" cy="364925"/>
              <a:chOff x="1219150" y="5030275"/>
              <a:chExt cx="1032750" cy="364925"/>
            </a:xfrm>
          </p:grpSpPr>
          <p:sp>
            <p:nvSpPr>
              <p:cNvPr id="3094" name="Google Shape;3094;p61"/>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61"/>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61"/>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61"/>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98" name="Google Shape;3098;p61"/>
          <p:cNvSpPr txBox="1"/>
          <p:nvPr>
            <p:ph idx="4294967295" type="subTitle"/>
          </p:nvPr>
        </p:nvSpPr>
        <p:spPr>
          <a:xfrm>
            <a:off x="945650" y="115047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OUTPUT</a:t>
            </a:r>
            <a:endParaRPr sz="1700">
              <a:solidFill>
                <a:schemeClr val="dk1"/>
              </a:solidFill>
              <a:latin typeface="Merienda One"/>
              <a:ea typeface="Merienda One"/>
              <a:cs typeface="Merienda One"/>
              <a:sym typeface="Merienda One"/>
            </a:endParaRPr>
          </a:p>
          <a:p>
            <a:pPr indent="-215900" lvl="0" marL="241300" rtl="0" algn="l">
              <a:spcBef>
                <a:spcPts val="0"/>
              </a:spcBef>
              <a:spcAft>
                <a:spcPts val="0"/>
              </a:spcAft>
              <a:buSzPts val="1400"/>
              <a:buChar char="●"/>
            </a:pPr>
            <a:r>
              <a:rPr lang="en"/>
              <a:t>For Multithreaded merge sort </a:t>
            </a:r>
            <a:endParaRPr/>
          </a:p>
        </p:txBody>
      </p:sp>
      <p:pic>
        <p:nvPicPr>
          <p:cNvPr id="3099" name="Google Shape;3099;p61"/>
          <p:cNvPicPr preferRelativeResize="0"/>
          <p:nvPr/>
        </p:nvPicPr>
        <p:blipFill>
          <a:blip r:embed="rId3">
            <a:alphaModFix/>
          </a:blip>
          <a:stretch>
            <a:fillRect/>
          </a:stretch>
        </p:blipFill>
        <p:spPr>
          <a:xfrm>
            <a:off x="306850" y="1845925"/>
            <a:ext cx="8122775" cy="880150"/>
          </a:xfrm>
          <a:prstGeom prst="rect">
            <a:avLst/>
          </a:prstGeom>
          <a:noFill/>
          <a:ln>
            <a:noFill/>
          </a:ln>
        </p:spPr>
      </p:pic>
      <p:pic>
        <p:nvPicPr>
          <p:cNvPr id="3100" name="Google Shape;3100;p61"/>
          <p:cNvPicPr preferRelativeResize="0"/>
          <p:nvPr/>
        </p:nvPicPr>
        <p:blipFill>
          <a:blip r:embed="rId4">
            <a:alphaModFix/>
          </a:blip>
          <a:stretch>
            <a:fillRect/>
          </a:stretch>
        </p:blipFill>
        <p:spPr>
          <a:xfrm>
            <a:off x="306850" y="2921875"/>
            <a:ext cx="8459549" cy="127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4" name="Shape 3104"/>
        <p:cNvGrpSpPr/>
        <p:nvPr/>
      </p:nvGrpSpPr>
      <p:grpSpPr>
        <a:xfrm>
          <a:off x="0" y="0"/>
          <a:ext cx="0" cy="0"/>
          <a:chOff x="0" y="0"/>
          <a:chExt cx="0" cy="0"/>
        </a:xfrm>
      </p:grpSpPr>
      <p:sp>
        <p:nvSpPr>
          <p:cNvPr id="3105" name="Google Shape;3105;p62"/>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Problem-3 Results (cont.)</a:t>
            </a:r>
            <a:endParaRPr/>
          </a:p>
        </p:txBody>
      </p:sp>
      <p:grpSp>
        <p:nvGrpSpPr>
          <p:cNvPr id="3106" name="Google Shape;3106;p62"/>
          <p:cNvGrpSpPr/>
          <p:nvPr/>
        </p:nvGrpSpPr>
        <p:grpSpPr>
          <a:xfrm>
            <a:off x="158595" y="4604008"/>
            <a:ext cx="1109277" cy="391966"/>
            <a:chOff x="1778163" y="5028875"/>
            <a:chExt cx="1032750" cy="364925"/>
          </a:xfrm>
        </p:grpSpPr>
        <p:sp>
          <p:nvSpPr>
            <p:cNvPr id="3107" name="Google Shape;3107;p62"/>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8" name="Google Shape;3108;p62"/>
            <p:cNvGrpSpPr/>
            <p:nvPr/>
          </p:nvGrpSpPr>
          <p:grpSpPr>
            <a:xfrm>
              <a:off x="1778163" y="5028875"/>
              <a:ext cx="1032750" cy="364925"/>
              <a:chOff x="1219150" y="5030275"/>
              <a:chExt cx="1032750" cy="364925"/>
            </a:xfrm>
          </p:grpSpPr>
          <p:sp>
            <p:nvSpPr>
              <p:cNvPr id="3109" name="Google Shape;3109;p62"/>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62"/>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62"/>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62"/>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13" name="Google Shape;3113;p62"/>
          <p:cNvSpPr txBox="1"/>
          <p:nvPr>
            <p:ph idx="4294967295" type="subTitle"/>
          </p:nvPr>
        </p:nvSpPr>
        <p:spPr>
          <a:xfrm>
            <a:off x="945650" y="115047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OUTPUT</a:t>
            </a:r>
            <a:endParaRPr sz="1700">
              <a:solidFill>
                <a:schemeClr val="dk1"/>
              </a:solidFill>
              <a:latin typeface="Merienda One"/>
              <a:ea typeface="Merienda One"/>
              <a:cs typeface="Merienda One"/>
              <a:sym typeface="Merienda One"/>
            </a:endParaRPr>
          </a:p>
          <a:p>
            <a:pPr indent="-215900" lvl="0" marL="241300" rtl="0" algn="l">
              <a:spcBef>
                <a:spcPts val="0"/>
              </a:spcBef>
              <a:spcAft>
                <a:spcPts val="0"/>
              </a:spcAft>
              <a:buSzPts val="1400"/>
              <a:buChar char="●"/>
            </a:pPr>
            <a:r>
              <a:rPr lang="en"/>
              <a:t>We gave a sample input of 1000 numbers .</a:t>
            </a:r>
            <a:endParaRPr/>
          </a:p>
          <a:p>
            <a:pPr indent="-215900" lvl="0" marL="241300" rtl="0" algn="l">
              <a:spcBef>
                <a:spcPts val="0"/>
              </a:spcBef>
              <a:spcAft>
                <a:spcPts val="0"/>
              </a:spcAft>
              <a:buSzPts val="1400"/>
              <a:buChar char="●"/>
            </a:pPr>
            <a:r>
              <a:rPr lang="en"/>
              <a:t>For Sequential merge sort time</a:t>
            </a:r>
            <a:r>
              <a:rPr lang="en"/>
              <a:t> time taken:0.156908 ms</a:t>
            </a:r>
            <a:endParaRPr/>
          </a:p>
          <a:p>
            <a:pPr indent="-215900" lvl="0" marL="241300" rtl="0" algn="l">
              <a:spcBef>
                <a:spcPts val="0"/>
              </a:spcBef>
              <a:spcAft>
                <a:spcPts val="0"/>
              </a:spcAft>
              <a:buSzPts val="1400"/>
              <a:buChar char="●"/>
            </a:pPr>
            <a:r>
              <a:rPr lang="en"/>
              <a:t>For Shared Memory and fork time taken:82.6722 ms</a:t>
            </a:r>
            <a:endParaRPr/>
          </a:p>
          <a:p>
            <a:pPr indent="-215900" lvl="0" marL="241300" rtl="0" algn="l">
              <a:spcBef>
                <a:spcPts val="0"/>
              </a:spcBef>
              <a:spcAft>
                <a:spcPts val="0"/>
              </a:spcAft>
              <a:buSzPts val="1400"/>
              <a:buChar char="●"/>
            </a:pPr>
            <a:r>
              <a:rPr lang="en"/>
              <a:t>For Multithreaded merge sort time take:18.9752 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from the above pattern that sequential merge sort is better than both multithreaded merge sort and shared memory merge sort.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Multithreaded merge sort is better than shared memory merge sort.This is because in shared memory merge sort for each fork system call a new child process is created and first access of array will always lead to cache miss while in case of multithreading merge sort vector is declared in global space so no such issue exist there .Both are concurrent merge sorts but due to cache miss and fork calls shared memory merge sort take more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7" name="Shape 3117"/>
        <p:cNvGrpSpPr/>
        <p:nvPr/>
      </p:nvGrpSpPr>
      <p:grpSpPr>
        <a:xfrm>
          <a:off x="0" y="0"/>
          <a:ext cx="0" cy="0"/>
          <a:chOff x="0" y="0"/>
          <a:chExt cx="0" cy="0"/>
        </a:xfrm>
      </p:grpSpPr>
      <p:sp>
        <p:nvSpPr>
          <p:cNvPr id="3118" name="Google Shape;3118;p63"/>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Take Away</a:t>
            </a:r>
            <a:endParaRPr/>
          </a:p>
        </p:txBody>
      </p:sp>
      <p:grpSp>
        <p:nvGrpSpPr>
          <p:cNvPr id="3119" name="Google Shape;3119;p63"/>
          <p:cNvGrpSpPr/>
          <p:nvPr/>
        </p:nvGrpSpPr>
        <p:grpSpPr>
          <a:xfrm>
            <a:off x="158595" y="4604008"/>
            <a:ext cx="1109277" cy="391966"/>
            <a:chOff x="1778163" y="5028875"/>
            <a:chExt cx="1032750" cy="364925"/>
          </a:xfrm>
        </p:grpSpPr>
        <p:sp>
          <p:nvSpPr>
            <p:cNvPr id="3120" name="Google Shape;3120;p63"/>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1" name="Google Shape;3121;p63"/>
            <p:cNvGrpSpPr/>
            <p:nvPr/>
          </p:nvGrpSpPr>
          <p:grpSpPr>
            <a:xfrm>
              <a:off x="1778163" y="5028875"/>
              <a:ext cx="1032750" cy="364925"/>
              <a:chOff x="1219150" y="5030275"/>
              <a:chExt cx="1032750" cy="364925"/>
            </a:xfrm>
          </p:grpSpPr>
          <p:sp>
            <p:nvSpPr>
              <p:cNvPr id="3122" name="Google Shape;3122;p63"/>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63"/>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63"/>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63"/>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6" name="Google Shape;3126;p63"/>
          <p:cNvSpPr txBox="1"/>
          <p:nvPr>
            <p:ph idx="4294967295" type="subTitle"/>
          </p:nvPr>
        </p:nvSpPr>
        <p:spPr>
          <a:xfrm>
            <a:off x="956525" y="1422325"/>
            <a:ext cx="7108800" cy="310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learnt the concept of multithreading in detailed manner.</a:t>
            </a:r>
            <a:endParaRPr/>
          </a:p>
          <a:p>
            <a:pPr indent="-317500" lvl="0" marL="457200" rtl="0" algn="l">
              <a:spcBef>
                <a:spcPts val="0"/>
              </a:spcBef>
              <a:spcAft>
                <a:spcPts val="0"/>
              </a:spcAft>
              <a:buSzPts val="1400"/>
              <a:buChar char="●"/>
            </a:pPr>
            <a:r>
              <a:rPr lang="en"/>
              <a:t>We learnt the concept of process synchronization on shared resources using mutexes. </a:t>
            </a:r>
            <a:endParaRPr/>
          </a:p>
          <a:p>
            <a:pPr indent="-317500" lvl="0" marL="457200" rtl="0" algn="l">
              <a:spcBef>
                <a:spcPts val="0"/>
              </a:spcBef>
              <a:spcAft>
                <a:spcPts val="0"/>
              </a:spcAft>
              <a:buSzPts val="1400"/>
              <a:buChar char="●"/>
            </a:pPr>
            <a:r>
              <a:rPr lang="en"/>
              <a:t>We learnt the how deadlock,starvation,bounded waiting concepts can be related to real life scenarios.</a:t>
            </a:r>
            <a:endParaRPr/>
          </a:p>
          <a:p>
            <a:pPr indent="-317500" lvl="0" marL="457200" rtl="0" algn="l">
              <a:spcBef>
                <a:spcPts val="0"/>
              </a:spcBef>
              <a:spcAft>
                <a:spcPts val="0"/>
              </a:spcAft>
              <a:buSzPts val="1400"/>
              <a:buChar char="●"/>
            </a:pPr>
            <a:r>
              <a:rPr lang="en"/>
              <a:t>We learnt the concept of shared memory using SHMGET,SHMAT,SHMDT,SHMCTL to create memory ,attach that shared memory and detach it after usage.</a:t>
            </a:r>
            <a:endParaRPr/>
          </a:p>
          <a:p>
            <a:pPr indent="-317500" lvl="0" marL="457200" rtl="0" algn="l">
              <a:spcBef>
                <a:spcPts val="0"/>
              </a:spcBef>
              <a:spcAft>
                <a:spcPts val="0"/>
              </a:spcAft>
              <a:buSzPts val="1400"/>
              <a:buChar char="●"/>
            </a:pPr>
            <a:r>
              <a:rPr lang="en"/>
              <a:t>We also learnt how multithreading can be done in </a:t>
            </a:r>
            <a:r>
              <a:rPr lang="en"/>
              <a:t>merge sort and how can we use fork and shared memory in merge sort even though normal merge sort performed better than both of them.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0" name="Shape 3130"/>
        <p:cNvGrpSpPr/>
        <p:nvPr/>
      </p:nvGrpSpPr>
      <p:grpSpPr>
        <a:xfrm>
          <a:off x="0" y="0"/>
          <a:ext cx="0" cy="0"/>
          <a:chOff x="0" y="0"/>
          <a:chExt cx="0" cy="0"/>
        </a:xfrm>
      </p:grpSpPr>
      <p:sp>
        <p:nvSpPr>
          <p:cNvPr id="3131" name="Google Shape;3131;p64"/>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LINK</a:t>
            </a:r>
            <a:endParaRPr/>
          </a:p>
        </p:txBody>
      </p:sp>
      <p:grpSp>
        <p:nvGrpSpPr>
          <p:cNvPr id="3132" name="Google Shape;3132;p64"/>
          <p:cNvGrpSpPr/>
          <p:nvPr/>
        </p:nvGrpSpPr>
        <p:grpSpPr>
          <a:xfrm>
            <a:off x="158595" y="4604008"/>
            <a:ext cx="1109277" cy="391966"/>
            <a:chOff x="1778163" y="5028875"/>
            <a:chExt cx="1032750" cy="364925"/>
          </a:xfrm>
        </p:grpSpPr>
        <p:sp>
          <p:nvSpPr>
            <p:cNvPr id="3133" name="Google Shape;3133;p64"/>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4" name="Google Shape;3134;p64"/>
            <p:cNvGrpSpPr/>
            <p:nvPr/>
          </p:nvGrpSpPr>
          <p:grpSpPr>
            <a:xfrm>
              <a:off x="1778163" y="5028875"/>
              <a:ext cx="1032750" cy="364925"/>
              <a:chOff x="1219150" y="5030275"/>
              <a:chExt cx="1032750" cy="364925"/>
            </a:xfrm>
          </p:grpSpPr>
          <p:sp>
            <p:nvSpPr>
              <p:cNvPr id="3135" name="Google Shape;3135;p64"/>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64"/>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64"/>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64"/>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9" name="Google Shape;3139;p64"/>
          <p:cNvSpPr txBox="1"/>
          <p:nvPr>
            <p:ph idx="4294967295" type="subTitle"/>
          </p:nvPr>
        </p:nvSpPr>
        <p:spPr>
          <a:xfrm>
            <a:off x="2113950" y="2447300"/>
            <a:ext cx="46113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u="sng">
                <a:solidFill>
                  <a:schemeClr val="hlink"/>
                </a:solidFill>
                <a:hlinkClick r:id="rId3"/>
              </a:rPr>
              <a:t>Source Cod</a:t>
            </a:r>
            <a:r>
              <a:rPr lang="en" sz="3100"/>
              <a:t>e</a:t>
            </a:r>
            <a:endParaRPr sz="3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3" name="Shape 3143"/>
        <p:cNvGrpSpPr/>
        <p:nvPr/>
      </p:nvGrpSpPr>
      <p:grpSpPr>
        <a:xfrm>
          <a:off x="0" y="0"/>
          <a:ext cx="0" cy="0"/>
          <a:chOff x="0" y="0"/>
          <a:chExt cx="0" cy="0"/>
        </a:xfrm>
      </p:grpSpPr>
      <p:sp>
        <p:nvSpPr>
          <p:cNvPr id="3144" name="Google Shape;3144;p65"/>
          <p:cNvSpPr txBox="1"/>
          <p:nvPr>
            <p:ph type="title"/>
          </p:nvPr>
        </p:nvSpPr>
        <p:spPr>
          <a:xfrm>
            <a:off x="1728600" y="1398175"/>
            <a:ext cx="5686800" cy="19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800"/>
              <a:t>Thanks !!</a:t>
            </a:r>
            <a:endParaRPr sz="7800"/>
          </a:p>
        </p:txBody>
      </p:sp>
      <p:grpSp>
        <p:nvGrpSpPr>
          <p:cNvPr id="3145" name="Google Shape;3145;p65"/>
          <p:cNvGrpSpPr/>
          <p:nvPr/>
        </p:nvGrpSpPr>
        <p:grpSpPr>
          <a:xfrm>
            <a:off x="645806" y="764021"/>
            <a:ext cx="818464" cy="862556"/>
            <a:chOff x="1745300" y="3111550"/>
            <a:chExt cx="762000" cy="803050"/>
          </a:xfrm>
        </p:grpSpPr>
        <p:sp>
          <p:nvSpPr>
            <p:cNvPr id="3146" name="Google Shape;3146;p65"/>
            <p:cNvSpPr/>
            <p:nvPr/>
          </p:nvSpPr>
          <p:spPr>
            <a:xfrm>
              <a:off x="1746600" y="3111575"/>
              <a:ext cx="759400" cy="803000"/>
            </a:xfrm>
            <a:custGeom>
              <a:rect b="b" l="l" r="r" t="t"/>
              <a:pathLst>
                <a:path extrusionOk="0" h="32120" w="30376">
                  <a:moveTo>
                    <a:pt x="13736" y="1"/>
                  </a:moveTo>
                  <a:cubicBezTo>
                    <a:pt x="13518" y="1"/>
                    <a:pt x="13295" y="168"/>
                    <a:pt x="13253" y="384"/>
                  </a:cubicBezTo>
                  <a:cubicBezTo>
                    <a:pt x="13200" y="657"/>
                    <a:pt x="13354" y="901"/>
                    <a:pt x="13620" y="980"/>
                  </a:cubicBezTo>
                  <a:cubicBezTo>
                    <a:pt x="13713" y="1007"/>
                    <a:pt x="13807" y="1037"/>
                    <a:pt x="13898" y="1069"/>
                  </a:cubicBezTo>
                  <a:cubicBezTo>
                    <a:pt x="13913" y="1073"/>
                    <a:pt x="14007" y="1109"/>
                    <a:pt x="14009" y="1109"/>
                  </a:cubicBezTo>
                  <a:cubicBezTo>
                    <a:pt x="14010" y="1109"/>
                    <a:pt x="14009" y="1109"/>
                    <a:pt x="14007" y="1108"/>
                  </a:cubicBezTo>
                  <a:lnTo>
                    <a:pt x="14007" y="1108"/>
                  </a:lnTo>
                  <a:cubicBezTo>
                    <a:pt x="14035" y="1119"/>
                    <a:pt x="14062" y="1130"/>
                    <a:pt x="14091" y="1142"/>
                  </a:cubicBezTo>
                  <a:cubicBezTo>
                    <a:pt x="14235" y="1202"/>
                    <a:pt x="14376" y="1268"/>
                    <a:pt x="14515" y="1341"/>
                  </a:cubicBezTo>
                  <a:cubicBezTo>
                    <a:pt x="14058" y="1758"/>
                    <a:pt x="13523" y="2260"/>
                    <a:pt x="12931" y="2827"/>
                  </a:cubicBezTo>
                  <a:cubicBezTo>
                    <a:pt x="12530" y="2606"/>
                    <a:pt x="12105" y="2428"/>
                    <a:pt x="11665" y="2298"/>
                  </a:cubicBezTo>
                  <a:cubicBezTo>
                    <a:pt x="11628" y="2287"/>
                    <a:pt x="11590" y="2282"/>
                    <a:pt x="11552" y="2282"/>
                  </a:cubicBezTo>
                  <a:cubicBezTo>
                    <a:pt x="11334" y="2282"/>
                    <a:pt x="11111" y="2449"/>
                    <a:pt x="11070" y="2665"/>
                  </a:cubicBezTo>
                  <a:cubicBezTo>
                    <a:pt x="11017" y="2940"/>
                    <a:pt x="11169" y="3183"/>
                    <a:pt x="11435" y="3262"/>
                  </a:cubicBezTo>
                  <a:cubicBezTo>
                    <a:pt x="11530" y="3289"/>
                    <a:pt x="11622" y="3318"/>
                    <a:pt x="11714" y="3351"/>
                  </a:cubicBezTo>
                  <a:cubicBezTo>
                    <a:pt x="11729" y="3356"/>
                    <a:pt x="11823" y="3391"/>
                    <a:pt x="11825" y="3391"/>
                  </a:cubicBezTo>
                  <a:cubicBezTo>
                    <a:pt x="11825" y="3391"/>
                    <a:pt x="11824" y="3391"/>
                    <a:pt x="11822" y="3390"/>
                  </a:cubicBezTo>
                  <a:lnTo>
                    <a:pt x="11822" y="3390"/>
                  </a:lnTo>
                  <a:cubicBezTo>
                    <a:pt x="11851" y="3402"/>
                    <a:pt x="11878" y="3412"/>
                    <a:pt x="11906" y="3424"/>
                  </a:cubicBezTo>
                  <a:cubicBezTo>
                    <a:pt x="11999" y="3463"/>
                    <a:pt x="12092" y="3505"/>
                    <a:pt x="12183" y="3548"/>
                  </a:cubicBezTo>
                  <a:cubicBezTo>
                    <a:pt x="11695" y="4022"/>
                    <a:pt x="11181" y="4528"/>
                    <a:pt x="10649" y="5056"/>
                  </a:cubicBezTo>
                  <a:cubicBezTo>
                    <a:pt x="10277" y="4858"/>
                    <a:pt x="9886" y="4699"/>
                    <a:pt x="9483" y="4581"/>
                  </a:cubicBezTo>
                  <a:cubicBezTo>
                    <a:pt x="9445" y="4570"/>
                    <a:pt x="9407" y="4565"/>
                    <a:pt x="9369" y="4565"/>
                  </a:cubicBezTo>
                  <a:cubicBezTo>
                    <a:pt x="9150" y="4565"/>
                    <a:pt x="8927" y="4732"/>
                    <a:pt x="8886" y="4948"/>
                  </a:cubicBezTo>
                  <a:cubicBezTo>
                    <a:pt x="8833" y="5222"/>
                    <a:pt x="8986" y="5465"/>
                    <a:pt x="9253" y="5543"/>
                  </a:cubicBezTo>
                  <a:cubicBezTo>
                    <a:pt x="9346" y="5571"/>
                    <a:pt x="9439" y="5601"/>
                    <a:pt x="9531" y="5632"/>
                  </a:cubicBezTo>
                  <a:cubicBezTo>
                    <a:pt x="9546" y="5637"/>
                    <a:pt x="9638" y="5673"/>
                    <a:pt x="9642" y="5673"/>
                  </a:cubicBezTo>
                  <a:cubicBezTo>
                    <a:pt x="9642" y="5673"/>
                    <a:pt x="9641" y="5673"/>
                    <a:pt x="9639" y="5672"/>
                  </a:cubicBezTo>
                  <a:lnTo>
                    <a:pt x="9639" y="5672"/>
                  </a:lnTo>
                  <a:cubicBezTo>
                    <a:pt x="9667" y="5683"/>
                    <a:pt x="9696" y="5694"/>
                    <a:pt x="9723" y="5706"/>
                  </a:cubicBezTo>
                  <a:cubicBezTo>
                    <a:pt x="9787" y="5732"/>
                    <a:pt x="9849" y="5760"/>
                    <a:pt x="9912" y="5789"/>
                  </a:cubicBezTo>
                  <a:cubicBezTo>
                    <a:pt x="9418" y="6283"/>
                    <a:pt x="8913" y="6792"/>
                    <a:pt x="8407" y="7306"/>
                  </a:cubicBezTo>
                  <a:cubicBezTo>
                    <a:pt x="8052" y="7124"/>
                    <a:pt x="7681" y="6974"/>
                    <a:pt x="7299" y="6862"/>
                  </a:cubicBezTo>
                  <a:cubicBezTo>
                    <a:pt x="7262" y="6851"/>
                    <a:pt x="7223" y="6846"/>
                    <a:pt x="7185" y="6846"/>
                  </a:cubicBezTo>
                  <a:cubicBezTo>
                    <a:pt x="6966" y="6846"/>
                    <a:pt x="6744" y="7013"/>
                    <a:pt x="6702" y="7229"/>
                  </a:cubicBezTo>
                  <a:cubicBezTo>
                    <a:pt x="6649" y="7503"/>
                    <a:pt x="6803" y="7747"/>
                    <a:pt x="7069" y="7826"/>
                  </a:cubicBezTo>
                  <a:cubicBezTo>
                    <a:pt x="7162" y="7853"/>
                    <a:pt x="7255" y="7882"/>
                    <a:pt x="7347" y="7914"/>
                  </a:cubicBezTo>
                  <a:cubicBezTo>
                    <a:pt x="7362" y="7920"/>
                    <a:pt x="7455" y="7955"/>
                    <a:pt x="7458" y="7955"/>
                  </a:cubicBezTo>
                  <a:cubicBezTo>
                    <a:pt x="7458" y="7955"/>
                    <a:pt x="7457" y="7955"/>
                    <a:pt x="7456" y="7954"/>
                  </a:cubicBezTo>
                  <a:lnTo>
                    <a:pt x="7456" y="7954"/>
                  </a:lnTo>
                  <a:cubicBezTo>
                    <a:pt x="7483" y="7965"/>
                    <a:pt x="7512" y="7976"/>
                    <a:pt x="7539" y="7988"/>
                  </a:cubicBezTo>
                  <a:cubicBezTo>
                    <a:pt x="7586" y="8007"/>
                    <a:pt x="7633" y="8027"/>
                    <a:pt x="7679" y="8048"/>
                  </a:cubicBezTo>
                  <a:cubicBezTo>
                    <a:pt x="7181" y="8558"/>
                    <a:pt x="6685" y="9069"/>
                    <a:pt x="6198" y="9576"/>
                  </a:cubicBezTo>
                  <a:cubicBezTo>
                    <a:pt x="5852" y="9399"/>
                    <a:pt x="5489" y="9254"/>
                    <a:pt x="5115" y="9145"/>
                  </a:cubicBezTo>
                  <a:cubicBezTo>
                    <a:pt x="5078" y="9134"/>
                    <a:pt x="5040" y="9128"/>
                    <a:pt x="5001" y="9128"/>
                  </a:cubicBezTo>
                  <a:cubicBezTo>
                    <a:pt x="4782" y="9128"/>
                    <a:pt x="4560" y="9296"/>
                    <a:pt x="4518" y="9511"/>
                  </a:cubicBezTo>
                  <a:cubicBezTo>
                    <a:pt x="4465" y="9785"/>
                    <a:pt x="4619" y="10029"/>
                    <a:pt x="4885" y="10107"/>
                  </a:cubicBezTo>
                  <a:cubicBezTo>
                    <a:pt x="4978" y="10135"/>
                    <a:pt x="5071" y="10164"/>
                    <a:pt x="5164" y="10196"/>
                  </a:cubicBezTo>
                  <a:cubicBezTo>
                    <a:pt x="5178" y="10201"/>
                    <a:pt x="5272" y="10237"/>
                    <a:pt x="5274" y="10237"/>
                  </a:cubicBezTo>
                  <a:cubicBezTo>
                    <a:pt x="5274" y="10237"/>
                    <a:pt x="5274" y="10236"/>
                    <a:pt x="5272" y="10235"/>
                  </a:cubicBezTo>
                  <a:lnTo>
                    <a:pt x="5272" y="10235"/>
                  </a:lnTo>
                  <a:cubicBezTo>
                    <a:pt x="5299" y="10247"/>
                    <a:pt x="5328" y="10258"/>
                    <a:pt x="5356" y="10269"/>
                  </a:cubicBezTo>
                  <a:cubicBezTo>
                    <a:pt x="5398" y="10287"/>
                    <a:pt x="5440" y="10305"/>
                    <a:pt x="5483" y="10324"/>
                  </a:cubicBezTo>
                  <a:cubicBezTo>
                    <a:pt x="4980" y="10851"/>
                    <a:pt x="4494" y="11369"/>
                    <a:pt x="4030" y="11866"/>
                  </a:cubicBezTo>
                  <a:cubicBezTo>
                    <a:pt x="3678" y="11685"/>
                    <a:pt x="3311" y="11537"/>
                    <a:pt x="2931" y="11426"/>
                  </a:cubicBezTo>
                  <a:cubicBezTo>
                    <a:pt x="2894" y="11415"/>
                    <a:pt x="2856" y="11410"/>
                    <a:pt x="2817" y="11410"/>
                  </a:cubicBezTo>
                  <a:cubicBezTo>
                    <a:pt x="2598" y="11410"/>
                    <a:pt x="2376" y="11577"/>
                    <a:pt x="2334" y="11793"/>
                  </a:cubicBezTo>
                  <a:cubicBezTo>
                    <a:pt x="2281" y="12067"/>
                    <a:pt x="2435" y="12311"/>
                    <a:pt x="2701" y="12388"/>
                  </a:cubicBezTo>
                  <a:cubicBezTo>
                    <a:pt x="2794" y="12416"/>
                    <a:pt x="2888" y="12446"/>
                    <a:pt x="2979" y="12478"/>
                  </a:cubicBezTo>
                  <a:cubicBezTo>
                    <a:pt x="2993" y="12482"/>
                    <a:pt x="3088" y="12519"/>
                    <a:pt x="3090" y="12519"/>
                  </a:cubicBezTo>
                  <a:cubicBezTo>
                    <a:pt x="3090" y="12519"/>
                    <a:pt x="3090" y="12519"/>
                    <a:pt x="3088" y="12518"/>
                  </a:cubicBezTo>
                  <a:lnTo>
                    <a:pt x="3088" y="12518"/>
                  </a:lnTo>
                  <a:cubicBezTo>
                    <a:pt x="3116" y="12528"/>
                    <a:pt x="3143" y="12540"/>
                    <a:pt x="3171" y="12551"/>
                  </a:cubicBezTo>
                  <a:cubicBezTo>
                    <a:pt x="3225" y="12574"/>
                    <a:pt x="3279" y="12597"/>
                    <a:pt x="3332" y="12622"/>
                  </a:cubicBezTo>
                  <a:cubicBezTo>
                    <a:pt x="2818" y="13181"/>
                    <a:pt x="2344" y="13708"/>
                    <a:pt x="1924" y="14187"/>
                  </a:cubicBezTo>
                  <a:cubicBezTo>
                    <a:pt x="1549" y="13988"/>
                    <a:pt x="1154" y="13828"/>
                    <a:pt x="747" y="13708"/>
                  </a:cubicBezTo>
                  <a:cubicBezTo>
                    <a:pt x="710" y="13697"/>
                    <a:pt x="672" y="13692"/>
                    <a:pt x="633" y="13692"/>
                  </a:cubicBezTo>
                  <a:cubicBezTo>
                    <a:pt x="414" y="13692"/>
                    <a:pt x="192" y="13859"/>
                    <a:pt x="150" y="14074"/>
                  </a:cubicBezTo>
                  <a:cubicBezTo>
                    <a:pt x="97" y="14349"/>
                    <a:pt x="251" y="14592"/>
                    <a:pt x="517" y="14671"/>
                  </a:cubicBezTo>
                  <a:cubicBezTo>
                    <a:pt x="609" y="14698"/>
                    <a:pt x="703" y="14727"/>
                    <a:pt x="795" y="14760"/>
                  </a:cubicBezTo>
                  <a:cubicBezTo>
                    <a:pt x="810" y="14765"/>
                    <a:pt x="904" y="14800"/>
                    <a:pt x="906" y="14800"/>
                  </a:cubicBezTo>
                  <a:cubicBezTo>
                    <a:pt x="906" y="14800"/>
                    <a:pt x="906" y="14800"/>
                    <a:pt x="904" y="14799"/>
                  </a:cubicBezTo>
                  <a:lnTo>
                    <a:pt x="904" y="14799"/>
                  </a:lnTo>
                  <a:cubicBezTo>
                    <a:pt x="932" y="14811"/>
                    <a:pt x="959" y="14821"/>
                    <a:pt x="987" y="14833"/>
                  </a:cubicBezTo>
                  <a:cubicBezTo>
                    <a:pt x="1080" y="14871"/>
                    <a:pt x="1172" y="14913"/>
                    <a:pt x="1263" y="14957"/>
                  </a:cubicBezTo>
                  <a:cubicBezTo>
                    <a:pt x="474" y="15897"/>
                    <a:pt x="1" y="16555"/>
                    <a:pt x="11" y="16765"/>
                  </a:cubicBezTo>
                  <a:cubicBezTo>
                    <a:pt x="18" y="16880"/>
                    <a:pt x="148" y="17096"/>
                    <a:pt x="380" y="17394"/>
                  </a:cubicBezTo>
                  <a:cubicBezTo>
                    <a:pt x="244" y="17607"/>
                    <a:pt x="172" y="17760"/>
                    <a:pt x="177" y="17843"/>
                  </a:cubicBezTo>
                  <a:cubicBezTo>
                    <a:pt x="182" y="17943"/>
                    <a:pt x="283" y="18123"/>
                    <a:pt x="463" y="18365"/>
                  </a:cubicBezTo>
                  <a:cubicBezTo>
                    <a:pt x="237" y="18687"/>
                    <a:pt x="116" y="18911"/>
                    <a:pt x="122" y="19020"/>
                  </a:cubicBezTo>
                  <a:cubicBezTo>
                    <a:pt x="185" y="20202"/>
                    <a:pt x="13387" y="32120"/>
                    <a:pt x="14410" y="32120"/>
                  </a:cubicBezTo>
                  <a:cubicBezTo>
                    <a:pt x="14412" y="32120"/>
                    <a:pt x="14415" y="32120"/>
                    <a:pt x="14417" y="32119"/>
                  </a:cubicBezTo>
                  <a:cubicBezTo>
                    <a:pt x="15379" y="32055"/>
                    <a:pt x="30288" y="16223"/>
                    <a:pt x="30316" y="15609"/>
                  </a:cubicBezTo>
                  <a:cubicBezTo>
                    <a:pt x="30321" y="15484"/>
                    <a:pt x="30209" y="15266"/>
                    <a:pt x="30000" y="14974"/>
                  </a:cubicBezTo>
                  <a:cubicBezTo>
                    <a:pt x="30236" y="14678"/>
                    <a:pt x="30368" y="14490"/>
                    <a:pt x="30371" y="14433"/>
                  </a:cubicBezTo>
                  <a:cubicBezTo>
                    <a:pt x="30375" y="14297"/>
                    <a:pt x="30237" y="14045"/>
                    <a:pt x="29985" y="13706"/>
                  </a:cubicBezTo>
                  <a:cubicBezTo>
                    <a:pt x="30126" y="13521"/>
                    <a:pt x="30203" y="13400"/>
                    <a:pt x="30205" y="13356"/>
                  </a:cubicBezTo>
                  <a:cubicBezTo>
                    <a:pt x="30264" y="12017"/>
                    <a:pt x="16837" y="78"/>
                    <a:pt x="16109" y="60"/>
                  </a:cubicBezTo>
                  <a:cubicBezTo>
                    <a:pt x="16109" y="60"/>
                    <a:pt x="16108" y="60"/>
                    <a:pt x="16108" y="60"/>
                  </a:cubicBezTo>
                  <a:cubicBezTo>
                    <a:pt x="16021" y="60"/>
                    <a:pt x="15734" y="272"/>
                    <a:pt x="15294" y="648"/>
                  </a:cubicBezTo>
                  <a:cubicBezTo>
                    <a:pt x="14841" y="377"/>
                    <a:pt x="14356" y="165"/>
                    <a:pt x="13850" y="17"/>
                  </a:cubicBezTo>
                  <a:cubicBezTo>
                    <a:pt x="13813" y="6"/>
                    <a:pt x="13775" y="1"/>
                    <a:pt x="13736"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7" name="Google Shape;3147;p65"/>
            <p:cNvGrpSpPr/>
            <p:nvPr/>
          </p:nvGrpSpPr>
          <p:grpSpPr>
            <a:xfrm>
              <a:off x="1745300" y="3111550"/>
              <a:ext cx="762000" cy="803050"/>
              <a:chOff x="1297950" y="3127775"/>
              <a:chExt cx="762000" cy="803050"/>
            </a:xfrm>
          </p:grpSpPr>
          <p:sp>
            <p:nvSpPr>
              <p:cNvPr id="3148" name="Google Shape;3148;p65"/>
              <p:cNvSpPr/>
              <p:nvPr/>
            </p:nvSpPr>
            <p:spPr>
              <a:xfrm>
                <a:off x="1300675" y="3185600"/>
                <a:ext cx="757900" cy="745225"/>
              </a:xfrm>
              <a:custGeom>
                <a:rect b="b" l="l" r="r" t="t"/>
                <a:pathLst>
                  <a:path extrusionOk="0" h="29809" w="30316">
                    <a:moveTo>
                      <a:pt x="16161" y="1"/>
                    </a:moveTo>
                    <a:cubicBezTo>
                      <a:pt x="15417" y="1"/>
                      <a:pt x="1" y="15523"/>
                      <a:pt x="64" y="16708"/>
                    </a:cubicBezTo>
                    <a:cubicBezTo>
                      <a:pt x="127" y="17890"/>
                      <a:pt x="13329" y="29808"/>
                      <a:pt x="14352" y="29808"/>
                    </a:cubicBezTo>
                    <a:cubicBezTo>
                      <a:pt x="14355" y="29808"/>
                      <a:pt x="14357" y="29808"/>
                      <a:pt x="14360" y="29808"/>
                    </a:cubicBezTo>
                    <a:cubicBezTo>
                      <a:pt x="15320" y="29743"/>
                      <a:pt x="30231" y="13912"/>
                      <a:pt x="30258" y="13298"/>
                    </a:cubicBezTo>
                    <a:cubicBezTo>
                      <a:pt x="30316" y="11959"/>
                      <a:pt x="16889" y="20"/>
                      <a:pt x="16162" y="1"/>
                    </a:cubicBezTo>
                    <a:cubicBezTo>
                      <a:pt x="16162" y="1"/>
                      <a:pt x="16161" y="1"/>
                      <a:pt x="16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65"/>
              <p:cNvSpPr/>
              <p:nvPr/>
            </p:nvSpPr>
            <p:spPr>
              <a:xfrm>
                <a:off x="1302050" y="3156225"/>
                <a:ext cx="757900" cy="745175"/>
              </a:xfrm>
              <a:custGeom>
                <a:rect b="b" l="l" r="r" t="t"/>
                <a:pathLst>
                  <a:path extrusionOk="0" h="29807" w="30316">
                    <a:moveTo>
                      <a:pt x="16160" y="0"/>
                    </a:moveTo>
                    <a:cubicBezTo>
                      <a:pt x="15415" y="0"/>
                      <a:pt x="1" y="15522"/>
                      <a:pt x="63" y="16706"/>
                    </a:cubicBezTo>
                    <a:cubicBezTo>
                      <a:pt x="127" y="17890"/>
                      <a:pt x="13327" y="29807"/>
                      <a:pt x="14352" y="29807"/>
                    </a:cubicBezTo>
                    <a:cubicBezTo>
                      <a:pt x="14355" y="29807"/>
                      <a:pt x="14358" y="29807"/>
                      <a:pt x="14360" y="29806"/>
                    </a:cubicBezTo>
                    <a:cubicBezTo>
                      <a:pt x="15321" y="29743"/>
                      <a:pt x="30230" y="13910"/>
                      <a:pt x="30257" y="13297"/>
                    </a:cubicBezTo>
                    <a:cubicBezTo>
                      <a:pt x="30316" y="11957"/>
                      <a:pt x="16889" y="19"/>
                      <a:pt x="16161" y="0"/>
                    </a:cubicBezTo>
                    <a:cubicBezTo>
                      <a:pt x="16161" y="0"/>
                      <a:pt x="16160" y="0"/>
                      <a:pt x="16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65"/>
              <p:cNvSpPr/>
              <p:nvPr/>
            </p:nvSpPr>
            <p:spPr>
              <a:xfrm>
                <a:off x="1297950" y="3129250"/>
                <a:ext cx="757900" cy="745200"/>
              </a:xfrm>
              <a:custGeom>
                <a:rect b="b" l="l" r="r" t="t"/>
                <a:pathLst>
                  <a:path extrusionOk="0" h="29808" w="30316">
                    <a:moveTo>
                      <a:pt x="16160" y="1"/>
                    </a:moveTo>
                    <a:cubicBezTo>
                      <a:pt x="15415" y="1"/>
                      <a:pt x="1" y="15523"/>
                      <a:pt x="63" y="16707"/>
                    </a:cubicBezTo>
                    <a:cubicBezTo>
                      <a:pt x="127" y="17889"/>
                      <a:pt x="13328" y="29807"/>
                      <a:pt x="14351" y="29807"/>
                    </a:cubicBezTo>
                    <a:cubicBezTo>
                      <a:pt x="14354" y="29807"/>
                      <a:pt x="14356" y="29807"/>
                      <a:pt x="14359" y="29807"/>
                    </a:cubicBezTo>
                    <a:cubicBezTo>
                      <a:pt x="15320" y="29744"/>
                      <a:pt x="30230" y="13911"/>
                      <a:pt x="30257" y="13297"/>
                    </a:cubicBezTo>
                    <a:cubicBezTo>
                      <a:pt x="30316" y="11958"/>
                      <a:pt x="16888" y="19"/>
                      <a:pt x="16161" y="1"/>
                    </a:cubicBezTo>
                    <a:cubicBezTo>
                      <a:pt x="16161" y="1"/>
                      <a:pt x="16160" y="1"/>
                      <a:pt x="16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65"/>
              <p:cNvSpPr/>
              <p:nvPr/>
            </p:nvSpPr>
            <p:spPr>
              <a:xfrm>
                <a:off x="1586225" y="3249025"/>
                <a:ext cx="354850" cy="341500"/>
              </a:xfrm>
              <a:custGeom>
                <a:rect b="b" l="l" r="r" t="t"/>
                <a:pathLst>
                  <a:path extrusionOk="0" h="13660" w="14194">
                    <a:moveTo>
                      <a:pt x="5530" y="1"/>
                    </a:moveTo>
                    <a:cubicBezTo>
                      <a:pt x="4671" y="1"/>
                      <a:pt x="1" y="5245"/>
                      <a:pt x="114" y="5794"/>
                    </a:cubicBezTo>
                    <a:cubicBezTo>
                      <a:pt x="228" y="6351"/>
                      <a:pt x="7847" y="13390"/>
                      <a:pt x="8344" y="13650"/>
                    </a:cubicBezTo>
                    <a:cubicBezTo>
                      <a:pt x="8357" y="13657"/>
                      <a:pt x="8373" y="13660"/>
                      <a:pt x="8393" y="13660"/>
                    </a:cubicBezTo>
                    <a:cubicBezTo>
                      <a:pt x="9116" y="13660"/>
                      <a:pt x="14116" y="9101"/>
                      <a:pt x="14154" y="8450"/>
                    </a:cubicBezTo>
                    <a:cubicBezTo>
                      <a:pt x="14193" y="7781"/>
                      <a:pt x="6198" y="128"/>
                      <a:pt x="5564" y="4"/>
                    </a:cubicBezTo>
                    <a:cubicBezTo>
                      <a:pt x="5553" y="2"/>
                      <a:pt x="5542" y="1"/>
                      <a:pt x="5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65"/>
              <p:cNvSpPr/>
              <p:nvPr/>
            </p:nvSpPr>
            <p:spPr>
              <a:xfrm>
                <a:off x="1629250" y="3127775"/>
                <a:ext cx="79900" cy="53500"/>
              </a:xfrm>
              <a:custGeom>
                <a:rect b="b" l="l" r="r" t="t"/>
                <a:pathLst>
                  <a:path extrusionOk="0" h="2140" w="3196">
                    <a:moveTo>
                      <a:pt x="536" y="0"/>
                    </a:moveTo>
                    <a:cubicBezTo>
                      <a:pt x="317" y="0"/>
                      <a:pt x="95" y="168"/>
                      <a:pt x="53" y="383"/>
                    </a:cubicBezTo>
                    <a:cubicBezTo>
                      <a:pt x="0" y="658"/>
                      <a:pt x="154" y="902"/>
                      <a:pt x="420" y="980"/>
                    </a:cubicBezTo>
                    <a:cubicBezTo>
                      <a:pt x="513" y="1008"/>
                      <a:pt x="606" y="1036"/>
                      <a:pt x="699" y="1069"/>
                    </a:cubicBezTo>
                    <a:cubicBezTo>
                      <a:pt x="713" y="1074"/>
                      <a:pt x="806" y="1110"/>
                      <a:pt x="809" y="1110"/>
                    </a:cubicBezTo>
                    <a:cubicBezTo>
                      <a:pt x="809" y="1110"/>
                      <a:pt x="808" y="1109"/>
                      <a:pt x="807" y="1108"/>
                    </a:cubicBezTo>
                    <a:lnTo>
                      <a:pt x="807" y="1108"/>
                    </a:lnTo>
                    <a:cubicBezTo>
                      <a:pt x="834" y="1120"/>
                      <a:pt x="863" y="1131"/>
                      <a:pt x="891" y="1142"/>
                    </a:cubicBezTo>
                    <a:cubicBezTo>
                      <a:pt x="1250" y="1293"/>
                      <a:pt x="1593" y="1479"/>
                      <a:pt x="1914" y="1701"/>
                    </a:cubicBezTo>
                    <a:lnTo>
                      <a:pt x="1969" y="1739"/>
                    </a:lnTo>
                    <a:cubicBezTo>
                      <a:pt x="2005" y="1766"/>
                      <a:pt x="2041" y="1792"/>
                      <a:pt x="2076" y="1821"/>
                    </a:cubicBezTo>
                    <a:cubicBezTo>
                      <a:pt x="2152" y="1880"/>
                      <a:pt x="2227" y="1943"/>
                      <a:pt x="2302" y="2006"/>
                    </a:cubicBezTo>
                    <a:cubicBezTo>
                      <a:pt x="2400" y="2092"/>
                      <a:pt x="2531" y="2140"/>
                      <a:pt x="2660" y="2140"/>
                    </a:cubicBezTo>
                    <a:cubicBezTo>
                      <a:pt x="2786" y="2140"/>
                      <a:pt x="2911" y="2094"/>
                      <a:pt x="3001" y="1990"/>
                    </a:cubicBezTo>
                    <a:cubicBezTo>
                      <a:pt x="3170" y="1797"/>
                      <a:pt x="3195" y="1472"/>
                      <a:pt x="2985" y="1292"/>
                    </a:cubicBezTo>
                    <a:cubicBezTo>
                      <a:pt x="2307" y="705"/>
                      <a:pt x="1511" y="270"/>
                      <a:pt x="650" y="17"/>
                    </a:cubicBezTo>
                    <a:cubicBezTo>
                      <a:pt x="613" y="6"/>
                      <a:pt x="574"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65"/>
              <p:cNvSpPr/>
              <p:nvPr/>
            </p:nvSpPr>
            <p:spPr>
              <a:xfrm>
                <a:off x="1574650" y="3184825"/>
                <a:ext cx="79900" cy="53500"/>
              </a:xfrm>
              <a:custGeom>
                <a:rect b="b" l="l" r="r" t="t"/>
                <a:pathLst>
                  <a:path extrusionOk="0" h="2140" w="3196">
                    <a:moveTo>
                      <a:pt x="536" y="1"/>
                    </a:moveTo>
                    <a:cubicBezTo>
                      <a:pt x="317" y="1"/>
                      <a:pt x="95" y="168"/>
                      <a:pt x="53" y="384"/>
                    </a:cubicBezTo>
                    <a:cubicBezTo>
                      <a:pt x="0" y="657"/>
                      <a:pt x="154" y="901"/>
                      <a:pt x="420" y="980"/>
                    </a:cubicBezTo>
                    <a:cubicBezTo>
                      <a:pt x="512" y="1007"/>
                      <a:pt x="607" y="1037"/>
                      <a:pt x="698" y="1069"/>
                    </a:cubicBezTo>
                    <a:cubicBezTo>
                      <a:pt x="713" y="1073"/>
                      <a:pt x="807" y="1109"/>
                      <a:pt x="809" y="1109"/>
                    </a:cubicBezTo>
                    <a:cubicBezTo>
                      <a:pt x="809" y="1109"/>
                      <a:pt x="809" y="1109"/>
                      <a:pt x="807" y="1108"/>
                    </a:cubicBezTo>
                    <a:lnTo>
                      <a:pt x="807" y="1108"/>
                    </a:lnTo>
                    <a:cubicBezTo>
                      <a:pt x="834" y="1119"/>
                      <a:pt x="862" y="1130"/>
                      <a:pt x="890" y="1142"/>
                    </a:cubicBezTo>
                    <a:cubicBezTo>
                      <a:pt x="1250" y="1292"/>
                      <a:pt x="1592" y="1479"/>
                      <a:pt x="1914" y="1700"/>
                    </a:cubicBezTo>
                    <a:cubicBezTo>
                      <a:pt x="1920" y="1705"/>
                      <a:pt x="1951" y="1726"/>
                      <a:pt x="1969" y="1739"/>
                    </a:cubicBezTo>
                    <a:cubicBezTo>
                      <a:pt x="2005" y="1765"/>
                      <a:pt x="2041" y="1793"/>
                      <a:pt x="2076" y="1820"/>
                    </a:cubicBezTo>
                    <a:cubicBezTo>
                      <a:pt x="2152" y="1881"/>
                      <a:pt x="2227" y="1942"/>
                      <a:pt x="2301" y="2006"/>
                    </a:cubicBezTo>
                    <a:cubicBezTo>
                      <a:pt x="2400" y="2091"/>
                      <a:pt x="2531" y="2139"/>
                      <a:pt x="2660" y="2139"/>
                    </a:cubicBezTo>
                    <a:cubicBezTo>
                      <a:pt x="2786" y="2139"/>
                      <a:pt x="2910" y="2093"/>
                      <a:pt x="3000" y="1990"/>
                    </a:cubicBezTo>
                    <a:cubicBezTo>
                      <a:pt x="3170" y="1797"/>
                      <a:pt x="3195" y="1472"/>
                      <a:pt x="2985" y="1291"/>
                    </a:cubicBezTo>
                    <a:cubicBezTo>
                      <a:pt x="2307" y="704"/>
                      <a:pt x="1511" y="269"/>
                      <a:pt x="650" y="17"/>
                    </a:cubicBezTo>
                    <a:cubicBezTo>
                      <a:pt x="613" y="6"/>
                      <a:pt x="575"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65"/>
              <p:cNvSpPr/>
              <p:nvPr/>
            </p:nvSpPr>
            <p:spPr>
              <a:xfrm>
                <a:off x="1520050" y="3241875"/>
                <a:ext cx="79900" cy="53500"/>
              </a:xfrm>
              <a:custGeom>
                <a:rect b="b" l="l" r="r" t="t"/>
                <a:pathLst>
                  <a:path extrusionOk="0" h="2140" w="3196">
                    <a:moveTo>
                      <a:pt x="536" y="0"/>
                    </a:moveTo>
                    <a:cubicBezTo>
                      <a:pt x="317" y="0"/>
                      <a:pt x="95" y="168"/>
                      <a:pt x="53" y="383"/>
                    </a:cubicBezTo>
                    <a:cubicBezTo>
                      <a:pt x="0" y="658"/>
                      <a:pt x="154" y="901"/>
                      <a:pt x="420" y="980"/>
                    </a:cubicBezTo>
                    <a:cubicBezTo>
                      <a:pt x="512" y="1008"/>
                      <a:pt x="606" y="1036"/>
                      <a:pt x="698" y="1068"/>
                    </a:cubicBezTo>
                    <a:cubicBezTo>
                      <a:pt x="712" y="1074"/>
                      <a:pt x="807" y="1109"/>
                      <a:pt x="809" y="1109"/>
                    </a:cubicBezTo>
                    <a:cubicBezTo>
                      <a:pt x="809" y="1109"/>
                      <a:pt x="809" y="1109"/>
                      <a:pt x="807" y="1108"/>
                    </a:cubicBezTo>
                    <a:lnTo>
                      <a:pt x="807" y="1108"/>
                    </a:lnTo>
                    <a:cubicBezTo>
                      <a:pt x="835" y="1119"/>
                      <a:pt x="862" y="1130"/>
                      <a:pt x="890" y="1142"/>
                    </a:cubicBezTo>
                    <a:cubicBezTo>
                      <a:pt x="1070" y="1216"/>
                      <a:pt x="1245" y="1301"/>
                      <a:pt x="1417" y="1394"/>
                    </a:cubicBezTo>
                    <a:cubicBezTo>
                      <a:pt x="1587" y="1488"/>
                      <a:pt x="1754" y="1590"/>
                      <a:pt x="1914" y="1701"/>
                    </a:cubicBezTo>
                    <a:lnTo>
                      <a:pt x="1969" y="1739"/>
                    </a:lnTo>
                    <a:cubicBezTo>
                      <a:pt x="2005" y="1765"/>
                      <a:pt x="2040" y="1792"/>
                      <a:pt x="2076" y="1821"/>
                    </a:cubicBezTo>
                    <a:cubicBezTo>
                      <a:pt x="2152" y="1880"/>
                      <a:pt x="2228" y="1943"/>
                      <a:pt x="2301" y="2006"/>
                    </a:cubicBezTo>
                    <a:cubicBezTo>
                      <a:pt x="2399" y="2091"/>
                      <a:pt x="2531" y="2140"/>
                      <a:pt x="2660" y="2140"/>
                    </a:cubicBezTo>
                    <a:cubicBezTo>
                      <a:pt x="2786" y="2140"/>
                      <a:pt x="2910" y="2093"/>
                      <a:pt x="3000" y="1990"/>
                    </a:cubicBezTo>
                    <a:cubicBezTo>
                      <a:pt x="3170" y="1797"/>
                      <a:pt x="3196" y="1473"/>
                      <a:pt x="2985" y="1292"/>
                    </a:cubicBezTo>
                    <a:cubicBezTo>
                      <a:pt x="2307" y="704"/>
                      <a:pt x="1510" y="270"/>
                      <a:pt x="649" y="16"/>
                    </a:cubicBezTo>
                    <a:cubicBezTo>
                      <a:pt x="612" y="5"/>
                      <a:pt x="574"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65"/>
              <p:cNvSpPr/>
              <p:nvPr/>
            </p:nvSpPr>
            <p:spPr>
              <a:xfrm>
                <a:off x="1465450" y="3298925"/>
                <a:ext cx="79900" cy="53500"/>
              </a:xfrm>
              <a:custGeom>
                <a:rect b="b" l="l" r="r" t="t"/>
                <a:pathLst>
                  <a:path extrusionOk="0" h="2140" w="3196">
                    <a:moveTo>
                      <a:pt x="537" y="1"/>
                    </a:moveTo>
                    <a:cubicBezTo>
                      <a:pt x="318" y="1"/>
                      <a:pt x="95" y="168"/>
                      <a:pt x="53" y="384"/>
                    </a:cubicBezTo>
                    <a:cubicBezTo>
                      <a:pt x="0" y="658"/>
                      <a:pt x="154" y="902"/>
                      <a:pt x="420" y="979"/>
                    </a:cubicBezTo>
                    <a:cubicBezTo>
                      <a:pt x="514" y="1007"/>
                      <a:pt x="607" y="1037"/>
                      <a:pt x="699" y="1068"/>
                    </a:cubicBezTo>
                    <a:cubicBezTo>
                      <a:pt x="714" y="1073"/>
                      <a:pt x="807" y="1110"/>
                      <a:pt x="809" y="1110"/>
                    </a:cubicBezTo>
                    <a:cubicBezTo>
                      <a:pt x="810" y="1110"/>
                      <a:pt x="809" y="1109"/>
                      <a:pt x="807" y="1109"/>
                    </a:cubicBezTo>
                    <a:lnTo>
                      <a:pt x="807" y="1109"/>
                    </a:lnTo>
                    <a:cubicBezTo>
                      <a:pt x="835" y="1119"/>
                      <a:pt x="863" y="1131"/>
                      <a:pt x="891" y="1143"/>
                    </a:cubicBezTo>
                    <a:cubicBezTo>
                      <a:pt x="1250" y="1292"/>
                      <a:pt x="1594" y="1480"/>
                      <a:pt x="1915" y="1701"/>
                    </a:cubicBezTo>
                    <a:cubicBezTo>
                      <a:pt x="1921" y="1706"/>
                      <a:pt x="1951" y="1727"/>
                      <a:pt x="1969" y="1739"/>
                    </a:cubicBezTo>
                    <a:cubicBezTo>
                      <a:pt x="2005" y="1766"/>
                      <a:pt x="2041" y="1792"/>
                      <a:pt x="2076" y="1820"/>
                    </a:cubicBezTo>
                    <a:cubicBezTo>
                      <a:pt x="2153" y="1880"/>
                      <a:pt x="2228" y="1943"/>
                      <a:pt x="2302" y="2006"/>
                    </a:cubicBezTo>
                    <a:cubicBezTo>
                      <a:pt x="2401" y="2091"/>
                      <a:pt x="2532" y="2140"/>
                      <a:pt x="2661" y="2140"/>
                    </a:cubicBezTo>
                    <a:cubicBezTo>
                      <a:pt x="2787" y="2140"/>
                      <a:pt x="2912" y="2093"/>
                      <a:pt x="3002" y="1991"/>
                    </a:cubicBezTo>
                    <a:cubicBezTo>
                      <a:pt x="3170" y="1798"/>
                      <a:pt x="3196" y="1473"/>
                      <a:pt x="2986" y="1292"/>
                    </a:cubicBezTo>
                    <a:cubicBezTo>
                      <a:pt x="2307" y="705"/>
                      <a:pt x="1511" y="269"/>
                      <a:pt x="650" y="17"/>
                    </a:cubicBezTo>
                    <a:cubicBezTo>
                      <a:pt x="613" y="6"/>
                      <a:pt x="575" y="1"/>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65"/>
              <p:cNvSpPr/>
              <p:nvPr/>
            </p:nvSpPr>
            <p:spPr>
              <a:xfrm>
                <a:off x="1410850" y="3356000"/>
                <a:ext cx="79875" cy="53475"/>
              </a:xfrm>
              <a:custGeom>
                <a:rect b="b" l="l" r="r" t="t"/>
                <a:pathLst>
                  <a:path extrusionOk="0" h="2139" w="3195">
                    <a:moveTo>
                      <a:pt x="537" y="0"/>
                    </a:moveTo>
                    <a:cubicBezTo>
                      <a:pt x="318" y="0"/>
                      <a:pt x="95" y="167"/>
                      <a:pt x="54" y="382"/>
                    </a:cubicBezTo>
                    <a:cubicBezTo>
                      <a:pt x="1" y="656"/>
                      <a:pt x="154" y="900"/>
                      <a:pt x="420" y="979"/>
                    </a:cubicBezTo>
                    <a:cubicBezTo>
                      <a:pt x="514" y="1006"/>
                      <a:pt x="606" y="1036"/>
                      <a:pt x="698" y="1068"/>
                    </a:cubicBezTo>
                    <a:cubicBezTo>
                      <a:pt x="713" y="1073"/>
                      <a:pt x="807" y="1108"/>
                      <a:pt x="810" y="1108"/>
                    </a:cubicBezTo>
                    <a:cubicBezTo>
                      <a:pt x="810" y="1108"/>
                      <a:pt x="809" y="1108"/>
                      <a:pt x="807" y="1107"/>
                    </a:cubicBezTo>
                    <a:lnTo>
                      <a:pt x="807" y="1107"/>
                    </a:lnTo>
                    <a:cubicBezTo>
                      <a:pt x="835" y="1119"/>
                      <a:pt x="863" y="1129"/>
                      <a:pt x="890" y="1141"/>
                    </a:cubicBezTo>
                    <a:cubicBezTo>
                      <a:pt x="1251" y="1291"/>
                      <a:pt x="1593" y="1478"/>
                      <a:pt x="1914" y="1700"/>
                    </a:cubicBezTo>
                    <a:lnTo>
                      <a:pt x="1969" y="1738"/>
                    </a:lnTo>
                    <a:cubicBezTo>
                      <a:pt x="2005" y="1764"/>
                      <a:pt x="2040" y="1792"/>
                      <a:pt x="2076" y="1819"/>
                    </a:cubicBezTo>
                    <a:cubicBezTo>
                      <a:pt x="2153" y="1880"/>
                      <a:pt x="2228" y="1941"/>
                      <a:pt x="2301" y="2005"/>
                    </a:cubicBezTo>
                    <a:cubicBezTo>
                      <a:pt x="2400" y="2090"/>
                      <a:pt x="2532" y="2139"/>
                      <a:pt x="2661" y="2139"/>
                    </a:cubicBezTo>
                    <a:cubicBezTo>
                      <a:pt x="2787" y="2139"/>
                      <a:pt x="2911" y="2093"/>
                      <a:pt x="3001" y="1990"/>
                    </a:cubicBezTo>
                    <a:cubicBezTo>
                      <a:pt x="3170" y="1796"/>
                      <a:pt x="3195" y="1472"/>
                      <a:pt x="2986" y="1290"/>
                    </a:cubicBezTo>
                    <a:cubicBezTo>
                      <a:pt x="2307" y="703"/>
                      <a:pt x="1511" y="268"/>
                      <a:pt x="651" y="16"/>
                    </a:cubicBezTo>
                    <a:cubicBezTo>
                      <a:pt x="613" y="5"/>
                      <a:pt x="575" y="0"/>
                      <a:pt x="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65"/>
              <p:cNvSpPr/>
              <p:nvPr/>
            </p:nvSpPr>
            <p:spPr>
              <a:xfrm>
                <a:off x="1356250" y="3413025"/>
                <a:ext cx="79875" cy="53550"/>
              </a:xfrm>
              <a:custGeom>
                <a:rect b="b" l="l" r="r" t="t"/>
                <a:pathLst>
                  <a:path extrusionOk="0" h="2142" w="3195">
                    <a:moveTo>
                      <a:pt x="536" y="0"/>
                    </a:moveTo>
                    <a:cubicBezTo>
                      <a:pt x="318" y="0"/>
                      <a:pt x="95" y="168"/>
                      <a:pt x="54" y="383"/>
                    </a:cubicBezTo>
                    <a:cubicBezTo>
                      <a:pt x="1" y="658"/>
                      <a:pt x="155" y="901"/>
                      <a:pt x="421" y="979"/>
                    </a:cubicBezTo>
                    <a:cubicBezTo>
                      <a:pt x="514" y="1007"/>
                      <a:pt x="606" y="1036"/>
                      <a:pt x="698" y="1068"/>
                    </a:cubicBezTo>
                    <a:cubicBezTo>
                      <a:pt x="713" y="1073"/>
                      <a:pt x="809" y="1109"/>
                      <a:pt x="810" y="1109"/>
                    </a:cubicBezTo>
                    <a:cubicBezTo>
                      <a:pt x="810" y="1109"/>
                      <a:pt x="809" y="1109"/>
                      <a:pt x="808" y="1108"/>
                    </a:cubicBezTo>
                    <a:lnTo>
                      <a:pt x="808" y="1108"/>
                    </a:lnTo>
                    <a:cubicBezTo>
                      <a:pt x="835" y="1119"/>
                      <a:pt x="863" y="1130"/>
                      <a:pt x="890" y="1141"/>
                    </a:cubicBezTo>
                    <a:cubicBezTo>
                      <a:pt x="1251" y="1292"/>
                      <a:pt x="1593" y="1481"/>
                      <a:pt x="1914" y="1702"/>
                    </a:cubicBezTo>
                    <a:lnTo>
                      <a:pt x="1969" y="1740"/>
                    </a:lnTo>
                    <a:cubicBezTo>
                      <a:pt x="2004" y="1767"/>
                      <a:pt x="2040" y="1793"/>
                      <a:pt x="2077" y="1822"/>
                    </a:cubicBezTo>
                    <a:cubicBezTo>
                      <a:pt x="2153" y="1881"/>
                      <a:pt x="2228" y="1944"/>
                      <a:pt x="2301" y="2007"/>
                    </a:cubicBezTo>
                    <a:cubicBezTo>
                      <a:pt x="2400" y="2093"/>
                      <a:pt x="2532" y="2141"/>
                      <a:pt x="2661" y="2141"/>
                    </a:cubicBezTo>
                    <a:cubicBezTo>
                      <a:pt x="2787" y="2141"/>
                      <a:pt x="2911" y="2095"/>
                      <a:pt x="3001" y="1992"/>
                    </a:cubicBezTo>
                    <a:cubicBezTo>
                      <a:pt x="3171" y="1798"/>
                      <a:pt x="3195" y="1473"/>
                      <a:pt x="2985" y="1291"/>
                    </a:cubicBezTo>
                    <a:cubicBezTo>
                      <a:pt x="2308" y="703"/>
                      <a:pt x="1510" y="269"/>
                      <a:pt x="650" y="17"/>
                    </a:cubicBezTo>
                    <a:cubicBezTo>
                      <a:pt x="613" y="6"/>
                      <a:pt x="575"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65"/>
              <p:cNvSpPr/>
              <p:nvPr/>
            </p:nvSpPr>
            <p:spPr>
              <a:xfrm>
                <a:off x="1301650" y="3470075"/>
                <a:ext cx="79900" cy="53500"/>
              </a:xfrm>
              <a:custGeom>
                <a:rect b="b" l="l" r="r" t="t"/>
                <a:pathLst>
                  <a:path extrusionOk="0" h="2140" w="3196">
                    <a:moveTo>
                      <a:pt x="536" y="1"/>
                    </a:moveTo>
                    <a:cubicBezTo>
                      <a:pt x="318" y="1"/>
                      <a:pt x="95" y="168"/>
                      <a:pt x="54" y="384"/>
                    </a:cubicBezTo>
                    <a:cubicBezTo>
                      <a:pt x="1" y="658"/>
                      <a:pt x="155" y="902"/>
                      <a:pt x="421" y="980"/>
                    </a:cubicBezTo>
                    <a:cubicBezTo>
                      <a:pt x="513" y="1007"/>
                      <a:pt x="606" y="1037"/>
                      <a:pt x="699" y="1069"/>
                    </a:cubicBezTo>
                    <a:cubicBezTo>
                      <a:pt x="713" y="1074"/>
                      <a:pt x="807" y="1110"/>
                      <a:pt x="810" y="1110"/>
                    </a:cubicBezTo>
                    <a:cubicBezTo>
                      <a:pt x="810" y="1110"/>
                      <a:pt x="809" y="1110"/>
                      <a:pt x="808" y="1109"/>
                    </a:cubicBezTo>
                    <a:lnTo>
                      <a:pt x="808" y="1109"/>
                    </a:lnTo>
                    <a:cubicBezTo>
                      <a:pt x="835" y="1119"/>
                      <a:pt x="863" y="1131"/>
                      <a:pt x="890" y="1143"/>
                    </a:cubicBezTo>
                    <a:cubicBezTo>
                      <a:pt x="1251" y="1292"/>
                      <a:pt x="1593" y="1480"/>
                      <a:pt x="1914" y="1701"/>
                    </a:cubicBezTo>
                    <a:lnTo>
                      <a:pt x="1970" y="1740"/>
                    </a:lnTo>
                    <a:cubicBezTo>
                      <a:pt x="2006" y="1766"/>
                      <a:pt x="2041" y="1793"/>
                      <a:pt x="2077" y="1821"/>
                    </a:cubicBezTo>
                    <a:cubicBezTo>
                      <a:pt x="2153" y="1881"/>
                      <a:pt x="2228" y="1943"/>
                      <a:pt x="2301" y="2007"/>
                    </a:cubicBezTo>
                    <a:cubicBezTo>
                      <a:pt x="2400" y="2092"/>
                      <a:pt x="2531" y="2140"/>
                      <a:pt x="2660" y="2140"/>
                    </a:cubicBezTo>
                    <a:cubicBezTo>
                      <a:pt x="2786" y="2140"/>
                      <a:pt x="2911" y="2094"/>
                      <a:pt x="3001" y="1991"/>
                    </a:cubicBezTo>
                    <a:cubicBezTo>
                      <a:pt x="3171" y="1798"/>
                      <a:pt x="3195" y="1474"/>
                      <a:pt x="2985" y="1292"/>
                    </a:cubicBezTo>
                    <a:cubicBezTo>
                      <a:pt x="2308" y="705"/>
                      <a:pt x="1511" y="270"/>
                      <a:pt x="650" y="17"/>
                    </a:cubicBezTo>
                    <a:cubicBezTo>
                      <a:pt x="613" y="6"/>
                      <a:pt x="575"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9" name="Google Shape;3159;p65"/>
          <p:cNvSpPr txBox="1"/>
          <p:nvPr>
            <p:ph idx="1" type="subTitle"/>
          </p:nvPr>
        </p:nvSpPr>
        <p:spPr>
          <a:xfrm>
            <a:off x="2065200" y="3235325"/>
            <a:ext cx="50136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Merienda One"/>
                <a:ea typeface="Merienda One"/>
                <a:cs typeface="Merienda One"/>
                <a:sym typeface="Merienda One"/>
              </a:rPr>
              <a:t>Do you have any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1" name="Shape 2801"/>
        <p:cNvGrpSpPr/>
        <p:nvPr/>
      </p:nvGrpSpPr>
      <p:grpSpPr>
        <a:xfrm>
          <a:off x="0" y="0"/>
          <a:ext cx="0" cy="0"/>
          <a:chOff x="0" y="0"/>
          <a:chExt cx="0" cy="0"/>
        </a:xfrm>
      </p:grpSpPr>
      <p:sp>
        <p:nvSpPr>
          <p:cNvPr id="2802" name="Google Shape;2802;p42"/>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Problem-1 Explanation</a:t>
            </a:r>
            <a:endParaRPr/>
          </a:p>
        </p:txBody>
      </p:sp>
      <p:grpSp>
        <p:nvGrpSpPr>
          <p:cNvPr id="2803" name="Google Shape;2803;p42"/>
          <p:cNvGrpSpPr/>
          <p:nvPr/>
        </p:nvGrpSpPr>
        <p:grpSpPr>
          <a:xfrm>
            <a:off x="158595" y="4604008"/>
            <a:ext cx="1109277" cy="391966"/>
            <a:chOff x="1778163" y="5028875"/>
            <a:chExt cx="1032750" cy="364925"/>
          </a:xfrm>
        </p:grpSpPr>
        <p:sp>
          <p:nvSpPr>
            <p:cNvPr id="2804" name="Google Shape;2804;p42"/>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5" name="Google Shape;2805;p42"/>
            <p:cNvGrpSpPr/>
            <p:nvPr/>
          </p:nvGrpSpPr>
          <p:grpSpPr>
            <a:xfrm>
              <a:off x="1778163" y="5028875"/>
              <a:ext cx="1032750" cy="364925"/>
              <a:chOff x="1219150" y="5030275"/>
              <a:chExt cx="1032750" cy="364925"/>
            </a:xfrm>
          </p:grpSpPr>
          <p:sp>
            <p:nvSpPr>
              <p:cNvPr id="2806" name="Google Shape;2806;p42"/>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2"/>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2"/>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2"/>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0" name="Google Shape;2810;p42"/>
          <p:cNvSpPr txBox="1"/>
          <p:nvPr>
            <p:ph idx="4294967295" type="subTitle"/>
          </p:nvPr>
        </p:nvSpPr>
        <p:spPr>
          <a:xfrm>
            <a:off x="945650" y="1048425"/>
            <a:ext cx="7108800" cy="3655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chemeClr val="dk1"/>
                </a:solidFill>
                <a:latin typeface="Merienda One"/>
                <a:ea typeface="Merienda One"/>
                <a:cs typeface="Merienda One"/>
                <a:sym typeface="Merienda One"/>
              </a:rPr>
              <a:t>Problem-statement</a:t>
            </a:r>
            <a:endParaRPr sz="400"/>
          </a:p>
          <a:p>
            <a:pPr indent="-222250" lvl="0" marL="241300" rtl="0" algn="l">
              <a:spcBef>
                <a:spcPts val="0"/>
              </a:spcBef>
              <a:spcAft>
                <a:spcPts val="0"/>
              </a:spcAft>
              <a:buSzPts val="1500"/>
              <a:buChar char="●"/>
            </a:pPr>
            <a:r>
              <a:rPr lang="en" sz="1500"/>
              <a:t>Here, there will be N editors and M reports/articles.</a:t>
            </a:r>
            <a:endParaRPr sz="1500"/>
          </a:p>
          <a:p>
            <a:pPr indent="-222250" lvl="0" marL="241300" rtl="0" algn="l">
              <a:spcBef>
                <a:spcPts val="0"/>
              </a:spcBef>
              <a:spcAft>
                <a:spcPts val="0"/>
              </a:spcAft>
              <a:buSzPts val="1500"/>
              <a:buChar char="●"/>
            </a:pPr>
            <a:r>
              <a:rPr lang="en" sz="1500"/>
              <a:t>Each editor can read any of the article, after reading editor can either reject or accept the article.</a:t>
            </a:r>
            <a:endParaRPr sz="1500"/>
          </a:p>
          <a:p>
            <a:pPr indent="-222250" lvl="0" marL="241300" rtl="0" algn="l">
              <a:spcBef>
                <a:spcPts val="0"/>
              </a:spcBef>
              <a:spcAft>
                <a:spcPts val="0"/>
              </a:spcAft>
              <a:buSzPts val="1500"/>
              <a:buChar char="●"/>
            </a:pPr>
            <a:r>
              <a:rPr lang="en" sz="1500"/>
              <a:t>At a time editor can read only 1 article.</a:t>
            </a:r>
            <a:endParaRPr sz="1500"/>
          </a:p>
          <a:p>
            <a:pPr indent="-222250" lvl="0" marL="241300" rtl="0" algn="l">
              <a:spcBef>
                <a:spcPts val="0"/>
              </a:spcBef>
              <a:spcAft>
                <a:spcPts val="0"/>
              </a:spcAft>
              <a:buSzPts val="1500"/>
              <a:buChar char="●"/>
            </a:pPr>
            <a:r>
              <a:rPr lang="en" sz="1500"/>
              <a:t>Reading time for any article is 1 second.</a:t>
            </a:r>
            <a:endParaRPr sz="1500"/>
          </a:p>
          <a:p>
            <a:pPr indent="-222250" lvl="0" marL="241300" rtl="0" algn="l">
              <a:spcBef>
                <a:spcPts val="0"/>
              </a:spcBef>
              <a:spcAft>
                <a:spcPts val="0"/>
              </a:spcAft>
              <a:buSzPts val="1500"/>
              <a:buChar char="●"/>
            </a:pPr>
            <a:r>
              <a:rPr lang="en" sz="1500"/>
              <a:t>At a time one article can be read by only one editor.</a:t>
            </a:r>
            <a:endParaRPr sz="1500"/>
          </a:p>
          <a:p>
            <a:pPr indent="-222250" lvl="0" marL="241300" rtl="0" algn="l">
              <a:spcBef>
                <a:spcPts val="0"/>
              </a:spcBef>
              <a:spcAft>
                <a:spcPts val="0"/>
              </a:spcAft>
              <a:buSzPts val="1500"/>
              <a:buChar char="●"/>
            </a:pPr>
            <a:r>
              <a:rPr lang="en" sz="1500"/>
              <a:t>If editor wants to read some </a:t>
            </a:r>
            <a:r>
              <a:rPr lang="en" sz="1500"/>
              <a:t>article</a:t>
            </a:r>
            <a:r>
              <a:rPr lang="en" sz="1500"/>
              <a:t> say article-1 and if it is not available for reading then it will not wait there and will try for some other article to read.</a:t>
            </a:r>
            <a:endParaRPr sz="1500"/>
          </a:p>
          <a:p>
            <a:pPr indent="-222250" lvl="0" marL="241300" rtl="0" algn="l">
              <a:spcBef>
                <a:spcPts val="0"/>
              </a:spcBef>
              <a:spcAft>
                <a:spcPts val="0"/>
              </a:spcAft>
              <a:buSzPts val="1500"/>
              <a:buChar char="●"/>
            </a:pPr>
            <a:r>
              <a:rPr lang="en" sz="1500"/>
              <a:t>Once any </a:t>
            </a:r>
            <a:r>
              <a:rPr lang="en" sz="1500"/>
              <a:t>article</a:t>
            </a:r>
            <a:r>
              <a:rPr lang="en" sz="1500"/>
              <a:t> is accepted by some editor it can be read by any other editor.</a:t>
            </a:r>
            <a:endParaRPr sz="1500"/>
          </a:p>
          <a:p>
            <a:pPr indent="-222250" lvl="0" marL="241300" rtl="0" algn="l">
              <a:spcBef>
                <a:spcPts val="0"/>
              </a:spcBef>
              <a:spcAft>
                <a:spcPts val="0"/>
              </a:spcAft>
              <a:buSzPts val="1500"/>
              <a:buChar char="●"/>
            </a:pPr>
            <a:r>
              <a:rPr lang="en" sz="1500"/>
              <a:t>Once editor rejects any </a:t>
            </a:r>
            <a:r>
              <a:rPr lang="en" sz="1500"/>
              <a:t>article</a:t>
            </a:r>
            <a:r>
              <a:rPr lang="en" sz="1500"/>
              <a:t> say article-1 then editor can never read that same </a:t>
            </a:r>
            <a:r>
              <a:rPr lang="en" sz="1500"/>
              <a:t>article</a:t>
            </a:r>
            <a:r>
              <a:rPr lang="en" sz="1500"/>
              <a:t>-1 again.</a:t>
            </a:r>
            <a:endParaRPr sz="1500"/>
          </a:p>
          <a:p>
            <a:pPr indent="-222250" lvl="0" marL="241300" rtl="0" algn="l">
              <a:spcBef>
                <a:spcPts val="0"/>
              </a:spcBef>
              <a:spcAft>
                <a:spcPts val="0"/>
              </a:spcAft>
              <a:buSzPts val="1500"/>
              <a:buChar char="●"/>
            </a:pPr>
            <a:r>
              <a:rPr lang="en" sz="1500"/>
              <a:t>Program will stop when no article is left for reading.</a:t>
            </a:r>
            <a:endParaRPr sz="1500"/>
          </a:p>
          <a:p>
            <a:pPr indent="-222250" lvl="0" marL="241300" rtl="0" algn="l">
              <a:spcBef>
                <a:spcPts val="0"/>
              </a:spcBef>
              <a:spcAft>
                <a:spcPts val="0"/>
              </a:spcAft>
              <a:buSzPts val="1500"/>
              <a:buChar char="●"/>
            </a:pPr>
            <a:r>
              <a:rPr lang="en" sz="1500"/>
              <a:t>It is not compulsory that all the articles must be accepted.</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4" name="Shape 2814"/>
        <p:cNvGrpSpPr/>
        <p:nvPr/>
      </p:nvGrpSpPr>
      <p:grpSpPr>
        <a:xfrm>
          <a:off x="0" y="0"/>
          <a:ext cx="0" cy="0"/>
          <a:chOff x="0" y="0"/>
          <a:chExt cx="0" cy="0"/>
        </a:xfrm>
      </p:grpSpPr>
      <p:sp>
        <p:nvSpPr>
          <p:cNvPr id="2815" name="Google Shape;2815;p43"/>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Problem-1 Solution</a:t>
            </a:r>
            <a:endParaRPr/>
          </a:p>
        </p:txBody>
      </p:sp>
      <p:grpSp>
        <p:nvGrpSpPr>
          <p:cNvPr id="2816" name="Google Shape;2816;p43"/>
          <p:cNvGrpSpPr/>
          <p:nvPr/>
        </p:nvGrpSpPr>
        <p:grpSpPr>
          <a:xfrm>
            <a:off x="158595" y="4604008"/>
            <a:ext cx="1109277" cy="391966"/>
            <a:chOff x="1778163" y="5028875"/>
            <a:chExt cx="1032750" cy="364925"/>
          </a:xfrm>
        </p:grpSpPr>
        <p:sp>
          <p:nvSpPr>
            <p:cNvPr id="2817" name="Google Shape;2817;p43"/>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8" name="Google Shape;2818;p43"/>
            <p:cNvGrpSpPr/>
            <p:nvPr/>
          </p:nvGrpSpPr>
          <p:grpSpPr>
            <a:xfrm>
              <a:off x="1778163" y="5028875"/>
              <a:ext cx="1032750" cy="364925"/>
              <a:chOff x="1219150" y="5030275"/>
              <a:chExt cx="1032750" cy="364925"/>
            </a:xfrm>
          </p:grpSpPr>
          <p:sp>
            <p:nvSpPr>
              <p:cNvPr id="2819" name="Google Shape;2819;p43"/>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3"/>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3"/>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3"/>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23" name="Google Shape;2823;p43"/>
          <p:cNvSpPr txBox="1"/>
          <p:nvPr>
            <p:ph idx="4294967295" type="subTitle"/>
          </p:nvPr>
        </p:nvSpPr>
        <p:spPr>
          <a:xfrm>
            <a:off x="945650" y="104842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ALGORITHM</a:t>
            </a:r>
            <a:endParaRPr b="1" sz="100"/>
          </a:p>
          <a:p>
            <a:pPr indent="-215900" lvl="0" marL="241300" rtl="0" algn="l">
              <a:spcBef>
                <a:spcPts val="0"/>
              </a:spcBef>
              <a:spcAft>
                <a:spcPts val="0"/>
              </a:spcAft>
              <a:buSzPts val="1400"/>
              <a:buChar char="●"/>
            </a:pPr>
            <a:r>
              <a:rPr lang="en"/>
              <a:t>There will be one array of article numbers from 1…N</a:t>
            </a:r>
            <a:endParaRPr/>
          </a:p>
          <a:p>
            <a:pPr indent="-215900" lvl="0" marL="241300" rtl="0" algn="l">
              <a:spcBef>
                <a:spcPts val="0"/>
              </a:spcBef>
              <a:spcAft>
                <a:spcPts val="0"/>
              </a:spcAft>
              <a:buSzPts val="1400"/>
              <a:buChar char="●"/>
            </a:pPr>
            <a:r>
              <a:rPr lang="en"/>
              <a:t>Now, declare one array of same size (N+1) of semaphores, to take lock on each article individually.</a:t>
            </a:r>
            <a:endParaRPr/>
          </a:p>
          <a:p>
            <a:pPr indent="-215900" lvl="0" marL="241300" rtl="0" algn="l">
              <a:spcBef>
                <a:spcPts val="0"/>
              </a:spcBef>
              <a:spcAft>
                <a:spcPts val="0"/>
              </a:spcAft>
              <a:buSzPts val="1400"/>
              <a:buChar char="●"/>
            </a:pPr>
            <a:r>
              <a:rPr lang="en"/>
              <a:t>For each editor one different p_thread will be created and all the editors will simultaneously try to read the articles.</a:t>
            </a:r>
            <a:endParaRPr/>
          </a:p>
          <a:p>
            <a:pPr indent="-215900" lvl="0" marL="241300" rtl="0" algn="l">
              <a:spcBef>
                <a:spcPts val="0"/>
              </a:spcBef>
              <a:spcAft>
                <a:spcPts val="0"/>
              </a:spcAft>
              <a:buSzPts val="1400"/>
              <a:buChar char="●"/>
            </a:pPr>
            <a:r>
              <a:rPr lang="en"/>
              <a:t>So, that at time only one editor can read any article i.</a:t>
            </a:r>
            <a:endParaRPr/>
          </a:p>
          <a:p>
            <a:pPr indent="-215900" lvl="0" marL="241300" rtl="0" algn="l">
              <a:spcBef>
                <a:spcPts val="0"/>
              </a:spcBef>
              <a:spcAft>
                <a:spcPts val="0"/>
              </a:spcAft>
              <a:buSzPts val="1400"/>
              <a:buChar char="●"/>
            </a:pPr>
            <a:r>
              <a:rPr lang="en"/>
              <a:t>Each editor will try to read articles one by one in any random sequence generated.</a:t>
            </a:r>
            <a:endParaRPr/>
          </a:p>
          <a:p>
            <a:pPr indent="-215900" lvl="0" marL="241300" rtl="0" algn="l">
              <a:spcBef>
                <a:spcPts val="0"/>
              </a:spcBef>
              <a:spcAft>
                <a:spcPts val="0"/>
              </a:spcAft>
              <a:buSzPts val="1400"/>
              <a:buChar char="●"/>
            </a:pPr>
            <a:r>
              <a:rPr lang="en"/>
              <a:t>If lock is available on that article take it and read the article for 1 second.</a:t>
            </a:r>
            <a:endParaRPr/>
          </a:p>
          <a:p>
            <a:pPr indent="-215900" lvl="0" marL="241300" rtl="0" algn="l">
              <a:spcBef>
                <a:spcPts val="0"/>
              </a:spcBef>
              <a:spcAft>
                <a:spcPts val="0"/>
              </a:spcAft>
              <a:buSzPts val="1400"/>
              <a:buChar char="●"/>
            </a:pPr>
            <a:r>
              <a:rPr lang="en"/>
              <a:t>Now, either accept it or reject it on basis of odd(reject)-even(accept) random number generation. </a:t>
            </a:r>
            <a:endParaRPr/>
          </a:p>
          <a:p>
            <a:pPr indent="-215900" lvl="0" marL="241300" rtl="0" algn="l">
              <a:spcBef>
                <a:spcPts val="0"/>
              </a:spcBef>
              <a:spcAft>
                <a:spcPts val="0"/>
              </a:spcAft>
              <a:buSzPts val="1400"/>
              <a:buChar char="●"/>
            </a:pPr>
            <a:r>
              <a:rPr lang="en"/>
              <a:t>Once the article reading is done release the lock of that particular article.</a:t>
            </a:r>
            <a:endParaRPr/>
          </a:p>
          <a:p>
            <a:pPr indent="-215900" lvl="0" marL="241300" rtl="0" algn="l">
              <a:spcBef>
                <a:spcPts val="0"/>
              </a:spcBef>
              <a:spcAft>
                <a:spcPts val="0"/>
              </a:spcAft>
              <a:buSzPts val="1400"/>
              <a:buChar char="●"/>
            </a:pPr>
            <a:r>
              <a:rPr lang="en"/>
              <a:t>If article is rejected then remove it from the list of articles reading for any editor.</a:t>
            </a:r>
            <a:endParaRPr/>
          </a:p>
          <a:p>
            <a:pPr indent="-215900" lvl="0" marL="241300" rtl="0" algn="l">
              <a:spcBef>
                <a:spcPts val="0"/>
              </a:spcBef>
              <a:spcAft>
                <a:spcPts val="0"/>
              </a:spcAft>
              <a:buSzPts val="1400"/>
              <a:buChar char="●"/>
            </a:pPr>
            <a:r>
              <a:rPr lang="en"/>
              <a:t>Editor will continue reading the articles till it’s list of articles reading is not completed.</a:t>
            </a:r>
            <a:endParaRPr/>
          </a:p>
          <a:p>
            <a:pPr indent="-215900" lvl="0" marL="241300" rtl="0" algn="l">
              <a:spcBef>
                <a:spcPts val="0"/>
              </a:spcBef>
              <a:spcAft>
                <a:spcPts val="0"/>
              </a:spcAft>
              <a:buSzPts val="1400"/>
              <a:buChar char="●"/>
            </a:pPr>
            <a:r>
              <a:rPr lang="en"/>
              <a:t>Once, all the editor completes there task of reading they will merge the threads back and program 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7" name="Shape 2827"/>
        <p:cNvGrpSpPr/>
        <p:nvPr/>
      </p:nvGrpSpPr>
      <p:grpSpPr>
        <a:xfrm>
          <a:off x="0" y="0"/>
          <a:ext cx="0" cy="0"/>
          <a:chOff x="0" y="0"/>
          <a:chExt cx="0" cy="0"/>
        </a:xfrm>
      </p:grpSpPr>
      <p:sp>
        <p:nvSpPr>
          <p:cNvPr id="2828" name="Google Shape;2828;p44"/>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Problem-1 Results</a:t>
            </a:r>
            <a:endParaRPr/>
          </a:p>
        </p:txBody>
      </p:sp>
      <p:grpSp>
        <p:nvGrpSpPr>
          <p:cNvPr id="2829" name="Google Shape;2829;p44"/>
          <p:cNvGrpSpPr/>
          <p:nvPr/>
        </p:nvGrpSpPr>
        <p:grpSpPr>
          <a:xfrm>
            <a:off x="158595" y="4604008"/>
            <a:ext cx="1109277" cy="391966"/>
            <a:chOff x="1778163" y="5028875"/>
            <a:chExt cx="1032750" cy="364925"/>
          </a:xfrm>
        </p:grpSpPr>
        <p:sp>
          <p:nvSpPr>
            <p:cNvPr id="2830" name="Google Shape;2830;p44"/>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1" name="Google Shape;2831;p44"/>
            <p:cNvGrpSpPr/>
            <p:nvPr/>
          </p:nvGrpSpPr>
          <p:grpSpPr>
            <a:xfrm>
              <a:off x="1778163" y="5028875"/>
              <a:ext cx="1032750" cy="364925"/>
              <a:chOff x="1219150" y="5030275"/>
              <a:chExt cx="1032750" cy="364925"/>
            </a:xfrm>
          </p:grpSpPr>
          <p:sp>
            <p:nvSpPr>
              <p:cNvPr id="2832" name="Google Shape;2832;p44"/>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4"/>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4"/>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4"/>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36" name="Google Shape;2836;p44"/>
          <p:cNvSpPr txBox="1"/>
          <p:nvPr>
            <p:ph idx="4294967295" type="subTitle"/>
          </p:nvPr>
        </p:nvSpPr>
        <p:spPr>
          <a:xfrm>
            <a:off x="1017600" y="1073100"/>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Output</a:t>
            </a:r>
            <a:endParaRPr b="1" sz="100"/>
          </a:p>
          <a:p>
            <a:pPr indent="-228600" lvl="0" marL="241300" rtl="0" algn="l">
              <a:spcBef>
                <a:spcPts val="0"/>
              </a:spcBef>
              <a:spcAft>
                <a:spcPts val="0"/>
              </a:spcAft>
              <a:buSzPts val="1600"/>
              <a:buChar char="●"/>
            </a:pPr>
            <a:r>
              <a:rPr lang="en" sz="1600"/>
              <a:t>It will show the logs that which article is accepted/rejected by which editor.</a:t>
            </a:r>
            <a:endParaRPr sz="1600"/>
          </a:p>
          <a:p>
            <a:pPr indent="-228600" lvl="0" marL="241300" rtl="0" algn="l">
              <a:spcBef>
                <a:spcPts val="0"/>
              </a:spcBef>
              <a:spcAft>
                <a:spcPts val="0"/>
              </a:spcAft>
              <a:buSzPts val="1600"/>
              <a:buChar char="●"/>
            </a:pPr>
            <a:r>
              <a:rPr lang="en" sz="1600"/>
              <a:t>At last it will show the list of article number’s accepted by each editor.</a:t>
            </a:r>
            <a:endParaRPr sz="1600"/>
          </a:p>
          <a:p>
            <a:pPr indent="0" lvl="0" marL="241300" rtl="0" algn="l">
              <a:spcBef>
                <a:spcPts val="0"/>
              </a:spcBef>
              <a:spcAft>
                <a:spcPts val="0"/>
              </a:spcAft>
              <a:buNone/>
            </a:pPr>
            <a:r>
              <a:t/>
            </a:r>
            <a:endParaRPr sz="1600"/>
          </a:p>
          <a:p>
            <a:pPr indent="0" lvl="0" marL="241300" rtl="0" algn="l">
              <a:spcBef>
                <a:spcPts val="0"/>
              </a:spcBef>
              <a:spcAft>
                <a:spcPts val="0"/>
              </a:spcAft>
              <a:buNone/>
            </a:pPr>
            <a:r>
              <a:t/>
            </a:r>
            <a:endParaRPr sz="1600"/>
          </a:p>
        </p:txBody>
      </p:sp>
      <p:pic>
        <p:nvPicPr>
          <p:cNvPr id="2837" name="Google Shape;2837;p44"/>
          <p:cNvPicPr preferRelativeResize="0"/>
          <p:nvPr/>
        </p:nvPicPr>
        <p:blipFill>
          <a:blip r:embed="rId3">
            <a:alphaModFix/>
          </a:blip>
          <a:stretch>
            <a:fillRect/>
          </a:stretch>
        </p:blipFill>
        <p:spPr>
          <a:xfrm>
            <a:off x="2175163" y="2271550"/>
            <a:ext cx="4793675" cy="245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1" name="Shape 2841"/>
        <p:cNvGrpSpPr/>
        <p:nvPr/>
      </p:nvGrpSpPr>
      <p:grpSpPr>
        <a:xfrm>
          <a:off x="0" y="0"/>
          <a:ext cx="0" cy="0"/>
          <a:chOff x="0" y="0"/>
          <a:chExt cx="0" cy="0"/>
        </a:xfrm>
      </p:grpSpPr>
      <p:sp>
        <p:nvSpPr>
          <p:cNvPr id="2842" name="Google Shape;2842;p45"/>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IPC Problems - 1</a:t>
            </a:r>
            <a:endParaRPr/>
          </a:p>
        </p:txBody>
      </p:sp>
      <p:grpSp>
        <p:nvGrpSpPr>
          <p:cNvPr id="2843" name="Google Shape;2843;p45"/>
          <p:cNvGrpSpPr/>
          <p:nvPr/>
        </p:nvGrpSpPr>
        <p:grpSpPr>
          <a:xfrm>
            <a:off x="158595" y="4604008"/>
            <a:ext cx="1109277" cy="391966"/>
            <a:chOff x="1778163" y="5028875"/>
            <a:chExt cx="1032750" cy="364925"/>
          </a:xfrm>
        </p:grpSpPr>
        <p:sp>
          <p:nvSpPr>
            <p:cNvPr id="2844" name="Google Shape;2844;p45"/>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5" name="Google Shape;2845;p45"/>
            <p:cNvGrpSpPr/>
            <p:nvPr/>
          </p:nvGrpSpPr>
          <p:grpSpPr>
            <a:xfrm>
              <a:off x="1778163" y="5028875"/>
              <a:ext cx="1032750" cy="364925"/>
              <a:chOff x="1219150" y="5030275"/>
              <a:chExt cx="1032750" cy="364925"/>
            </a:xfrm>
          </p:grpSpPr>
          <p:sp>
            <p:nvSpPr>
              <p:cNvPr id="2846" name="Google Shape;2846;p45"/>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5"/>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5"/>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5"/>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50" name="Google Shape;2850;p45"/>
          <p:cNvSpPr txBox="1"/>
          <p:nvPr>
            <p:ph idx="4294967295" type="subTitle"/>
          </p:nvPr>
        </p:nvSpPr>
        <p:spPr>
          <a:xfrm>
            <a:off x="945650" y="1048425"/>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Busy-waiting (Possible)</a:t>
            </a:r>
            <a:endParaRPr b="1" sz="100"/>
          </a:p>
          <a:p>
            <a:pPr indent="-215900" lvl="0" marL="241300" rtl="0" algn="l">
              <a:spcBef>
                <a:spcPts val="0"/>
              </a:spcBef>
              <a:spcAft>
                <a:spcPts val="0"/>
              </a:spcAft>
              <a:buSzPts val="1400"/>
              <a:buChar char="●"/>
            </a:pPr>
            <a:r>
              <a:rPr lang="en"/>
              <a:t>Consider there are n-1 articles and n editors.</a:t>
            </a:r>
            <a:endParaRPr/>
          </a:p>
          <a:p>
            <a:pPr indent="-215900" lvl="0" marL="241300" rtl="0" algn="l">
              <a:spcBef>
                <a:spcPts val="0"/>
              </a:spcBef>
              <a:spcAft>
                <a:spcPts val="0"/>
              </a:spcAft>
              <a:buSzPts val="1400"/>
              <a:buChar char="●"/>
            </a:pPr>
            <a:r>
              <a:rPr lang="en"/>
              <a:t>Now let’s say they are accessing the articles to read randomly, but at any point of time only four of the editors will get articles to read.</a:t>
            </a:r>
            <a:endParaRPr/>
          </a:p>
          <a:p>
            <a:pPr indent="-215900" lvl="0" marL="241300" rtl="0" algn="l">
              <a:spcBef>
                <a:spcPts val="0"/>
              </a:spcBef>
              <a:spcAft>
                <a:spcPts val="0"/>
              </a:spcAft>
              <a:buSzPts val="1400"/>
              <a:buChar char="●"/>
            </a:pPr>
            <a:r>
              <a:rPr lang="en"/>
              <a:t>Suppose, n-1 editors got the articles to read, one article to each editor and now there is one editor which is contiguously checking that is any article available for reading but it will not be available till any one of them completes the reading.</a:t>
            </a:r>
            <a:endParaRPr/>
          </a:p>
          <a:p>
            <a:pPr indent="-215900" lvl="0" marL="241300" rtl="0" algn="l">
              <a:spcBef>
                <a:spcPts val="0"/>
              </a:spcBef>
              <a:spcAft>
                <a:spcPts val="0"/>
              </a:spcAft>
              <a:buSzPts val="1400"/>
              <a:buChar char="●"/>
            </a:pPr>
            <a:r>
              <a:rPr lang="en"/>
              <a:t>So, till these time it is contiguously checking for the articles availability.</a:t>
            </a:r>
            <a:endParaRPr/>
          </a:p>
          <a:p>
            <a:pPr indent="-215900" lvl="0" marL="241300" rtl="0" algn="l">
              <a:spcBef>
                <a:spcPts val="0"/>
              </a:spcBef>
              <a:spcAft>
                <a:spcPts val="0"/>
              </a:spcAft>
              <a:buSzPts val="1400"/>
              <a:buChar char="●"/>
            </a:pPr>
            <a:r>
              <a:rPr lang="en"/>
              <a:t>These CPU cycles used for checking the article availability contiguously is called busy waiting happened.</a:t>
            </a:r>
            <a:endParaRPr/>
          </a:p>
          <a:p>
            <a:pPr indent="-215900" lvl="0" marL="241300" rtl="0" algn="l">
              <a:spcBef>
                <a:spcPts val="0"/>
              </a:spcBef>
              <a:spcAft>
                <a:spcPts val="0"/>
              </a:spcAft>
              <a:buSzPts val="1400"/>
              <a:buChar char="●"/>
            </a:pPr>
            <a:r>
              <a:rPr lang="en"/>
              <a:t>These will be true whenever there will be articles remaining for decision are less then no of editors to read where every article which is remaining is the one which is not yet rejected by atleast on of the editor.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4" name="Shape 2854"/>
        <p:cNvGrpSpPr/>
        <p:nvPr/>
      </p:nvGrpSpPr>
      <p:grpSpPr>
        <a:xfrm>
          <a:off x="0" y="0"/>
          <a:ext cx="0" cy="0"/>
          <a:chOff x="0" y="0"/>
          <a:chExt cx="0" cy="0"/>
        </a:xfrm>
      </p:grpSpPr>
      <p:sp>
        <p:nvSpPr>
          <p:cNvPr id="2855" name="Google Shape;2855;p46"/>
          <p:cNvSpPr txBox="1"/>
          <p:nvPr>
            <p:ph type="title"/>
          </p:nvPr>
        </p:nvSpPr>
        <p:spPr>
          <a:xfrm>
            <a:off x="5676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IPC Problems - 2</a:t>
            </a:r>
            <a:endParaRPr/>
          </a:p>
        </p:txBody>
      </p:sp>
      <p:grpSp>
        <p:nvGrpSpPr>
          <p:cNvPr id="2856" name="Google Shape;2856;p46"/>
          <p:cNvGrpSpPr/>
          <p:nvPr/>
        </p:nvGrpSpPr>
        <p:grpSpPr>
          <a:xfrm>
            <a:off x="158595" y="4604008"/>
            <a:ext cx="1109277" cy="391966"/>
            <a:chOff x="1778163" y="5028875"/>
            <a:chExt cx="1032750" cy="364925"/>
          </a:xfrm>
        </p:grpSpPr>
        <p:sp>
          <p:nvSpPr>
            <p:cNvPr id="2857" name="Google Shape;2857;p46"/>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8" name="Google Shape;2858;p46"/>
            <p:cNvGrpSpPr/>
            <p:nvPr/>
          </p:nvGrpSpPr>
          <p:grpSpPr>
            <a:xfrm>
              <a:off x="1778163" y="5028875"/>
              <a:ext cx="1032750" cy="364925"/>
              <a:chOff x="1219150" y="5030275"/>
              <a:chExt cx="1032750" cy="364925"/>
            </a:xfrm>
          </p:grpSpPr>
          <p:sp>
            <p:nvSpPr>
              <p:cNvPr id="2859" name="Google Shape;2859;p46"/>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6"/>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6"/>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6"/>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3" name="Google Shape;2863;p46"/>
          <p:cNvSpPr txBox="1"/>
          <p:nvPr>
            <p:ph idx="4294967295" type="subTitle"/>
          </p:nvPr>
        </p:nvSpPr>
        <p:spPr>
          <a:xfrm>
            <a:off x="865200" y="1131950"/>
            <a:ext cx="71088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Deadlock ( Not possible )</a:t>
            </a:r>
            <a:endParaRPr/>
          </a:p>
          <a:p>
            <a:pPr indent="-215900" lvl="0" marL="241300" rtl="0" algn="l">
              <a:spcBef>
                <a:spcPts val="0"/>
              </a:spcBef>
              <a:spcAft>
                <a:spcPts val="0"/>
              </a:spcAft>
              <a:buSzPts val="1400"/>
              <a:buChar char="●"/>
            </a:pPr>
            <a:r>
              <a:rPr lang="en"/>
              <a:t>Here, at a time an editor can read only one article</a:t>
            </a:r>
            <a:endParaRPr/>
          </a:p>
          <a:p>
            <a:pPr indent="-215900" lvl="0" marL="241300" rtl="0" algn="l">
              <a:spcBef>
                <a:spcPts val="0"/>
              </a:spcBef>
              <a:spcAft>
                <a:spcPts val="0"/>
              </a:spcAft>
              <a:buSzPts val="1400"/>
              <a:buChar char="●"/>
            </a:pPr>
            <a:r>
              <a:rPr lang="en"/>
              <a:t>So, no wait for article reading cycle (circular wait) is possible.</a:t>
            </a:r>
            <a:endParaRPr sz="1700">
              <a:solidFill>
                <a:schemeClr val="dk1"/>
              </a:solidFill>
              <a:latin typeface="Merienda One"/>
              <a:ea typeface="Merienda One"/>
              <a:cs typeface="Merienda One"/>
              <a:sym typeface="Merienda One"/>
            </a:endParaRPr>
          </a:p>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Race condition ( Possible )</a:t>
            </a:r>
            <a:endParaRPr/>
          </a:p>
          <a:p>
            <a:pPr indent="-317500" lvl="0" marL="457200" rtl="0" algn="l">
              <a:spcBef>
                <a:spcPts val="0"/>
              </a:spcBef>
              <a:spcAft>
                <a:spcPts val="0"/>
              </a:spcAft>
              <a:buSzPts val="1400"/>
              <a:buChar char="●"/>
            </a:pPr>
            <a:r>
              <a:rPr lang="en"/>
              <a:t>Here, at a time more than one editor can come for reading same article.</a:t>
            </a:r>
            <a:endParaRPr/>
          </a:p>
          <a:p>
            <a:pPr indent="-317500" lvl="0" marL="457200" rtl="0" algn="l">
              <a:spcBef>
                <a:spcPts val="0"/>
              </a:spcBef>
              <a:spcAft>
                <a:spcPts val="0"/>
              </a:spcAft>
              <a:buSzPts val="1400"/>
              <a:buChar char="●"/>
            </a:pPr>
            <a:r>
              <a:rPr lang="en"/>
              <a:t>Now, article is a shared resource and because of that which article will be accepted by which editor depends on the sequence in which article reading is done by the editors(race condition).</a:t>
            </a:r>
            <a:endParaRPr/>
          </a:p>
          <a:p>
            <a:pPr indent="-317500" lvl="0" marL="457200" rtl="0" algn="l">
              <a:spcBef>
                <a:spcPts val="0"/>
              </a:spcBef>
              <a:spcAft>
                <a:spcPts val="0"/>
              </a:spcAft>
              <a:buSzPts val="1400"/>
              <a:buChar char="●"/>
            </a:pPr>
            <a:r>
              <a:rPr lang="en"/>
              <a:t>To synchronize these article reading semaphore locks are used.</a:t>
            </a:r>
            <a:endParaRPr/>
          </a:p>
          <a:p>
            <a:pPr indent="0" lvl="0" marL="0" rtl="0" algn="l">
              <a:spcBef>
                <a:spcPts val="0"/>
              </a:spcBef>
              <a:spcAft>
                <a:spcPts val="0"/>
              </a:spcAft>
              <a:buNone/>
            </a:pPr>
            <a:r>
              <a:rPr lang="en" sz="1700">
                <a:solidFill>
                  <a:schemeClr val="dk1"/>
                </a:solidFill>
                <a:latin typeface="Merienda One"/>
                <a:ea typeface="Merienda One"/>
                <a:cs typeface="Merienda One"/>
                <a:sym typeface="Merienda One"/>
              </a:rPr>
              <a:t>Starvation ( Not possible )</a:t>
            </a:r>
            <a:endParaRPr sz="1700">
              <a:solidFill>
                <a:schemeClr val="dk1"/>
              </a:solidFill>
              <a:latin typeface="Merienda One"/>
              <a:ea typeface="Merienda One"/>
              <a:cs typeface="Merienda One"/>
              <a:sym typeface="Merienda One"/>
            </a:endParaRPr>
          </a:p>
          <a:p>
            <a:pPr indent="-317500" lvl="0" marL="457200" rtl="0" algn="l">
              <a:spcBef>
                <a:spcPts val="0"/>
              </a:spcBef>
              <a:spcAft>
                <a:spcPts val="0"/>
              </a:spcAft>
              <a:buSzPts val="1400"/>
              <a:buChar char="●"/>
            </a:pPr>
            <a:r>
              <a:rPr lang="en"/>
              <a:t>Here, we are not setting the priority for any editor so whenever it will ask for the article to read it will be assigned according to the arrival of the all the editors who have asked for same article reading.</a:t>
            </a:r>
            <a:endParaRPr/>
          </a:p>
          <a:p>
            <a:pPr indent="-317500" lvl="0" marL="457200" rtl="0" algn="l">
              <a:spcBef>
                <a:spcPts val="0"/>
              </a:spcBef>
              <a:spcAft>
                <a:spcPts val="0"/>
              </a:spcAft>
              <a:buSzPts val="1400"/>
              <a:buChar char="●"/>
            </a:pPr>
            <a:r>
              <a:rPr lang="en"/>
              <a:t>So, it will never be the case that some editor 2 who comes after the editor 1 for taking lock on article and editor 2 gets the lock on that artilce before editor 1 gets lock on that same article.</a:t>
            </a:r>
            <a:endParaRPr/>
          </a:p>
          <a:p>
            <a:pPr indent="0" lvl="0" marL="0" rtl="0" algn="l">
              <a:spcBef>
                <a:spcPts val="0"/>
              </a:spcBef>
              <a:spcAft>
                <a:spcPts val="0"/>
              </a:spcAft>
              <a:buNone/>
            </a:pPr>
            <a:r>
              <a:t/>
            </a:r>
            <a:endParaRPr sz="1700">
              <a:solidFill>
                <a:schemeClr val="dk1"/>
              </a:solidFill>
              <a:latin typeface="Merienda One"/>
              <a:ea typeface="Merienda One"/>
              <a:cs typeface="Merienda One"/>
              <a:sym typeface="Merienda One"/>
            </a:endParaRPr>
          </a:p>
          <a:p>
            <a:pPr indent="0" lvl="0" marL="0" rtl="0" algn="l">
              <a:spcBef>
                <a:spcPts val="0"/>
              </a:spcBef>
              <a:spcAft>
                <a:spcPts val="0"/>
              </a:spcAft>
              <a:buNone/>
            </a:pPr>
            <a:r>
              <a:t/>
            </a:r>
            <a:endParaRPr sz="1700">
              <a:solidFill>
                <a:schemeClr val="dk1"/>
              </a:solidFill>
              <a:latin typeface="Merienda One"/>
              <a:ea typeface="Merienda One"/>
              <a:cs typeface="Merienda One"/>
              <a:sym typeface="Merienda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7" name="Shape 2867"/>
        <p:cNvGrpSpPr/>
        <p:nvPr/>
      </p:nvGrpSpPr>
      <p:grpSpPr>
        <a:xfrm>
          <a:off x="0" y="0"/>
          <a:ext cx="0" cy="0"/>
          <a:chOff x="0" y="0"/>
          <a:chExt cx="0" cy="0"/>
        </a:xfrm>
      </p:grpSpPr>
      <p:grpSp>
        <p:nvGrpSpPr>
          <p:cNvPr id="2868" name="Google Shape;2868;p47"/>
          <p:cNvGrpSpPr/>
          <p:nvPr/>
        </p:nvGrpSpPr>
        <p:grpSpPr>
          <a:xfrm>
            <a:off x="135677" y="1836777"/>
            <a:ext cx="1858236" cy="1469955"/>
            <a:chOff x="4742000" y="673763"/>
            <a:chExt cx="1107675" cy="876225"/>
          </a:xfrm>
        </p:grpSpPr>
        <p:sp>
          <p:nvSpPr>
            <p:cNvPr id="2869" name="Google Shape;2869;p47"/>
            <p:cNvSpPr/>
            <p:nvPr/>
          </p:nvSpPr>
          <p:spPr>
            <a:xfrm>
              <a:off x="4743200" y="673775"/>
              <a:ext cx="1105275" cy="876200"/>
            </a:xfrm>
            <a:custGeom>
              <a:rect b="b" l="l" r="r" t="t"/>
              <a:pathLst>
                <a:path extrusionOk="0" h="35048" w="44211">
                  <a:moveTo>
                    <a:pt x="41930" y="12385"/>
                  </a:moveTo>
                  <a:lnTo>
                    <a:pt x="41274" y="12620"/>
                  </a:lnTo>
                  <a:cubicBezTo>
                    <a:pt x="41687" y="12454"/>
                    <a:pt x="41930" y="12385"/>
                    <a:pt x="41930" y="12385"/>
                  </a:cubicBezTo>
                  <a:close/>
                  <a:moveTo>
                    <a:pt x="33506" y="1"/>
                  </a:moveTo>
                  <a:cubicBezTo>
                    <a:pt x="23134" y="3872"/>
                    <a:pt x="24406" y="13621"/>
                    <a:pt x="24406" y="13621"/>
                  </a:cubicBezTo>
                  <a:cubicBezTo>
                    <a:pt x="20710" y="12497"/>
                    <a:pt x="17611" y="12100"/>
                    <a:pt x="15077" y="12100"/>
                  </a:cubicBezTo>
                  <a:cubicBezTo>
                    <a:pt x="13037" y="12100"/>
                    <a:pt x="11363" y="12357"/>
                    <a:pt x="10037" y="12700"/>
                  </a:cubicBezTo>
                  <a:lnTo>
                    <a:pt x="6865" y="12146"/>
                  </a:lnTo>
                  <a:cubicBezTo>
                    <a:pt x="6788" y="11976"/>
                    <a:pt x="6602" y="11882"/>
                    <a:pt x="6418" y="11882"/>
                  </a:cubicBezTo>
                  <a:cubicBezTo>
                    <a:pt x="6289" y="11882"/>
                    <a:pt x="6160" y="11929"/>
                    <a:pt x="6072" y="12030"/>
                  </a:cubicBezTo>
                  <a:cubicBezTo>
                    <a:pt x="5999" y="11850"/>
                    <a:pt x="5807" y="11751"/>
                    <a:pt x="5619" y="11751"/>
                  </a:cubicBezTo>
                  <a:cubicBezTo>
                    <a:pt x="5489" y="11751"/>
                    <a:pt x="5361" y="11798"/>
                    <a:pt x="5273" y="11898"/>
                  </a:cubicBezTo>
                  <a:cubicBezTo>
                    <a:pt x="5200" y="11719"/>
                    <a:pt x="5008" y="11620"/>
                    <a:pt x="4820" y="11620"/>
                  </a:cubicBezTo>
                  <a:cubicBezTo>
                    <a:pt x="4657" y="11620"/>
                    <a:pt x="4496" y="11694"/>
                    <a:pt x="4415" y="11856"/>
                  </a:cubicBezTo>
                  <a:cubicBezTo>
                    <a:pt x="3860" y="11668"/>
                    <a:pt x="2369" y="11188"/>
                    <a:pt x="1674" y="11188"/>
                  </a:cubicBezTo>
                  <a:cubicBezTo>
                    <a:pt x="1583" y="11188"/>
                    <a:pt x="1506" y="11196"/>
                    <a:pt x="1446" y="11215"/>
                  </a:cubicBezTo>
                  <a:cubicBezTo>
                    <a:pt x="817" y="11405"/>
                    <a:pt x="0" y="14350"/>
                    <a:pt x="489" y="14704"/>
                  </a:cubicBezTo>
                  <a:cubicBezTo>
                    <a:pt x="909" y="15008"/>
                    <a:pt x="3178" y="15324"/>
                    <a:pt x="3812" y="15406"/>
                  </a:cubicBezTo>
                  <a:lnTo>
                    <a:pt x="3793" y="15519"/>
                  </a:lnTo>
                  <a:cubicBezTo>
                    <a:pt x="3738" y="15855"/>
                    <a:pt x="4007" y="16050"/>
                    <a:pt x="4271" y="16050"/>
                  </a:cubicBezTo>
                  <a:cubicBezTo>
                    <a:pt x="4401" y="16050"/>
                    <a:pt x="4529" y="16002"/>
                    <a:pt x="4617" y="15901"/>
                  </a:cubicBezTo>
                  <a:cubicBezTo>
                    <a:pt x="4690" y="16081"/>
                    <a:pt x="4882" y="16181"/>
                    <a:pt x="5070" y="16181"/>
                  </a:cubicBezTo>
                  <a:cubicBezTo>
                    <a:pt x="5200" y="16181"/>
                    <a:pt x="5328" y="16133"/>
                    <a:pt x="5415" y="16033"/>
                  </a:cubicBezTo>
                  <a:cubicBezTo>
                    <a:pt x="5460" y="16137"/>
                    <a:pt x="5543" y="16220"/>
                    <a:pt x="5647" y="16265"/>
                  </a:cubicBezTo>
                  <a:lnTo>
                    <a:pt x="5434" y="17075"/>
                  </a:lnTo>
                  <a:cubicBezTo>
                    <a:pt x="4800" y="17325"/>
                    <a:pt x="3943" y="17687"/>
                    <a:pt x="3873" y="17847"/>
                  </a:cubicBezTo>
                  <a:cubicBezTo>
                    <a:pt x="3761" y="18103"/>
                    <a:pt x="15364" y="35047"/>
                    <a:pt x="15859" y="35047"/>
                  </a:cubicBezTo>
                  <a:cubicBezTo>
                    <a:pt x="15859" y="35047"/>
                    <a:pt x="15859" y="35047"/>
                    <a:pt x="15859" y="35047"/>
                  </a:cubicBezTo>
                  <a:cubicBezTo>
                    <a:pt x="16342" y="35031"/>
                    <a:pt x="21801" y="28955"/>
                    <a:pt x="30196" y="28955"/>
                  </a:cubicBezTo>
                  <a:cubicBezTo>
                    <a:pt x="30225" y="28955"/>
                    <a:pt x="30254" y="28955"/>
                    <a:pt x="30283" y="28956"/>
                  </a:cubicBezTo>
                  <a:cubicBezTo>
                    <a:pt x="30325" y="28960"/>
                    <a:pt x="30368" y="28962"/>
                    <a:pt x="30412" y="28962"/>
                  </a:cubicBezTo>
                  <a:cubicBezTo>
                    <a:pt x="31740" y="28962"/>
                    <a:pt x="33904" y="27035"/>
                    <a:pt x="33929" y="26579"/>
                  </a:cubicBezTo>
                  <a:cubicBezTo>
                    <a:pt x="33871" y="23550"/>
                    <a:pt x="37848" y="17839"/>
                    <a:pt x="43945" y="15877"/>
                  </a:cubicBezTo>
                  <a:cubicBezTo>
                    <a:pt x="44210" y="15584"/>
                    <a:pt x="43020" y="14446"/>
                    <a:pt x="42373" y="13865"/>
                  </a:cubicBezTo>
                  <a:lnTo>
                    <a:pt x="41930" y="12385"/>
                  </a:lnTo>
                  <a:lnTo>
                    <a:pt x="33506" y="1"/>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0" name="Google Shape;2870;p47"/>
            <p:cNvGrpSpPr/>
            <p:nvPr/>
          </p:nvGrpSpPr>
          <p:grpSpPr>
            <a:xfrm>
              <a:off x="4742000" y="673763"/>
              <a:ext cx="1107675" cy="876225"/>
              <a:chOff x="4198800" y="782000"/>
              <a:chExt cx="1107675" cy="876225"/>
            </a:xfrm>
          </p:grpSpPr>
          <p:sp>
            <p:nvSpPr>
              <p:cNvPr id="2871" name="Google Shape;2871;p47"/>
              <p:cNvSpPr/>
              <p:nvPr/>
            </p:nvSpPr>
            <p:spPr>
              <a:xfrm>
                <a:off x="4292850" y="1119975"/>
                <a:ext cx="1013625" cy="538250"/>
              </a:xfrm>
              <a:custGeom>
                <a:rect b="b" l="l" r="r" t="t"/>
                <a:pathLst>
                  <a:path extrusionOk="0" h="21530" w="40545">
                    <a:moveTo>
                      <a:pt x="38217" y="0"/>
                    </a:moveTo>
                    <a:lnTo>
                      <a:pt x="2357" y="3296"/>
                    </a:lnTo>
                    <a:cubicBezTo>
                      <a:pt x="2357" y="3296"/>
                      <a:pt x="223" y="4072"/>
                      <a:pt x="112" y="4329"/>
                    </a:cubicBezTo>
                    <a:cubicBezTo>
                      <a:pt x="1" y="4584"/>
                      <a:pt x="11605" y="21529"/>
                      <a:pt x="12098" y="21529"/>
                    </a:cubicBezTo>
                    <a:cubicBezTo>
                      <a:pt x="12098" y="21529"/>
                      <a:pt x="12099" y="21529"/>
                      <a:pt x="12099" y="21529"/>
                    </a:cubicBezTo>
                    <a:cubicBezTo>
                      <a:pt x="12581" y="21512"/>
                      <a:pt x="18039" y="15437"/>
                      <a:pt x="26433" y="15437"/>
                    </a:cubicBezTo>
                    <a:cubicBezTo>
                      <a:pt x="26463" y="15437"/>
                      <a:pt x="26493" y="15438"/>
                      <a:pt x="26523" y="15438"/>
                    </a:cubicBezTo>
                    <a:cubicBezTo>
                      <a:pt x="26564" y="15442"/>
                      <a:pt x="26607" y="15444"/>
                      <a:pt x="26650" y="15444"/>
                    </a:cubicBezTo>
                    <a:cubicBezTo>
                      <a:pt x="27979" y="15444"/>
                      <a:pt x="30143" y="13517"/>
                      <a:pt x="30168" y="13061"/>
                    </a:cubicBezTo>
                    <a:cubicBezTo>
                      <a:pt x="30110" y="10032"/>
                      <a:pt x="34088" y="4321"/>
                      <a:pt x="40184" y="2359"/>
                    </a:cubicBezTo>
                    <a:cubicBezTo>
                      <a:pt x="40545" y="1959"/>
                      <a:pt x="38217" y="0"/>
                      <a:pt x="38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7"/>
              <p:cNvSpPr/>
              <p:nvPr/>
            </p:nvSpPr>
            <p:spPr>
              <a:xfrm>
                <a:off x="4328350" y="1091600"/>
                <a:ext cx="940250" cy="527675"/>
              </a:xfrm>
              <a:custGeom>
                <a:rect b="b" l="l" r="r" t="t"/>
                <a:pathLst>
                  <a:path extrusionOk="0" h="21107" w="37610">
                    <a:moveTo>
                      <a:pt x="36749" y="1"/>
                    </a:moveTo>
                    <a:lnTo>
                      <a:pt x="17619" y="6859"/>
                    </a:lnTo>
                    <a:lnTo>
                      <a:pt x="954" y="2027"/>
                    </a:lnTo>
                    <a:lnTo>
                      <a:pt x="0" y="5655"/>
                    </a:lnTo>
                    <a:lnTo>
                      <a:pt x="10898" y="21107"/>
                    </a:lnTo>
                    <a:cubicBezTo>
                      <a:pt x="10898" y="21107"/>
                      <a:pt x="16168" y="15453"/>
                      <a:pt x="24094" y="15453"/>
                    </a:cubicBezTo>
                    <a:cubicBezTo>
                      <a:pt x="24510" y="15453"/>
                      <a:pt x="24933" y="15468"/>
                      <a:pt x="25364" y="15501"/>
                    </a:cubicBezTo>
                    <a:lnTo>
                      <a:pt x="27705" y="13762"/>
                    </a:lnTo>
                    <a:cubicBezTo>
                      <a:pt x="27783" y="6576"/>
                      <a:pt x="37610" y="2880"/>
                      <a:pt x="37610" y="2880"/>
                    </a:cubicBezTo>
                    <a:lnTo>
                      <a:pt x="367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7"/>
              <p:cNvSpPr/>
              <p:nvPr/>
            </p:nvSpPr>
            <p:spPr>
              <a:xfrm>
                <a:off x="4352200" y="782000"/>
                <a:ext cx="894900" cy="752375"/>
              </a:xfrm>
              <a:custGeom>
                <a:rect b="b" l="l" r="r" t="t"/>
                <a:pathLst>
                  <a:path extrusionOk="0" h="30095" w="35796">
                    <a:moveTo>
                      <a:pt x="27371" y="1"/>
                    </a:moveTo>
                    <a:cubicBezTo>
                      <a:pt x="17000" y="3873"/>
                      <a:pt x="18271" y="13621"/>
                      <a:pt x="18271" y="13621"/>
                    </a:cubicBezTo>
                    <a:cubicBezTo>
                      <a:pt x="14575" y="12497"/>
                      <a:pt x="11476" y="12100"/>
                      <a:pt x="8941" y="12100"/>
                    </a:cubicBezTo>
                    <a:cubicBezTo>
                      <a:pt x="2828" y="12100"/>
                      <a:pt x="0" y="14411"/>
                      <a:pt x="0" y="14411"/>
                    </a:cubicBezTo>
                    <a:lnTo>
                      <a:pt x="10299" y="30094"/>
                    </a:lnTo>
                    <a:cubicBezTo>
                      <a:pt x="14808" y="26566"/>
                      <a:pt x="20532" y="26069"/>
                      <a:pt x="23400" y="26069"/>
                    </a:cubicBezTo>
                    <a:cubicBezTo>
                      <a:pt x="24525" y="26069"/>
                      <a:pt x="25210" y="26145"/>
                      <a:pt x="25210" y="26145"/>
                    </a:cubicBezTo>
                    <a:cubicBezTo>
                      <a:pt x="27118" y="14829"/>
                      <a:pt x="35795" y="12386"/>
                      <a:pt x="35795" y="12386"/>
                    </a:cubicBezTo>
                    <a:lnTo>
                      <a:pt x="273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7"/>
              <p:cNvSpPr/>
              <p:nvPr/>
            </p:nvSpPr>
            <p:spPr>
              <a:xfrm>
                <a:off x="4816125" y="1139700"/>
                <a:ext cx="153500" cy="277975"/>
              </a:xfrm>
              <a:custGeom>
                <a:rect b="b" l="l" r="r" t="t"/>
                <a:pathLst>
                  <a:path extrusionOk="0" fill="none" h="11119" w="6140">
                    <a:moveTo>
                      <a:pt x="1" y="0"/>
                    </a:moveTo>
                    <a:cubicBezTo>
                      <a:pt x="3680" y="5650"/>
                      <a:pt x="6140" y="11119"/>
                      <a:pt x="6140" y="11119"/>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7"/>
              <p:cNvSpPr/>
              <p:nvPr/>
            </p:nvSpPr>
            <p:spPr>
              <a:xfrm>
                <a:off x="4492600" y="1127025"/>
                <a:ext cx="310300" cy="39650"/>
              </a:xfrm>
              <a:custGeom>
                <a:rect b="b" l="l" r="r" t="t"/>
                <a:pathLst>
                  <a:path extrusionOk="0" fill="none" h="1586" w="12412">
                    <a:moveTo>
                      <a:pt x="12412" y="1059"/>
                    </a:moveTo>
                    <a:cubicBezTo>
                      <a:pt x="8345" y="0"/>
                      <a:pt x="3964" y="187"/>
                      <a:pt x="1" y="1585"/>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7"/>
              <p:cNvSpPr/>
              <p:nvPr/>
            </p:nvSpPr>
            <p:spPr>
              <a:xfrm>
                <a:off x="4556200" y="1180850"/>
                <a:ext cx="259875" cy="32250"/>
              </a:xfrm>
              <a:custGeom>
                <a:rect b="b" l="l" r="r" t="t"/>
                <a:pathLst>
                  <a:path extrusionOk="0" fill="none" h="1290" w="10395">
                    <a:moveTo>
                      <a:pt x="10395" y="521"/>
                    </a:moveTo>
                    <a:cubicBezTo>
                      <a:pt x="6915" y="0"/>
                      <a:pt x="3364" y="262"/>
                      <a:pt x="0" y="1289"/>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7"/>
              <p:cNvSpPr/>
              <p:nvPr/>
            </p:nvSpPr>
            <p:spPr>
              <a:xfrm>
                <a:off x="4573825" y="1236775"/>
                <a:ext cx="263725" cy="44125"/>
              </a:xfrm>
              <a:custGeom>
                <a:rect b="b" l="l" r="r" t="t"/>
                <a:pathLst>
                  <a:path extrusionOk="0" fill="none" h="1765" w="10549">
                    <a:moveTo>
                      <a:pt x="10548" y="250"/>
                    </a:moveTo>
                    <a:cubicBezTo>
                      <a:pt x="6964" y="0"/>
                      <a:pt x="3368" y="517"/>
                      <a:pt x="0" y="1764"/>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7"/>
              <p:cNvSpPr/>
              <p:nvPr/>
            </p:nvSpPr>
            <p:spPr>
              <a:xfrm>
                <a:off x="4586700" y="1294925"/>
                <a:ext cx="281025" cy="48575"/>
              </a:xfrm>
              <a:custGeom>
                <a:rect b="b" l="l" r="r" t="t"/>
                <a:pathLst>
                  <a:path extrusionOk="0" fill="none" h="1943" w="11241">
                    <a:moveTo>
                      <a:pt x="11241" y="0"/>
                    </a:moveTo>
                    <a:cubicBezTo>
                      <a:pt x="7417" y="68"/>
                      <a:pt x="3626" y="723"/>
                      <a:pt x="0" y="1942"/>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7"/>
              <p:cNvSpPr/>
              <p:nvPr/>
            </p:nvSpPr>
            <p:spPr>
              <a:xfrm>
                <a:off x="4644000" y="1339675"/>
                <a:ext cx="259200" cy="68150"/>
              </a:xfrm>
              <a:custGeom>
                <a:rect b="b" l="l" r="r" t="t"/>
                <a:pathLst>
                  <a:path extrusionOk="0" fill="none" h="2726" w="10368">
                    <a:moveTo>
                      <a:pt x="10367" y="273"/>
                    </a:moveTo>
                    <a:cubicBezTo>
                      <a:pt x="6770" y="1"/>
                      <a:pt x="3094" y="870"/>
                      <a:pt x="0" y="2725"/>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7"/>
              <p:cNvSpPr/>
              <p:nvPr/>
            </p:nvSpPr>
            <p:spPr>
              <a:xfrm>
                <a:off x="4956675" y="1112200"/>
                <a:ext cx="138425" cy="191025"/>
              </a:xfrm>
              <a:custGeom>
                <a:rect b="b" l="l" r="r" t="t"/>
                <a:pathLst>
                  <a:path extrusionOk="0" fill="none" h="7641" w="5537">
                    <a:moveTo>
                      <a:pt x="0" y="7641"/>
                    </a:moveTo>
                    <a:cubicBezTo>
                      <a:pt x="811" y="4526"/>
                      <a:pt x="2829" y="1741"/>
                      <a:pt x="5536"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7"/>
              <p:cNvSpPr/>
              <p:nvPr/>
            </p:nvSpPr>
            <p:spPr>
              <a:xfrm>
                <a:off x="4919650" y="1001625"/>
                <a:ext cx="173275" cy="242375"/>
              </a:xfrm>
              <a:custGeom>
                <a:rect b="b" l="l" r="r" t="t"/>
                <a:pathLst>
                  <a:path extrusionOk="0" fill="none" h="9695" w="6931">
                    <a:moveTo>
                      <a:pt x="1" y="9695"/>
                    </a:moveTo>
                    <a:cubicBezTo>
                      <a:pt x="1250" y="5858"/>
                      <a:pt x="3706" y="2424"/>
                      <a:pt x="6930"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7"/>
              <p:cNvSpPr/>
              <p:nvPr/>
            </p:nvSpPr>
            <p:spPr>
              <a:xfrm>
                <a:off x="4896000" y="935625"/>
                <a:ext cx="159725" cy="243350"/>
              </a:xfrm>
              <a:custGeom>
                <a:rect b="b" l="l" r="r" t="t"/>
                <a:pathLst>
                  <a:path extrusionOk="0" fill="none" h="9734" w="6389">
                    <a:moveTo>
                      <a:pt x="1" y="9733"/>
                    </a:moveTo>
                    <a:cubicBezTo>
                      <a:pt x="885" y="5869"/>
                      <a:pt x="3195" y="2348"/>
                      <a:pt x="6388" y="0"/>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7"/>
              <p:cNvSpPr/>
              <p:nvPr/>
            </p:nvSpPr>
            <p:spPr>
              <a:xfrm>
                <a:off x="4850825" y="879925"/>
                <a:ext cx="130875" cy="207325"/>
              </a:xfrm>
              <a:custGeom>
                <a:rect b="b" l="l" r="r" t="t"/>
                <a:pathLst>
                  <a:path extrusionOk="0" fill="none" h="8293" w="5235">
                    <a:moveTo>
                      <a:pt x="0" y="8292"/>
                    </a:moveTo>
                    <a:cubicBezTo>
                      <a:pt x="633" y="5008"/>
                      <a:pt x="2540" y="1984"/>
                      <a:pt x="5234" y="1"/>
                    </a:cubicBezTo>
                  </a:path>
                </a:pathLst>
              </a:custGeom>
              <a:noFill/>
              <a:ln cap="rnd" cmpd="sng" w="66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7"/>
              <p:cNvSpPr/>
              <p:nvPr/>
            </p:nvSpPr>
            <p:spPr>
              <a:xfrm>
                <a:off x="4349550" y="1084700"/>
                <a:ext cx="436500" cy="151325"/>
              </a:xfrm>
              <a:custGeom>
                <a:rect b="b" l="l" r="r" t="t"/>
                <a:pathLst>
                  <a:path extrusionOk="0" h="6053" w="17460">
                    <a:moveTo>
                      <a:pt x="617" y="0"/>
                    </a:moveTo>
                    <a:lnTo>
                      <a:pt x="0" y="3890"/>
                    </a:lnTo>
                    <a:lnTo>
                      <a:pt x="13967" y="6052"/>
                    </a:lnTo>
                    <a:cubicBezTo>
                      <a:pt x="13967" y="6052"/>
                      <a:pt x="16743" y="5425"/>
                      <a:pt x="17101" y="4719"/>
                    </a:cubicBezTo>
                    <a:cubicBezTo>
                      <a:pt x="17459" y="4014"/>
                      <a:pt x="14836" y="2482"/>
                      <a:pt x="14836" y="2482"/>
                    </a:cubicBezTo>
                    <a:lnTo>
                      <a:pt x="6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7"/>
              <p:cNvSpPr/>
              <p:nvPr/>
            </p:nvSpPr>
            <p:spPr>
              <a:xfrm>
                <a:off x="4314025" y="1143325"/>
                <a:ext cx="406225" cy="80775"/>
              </a:xfrm>
              <a:custGeom>
                <a:rect b="b" l="l" r="r" t="t"/>
                <a:pathLst>
                  <a:path extrusionOk="0" h="3231" w="16249">
                    <a:moveTo>
                      <a:pt x="641" y="0"/>
                    </a:moveTo>
                    <a:cubicBezTo>
                      <a:pt x="111" y="0"/>
                      <a:pt x="0" y="847"/>
                      <a:pt x="569" y="934"/>
                    </a:cubicBezTo>
                    <a:lnTo>
                      <a:pt x="3874" y="1440"/>
                    </a:lnTo>
                    <a:lnTo>
                      <a:pt x="15527" y="3224"/>
                    </a:lnTo>
                    <a:cubicBezTo>
                      <a:pt x="15555" y="3228"/>
                      <a:pt x="15582" y="3230"/>
                      <a:pt x="15608" y="3230"/>
                    </a:cubicBezTo>
                    <a:cubicBezTo>
                      <a:pt x="16138" y="3230"/>
                      <a:pt x="16249" y="2383"/>
                      <a:pt x="15679" y="2296"/>
                    </a:cubicBezTo>
                    <a:lnTo>
                      <a:pt x="12374" y="1790"/>
                    </a:lnTo>
                    <a:lnTo>
                      <a:pt x="722" y="7"/>
                    </a:lnTo>
                    <a:cubicBezTo>
                      <a:pt x="694" y="2"/>
                      <a:pt x="667" y="0"/>
                      <a:pt x="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7"/>
              <p:cNvSpPr/>
              <p:nvPr/>
            </p:nvSpPr>
            <p:spPr>
              <a:xfrm>
                <a:off x="4320775" y="1102050"/>
                <a:ext cx="406275" cy="80775"/>
              </a:xfrm>
              <a:custGeom>
                <a:rect b="b" l="l" r="r" t="t"/>
                <a:pathLst>
                  <a:path extrusionOk="0" h="3231" w="16251">
                    <a:moveTo>
                      <a:pt x="641" y="1"/>
                    </a:moveTo>
                    <a:cubicBezTo>
                      <a:pt x="112" y="1"/>
                      <a:pt x="0" y="848"/>
                      <a:pt x="570" y="935"/>
                    </a:cubicBezTo>
                    <a:lnTo>
                      <a:pt x="3875" y="1440"/>
                    </a:lnTo>
                    <a:lnTo>
                      <a:pt x="15528" y="3224"/>
                    </a:lnTo>
                    <a:cubicBezTo>
                      <a:pt x="15556" y="3229"/>
                      <a:pt x="15583" y="3231"/>
                      <a:pt x="15609" y="3231"/>
                    </a:cubicBezTo>
                    <a:cubicBezTo>
                      <a:pt x="16138" y="3231"/>
                      <a:pt x="16250" y="2385"/>
                      <a:pt x="15680" y="2297"/>
                    </a:cubicBezTo>
                    <a:lnTo>
                      <a:pt x="12375" y="1791"/>
                    </a:lnTo>
                    <a:lnTo>
                      <a:pt x="722" y="7"/>
                    </a:lnTo>
                    <a:cubicBezTo>
                      <a:pt x="694" y="3"/>
                      <a:pt x="667" y="1"/>
                      <a:pt x="6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7"/>
              <p:cNvSpPr/>
              <p:nvPr/>
            </p:nvSpPr>
            <p:spPr>
              <a:xfrm>
                <a:off x="4332225" y="1079050"/>
                <a:ext cx="40400" cy="110775"/>
              </a:xfrm>
              <a:custGeom>
                <a:rect b="b" l="l" r="r" t="t"/>
                <a:pathLst>
                  <a:path extrusionOk="0" h="4431" w="1616">
                    <a:moveTo>
                      <a:pt x="1082" y="1"/>
                    </a:moveTo>
                    <a:cubicBezTo>
                      <a:pt x="877" y="1"/>
                      <a:pt x="676" y="118"/>
                      <a:pt x="633" y="379"/>
                    </a:cubicBezTo>
                    <a:lnTo>
                      <a:pt x="55" y="3900"/>
                    </a:lnTo>
                    <a:cubicBezTo>
                      <a:pt x="0" y="4236"/>
                      <a:pt x="269" y="4431"/>
                      <a:pt x="533" y="4431"/>
                    </a:cubicBezTo>
                    <a:cubicBezTo>
                      <a:pt x="738" y="4431"/>
                      <a:pt x="940" y="4313"/>
                      <a:pt x="983" y="4052"/>
                    </a:cubicBezTo>
                    <a:lnTo>
                      <a:pt x="1561" y="532"/>
                    </a:lnTo>
                    <a:cubicBezTo>
                      <a:pt x="1615" y="195"/>
                      <a:pt x="1346" y="1"/>
                      <a:pt x="10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7"/>
              <p:cNvSpPr/>
              <p:nvPr/>
            </p:nvSpPr>
            <p:spPr>
              <a:xfrm>
                <a:off x="4312250" y="1075775"/>
                <a:ext cx="40400" cy="110775"/>
              </a:xfrm>
              <a:custGeom>
                <a:rect b="b" l="l" r="r" t="t"/>
                <a:pathLst>
                  <a:path extrusionOk="0" h="4431" w="1616">
                    <a:moveTo>
                      <a:pt x="1082" y="0"/>
                    </a:moveTo>
                    <a:cubicBezTo>
                      <a:pt x="877" y="0"/>
                      <a:pt x="676" y="118"/>
                      <a:pt x="633" y="378"/>
                    </a:cubicBezTo>
                    <a:lnTo>
                      <a:pt x="56" y="3900"/>
                    </a:lnTo>
                    <a:cubicBezTo>
                      <a:pt x="0" y="4236"/>
                      <a:pt x="270" y="4431"/>
                      <a:pt x="533" y="4431"/>
                    </a:cubicBezTo>
                    <a:cubicBezTo>
                      <a:pt x="739" y="4431"/>
                      <a:pt x="940" y="4313"/>
                      <a:pt x="984" y="4052"/>
                    </a:cubicBezTo>
                    <a:lnTo>
                      <a:pt x="1560" y="531"/>
                    </a:lnTo>
                    <a:cubicBezTo>
                      <a:pt x="1615" y="195"/>
                      <a:pt x="1346" y="0"/>
                      <a:pt x="10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7"/>
              <p:cNvSpPr/>
              <p:nvPr/>
            </p:nvSpPr>
            <p:spPr>
              <a:xfrm>
                <a:off x="4198800" y="1061725"/>
                <a:ext cx="115775" cy="106000"/>
              </a:xfrm>
              <a:custGeom>
                <a:rect b="b" l="l" r="r" t="t"/>
                <a:pathLst>
                  <a:path extrusionOk="0" h="4240" w="4631">
                    <a:moveTo>
                      <a:pt x="1676" y="0"/>
                    </a:moveTo>
                    <a:cubicBezTo>
                      <a:pt x="1585" y="0"/>
                      <a:pt x="1507" y="8"/>
                      <a:pt x="1447" y="27"/>
                    </a:cubicBezTo>
                    <a:cubicBezTo>
                      <a:pt x="818" y="217"/>
                      <a:pt x="0" y="3163"/>
                      <a:pt x="490" y="3516"/>
                    </a:cubicBezTo>
                    <a:cubicBezTo>
                      <a:pt x="979" y="3870"/>
                      <a:pt x="3977" y="4240"/>
                      <a:pt x="3977" y="4240"/>
                    </a:cubicBezTo>
                    <a:lnTo>
                      <a:pt x="4631" y="741"/>
                    </a:lnTo>
                    <a:cubicBezTo>
                      <a:pt x="4631" y="741"/>
                      <a:pt x="2540" y="0"/>
                      <a:pt x="1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7"/>
              <p:cNvSpPr/>
              <p:nvPr/>
            </p:nvSpPr>
            <p:spPr>
              <a:xfrm>
                <a:off x="4292275" y="1072475"/>
                <a:ext cx="40400" cy="110800"/>
              </a:xfrm>
              <a:custGeom>
                <a:rect b="b" l="l" r="r" t="t"/>
                <a:pathLst>
                  <a:path extrusionOk="0" h="4432" w="1616">
                    <a:moveTo>
                      <a:pt x="1083" y="1"/>
                    </a:moveTo>
                    <a:cubicBezTo>
                      <a:pt x="878" y="1"/>
                      <a:pt x="676" y="119"/>
                      <a:pt x="633" y="380"/>
                    </a:cubicBezTo>
                    <a:lnTo>
                      <a:pt x="56" y="3901"/>
                    </a:lnTo>
                    <a:cubicBezTo>
                      <a:pt x="1" y="4237"/>
                      <a:pt x="270" y="4432"/>
                      <a:pt x="533" y="4432"/>
                    </a:cubicBezTo>
                    <a:cubicBezTo>
                      <a:pt x="738" y="4432"/>
                      <a:pt x="940" y="4314"/>
                      <a:pt x="983" y="4052"/>
                    </a:cubicBezTo>
                    <a:lnTo>
                      <a:pt x="1561" y="532"/>
                    </a:lnTo>
                    <a:cubicBezTo>
                      <a:pt x="1616" y="196"/>
                      <a:pt x="1347" y="1"/>
                      <a:pt x="10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7"/>
              <p:cNvSpPr/>
              <p:nvPr/>
            </p:nvSpPr>
            <p:spPr>
              <a:xfrm>
                <a:off x="4666825" y="1146750"/>
                <a:ext cx="113975" cy="89275"/>
              </a:xfrm>
              <a:custGeom>
                <a:rect b="b" l="l" r="r" t="t"/>
                <a:pathLst>
                  <a:path extrusionOk="0" h="3571" w="4559">
                    <a:moveTo>
                      <a:pt x="2145" y="0"/>
                    </a:moveTo>
                    <a:cubicBezTo>
                      <a:pt x="2145" y="0"/>
                      <a:pt x="597" y="148"/>
                      <a:pt x="1769" y="1055"/>
                    </a:cubicBezTo>
                    <a:cubicBezTo>
                      <a:pt x="1769" y="1055"/>
                      <a:pt x="129" y="1697"/>
                      <a:pt x="1274" y="2492"/>
                    </a:cubicBezTo>
                    <a:cubicBezTo>
                      <a:pt x="1274" y="2492"/>
                      <a:pt x="0" y="3225"/>
                      <a:pt x="1276" y="3570"/>
                    </a:cubicBezTo>
                    <a:cubicBezTo>
                      <a:pt x="1276" y="3570"/>
                      <a:pt x="2433" y="3308"/>
                      <a:pt x="3349" y="2934"/>
                    </a:cubicBezTo>
                    <a:cubicBezTo>
                      <a:pt x="3851" y="2729"/>
                      <a:pt x="4283" y="2488"/>
                      <a:pt x="4410" y="2237"/>
                    </a:cubicBezTo>
                    <a:cubicBezTo>
                      <a:pt x="4559" y="1945"/>
                      <a:pt x="4194" y="1510"/>
                      <a:pt x="3716" y="1103"/>
                    </a:cubicBezTo>
                    <a:cubicBezTo>
                      <a:pt x="3041" y="523"/>
                      <a:pt x="2145" y="0"/>
                      <a:pt x="2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7"/>
              <p:cNvSpPr/>
              <p:nvPr/>
            </p:nvSpPr>
            <p:spPr>
              <a:xfrm>
                <a:off x="4745300" y="1174300"/>
                <a:ext cx="35500" cy="45825"/>
              </a:xfrm>
              <a:custGeom>
                <a:rect b="b" l="l" r="r" t="t"/>
                <a:pathLst>
                  <a:path extrusionOk="0" h="1833" w="1420">
                    <a:moveTo>
                      <a:pt x="577" y="1"/>
                    </a:moveTo>
                    <a:cubicBezTo>
                      <a:pt x="417" y="93"/>
                      <a:pt x="282" y="225"/>
                      <a:pt x="188" y="384"/>
                    </a:cubicBezTo>
                    <a:cubicBezTo>
                      <a:pt x="32" y="651"/>
                      <a:pt x="0" y="979"/>
                      <a:pt x="50" y="1285"/>
                    </a:cubicBezTo>
                    <a:cubicBezTo>
                      <a:pt x="75" y="1447"/>
                      <a:pt x="119" y="1605"/>
                      <a:pt x="179" y="1756"/>
                    </a:cubicBezTo>
                    <a:cubicBezTo>
                      <a:pt x="188" y="1779"/>
                      <a:pt x="197" y="1805"/>
                      <a:pt x="210" y="1832"/>
                    </a:cubicBezTo>
                    <a:cubicBezTo>
                      <a:pt x="712" y="1627"/>
                      <a:pt x="1144" y="1386"/>
                      <a:pt x="1271" y="1136"/>
                    </a:cubicBezTo>
                    <a:cubicBezTo>
                      <a:pt x="1420" y="843"/>
                      <a:pt x="1055" y="408"/>
                      <a:pt x="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93" name="Google Shape;2893;p47"/>
          <p:cNvSpPr txBox="1"/>
          <p:nvPr>
            <p:ph type="ctrTitle"/>
          </p:nvPr>
        </p:nvSpPr>
        <p:spPr>
          <a:xfrm>
            <a:off x="2260075" y="1274525"/>
            <a:ext cx="6170700" cy="23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Problem 2 Dish-Washing Problem</a:t>
            </a:r>
            <a:endParaRPr sz="4200">
              <a:solidFill>
                <a:schemeClr val="dk2"/>
              </a:solidFill>
              <a:highlight>
                <a:schemeClr val="accent4"/>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7" name="Shape 2897"/>
        <p:cNvGrpSpPr/>
        <p:nvPr/>
      </p:nvGrpSpPr>
      <p:grpSpPr>
        <a:xfrm>
          <a:off x="0" y="0"/>
          <a:ext cx="0" cy="0"/>
          <a:chOff x="0" y="0"/>
          <a:chExt cx="0" cy="0"/>
        </a:xfrm>
      </p:grpSpPr>
      <p:sp>
        <p:nvSpPr>
          <p:cNvPr id="2898" name="Google Shape;2898;p48"/>
          <p:cNvSpPr txBox="1"/>
          <p:nvPr>
            <p:ph type="title"/>
          </p:nvPr>
        </p:nvSpPr>
        <p:spPr>
          <a:xfrm>
            <a:off x="720000" y="594360"/>
            <a:ext cx="7704000" cy="6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Problem-2 Explanation</a:t>
            </a:r>
            <a:endParaRPr/>
          </a:p>
        </p:txBody>
      </p:sp>
      <p:grpSp>
        <p:nvGrpSpPr>
          <p:cNvPr id="2899" name="Google Shape;2899;p48"/>
          <p:cNvGrpSpPr/>
          <p:nvPr/>
        </p:nvGrpSpPr>
        <p:grpSpPr>
          <a:xfrm>
            <a:off x="158595" y="4604008"/>
            <a:ext cx="1109277" cy="391966"/>
            <a:chOff x="1778163" y="5028875"/>
            <a:chExt cx="1032750" cy="364925"/>
          </a:xfrm>
        </p:grpSpPr>
        <p:sp>
          <p:nvSpPr>
            <p:cNvPr id="2900" name="Google Shape;2900;p48"/>
            <p:cNvSpPr/>
            <p:nvPr/>
          </p:nvSpPr>
          <p:spPr>
            <a:xfrm>
              <a:off x="1779863" y="5028875"/>
              <a:ext cx="1029350" cy="364925"/>
            </a:xfrm>
            <a:custGeom>
              <a:rect b="b" l="l" r="r" t="t"/>
              <a:pathLst>
                <a:path extrusionOk="0" h="14597" w="41174">
                  <a:moveTo>
                    <a:pt x="20648" y="0"/>
                  </a:moveTo>
                  <a:cubicBezTo>
                    <a:pt x="20633" y="0"/>
                    <a:pt x="20620" y="1"/>
                    <a:pt x="20609" y="2"/>
                  </a:cubicBezTo>
                  <a:cubicBezTo>
                    <a:pt x="18553" y="172"/>
                    <a:pt x="334" y="3715"/>
                    <a:pt x="99" y="4686"/>
                  </a:cubicBezTo>
                  <a:cubicBezTo>
                    <a:pt x="0" y="5089"/>
                    <a:pt x="3276" y="6036"/>
                    <a:pt x="7256" y="7007"/>
                  </a:cubicBezTo>
                  <a:cubicBezTo>
                    <a:pt x="7027" y="7723"/>
                    <a:pt x="7140" y="9651"/>
                    <a:pt x="7250" y="10932"/>
                  </a:cubicBezTo>
                  <a:cubicBezTo>
                    <a:pt x="6686" y="11085"/>
                    <a:pt x="7004" y="14557"/>
                    <a:pt x="7004" y="14557"/>
                  </a:cubicBezTo>
                  <a:cubicBezTo>
                    <a:pt x="7180" y="14583"/>
                    <a:pt x="7359" y="14596"/>
                    <a:pt x="7538" y="14596"/>
                  </a:cubicBezTo>
                  <a:cubicBezTo>
                    <a:pt x="7568" y="14596"/>
                    <a:pt x="7599" y="14596"/>
                    <a:pt x="7630" y="14595"/>
                  </a:cubicBezTo>
                  <a:cubicBezTo>
                    <a:pt x="7600" y="14301"/>
                    <a:pt x="7579" y="14006"/>
                    <a:pt x="7574" y="13709"/>
                  </a:cubicBezTo>
                  <a:lnTo>
                    <a:pt x="7574" y="13709"/>
                  </a:lnTo>
                  <a:lnTo>
                    <a:pt x="7967" y="14571"/>
                  </a:lnTo>
                  <a:cubicBezTo>
                    <a:pt x="8168" y="14547"/>
                    <a:pt x="8366" y="14505"/>
                    <a:pt x="8559" y="14448"/>
                  </a:cubicBezTo>
                  <a:cubicBezTo>
                    <a:pt x="8477" y="14267"/>
                    <a:pt x="8437" y="14071"/>
                    <a:pt x="8438" y="13872"/>
                  </a:cubicBezTo>
                  <a:lnTo>
                    <a:pt x="8438" y="13872"/>
                  </a:lnTo>
                  <a:cubicBezTo>
                    <a:pt x="8507" y="13940"/>
                    <a:pt x="8548" y="14029"/>
                    <a:pt x="8590" y="14116"/>
                  </a:cubicBezTo>
                  <a:lnTo>
                    <a:pt x="8722" y="14395"/>
                  </a:lnTo>
                  <a:cubicBezTo>
                    <a:pt x="8951" y="14313"/>
                    <a:pt x="9081" y="14238"/>
                    <a:pt x="9081" y="14238"/>
                  </a:cubicBezTo>
                  <a:cubicBezTo>
                    <a:pt x="9081" y="14238"/>
                    <a:pt x="8317" y="11307"/>
                    <a:pt x="7489" y="10957"/>
                  </a:cubicBezTo>
                  <a:cubicBezTo>
                    <a:pt x="7355" y="9386"/>
                    <a:pt x="7282" y="7600"/>
                    <a:pt x="7482" y="7062"/>
                  </a:cubicBezTo>
                  <a:lnTo>
                    <a:pt x="7482" y="7062"/>
                  </a:lnTo>
                  <a:cubicBezTo>
                    <a:pt x="8499" y="7309"/>
                    <a:pt x="9558" y="7557"/>
                    <a:pt x="10616" y="7797"/>
                  </a:cubicBezTo>
                  <a:lnTo>
                    <a:pt x="9614" y="12196"/>
                  </a:lnTo>
                  <a:cubicBezTo>
                    <a:pt x="11225" y="13649"/>
                    <a:pt x="14506" y="14177"/>
                    <a:pt x="18021" y="14177"/>
                  </a:cubicBezTo>
                  <a:cubicBezTo>
                    <a:pt x="23676" y="14177"/>
                    <a:pt x="29937" y="12809"/>
                    <a:pt x="30829" y="11719"/>
                  </a:cubicBezTo>
                  <a:lnTo>
                    <a:pt x="30335" y="7988"/>
                  </a:lnTo>
                  <a:cubicBezTo>
                    <a:pt x="35453" y="6819"/>
                    <a:pt x="40724" y="5419"/>
                    <a:pt x="40882" y="4835"/>
                  </a:cubicBezTo>
                  <a:cubicBezTo>
                    <a:pt x="41173" y="3752"/>
                    <a:pt x="22037" y="0"/>
                    <a:pt x="2064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chemeClr val="dk2">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1" name="Google Shape;2901;p48"/>
            <p:cNvGrpSpPr/>
            <p:nvPr/>
          </p:nvGrpSpPr>
          <p:grpSpPr>
            <a:xfrm>
              <a:off x="1778163" y="5028875"/>
              <a:ext cx="1032750" cy="364925"/>
              <a:chOff x="1219150" y="5030275"/>
              <a:chExt cx="1032750" cy="364925"/>
            </a:xfrm>
          </p:grpSpPr>
          <p:sp>
            <p:nvSpPr>
              <p:cNvPr id="2902" name="Google Shape;2902;p48"/>
              <p:cNvSpPr/>
              <p:nvPr/>
            </p:nvSpPr>
            <p:spPr>
              <a:xfrm>
                <a:off x="1462875" y="5152325"/>
                <a:ext cx="530400" cy="232375"/>
              </a:xfrm>
              <a:custGeom>
                <a:rect b="b" l="l" r="r" t="t"/>
                <a:pathLst>
                  <a:path extrusionOk="0" h="9295" w="21216">
                    <a:moveTo>
                      <a:pt x="1667" y="1"/>
                    </a:moveTo>
                    <a:lnTo>
                      <a:pt x="1" y="7314"/>
                    </a:lnTo>
                    <a:cubicBezTo>
                      <a:pt x="1612" y="8766"/>
                      <a:pt x="4893" y="9294"/>
                      <a:pt x="8408" y="9294"/>
                    </a:cubicBezTo>
                    <a:cubicBezTo>
                      <a:pt x="14063" y="9294"/>
                      <a:pt x="20324" y="7926"/>
                      <a:pt x="21216" y="6837"/>
                    </a:cubicBezTo>
                    <a:lnTo>
                      <a:pt x="20430" y="903"/>
                    </a:lnTo>
                    <a:lnTo>
                      <a:pt x="1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8"/>
              <p:cNvSpPr/>
              <p:nvPr/>
            </p:nvSpPr>
            <p:spPr>
              <a:xfrm>
                <a:off x="1219150" y="5030275"/>
                <a:ext cx="1032750" cy="245475"/>
              </a:xfrm>
              <a:custGeom>
                <a:rect b="b" l="l" r="r" t="t"/>
                <a:pathLst>
                  <a:path extrusionOk="0" h="9819" w="41310">
                    <a:moveTo>
                      <a:pt x="20785" y="1"/>
                    </a:moveTo>
                    <a:cubicBezTo>
                      <a:pt x="20769" y="1"/>
                      <a:pt x="20756" y="1"/>
                      <a:pt x="20745" y="2"/>
                    </a:cubicBezTo>
                    <a:cubicBezTo>
                      <a:pt x="18689" y="173"/>
                      <a:pt x="470" y="3715"/>
                      <a:pt x="235" y="4686"/>
                    </a:cubicBezTo>
                    <a:cubicBezTo>
                      <a:pt x="1" y="5657"/>
                      <a:pt x="19297" y="9768"/>
                      <a:pt x="20934" y="9818"/>
                    </a:cubicBezTo>
                    <a:cubicBezTo>
                      <a:pt x="20944" y="9818"/>
                      <a:pt x="20955" y="9818"/>
                      <a:pt x="20966" y="9818"/>
                    </a:cubicBezTo>
                    <a:cubicBezTo>
                      <a:pt x="22792" y="9818"/>
                      <a:pt x="40724" y="5919"/>
                      <a:pt x="41018" y="4833"/>
                    </a:cubicBezTo>
                    <a:cubicBezTo>
                      <a:pt x="41309" y="3752"/>
                      <a:pt x="22178" y="1"/>
                      <a:pt x="2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8"/>
              <p:cNvSpPr/>
              <p:nvPr/>
            </p:nvSpPr>
            <p:spPr>
              <a:xfrm>
                <a:off x="1393925" y="5131125"/>
                <a:ext cx="343975" cy="204375"/>
              </a:xfrm>
              <a:custGeom>
                <a:rect b="b" l="l" r="r" t="t"/>
                <a:pathLst>
                  <a:path extrusionOk="0" h="8175" w="13759">
                    <a:moveTo>
                      <a:pt x="13631" y="0"/>
                    </a:moveTo>
                    <a:cubicBezTo>
                      <a:pt x="13624" y="0"/>
                      <a:pt x="13618" y="1"/>
                      <a:pt x="13611" y="2"/>
                    </a:cubicBezTo>
                    <a:cubicBezTo>
                      <a:pt x="12321" y="219"/>
                      <a:pt x="993" y="2143"/>
                      <a:pt x="497" y="2770"/>
                    </a:cubicBezTo>
                    <a:cubicBezTo>
                      <a:pt x="0" y="3400"/>
                      <a:pt x="455" y="7592"/>
                      <a:pt x="508" y="8068"/>
                    </a:cubicBezTo>
                    <a:cubicBezTo>
                      <a:pt x="514" y="8129"/>
                      <a:pt x="566" y="8174"/>
                      <a:pt x="627" y="8174"/>
                    </a:cubicBezTo>
                    <a:cubicBezTo>
                      <a:pt x="631" y="8173"/>
                      <a:pt x="635" y="8173"/>
                      <a:pt x="639" y="8172"/>
                    </a:cubicBezTo>
                    <a:cubicBezTo>
                      <a:pt x="704" y="8166"/>
                      <a:pt x="752" y="8106"/>
                      <a:pt x="744" y="8042"/>
                    </a:cubicBezTo>
                    <a:cubicBezTo>
                      <a:pt x="539" y="6211"/>
                      <a:pt x="353" y="3336"/>
                      <a:pt x="684" y="2917"/>
                    </a:cubicBezTo>
                    <a:cubicBezTo>
                      <a:pt x="1042" y="2494"/>
                      <a:pt x="8828" y="1048"/>
                      <a:pt x="13651" y="236"/>
                    </a:cubicBezTo>
                    <a:cubicBezTo>
                      <a:pt x="13715" y="224"/>
                      <a:pt x="13758" y="164"/>
                      <a:pt x="13748" y="99"/>
                    </a:cubicBezTo>
                    <a:cubicBezTo>
                      <a:pt x="13738" y="41"/>
                      <a:pt x="13688" y="0"/>
                      <a:pt x="136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8"/>
              <p:cNvSpPr/>
              <p:nvPr/>
            </p:nvSpPr>
            <p:spPr>
              <a:xfrm>
                <a:off x="1389625" y="5303325"/>
                <a:ext cx="60000" cy="91875"/>
              </a:xfrm>
              <a:custGeom>
                <a:rect b="b" l="l" r="r" t="t"/>
                <a:pathLst>
                  <a:path extrusionOk="0" h="3675" w="2400">
                    <a:moveTo>
                      <a:pt x="648" y="0"/>
                    </a:moveTo>
                    <a:cubicBezTo>
                      <a:pt x="624" y="0"/>
                      <a:pt x="600" y="3"/>
                      <a:pt x="576" y="8"/>
                    </a:cubicBezTo>
                    <a:cubicBezTo>
                      <a:pt x="0" y="128"/>
                      <a:pt x="321" y="3636"/>
                      <a:pt x="321" y="3636"/>
                    </a:cubicBezTo>
                    <a:cubicBezTo>
                      <a:pt x="498" y="3662"/>
                      <a:pt x="677" y="3675"/>
                      <a:pt x="856" y="3675"/>
                    </a:cubicBezTo>
                    <a:cubicBezTo>
                      <a:pt x="887" y="3675"/>
                      <a:pt x="917" y="3674"/>
                      <a:pt x="948" y="3674"/>
                    </a:cubicBezTo>
                    <a:cubicBezTo>
                      <a:pt x="917" y="3379"/>
                      <a:pt x="896" y="3083"/>
                      <a:pt x="891" y="2787"/>
                    </a:cubicBezTo>
                    <a:lnTo>
                      <a:pt x="891" y="2787"/>
                    </a:lnTo>
                    <a:lnTo>
                      <a:pt x="1284" y="3648"/>
                    </a:lnTo>
                    <a:cubicBezTo>
                      <a:pt x="1485" y="3625"/>
                      <a:pt x="1683" y="3584"/>
                      <a:pt x="1876" y="3526"/>
                    </a:cubicBezTo>
                    <a:cubicBezTo>
                      <a:pt x="1795" y="3345"/>
                      <a:pt x="1754" y="3149"/>
                      <a:pt x="1756" y="2951"/>
                    </a:cubicBezTo>
                    <a:lnTo>
                      <a:pt x="1756" y="2951"/>
                    </a:lnTo>
                    <a:cubicBezTo>
                      <a:pt x="1824" y="3019"/>
                      <a:pt x="1866" y="3107"/>
                      <a:pt x="1907" y="3193"/>
                    </a:cubicBezTo>
                    <a:lnTo>
                      <a:pt x="2039" y="3473"/>
                    </a:lnTo>
                    <a:cubicBezTo>
                      <a:pt x="2268" y="3392"/>
                      <a:pt x="2400" y="3316"/>
                      <a:pt x="2400" y="3316"/>
                    </a:cubicBezTo>
                    <a:cubicBezTo>
                      <a:pt x="2400" y="3316"/>
                      <a:pt x="1533" y="0"/>
                      <a:pt x="6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06" name="Google Shape;2906;p48"/>
          <p:cNvSpPr txBox="1"/>
          <p:nvPr>
            <p:ph idx="4294967295" type="subTitle"/>
          </p:nvPr>
        </p:nvSpPr>
        <p:spPr>
          <a:xfrm>
            <a:off x="809975" y="1242950"/>
            <a:ext cx="7108800" cy="34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15900" lvl="0" marL="241300" rtl="0" algn="l">
              <a:spcBef>
                <a:spcPts val="0"/>
              </a:spcBef>
              <a:spcAft>
                <a:spcPts val="0"/>
              </a:spcAft>
              <a:buSzPts val="1400"/>
              <a:buChar char="●"/>
            </a:pPr>
            <a:r>
              <a:rPr lang="en"/>
              <a:t>Here, there will be a dishwashing junction with N taps and N-1 scrotch brite in between those taps.</a:t>
            </a:r>
            <a:endParaRPr/>
          </a:p>
          <a:p>
            <a:pPr indent="-215900" lvl="0" marL="241300" rtl="0" algn="l">
              <a:spcBef>
                <a:spcPts val="0"/>
              </a:spcBef>
              <a:spcAft>
                <a:spcPts val="0"/>
              </a:spcAft>
              <a:buSzPts val="1400"/>
              <a:buChar char="●"/>
            </a:pPr>
            <a:r>
              <a:rPr lang="en"/>
              <a:t>There will be M students all waiting at time t=0, each with three utensils namely Plate, Glass and Spoon, each task has different time associated with it.</a:t>
            </a:r>
            <a:endParaRPr/>
          </a:p>
          <a:p>
            <a:pPr indent="-215900" lvl="0" marL="241300" rtl="0" algn="l">
              <a:spcBef>
                <a:spcPts val="0"/>
              </a:spcBef>
              <a:spcAft>
                <a:spcPts val="0"/>
              </a:spcAft>
              <a:buSzPts val="1400"/>
              <a:buChar char="●"/>
            </a:pPr>
            <a:r>
              <a:rPr lang="en"/>
              <a:t>Firstly the student acquires a tap and locks it till it washes all the utensils he/she has.</a:t>
            </a:r>
            <a:endParaRPr/>
          </a:p>
          <a:p>
            <a:pPr indent="-215900" lvl="0" marL="241300" rtl="0" algn="l">
              <a:spcBef>
                <a:spcPts val="0"/>
              </a:spcBef>
              <a:spcAft>
                <a:spcPts val="0"/>
              </a:spcAft>
              <a:buSzPts val="1400"/>
              <a:buChar char="●"/>
            </a:pPr>
            <a:r>
              <a:rPr lang="en"/>
              <a:t>After acquiring the tap, the student tries to acquire the adjacent scrotch brite whichever is available first, it then wash any of the three utensil it has with scrotch brite and releases the scrotch brite.</a:t>
            </a:r>
            <a:endParaRPr/>
          </a:p>
          <a:p>
            <a:pPr indent="-215900" lvl="0" marL="241300" rtl="0" algn="l">
              <a:spcBef>
                <a:spcPts val="0"/>
              </a:spcBef>
              <a:spcAft>
                <a:spcPts val="0"/>
              </a:spcAft>
              <a:buSzPts val="1400"/>
              <a:buChar char="●"/>
            </a:pPr>
            <a:r>
              <a:rPr lang="en"/>
              <a:t>Then the student washes the utensil mentioned in above step with water. </a:t>
            </a:r>
            <a:endParaRPr/>
          </a:p>
          <a:p>
            <a:pPr indent="-215900" lvl="0" marL="241300" rtl="0" algn="l">
              <a:spcBef>
                <a:spcPts val="0"/>
              </a:spcBef>
              <a:spcAft>
                <a:spcPts val="0"/>
              </a:spcAft>
              <a:buSzPts val="1400"/>
              <a:buChar char="●"/>
            </a:pPr>
            <a:r>
              <a:rPr lang="en"/>
              <a:t>The above two steps are performed for each utensil the student has.</a:t>
            </a:r>
            <a:endParaRPr/>
          </a:p>
          <a:p>
            <a:pPr indent="-215900" lvl="0" marL="241300" rtl="0" algn="l">
              <a:spcBef>
                <a:spcPts val="0"/>
              </a:spcBef>
              <a:spcAft>
                <a:spcPts val="0"/>
              </a:spcAft>
              <a:buSzPts val="1400"/>
              <a:buChar char="●"/>
            </a:pPr>
            <a:r>
              <a:rPr lang="en"/>
              <a:t>After Washing all the utensils with scrotch brite and water the student releases the tap, so that the next student can acquire and tap and perform the above mentioned steps.</a:t>
            </a:r>
            <a:endParaRPr/>
          </a:p>
          <a:p>
            <a:pPr indent="0" lvl="0" marL="2413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te Pastel Stickers Notebook for Middle School by Slidesgo">
  <a:themeElements>
    <a:clrScheme name="Simple Light">
      <a:dk1>
        <a:srgbClr val="6986AE"/>
      </a:dk1>
      <a:lt1>
        <a:srgbClr val="FDF1EA"/>
      </a:lt1>
      <a:dk2>
        <a:srgbClr val="495364"/>
      </a:dk2>
      <a:lt2>
        <a:srgbClr val="A5BBDA"/>
      </a:lt2>
      <a:accent1>
        <a:srgbClr val="E8F0FB"/>
      </a:accent1>
      <a:accent2>
        <a:srgbClr val="F9E5DB"/>
      </a:accent2>
      <a:accent3>
        <a:srgbClr val="EFC5AE"/>
      </a:accent3>
      <a:accent4>
        <a:srgbClr val="F7BEC0"/>
      </a:accent4>
      <a:accent5>
        <a:srgbClr val="FAA9AC"/>
      </a:accent5>
      <a:accent6>
        <a:srgbClr val="FFFFFF"/>
      </a:accent6>
      <a:hlink>
        <a:srgbClr val="4953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