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5341-0480-BB5A-1624-D47710C8C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CC345-AFED-8BD8-85DE-938AFDB64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3453-3B1A-5C53-FC35-BD0ADE5C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08B67-1C62-9C58-1E02-F3F30290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BE7DE-03DA-B06C-01A4-96020DD6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50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BECCF-485E-C681-C763-D0D5ED09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FE676-B4DE-086A-9AD1-24113E5E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C261C-BA73-853F-CF10-FD9D2DC0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8ECEF-B144-A997-469E-CCFC8932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4774-B9FA-F588-17CC-C3E047A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0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18681-ECC0-87EF-DB92-8DDD665C2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43CEB-FC7D-E474-3E5C-E21C7C207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6A9B-E851-BC9D-01B9-748B6666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DF69C-B508-1AED-E299-42CEC2DA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08255-296A-9A1A-1EC7-F4EC9457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62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9F0A-323A-DC09-06DC-DEA5CDD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6F1CF-E4C5-2963-02EA-D1D6276D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4761D-FCDF-01B7-5616-0C9A8E05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4027D-65D6-0BFB-D9B4-68A41C79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308A-AE2E-4D49-199A-3D7CE911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5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8D4C-90E5-CA29-2A9F-BBBFC4E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9867B-1B75-FA71-2EF2-D6092930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9CD63-CF63-DB2C-903F-9C0992E3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6E71A-6F10-DEAC-285A-E565A20F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0C63-26AC-431E-CF65-A7D7B7E5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18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B123A-5C76-E3C6-71D6-68EE2A6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40308-ED06-49AE-03F8-6BCD053A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2F167-6513-D3B8-33C1-2414C04CA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01B03-B361-34FF-42C8-FB6735CB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726F6-2FBD-3CBC-D865-2ED714F2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715CA-E316-36F3-7EA1-C40D61E9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9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51A1-EC50-F569-752D-3B060EC4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565CD-A80D-52CF-2744-B3296F11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C405E-9E59-3CA8-AA9D-D6DA9F62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6940D-6035-3522-32A5-295BD9D4C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659B3-FC7A-3F14-E56A-719E3E514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F6DC41-DD38-3DC0-8327-DA5CDCF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7AD01A-4C5F-FB46-F3E9-C4ABBDB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FF2399-9DA4-33F6-2B2A-B0666DBA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7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D85DF-F655-6827-740C-BF2D763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4576C-B096-DFD1-32D2-EE37CC49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A5E59-AA9C-5690-66FB-7FB202A5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CC923D-DC04-1708-15BD-690ABB7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10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E6B9B-7A1C-FA82-CCD2-6597CF9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F08AF-C283-FA2C-0703-5D7408BC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BEF80-BF48-5BE6-76E3-4387D01B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5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5641-F888-516C-49F1-25E05B7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6707C-3E3A-8ED6-C3A6-6D2B264C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0AC3C-3CED-91F2-4E7C-B218C84B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D040B-F497-6B8E-D2C3-475A0FCA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8307B-13EA-5950-DB20-60503D89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2B0B0-FDBE-4508-FE15-B5C6CA52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8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EC6A3-1840-8941-1654-F672182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23EE7-3CA8-4370-1422-BB4AE1CDA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7A0E5-D584-93E9-1BE6-E5081E4B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0D9A2-2525-088C-D1B7-023033A0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8AF0B-C61D-E902-3116-73239FFF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2C8EB-4FD4-8232-8D58-3839A43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43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132BB-A00E-069F-4CB1-A873DB63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6327A-F041-C1C8-A6EF-F6560F5D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4C50-1077-0F75-FC53-95C21DF6F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9CB1-4CBD-A74C-8CFB-54556800CAF3}" type="datetimeFigureOut">
              <a:rPr kumimoji="1" lang="zh-CN" altLang="en-US" smtClean="0"/>
              <a:t>2023/9/18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BF456-36B1-0E44-6694-44AB017A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D2E8-DDED-32CF-F94C-5E0A3BC9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E1F0-9A45-264B-9A47-636242A1C8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9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7807E-FB16-EB32-60A1-9DC4C0A9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Test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9C319-1E2F-B086-438C-17BCD4D5E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0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Redlips</dc:creator>
  <cp:lastModifiedBy>Redlips</cp:lastModifiedBy>
  <cp:revision>1</cp:revision>
  <dcterms:created xsi:type="dcterms:W3CDTF">2023-09-18T08:44:13Z</dcterms:created>
  <dcterms:modified xsi:type="dcterms:W3CDTF">2023-09-18T08:44:30Z</dcterms:modified>
</cp:coreProperties>
</file>