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9" r:id="rId3"/>
    <p:sldId id="274" r:id="rId4"/>
    <p:sldId id="285" r:id="rId5"/>
    <p:sldId id="286" r:id="rId6"/>
    <p:sldId id="316" r:id="rId7"/>
    <p:sldId id="266" r:id="rId8"/>
    <p:sldId id="265" r:id="rId9"/>
    <p:sldId id="263" r:id="rId10"/>
    <p:sldId id="279" r:id="rId11"/>
    <p:sldId id="305" r:id="rId12"/>
    <p:sldId id="303" r:id="rId13"/>
    <p:sldId id="304" r:id="rId14"/>
    <p:sldId id="288" r:id="rId15"/>
    <p:sldId id="317" r:id="rId16"/>
    <p:sldId id="318" r:id="rId17"/>
    <p:sldId id="270" r:id="rId18"/>
    <p:sldId id="284" r:id="rId19"/>
    <p:sldId id="315" r:id="rId20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22"/>
      <p:bold r:id="rId23"/>
      <p:italic r:id="rId24"/>
      <p:boldItalic r:id="rId25"/>
    </p:embeddedFont>
    <p:embeddedFont>
      <p:font typeface="Bebas Neue" panose="020B0000000000000000" pitchFamily="34" charset="0"/>
      <p:regular r:id="rId26"/>
    </p:embeddedFont>
    <p:embeddedFont>
      <p:font typeface="Bebas Neue Regular" panose="020B0000000000000000" pitchFamily="34" charset="0"/>
      <p:regular r:id="rId27"/>
    </p:embeddedFont>
    <p:embeddedFont>
      <p:font typeface="Lexend Exa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4C0CEB-F57C-4955-BB22-B40AC113B927}">
  <a:tblStyle styleId="{6D4C0CEB-F57C-4955-BB22-B40AC113B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698"/>
  </p:normalViewPr>
  <p:slideViewPr>
    <p:cSldViewPr snapToGrid="0" snapToObjects="1">
      <p:cViewPr varScale="1">
        <p:scale>
          <a:sx n="146" d="100"/>
          <a:sy n="146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e907c7793_0_3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e907c7793_0_3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044f1de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044f1de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044f1de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044f1de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3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bbd336cbc_0_19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bbd336cbc_0_19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70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044f1de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044f1de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66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12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044f1de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044f1de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7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8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bbd336cbc_0_2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bbd336cbc_0_2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7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bd336cbc_0_19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bd336cbc_0_19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altLang="zh-CN" sz="1100" dirty="0"/>
              <a:t>Nixon fired Cox,</a:t>
            </a:r>
          </a:p>
          <a:p>
            <a:pPr marL="0" lvl="0" indent="0" algn="l"/>
            <a:r>
              <a:rPr lang="en-US" altLang="zh-CN" sz="1100" dirty="0"/>
              <a:t>precipitating the immediate departures of both Attorney General and Deputy Attorney General (“Saturday Night Massacre”)</a:t>
            </a:r>
          </a:p>
          <a:p>
            <a:pPr marL="0" lvl="0" indent="0" algn="l"/>
            <a:r>
              <a:rPr lang="en-US" altLang="zh-CN" sz="1100" dirty="0"/>
              <a:t>A firestorm of protest, forcing Nixon to appoint a new special prosecutor, </a:t>
            </a:r>
            <a:r>
              <a:rPr lang="en-US" altLang="zh-CN" sz="1100" b="1" dirty="0">
                <a:solidFill>
                  <a:schemeClr val="dk1"/>
                </a:solidFill>
                <a:highlight>
                  <a:schemeClr val="accent5"/>
                </a:highlight>
              </a:rPr>
              <a:t>Leon Jaworski</a:t>
            </a:r>
            <a:r>
              <a:rPr lang="en-US" altLang="zh-CN" sz="1100" dirty="0"/>
              <a:t>.</a:t>
            </a:r>
            <a:endParaRPr lang="en" altLang="zh-C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71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044f1de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044f1de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altLang="zh-CN" sz="1100" dirty="0"/>
              <a:t>Nixon fired Cox,</a:t>
            </a:r>
          </a:p>
          <a:p>
            <a:pPr marL="0" lvl="0" indent="0" algn="l"/>
            <a:r>
              <a:rPr lang="en-US" altLang="zh-CN" sz="1100" dirty="0"/>
              <a:t>precipitating the immediate departures of both Attorney General and Deputy Attorney General (“Saturday Night Massacre”)</a:t>
            </a:r>
          </a:p>
          <a:p>
            <a:pPr marL="0" lvl="0" indent="0" algn="l"/>
            <a:r>
              <a:rPr lang="en-US" altLang="zh-CN" sz="1100" dirty="0"/>
              <a:t>A firestorm of protest, forcing Nixon to appoint a new special prosecutor, </a:t>
            </a:r>
            <a:r>
              <a:rPr lang="en-US" altLang="zh-CN" sz="1100" b="1" dirty="0">
                <a:solidFill>
                  <a:schemeClr val="dk1"/>
                </a:solidFill>
                <a:highlight>
                  <a:schemeClr val="accent5"/>
                </a:highlight>
              </a:rPr>
              <a:t>Leon Jaworski</a:t>
            </a:r>
            <a:r>
              <a:rPr lang="en-US" altLang="zh-CN" sz="1100" dirty="0"/>
              <a:t>.</a:t>
            </a:r>
            <a:endParaRPr lang="en" altLang="zh-C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dbbd336cbc_0_19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dbbd336cbc_0_19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dbbd336cbc_0_2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dbbd336cbc_0_2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de907c7793_0_4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de907c7793_0_4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282600" y="540000"/>
            <a:ext cx="1203300" cy="18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27400" y="2913400"/>
            <a:ext cx="5375100" cy="16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852965" y="2480092"/>
            <a:ext cx="1256605" cy="615017"/>
            <a:chOff x="1974400" y="1226950"/>
            <a:chExt cx="1111450" cy="702475"/>
          </a:xfrm>
        </p:grpSpPr>
        <p:sp>
          <p:nvSpPr>
            <p:cNvPr id="12" name="Google Shape;12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7666000" y="540000"/>
            <a:ext cx="7581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826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615623" y="2360169"/>
            <a:ext cx="3394860" cy="829317"/>
            <a:chOff x="3322450" y="3101275"/>
            <a:chExt cx="1823625" cy="780975"/>
          </a:xfrm>
        </p:grpSpPr>
        <p:sp>
          <p:nvSpPr>
            <p:cNvPr id="20" name="Google Shape;20;p2"/>
            <p:cNvSpPr/>
            <p:nvPr/>
          </p:nvSpPr>
          <p:spPr>
            <a:xfrm>
              <a:off x="3338075" y="3115150"/>
              <a:ext cx="1794175" cy="753325"/>
            </a:xfrm>
            <a:custGeom>
              <a:avLst/>
              <a:gdLst/>
              <a:ahLst/>
              <a:cxnLst/>
              <a:rect l="l" t="t" r="r" b="b"/>
              <a:pathLst>
                <a:path w="71767" h="30133" extrusionOk="0">
                  <a:moveTo>
                    <a:pt x="62928" y="17245"/>
                  </a:moveTo>
                  <a:cubicBezTo>
                    <a:pt x="62993" y="17245"/>
                    <a:pt x="63058" y="17268"/>
                    <a:pt x="63111" y="17315"/>
                  </a:cubicBezTo>
                  <a:cubicBezTo>
                    <a:pt x="63991" y="18094"/>
                    <a:pt x="64232" y="19508"/>
                    <a:pt x="63658" y="20535"/>
                  </a:cubicBezTo>
                  <a:cubicBezTo>
                    <a:pt x="63202" y="21354"/>
                    <a:pt x="62265" y="21861"/>
                    <a:pt x="61334" y="21861"/>
                  </a:cubicBezTo>
                  <a:cubicBezTo>
                    <a:pt x="61204" y="21861"/>
                    <a:pt x="61075" y="21851"/>
                    <a:pt x="60947" y="21831"/>
                  </a:cubicBezTo>
                  <a:cubicBezTo>
                    <a:pt x="60732" y="22850"/>
                    <a:pt x="59652" y="23527"/>
                    <a:pt x="58655" y="23591"/>
                  </a:cubicBezTo>
                  <a:cubicBezTo>
                    <a:pt x="58584" y="23595"/>
                    <a:pt x="58511" y="23598"/>
                    <a:pt x="58441" y="23598"/>
                  </a:cubicBezTo>
                  <a:cubicBezTo>
                    <a:pt x="57415" y="23598"/>
                    <a:pt x="56431" y="23144"/>
                    <a:pt x="55629" y="22774"/>
                  </a:cubicBezTo>
                  <a:cubicBezTo>
                    <a:pt x="55491" y="22709"/>
                    <a:pt x="55430" y="22546"/>
                    <a:pt x="55494" y="22408"/>
                  </a:cubicBezTo>
                  <a:cubicBezTo>
                    <a:pt x="55539" y="22306"/>
                    <a:pt x="55639" y="22247"/>
                    <a:pt x="55743" y="22247"/>
                  </a:cubicBezTo>
                  <a:cubicBezTo>
                    <a:pt x="55782" y="22247"/>
                    <a:pt x="55822" y="22255"/>
                    <a:pt x="55860" y="22273"/>
                  </a:cubicBezTo>
                  <a:cubicBezTo>
                    <a:pt x="56648" y="22637"/>
                    <a:pt x="57538" y="23045"/>
                    <a:pt x="58438" y="23045"/>
                  </a:cubicBezTo>
                  <a:cubicBezTo>
                    <a:pt x="58498" y="23045"/>
                    <a:pt x="58559" y="23044"/>
                    <a:pt x="58620" y="23040"/>
                  </a:cubicBezTo>
                  <a:cubicBezTo>
                    <a:pt x="59481" y="22985"/>
                    <a:pt x="60415" y="22349"/>
                    <a:pt x="60434" y="21489"/>
                  </a:cubicBezTo>
                  <a:cubicBezTo>
                    <a:pt x="60435" y="21402"/>
                    <a:pt x="60477" y="21322"/>
                    <a:pt x="60547" y="21271"/>
                  </a:cubicBezTo>
                  <a:cubicBezTo>
                    <a:pt x="60595" y="21236"/>
                    <a:pt x="60652" y="21217"/>
                    <a:pt x="60710" y="21217"/>
                  </a:cubicBezTo>
                  <a:cubicBezTo>
                    <a:pt x="60737" y="21217"/>
                    <a:pt x="60764" y="21221"/>
                    <a:pt x="60791" y="21230"/>
                  </a:cubicBezTo>
                  <a:cubicBezTo>
                    <a:pt x="60971" y="21285"/>
                    <a:pt x="61158" y="21311"/>
                    <a:pt x="61346" y="21311"/>
                  </a:cubicBezTo>
                  <a:cubicBezTo>
                    <a:pt x="62080" y="21311"/>
                    <a:pt x="62819" y="20911"/>
                    <a:pt x="63178" y="20266"/>
                  </a:cubicBezTo>
                  <a:cubicBezTo>
                    <a:pt x="63629" y="19456"/>
                    <a:pt x="63440" y="18342"/>
                    <a:pt x="62744" y="17728"/>
                  </a:cubicBezTo>
                  <a:cubicBezTo>
                    <a:pt x="62630" y="17627"/>
                    <a:pt x="62620" y="17452"/>
                    <a:pt x="62721" y="17339"/>
                  </a:cubicBezTo>
                  <a:cubicBezTo>
                    <a:pt x="62776" y="17277"/>
                    <a:pt x="62852" y="17245"/>
                    <a:pt x="62928" y="17245"/>
                  </a:cubicBezTo>
                  <a:close/>
                  <a:moveTo>
                    <a:pt x="23421" y="20945"/>
                  </a:moveTo>
                  <a:cubicBezTo>
                    <a:pt x="23533" y="20945"/>
                    <a:pt x="23639" y="21013"/>
                    <a:pt x="23680" y="21125"/>
                  </a:cubicBezTo>
                  <a:cubicBezTo>
                    <a:pt x="24056" y="22150"/>
                    <a:pt x="24994" y="22961"/>
                    <a:pt x="26191" y="23297"/>
                  </a:cubicBezTo>
                  <a:cubicBezTo>
                    <a:pt x="26570" y="23403"/>
                    <a:pt x="26952" y="23455"/>
                    <a:pt x="27324" y="23455"/>
                  </a:cubicBezTo>
                  <a:cubicBezTo>
                    <a:pt x="28126" y="23455"/>
                    <a:pt x="28882" y="23213"/>
                    <a:pt x="29466" y="22749"/>
                  </a:cubicBezTo>
                  <a:cubicBezTo>
                    <a:pt x="29517" y="22708"/>
                    <a:pt x="29578" y="22688"/>
                    <a:pt x="29639" y="22688"/>
                  </a:cubicBezTo>
                  <a:cubicBezTo>
                    <a:pt x="29720" y="22688"/>
                    <a:pt x="29800" y="22724"/>
                    <a:pt x="29854" y="22792"/>
                  </a:cubicBezTo>
                  <a:cubicBezTo>
                    <a:pt x="29951" y="22914"/>
                    <a:pt x="29931" y="23087"/>
                    <a:pt x="29811" y="23181"/>
                  </a:cubicBezTo>
                  <a:cubicBezTo>
                    <a:pt x="29129" y="23725"/>
                    <a:pt x="28252" y="24008"/>
                    <a:pt x="27324" y="24008"/>
                  </a:cubicBezTo>
                  <a:cubicBezTo>
                    <a:pt x="26902" y="24008"/>
                    <a:pt x="26470" y="23950"/>
                    <a:pt x="26043" y="23830"/>
                  </a:cubicBezTo>
                  <a:cubicBezTo>
                    <a:pt x="24675" y="23446"/>
                    <a:pt x="23598" y="22507"/>
                    <a:pt x="23163" y="21316"/>
                  </a:cubicBezTo>
                  <a:cubicBezTo>
                    <a:pt x="23110" y="21172"/>
                    <a:pt x="23184" y="21014"/>
                    <a:pt x="23326" y="20961"/>
                  </a:cubicBezTo>
                  <a:cubicBezTo>
                    <a:pt x="23357" y="20950"/>
                    <a:pt x="23389" y="20945"/>
                    <a:pt x="23421" y="20945"/>
                  </a:cubicBezTo>
                  <a:close/>
                  <a:moveTo>
                    <a:pt x="26187" y="1"/>
                  </a:moveTo>
                  <a:cubicBezTo>
                    <a:pt x="22903" y="1"/>
                    <a:pt x="19858" y="1251"/>
                    <a:pt x="17830" y="3433"/>
                  </a:cubicBezTo>
                  <a:cubicBezTo>
                    <a:pt x="17802" y="3464"/>
                    <a:pt x="17774" y="3496"/>
                    <a:pt x="17745" y="3526"/>
                  </a:cubicBezTo>
                  <a:cubicBezTo>
                    <a:pt x="18086" y="3468"/>
                    <a:pt x="18431" y="3438"/>
                    <a:pt x="18777" y="3438"/>
                  </a:cubicBezTo>
                  <a:cubicBezTo>
                    <a:pt x="19607" y="3438"/>
                    <a:pt x="20438" y="3609"/>
                    <a:pt x="21202" y="3960"/>
                  </a:cubicBezTo>
                  <a:cubicBezTo>
                    <a:pt x="21701" y="4187"/>
                    <a:pt x="22160" y="4482"/>
                    <a:pt x="22603" y="4768"/>
                  </a:cubicBezTo>
                  <a:cubicBezTo>
                    <a:pt x="22732" y="4850"/>
                    <a:pt x="22769" y="5021"/>
                    <a:pt x="22686" y="5149"/>
                  </a:cubicBezTo>
                  <a:cubicBezTo>
                    <a:pt x="22633" y="5231"/>
                    <a:pt x="22545" y="5276"/>
                    <a:pt x="22454" y="5276"/>
                  </a:cubicBezTo>
                  <a:cubicBezTo>
                    <a:pt x="22403" y="5276"/>
                    <a:pt x="22351" y="5261"/>
                    <a:pt x="22304" y="5232"/>
                  </a:cubicBezTo>
                  <a:cubicBezTo>
                    <a:pt x="21877" y="4958"/>
                    <a:pt x="21436" y="4673"/>
                    <a:pt x="20973" y="4461"/>
                  </a:cubicBezTo>
                  <a:cubicBezTo>
                    <a:pt x="20297" y="4151"/>
                    <a:pt x="19548" y="4000"/>
                    <a:pt x="18797" y="4000"/>
                  </a:cubicBezTo>
                  <a:cubicBezTo>
                    <a:pt x="18199" y="4000"/>
                    <a:pt x="17599" y="4096"/>
                    <a:pt x="17032" y="4283"/>
                  </a:cubicBezTo>
                  <a:cubicBezTo>
                    <a:pt x="16791" y="4517"/>
                    <a:pt x="16531" y="4732"/>
                    <a:pt x="16227" y="4896"/>
                  </a:cubicBezTo>
                  <a:cubicBezTo>
                    <a:pt x="15948" y="5045"/>
                    <a:pt x="15657" y="5140"/>
                    <a:pt x="15367" y="5200"/>
                  </a:cubicBezTo>
                  <a:cubicBezTo>
                    <a:pt x="14013" y="6333"/>
                    <a:pt x="13259" y="8202"/>
                    <a:pt x="13477" y="9954"/>
                  </a:cubicBezTo>
                  <a:cubicBezTo>
                    <a:pt x="13489" y="10046"/>
                    <a:pt x="13453" y="10136"/>
                    <a:pt x="13384" y="10196"/>
                  </a:cubicBezTo>
                  <a:cubicBezTo>
                    <a:pt x="13334" y="10240"/>
                    <a:pt x="13269" y="10264"/>
                    <a:pt x="13204" y="10264"/>
                  </a:cubicBezTo>
                  <a:cubicBezTo>
                    <a:pt x="13179" y="10264"/>
                    <a:pt x="13155" y="10261"/>
                    <a:pt x="13131" y="10254"/>
                  </a:cubicBezTo>
                  <a:cubicBezTo>
                    <a:pt x="12930" y="10199"/>
                    <a:pt x="12721" y="10172"/>
                    <a:pt x="12510" y="10172"/>
                  </a:cubicBezTo>
                  <a:cubicBezTo>
                    <a:pt x="11588" y="10172"/>
                    <a:pt x="10622" y="10675"/>
                    <a:pt x="10044" y="11507"/>
                  </a:cubicBezTo>
                  <a:cubicBezTo>
                    <a:pt x="9418" y="12408"/>
                    <a:pt x="9209" y="13638"/>
                    <a:pt x="9465" y="14899"/>
                  </a:cubicBezTo>
                  <a:lnTo>
                    <a:pt x="10605" y="15493"/>
                  </a:lnTo>
                  <a:cubicBezTo>
                    <a:pt x="10741" y="15563"/>
                    <a:pt x="10793" y="15730"/>
                    <a:pt x="10723" y="15865"/>
                  </a:cubicBezTo>
                  <a:cubicBezTo>
                    <a:pt x="10672" y="15960"/>
                    <a:pt x="10577" y="16013"/>
                    <a:pt x="10477" y="16013"/>
                  </a:cubicBezTo>
                  <a:cubicBezTo>
                    <a:pt x="10434" y="16013"/>
                    <a:pt x="10390" y="16003"/>
                    <a:pt x="10350" y="15982"/>
                  </a:cubicBezTo>
                  <a:lnTo>
                    <a:pt x="9094" y="15327"/>
                  </a:lnTo>
                  <a:cubicBezTo>
                    <a:pt x="9023" y="15289"/>
                    <a:pt x="8971" y="15222"/>
                    <a:pt x="8953" y="15144"/>
                  </a:cubicBezTo>
                  <a:cubicBezTo>
                    <a:pt x="8624" y="13690"/>
                    <a:pt x="8856" y="12251"/>
                    <a:pt x="9592" y="11192"/>
                  </a:cubicBezTo>
                  <a:cubicBezTo>
                    <a:pt x="10272" y="10212"/>
                    <a:pt x="11420" y="9621"/>
                    <a:pt x="12520" y="9621"/>
                  </a:cubicBezTo>
                  <a:cubicBezTo>
                    <a:pt x="12647" y="9621"/>
                    <a:pt x="12773" y="9629"/>
                    <a:pt x="12897" y="9645"/>
                  </a:cubicBezTo>
                  <a:cubicBezTo>
                    <a:pt x="12808" y="8058"/>
                    <a:pt x="13391" y="6468"/>
                    <a:pt x="14464" y="5301"/>
                  </a:cubicBezTo>
                  <a:lnTo>
                    <a:pt x="14464" y="5301"/>
                  </a:lnTo>
                  <a:cubicBezTo>
                    <a:pt x="14365" y="5304"/>
                    <a:pt x="14269" y="5306"/>
                    <a:pt x="14175" y="5306"/>
                  </a:cubicBezTo>
                  <a:cubicBezTo>
                    <a:pt x="13947" y="5306"/>
                    <a:pt x="13721" y="5300"/>
                    <a:pt x="13494" y="5293"/>
                  </a:cubicBezTo>
                  <a:cubicBezTo>
                    <a:pt x="13326" y="5288"/>
                    <a:pt x="13159" y="5283"/>
                    <a:pt x="12992" y="5281"/>
                  </a:cubicBezTo>
                  <a:lnTo>
                    <a:pt x="12855" y="5280"/>
                  </a:lnTo>
                  <a:cubicBezTo>
                    <a:pt x="7865" y="5280"/>
                    <a:pt x="3118" y="8657"/>
                    <a:pt x="1569" y="13309"/>
                  </a:cubicBezTo>
                  <a:cubicBezTo>
                    <a:pt x="1" y="18018"/>
                    <a:pt x="2008" y="23759"/>
                    <a:pt x="6139" y="26377"/>
                  </a:cubicBezTo>
                  <a:cubicBezTo>
                    <a:pt x="7786" y="27421"/>
                    <a:pt x="9755" y="27972"/>
                    <a:pt x="11836" y="27972"/>
                  </a:cubicBezTo>
                  <a:cubicBezTo>
                    <a:pt x="14934" y="27972"/>
                    <a:pt x="17821" y="26765"/>
                    <a:pt x="19755" y="24660"/>
                  </a:cubicBezTo>
                  <a:cubicBezTo>
                    <a:pt x="19810" y="24602"/>
                    <a:pt x="19884" y="24571"/>
                    <a:pt x="19960" y="24571"/>
                  </a:cubicBezTo>
                  <a:cubicBezTo>
                    <a:pt x="19991" y="24571"/>
                    <a:pt x="20022" y="24576"/>
                    <a:pt x="20052" y="24587"/>
                  </a:cubicBezTo>
                  <a:cubicBezTo>
                    <a:pt x="20157" y="24624"/>
                    <a:pt x="20228" y="24721"/>
                    <a:pt x="20235" y="24831"/>
                  </a:cubicBezTo>
                  <a:cubicBezTo>
                    <a:pt x="20406" y="27877"/>
                    <a:pt x="23727" y="29951"/>
                    <a:pt x="26723" y="29976"/>
                  </a:cubicBezTo>
                  <a:lnTo>
                    <a:pt x="26802" y="29976"/>
                  </a:lnTo>
                  <a:cubicBezTo>
                    <a:pt x="29959" y="29976"/>
                    <a:pt x="32916" y="28385"/>
                    <a:pt x="35525" y="26982"/>
                  </a:cubicBezTo>
                  <a:cubicBezTo>
                    <a:pt x="35566" y="26959"/>
                    <a:pt x="35610" y="26949"/>
                    <a:pt x="35656" y="26949"/>
                  </a:cubicBezTo>
                  <a:cubicBezTo>
                    <a:pt x="35705" y="26949"/>
                    <a:pt x="35756" y="26962"/>
                    <a:pt x="35799" y="26989"/>
                  </a:cubicBezTo>
                  <a:cubicBezTo>
                    <a:pt x="38163" y="28425"/>
                    <a:pt x="40986" y="29917"/>
                    <a:pt x="43993" y="30114"/>
                  </a:cubicBezTo>
                  <a:cubicBezTo>
                    <a:pt x="44182" y="30126"/>
                    <a:pt x="44373" y="30132"/>
                    <a:pt x="44565" y="30132"/>
                  </a:cubicBezTo>
                  <a:cubicBezTo>
                    <a:pt x="47562" y="30132"/>
                    <a:pt x="50211" y="28698"/>
                    <a:pt x="51314" y="26478"/>
                  </a:cubicBezTo>
                  <a:cubicBezTo>
                    <a:pt x="51361" y="26383"/>
                    <a:pt x="51456" y="26324"/>
                    <a:pt x="51561" y="26324"/>
                  </a:cubicBezTo>
                  <a:lnTo>
                    <a:pt x="51563" y="26324"/>
                  </a:lnTo>
                  <a:cubicBezTo>
                    <a:pt x="51668" y="26324"/>
                    <a:pt x="51763" y="26385"/>
                    <a:pt x="51809" y="26480"/>
                  </a:cubicBezTo>
                  <a:cubicBezTo>
                    <a:pt x="52797" y="28511"/>
                    <a:pt x="54978" y="29913"/>
                    <a:pt x="57237" y="29969"/>
                  </a:cubicBezTo>
                  <a:cubicBezTo>
                    <a:pt x="57283" y="29970"/>
                    <a:pt x="57330" y="29970"/>
                    <a:pt x="57376" y="29970"/>
                  </a:cubicBezTo>
                  <a:cubicBezTo>
                    <a:pt x="59581" y="29970"/>
                    <a:pt x="61771" y="28675"/>
                    <a:pt x="62828" y="26748"/>
                  </a:cubicBezTo>
                  <a:cubicBezTo>
                    <a:pt x="62866" y="26679"/>
                    <a:pt x="62932" y="26630"/>
                    <a:pt x="63008" y="26612"/>
                  </a:cubicBezTo>
                  <a:cubicBezTo>
                    <a:pt x="63028" y="26607"/>
                    <a:pt x="63048" y="26605"/>
                    <a:pt x="63069" y="26605"/>
                  </a:cubicBezTo>
                  <a:cubicBezTo>
                    <a:pt x="63126" y="26605"/>
                    <a:pt x="63182" y="26622"/>
                    <a:pt x="63229" y="26655"/>
                  </a:cubicBezTo>
                  <a:cubicBezTo>
                    <a:pt x="63988" y="27190"/>
                    <a:pt x="64955" y="27485"/>
                    <a:pt x="65958" y="27485"/>
                  </a:cubicBezTo>
                  <a:cubicBezTo>
                    <a:pt x="67355" y="27485"/>
                    <a:pt x="68706" y="26916"/>
                    <a:pt x="69575" y="25963"/>
                  </a:cubicBezTo>
                  <a:cubicBezTo>
                    <a:pt x="71129" y="24256"/>
                    <a:pt x="71171" y="21335"/>
                    <a:pt x="69666" y="19582"/>
                  </a:cubicBezTo>
                  <a:cubicBezTo>
                    <a:pt x="69618" y="19526"/>
                    <a:pt x="69593" y="19454"/>
                    <a:pt x="69601" y="19381"/>
                  </a:cubicBezTo>
                  <a:cubicBezTo>
                    <a:pt x="69607" y="19307"/>
                    <a:pt x="69641" y="19239"/>
                    <a:pt x="69698" y="19192"/>
                  </a:cubicBezTo>
                  <a:cubicBezTo>
                    <a:pt x="71459" y="17713"/>
                    <a:pt x="71767" y="14822"/>
                    <a:pt x="70352" y="13007"/>
                  </a:cubicBezTo>
                  <a:cubicBezTo>
                    <a:pt x="69539" y="11962"/>
                    <a:pt x="68189" y="11338"/>
                    <a:pt x="66741" y="11338"/>
                  </a:cubicBezTo>
                  <a:cubicBezTo>
                    <a:pt x="65788" y="11338"/>
                    <a:pt x="64906" y="11609"/>
                    <a:pt x="64194" y="12121"/>
                  </a:cubicBezTo>
                  <a:cubicBezTo>
                    <a:pt x="64147" y="12156"/>
                    <a:pt x="64090" y="12174"/>
                    <a:pt x="64033" y="12174"/>
                  </a:cubicBezTo>
                  <a:cubicBezTo>
                    <a:pt x="64000" y="12174"/>
                    <a:pt x="63968" y="12168"/>
                    <a:pt x="63937" y="12157"/>
                  </a:cubicBezTo>
                  <a:cubicBezTo>
                    <a:pt x="63850" y="12126"/>
                    <a:pt x="63786" y="12052"/>
                    <a:pt x="63765" y="11963"/>
                  </a:cubicBezTo>
                  <a:cubicBezTo>
                    <a:pt x="63101" y="9214"/>
                    <a:pt x="60942" y="6845"/>
                    <a:pt x="58266" y="5929"/>
                  </a:cubicBezTo>
                  <a:cubicBezTo>
                    <a:pt x="57414" y="5637"/>
                    <a:pt x="56508" y="5489"/>
                    <a:pt x="55576" y="5489"/>
                  </a:cubicBezTo>
                  <a:cubicBezTo>
                    <a:pt x="53668" y="5489"/>
                    <a:pt x="51825" y="6108"/>
                    <a:pt x="50362" y="7225"/>
                  </a:cubicBezTo>
                  <a:cubicBezTo>
                    <a:pt x="50537" y="7278"/>
                    <a:pt x="50711" y="7336"/>
                    <a:pt x="50884" y="7410"/>
                  </a:cubicBezTo>
                  <a:cubicBezTo>
                    <a:pt x="52642" y="8153"/>
                    <a:pt x="54053" y="10337"/>
                    <a:pt x="53269" y="12283"/>
                  </a:cubicBezTo>
                  <a:cubicBezTo>
                    <a:pt x="53226" y="12391"/>
                    <a:pt x="53122" y="12456"/>
                    <a:pt x="53013" y="12456"/>
                  </a:cubicBezTo>
                  <a:cubicBezTo>
                    <a:pt x="52979" y="12456"/>
                    <a:pt x="52944" y="12450"/>
                    <a:pt x="52909" y="12436"/>
                  </a:cubicBezTo>
                  <a:cubicBezTo>
                    <a:pt x="52767" y="12379"/>
                    <a:pt x="52699" y="12219"/>
                    <a:pt x="52757" y="12077"/>
                  </a:cubicBezTo>
                  <a:cubicBezTo>
                    <a:pt x="53422" y="10427"/>
                    <a:pt x="52190" y="8561"/>
                    <a:pt x="50669" y="7919"/>
                  </a:cubicBezTo>
                  <a:cubicBezTo>
                    <a:pt x="50022" y="7646"/>
                    <a:pt x="49349" y="7537"/>
                    <a:pt x="48688" y="7537"/>
                  </a:cubicBezTo>
                  <a:cubicBezTo>
                    <a:pt x="47495" y="7537"/>
                    <a:pt x="46342" y="7890"/>
                    <a:pt x="45457" y="8264"/>
                  </a:cubicBezTo>
                  <a:cubicBezTo>
                    <a:pt x="45422" y="8278"/>
                    <a:pt x="45385" y="8285"/>
                    <a:pt x="45350" y="8285"/>
                  </a:cubicBezTo>
                  <a:cubicBezTo>
                    <a:pt x="45242" y="8285"/>
                    <a:pt x="45139" y="8223"/>
                    <a:pt x="45095" y="8117"/>
                  </a:cubicBezTo>
                  <a:cubicBezTo>
                    <a:pt x="45036" y="7977"/>
                    <a:pt x="45101" y="7814"/>
                    <a:pt x="45242" y="7755"/>
                  </a:cubicBezTo>
                  <a:cubicBezTo>
                    <a:pt x="46182" y="7359"/>
                    <a:pt x="47406" y="6987"/>
                    <a:pt x="48687" y="6987"/>
                  </a:cubicBezTo>
                  <a:cubicBezTo>
                    <a:pt x="49037" y="6987"/>
                    <a:pt x="49391" y="7014"/>
                    <a:pt x="49745" y="7077"/>
                  </a:cubicBezTo>
                  <a:cubicBezTo>
                    <a:pt x="48817" y="4158"/>
                    <a:pt x="46327" y="1784"/>
                    <a:pt x="43362" y="1010"/>
                  </a:cubicBezTo>
                  <a:cubicBezTo>
                    <a:pt x="42647" y="824"/>
                    <a:pt x="41901" y="730"/>
                    <a:pt x="41141" y="730"/>
                  </a:cubicBezTo>
                  <a:cubicBezTo>
                    <a:pt x="38745" y="730"/>
                    <a:pt x="36411" y="1656"/>
                    <a:pt x="34739" y="3269"/>
                  </a:cubicBezTo>
                  <a:cubicBezTo>
                    <a:pt x="34686" y="3321"/>
                    <a:pt x="34617" y="3346"/>
                    <a:pt x="34548" y="3346"/>
                  </a:cubicBezTo>
                  <a:cubicBezTo>
                    <a:pt x="34475" y="3346"/>
                    <a:pt x="34403" y="3318"/>
                    <a:pt x="34350" y="3263"/>
                  </a:cubicBezTo>
                  <a:cubicBezTo>
                    <a:pt x="32341" y="1191"/>
                    <a:pt x="29366" y="1"/>
                    <a:pt x="26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76325" y="3510100"/>
              <a:ext cx="1722025" cy="358325"/>
            </a:xfrm>
            <a:custGeom>
              <a:avLst/>
              <a:gdLst/>
              <a:ahLst/>
              <a:cxnLst/>
              <a:rect l="l" t="t" r="r" b="b"/>
              <a:pathLst>
                <a:path w="68881" h="14333" extrusionOk="0">
                  <a:moveTo>
                    <a:pt x="21891" y="5147"/>
                  </a:moveTo>
                  <a:cubicBezTo>
                    <a:pt x="22003" y="5147"/>
                    <a:pt x="22109" y="5215"/>
                    <a:pt x="22150" y="5327"/>
                  </a:cubicBezTo>
                  <a:cubicBezTo>
                    <a:pt x="22526" y="6352"/>
                    <a:pt x="23464" y="7163"/>
                    <a:pt x="24661" y="7499"/>
                  </a:cubicBezTo>
                  <a:cubicBezTo>
                    <a:pt x="25040" y="7605"/>
                    <a:pt x="25422" y="7657"/>
                    <a:pt x="25794" y="7657"/>
                  </a:cubicBezTo>
                  <a:cubicBezTo>
                    <a:pt x="26596" y="7657"/>
                    <a:pt x="27352" y="7415"/>
                    <a:pt x="27936" y="6951"/>
                  </a:cubicBezTo>
                  <a:cubicBezTo>
                    <a:pt x="27987" y="6910"/>
                    <a:pt x="28048" y="6890"/>
                    <a:pt x="28109" y="6890"/>
                  </a:cubicBezTo>
                  <a:cubicBezTo>
                    <a:pt x="28190" y="6890"/>
                    <a:pt x="28270" y="6926"/>
                    <a:pt x="28324" y="6994"/>
                  </a:cubicBezTo>
                  <a:cubicBezTo>
                    <a:pt x="28421" y="7116"/>
                    <a:pt x="28401" y="7289"/>
                    <a:pt x="28281" y="7383"/>
                  </a:cubicBezTo>
                  <a:cubicBezTo>
                    <a:pt x="27599" y="7927"/>
                    <a:pt x="26722" y="8210"/>
                    <a:pt x="25794" y="8210"/>
                  </a:cubicBezTo>
                  <a:cubicBezTo>
                    <a:pt x="25372" y="8210"/>
                    <a:pt x="24940" y="8152"/>
                    <a:pt x="24513" y="8032"/>
                  </a:cubicBezTo>
                  <a:cubicBezTo>
                    <a:pt x="23145" y="7648"/>
                    <a:pt x="22068" y="6709"/>
                    <a:pt x="21633" y="5518"/>
                  </a:cubicBezTo>
                  <a:cubicBezTo>
                    <a:pt x="21580" y="5374"/>
                    <a:pt x="21654" y="5216"/>
                    <a:pt x="21796" y="5163"/>
                  </a:cubicBezTo>
                  <a:cubicBezTo>
                    <a:pt x="21827" y="5152"/>
                    <a:pt x="21859" y="5147"/>
                    <a:pt x="21891" y="5147"/>
                  </a:cubicBezTo>
                  <a:close/>
                  <a:moveTo>
                    <a:pt x="15609" y="0"/>
                  </a:moveTo>
                  <a:cubicBezTo>
                    <a:pt x="13085" y="2959"/>
                    <a:pt x="9313" y="4820"/>
                    <a:pt x="5428" y="5020"/>
                  </a:cubicBezTo>
                  <a:cubicBezTo>
                    <a:pt x="5195" y="5032"/>
                    <a:pt x="4961" y="5038"/>
                    <a:pt x="4728" y="5038"/>
                  </a:cubicBezTo>
                  <a:cubicBezTo>
                    <a:pt x="3122" y="5038"/>
                    <a:pt x="1519" y="4757"/>
                    <a:pt x="1" y="4230"/>
                  </a:cubicBezTo>
                  <a:lnTo>
                    <a:pt x="1" y="4230"/>
                  </a:lnTo>
                  <a:cubicBezTo>
                    <a:pt x="761" y="6821"/>
                    <a:pt x="2373" y="9157"/>
                    <a:pt x="4612" y="10577"/>
                  </a:cubicBezTo>
                  <a:cubicBezTo>
                    <a:pt x="6259" y="11621"/>
                    <a:pt x="8228" y="12172"/>
                    <a:pt x="10309" y="12172"/>
                  </a:cubicBezTo>
                  <a:cubicBezTo>
                    <a:pt x="13407" y="12172"/>
                    <a:pt x="16294" y="10965"/>
                    <a:pt x="18229" y="8860"/>
                  </a:cubicBezTo>
                  <a:cubicBezTo>
                    <a:pt x="18283" y="8802"/>
                    <a:pt x="18357" y="8771"/>
                    <a:pt x="18433" y="8771"/>
                  </a:cubicBezTo>
                  <a:cubicBezTo>
                    <a:pt x="18464" y="8771"/>
                    <a:pt x="18495" y="8776"/>
                    <a:pt x="18526" y="8786"/>
                  </a:cubicBezTo>
                  <a:cubicBezTo>
                    <a:pt x="18630" y="8824"/>
                    <a:pt x="18701" y="8920"/>
                    <a:pt x="18707" y="9030"/>
                  </a:cubicBezTo>
                  <a:cubicBezTo>
                    <a:pt x="18879" y="12077"/>
                    <a:pt x="22200" y="14151"/>
                    <a:pt x="25196" y="14176"/>
                  </a:cubicBezTo>
                  <a:lnTo>
                    <a:pt x="25275" y="14176"/>
                  </a:lnTo>
                  <a:cubicBezTo>
                    <a:pt x="28432" y="14176"/>
                    <a:pt x="31388" y="12585"/>
                    <a:pt x="33998" y="11181"/>
                  </a:cubicBezTo>
                  <a:cubicBezTo>
                    <a:pt x="34038" y="11159"/>
                    <a:pt x="34083" y="11148"/>
                    <a:pt x="34129" y="11148"/>
                  </a:cubicBezTo>
                  <a:cubicBezTo>
                    <a:pt x="34178" y="11148"/>
                    <a:pt x="34229" y="11161"/>
                    <a:pt x="34272" y="11189"/>
                  </a:cubicBezTo>
                  <a:cubicBezTo>
                    <a:pt x="36635" y="12624"/>
                    <a:pt x="39458" y="14117"/>
                    <a:pt x="42466" y="14313"/>
                  </a:cubicBezTo>
                  <a:cubicBezTo>
                    <a:pt x="42655" y="14325"/>
                    <a:pt x="42846" y="14332"/>
                    <a:pt x="43038" y="14332"/>
                  </a:cubicBezTo>
                  <a:cubicBezTo>
                    <a:pt x="46035" y="14332"/>
                    <a:pt x="48684" y="12897"/>
                    <a:pt x="49787" y="10677"/>
                  </a:cubicBezTo>
                  <a:cubicBezTo>
                    <a:pt x="49834" y="10583"/>
                    <a:pt x="49929" y="10524"/>
                    <a:pt x="50034" y="10524"/>
                  </a:cubicBezTo>
                  <a:lnTo>
                    <a:pt x="50035" y="10524"/>
                  </a:lnTo>
                  <a:cubicBezTo>
                    <a:pt x="50140" y="10524"/>
                    <a:pt x="50236" y="10584"/>
                    <a:pt x="50281" y="10678"/>
                  </a:cubicBezTo>
                  <a:cubicBezTo>
                    <a:pt x="51270" y="12711"/>
                    <a:pt x="53450" y="14113"/>
                    <a:pt x="55710" y="14167"/>
                  </a:cubicBezTo>
                  <a:cubicBezTo>
                    <a:pt x="55756" y="14169"/>
                    <a:pt x="55803" y="14169"/>
                    <a:pt x="55848" y="14169"/>
                  </a:cubicBezTo>
                  <a:cubicBezTo>
                    <a:pt x="58054" y="14169"/>
                    <a:pt x="60244" y="12875"/>
                    <a:pt x="61302" y="10948"/>
                  </a:cubicBezTo>
                  <a:cubicBezTo>
                    <a:pt x="61339" y="10878"/>
                    <a:pt x="61404" y="10829"/>
                    <a:pt x="61481" y="10812"/>
                  </a:cubicBezTo>
                  <a:cubicBezTo>
                    <a:pt x="61501" y="10807"/>
                    <a:pt x="61522" y="10804"/>
                    <a:pt x="61543" y="10804"/>
                  </a:cubicBezTo>
                  <a:cubicBezTo>
                    <a:pt x="61599" y="10804"/>
                    <a:pt x="61656" y="10822"/>
                    <a:pt x="61702" y="10855"/>
                  </a:cubicBezTo>
                  <a:cubicBezTo>
                    <a:pt x="62461" y="11390"/>
                    <a:pt x="63429" y="11685"/>
                    <a:pt x="64431" y="11685"/>
                  </a:cubicBezTo>
                  <a:cubicBezTo>
                    <a:pt x="65827" y="11685"/>
                    <a:pt x="67179" y="11116"/>
                    <a:pt x="68047" y="10163"/>
                  </a:cubicBezTo>
                  <a:cubicBezTo>
                    <a:pt x="68406" y="9768"/>
                    <a:pt x="68684" y="9298"/>
                    <a:pt x="68881" y="8797"/>
                  </a:cubicBezTo>
                  <a:lnTo>
                    <a:pt x="68881" y="8797"/>
                  </a:lnTo>
                  <a:cubicBezTo>
                    <a:pt x="68556" y="8832"/>
                    <a:pt x="68230" y="8850"/>
                    <a:pt x="67904" y="8850"/>
                  </a:cubicBezTo>
                  <a:cubicBezTo>
                    <a:pt x="67344" y="8850"/>
                    <a:pt x="66783" y="8796"/>
                    <a:pt x="66228" y="8676"/>
                  </a:cubicBezTo>
                  <a:cubicBezTo>
                    <a:pt x="64331" y="8269"/>
                    <a:pt x="62584" y="6900"/>
                    <a:pt x="61807" y="5180"/>
                  </a:cubicBezTo>
                  <a:cubicBezTo>
                    <a:pt x="61304" y="5735"/>
                    <a:pt x="60551" y="6064"/>
                    <a:pt x="59802" y="6064"/>
                  </a:cubicBezTo>
                  <a:cubicBezTo>
                    <a:pt x="59673" y="6064"/>
                    <a:pt x="59544" y="6054"/>
                    <a:pt x="59416" y="6034"/>
                  </a:cubicBezTo>
                  <a:cubicBezTo>
                    <a:pt x="59201" y="7053"/>
                    <a:pt x="58120" y="7730"/>
                    <a:pt x="57123" y="7795"/>
                  </a:cubicBezTo>
                  <a:cubicBezTo>
                    <a:pt x="57053" y="7798"/>
                    <a:pt x="56980" y="7801"/>
                    <a:pt x="56910" y="7801"/>
                  </a:cubicBezTo>
                  <a:cubicBezTo>
                    <a:pt x="55884" y="7801"/>
                    <a:pt x="54899" y="7347"/>
                    <a:pt x="54098" y="6977"/>
                  </a:cubicBezTo>
                  <a:cubicBezTo>
                    <a:pt x="53959" y="6913"/>
                    <a:pt x="53899" y="6749"/>
                    <a:pt x="53963" y="6611"/>
                  </a:cubicBezTo>
                  <a:cubicBezTo>
                    <a:pt x="54008" y="6510"/>
                    <a:pt x="54108" y="6450"/>
                    <a:pt x="54213" y="6450"/>
                  </a:cubicBezTo>
                  <a:cubicBezTo>
                    <a:pt x="54252" y="6450"/>
                    <a:pt x="54291" y="6458"/>
                    <a:pt x="54329" y="6476"/>
                  </a:cubicBezTo>
                  <a:cubicBezTo>
                    <a:pt x="55118" y="6840"/>
                    <a:pt x="56008" y="7249"/>
                    <a:pt x="56910" y="7249"/>
                  </a:cubicBezTo>
                  <a:cubicBezTo>
                    <a:pt x="56969" y="7249"/>
                    <a:pt x="57029" y="7248"/>
                    <a:pt x="57089" y="7244"/>
                  </a:cubicBezTo>
                  <a:cubicBezTo>
                    <a:pt x="57950" y="7188"/>
                    <a:pt x="58884" y="6552"/>
                    <a:pt x="58902" y="5692"/>
                  </a:cubicBezTo>
                  <a:cubicBezTo>
                    <a:pt x="58904" y="5605"/>
                    <a:pt x="58946" y="5525"/>
                    <a:pt x="59016" y="5474"/>
                  </a:cubicBezTo>
                  <a:cubicBezTo>
                    <a:pt x="59063" y="5439"/>
                    <a:pt x="59120" y="5421"/>
                    <a:pt x="59178" y="5421"/>
                  </a:cubicBezTo>
                  <a:cubicBezTo>
                    <a:pt x="59205" y="5421"/>
                    <a:pt x="59232" y="5425"/>
                    <a:pt x="59259" y="5434"/>
                  </a:cubicBezTo>
                  <a:cubicBezTo>
                    <a:pt x="59439" y="5488"/>
                    <a:pt x="59625" y="5514"/>
                    <a:pt x="59812" y="5514"/>
                  </a:cubicBezTo>
                  <a:cubicBezTo>
                    <a:pt x="60506" y="5514"/>
                    <a:pt x="61202" y="5157"/>
                    <a:pt x="61582" y="4574"/>
                  </a:cubicBezTo>
                  <a:cubicBezTo>
                    <a:pt x="61393" y="3949"/>
                    <a:pt x="61333" y="3289"/>
                    <a:pt x="61439" y="2622"/>
                  </a:cubicBezTo>
                  <a:lnTo>
                    <a:pt x="61439" y="2622"/>
                  </a:lnTo>
                  <a:cubicBezTo>
                    <a:pt x="60729" y="3204"/>
                    <a:pt x="59821" y="3483"/>
                    <a:pt x="58907" y="3483"/>
                  </a:cubicBezTo>
                  <a:cubicBezTo>
                    <a:pt x="57610" y="3483"/>
                    <a:pt x="56302" y="2921"/>
                    <a:pt x="55535" y="1867"/>
                  </a:cubicBezTo>
                  <a:cubicBezTo>
                    <a:pt x="54360" y="2828"/>
                    <a:pt x="53096" y="3679"/>
                    <a:pt x="51764" y="4409"/>
                  </a:cubicBezTo>
                  <a:cubicBezTo>
                    <a:pt x="50968" y="4845"/>
                    <a:pt x="50109" y="5246"/>
                    <a:pt x="49203" y="5246"/>
                  </a:cubicBezTo>
                  <a:cubicBezTo>
                    <a:pt x="49179" y="5246"/>
                    <a:pt x="49155" y="5245"/>
                    <a:pt x="49131" y="5245"/>
                  </a:cubicBezTo>
                  <a:cubicBezTo>
                    <a:pt x="48201" y="5222"/>
                    <a:pt x="47221" y="4639"/>
                    <a:pt x="47036" y="3727"/>
                  </a:cubicBezTo>
                  <a:cubicBezTo>
                    <a:pt x="45501" y="5313"/>
                    <a:pt x="43298" y="6218"/>
                    <a:pt x="41095" y="6218"/>
                  </a:cubicBezTo>
                  <a:cubicBezTo>
                    <a:pt x="40706" y="6218"/>
                    <a:pt x="40316" y="6189"/>
                    <a:pt x="39930" y="6132"/>
                  </a:cubicBezTo>
                  <a:cubicBezTo>
                    <a:pt x="37362" y="5745"/>
                    <a:pt x="35023" y="4060"/>
                    <a:pt x="33844" y="1746"/>
                  </a:cubicBezTo>
                  <a:cubicBezTo>
                    <a:pt x="31525" y="3393"/>
                    <a:pt x="28697" y="4193"/>
                    <a:pt x="25860" y="4193"/>
                  </a:cubicBezTo>
                  <a:cubicBezTo>
                    <a:pt x="22059" y="4193"/>
                    <a:pt x="18241" y="2757"/>
                    <a:pt x="15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2450" y="3101275"/>
              <a:ext cx="1823625" cy="780975"/>
            </a:xfrm>
            <a:custGeom>
              <a:avLst/>
              <a:gdLst/>
              <a:ahLst/>
              <a:cxnLst/>
              <a:rect l="l" t="t" r="r" b="b"/>
              <a:pathLst>
                <a:path w="72945" h="31239" extrusionOk="0">
                  <a:moveTo>
                    <a:pt x="26810" y="557"/>
                  </a:moveTo>
                  <a:cubicBezTo>
                    <a:pt x="29988" y="557"/>
                    <a:pt x="32964" y="1746"/>
                    <a:pt x="34972" y="3819"/>
                  </a:cubicBezTo>
                  <a:cubicBezTo>
                    <a:pt x="35026" y="3875"/>
                    <a:pt x="35098" y="3902"/>
                    <a:pt x="35170" y="3902"/>
                  </a:cubicBezTo>
                  <a:cubicBezTo>
                    <a:pt x="35239" y="3902"/>
                    <a:pt x="35308" y="3877"/>
                    <a:pt x="35362" y="3825"/>
                  </a:cubicBezTo>
                  <a:cubicBezTo>
                    <a:pt x="37034" y="2212"/>
                    <a:pt x="39367" y="1286"/>
                    <a:pt x="41764" y="1286"/>
                  </a:cubicBezTo>
                  <a:cubicBezTo>
                    <a:pt x="42523" y="1286"/>
                    <a:pt x="43270" y="1380"/>
                    <a:pt x="43984" y="1567"/>
                  </a:cubicBezTo>
                  <a:cubicBezTo>
                    <a:pt x="46948" y="2339"/>
                    <a:pt x="49440" y="4714"/>
                    <a:pt x="50368" y="7633"/>
                  </a:cubicBezTo>
                  <a:cubicBezTo>
                    <a:pt x="50014" y="7570"/>
                    <a:pt x="49660" y="7543"/>
                    <a:pt x="49310" y="7543"/>
                  </a:cubicBezTo>
                  <a:cubicBezTo>
                    <a:pt x="48029" y="7543"/>
                    <a:pt x="46805" y="7915"/>
                    <a:pt x="45865" y="8311"/>
                  </a:cubicBezTo>
                  <a:cubicBezTo>
                    <a:pt x="45724" y="8371"/>
                    <a:pt x="45658" y="8532"/>
                    <a:pt x="45718" y="8673"/>
                  </a:cubicBezTo>
                  <a:cubicBezTo>
                    <a:pt x="45762" y="8779"/>
                    <a:pt x="45865" y="8841"/>
                    <a:pt x="45973" y="8841"/>
                  </a:cubicBezTo>
                  <a:cubicBezTo>
                    <a:pt x="46008" y="8841"/>
                    <a:pt x="46045" y="8834"/>
                    <a:pt x="46080" y="8820"/>
                  </a:cubicBezTo>
                  <a:cubicBezTo>
                    <a:pt x="46965" y="8447"/>
                    <a:pt x="48117" y="8095"/>
                    <a:pt x="49310" y="8095"/>
                  </a:cubicBezTo>
                  <a:cubicBezTo>
                    <a:pt x="49971" y="8095"/>
                    <a:pt x="50645" y="8203"/>
                    <a:pt x="51292" y="8476"/>
                  </a:cubicBezTo>
                  <a:cubicBezTo>
                    <a:pt x="52813" y="9118"/>
                    <a:pt x="54045" y="10984"/>
                    <a:pt x="53380" y="12633"/>
                  </a:cubicBezTo>
                  <a:cubicBezTo>
                    <a:pt x="53323" y="12775"/>
                    <a:pt x="53391" y="12936"/>
                    <a:pt x="53532" y="12993"/>
                  </a:cubicBezTo>
                  <a:cubicBezTo>
                    <a:pt x="53567" y="13006"/>
                    <a:pt x="53600" y="13012"/>
                    <a:pt x="53636" y="13012"/>
                  </a:cubicBezTo>
                  <a:cubicBezTo>
                    <a:pt x="53745" y="13012"/>
                    <a:pt x="53848" y="12947"/>
                    <a:pt x="53892" y="12839"/>
                  </a:cubicBezTo>
                  <a:cubicBezTo>
                    <a:pt x="54676" y="10893"/>
                    <a:pt x="53264" y="8709"/>
                    <a:pt x="51507" y="7967"/>
                  </a:cubicBezTo>
                  <a:cubicBezTo>
                    <a:pt x="51334" y="7894"/>
                    <a:pt x="51160" y="7836"/>
                    <a:pt x="50985" y="7781"/>
                  </a:cubicBezTo>
                  <a:cubicBezTo>
                    <a:pt x="52447" y="6664"/>
                    <a:pt x="54291" y="6045"/>
                    <a:pt x="56198" y="6045"/>
                  </a:cubicBezTo>
                  <a:cubicBezTo>
                    <a:pt x="57131" y="6045"/>
                    <a:pt x="58037" y="6194"/>
                    <a:pt x="58889" y="6485"/>
                  </a:cubicBezTo>
                  <a:cubicBezTo>
                    <a:pt x="61565" y="7401"/>
                    <a:pt x="63722" y="9770"/>
                    <a:pt x="64387" y="12519"/>
                  </a:cubicBezTo>
                  <a:cubicBezTo>
                    <a:pt x="64408" y="12608"/>
                    <a:pt x="64474" y="12682"/>
                    <a:pt x="64559" y="12713"/>
                  </a:cubicBezTo>
                  <a:cubicBezTo>
                    <a:pt x="64591" y="12725"/>
                    <a:pt x="64623" y="12730"/>
                    <a:pt x="64656" y="12730"/>
                  </a:cubicBezTo>
                  <a:cubicBezTo>
                    <a:pt x="64713" y="12730"/>
                    <a:pt x="64770" y="12713"/>
                    <a:pt x="64817" y="12679"/>
                  </a:cubicBezTo>
                  <a:cubicBezTo>
                    <a:pt x="65529" y="12165"/>
                    <a:pt x="66410" y="11894"/>
                    <a:pt x="67363" y="11894"/>
                  </a:cubicBezTo>
                  <a:cubicBezTo>
                    <a:pt x="68811" y="11894"/>
                    <a:pt x="70162" y="12518"/>
                    <a:pt x="70975" y="13563"/>
                  </a:cubicBezTo>
                  <a:cubicBezTo>
                    <a:pt x="72387" y="15381"/>
                    <a:pt x="72080" y="18272"/>
                    <a:pt x="70317" y="19749"/>
                  </a:cubicBezTo>
                  <a:cubicBezTo>
                    <a:pt x="70261" y="19796"/>
                    <a:pt x="70226" y="19864"/>
                    <a:pt x="70220" y="19938"/>
                  </a:cubicBezTo>
                  <a:cubicBezTo>
                    <a:pt x="70217" y="20010"/>
                    <a:pt x="70242" y="20084"/>
                    <a:pt x="70289" y="20139"/>
                  </a:cubicBezTo>
                  <a:cubicBezTo>
                    <a:pt x="71791" y="21890"/>
                    <a:pt x="71749" y="24812"/>
                    <a:pt x="70196" y="26520"/>
                  </a:cubicBezTo>
                  <a:cubicBezTo>
                    <a:pt x="69330" y="27472"/>
                    <a:pt x="67977" y="28042"/>
                    <a:pt x="66580" y="28042"/>
                  </a:cubicBezTo>
                  <a:cubicBezTo>
                    <a:pt x="65578" y="28042"/>
                    <a:pt x="64609" y="27747"/>
                    <a:pt x="63852" y="27212"/>
                  </a:cubicBezTo>
                  <a:cubicBezTo>
                    <a:pt x="63805" y="27178"/>
                    <a:pt x="63750" y="27161"/>
                    <a:pt x="63693" y="27161"/>
                  </a:cubicBezTo>
                  <a:cubicBezTo>
                    <a:pt x="63672" y="27161"/>
                    <a:pt x="63651" y="27163"/>
                    <a:pt x="63631" y="27168"/>
                  </a:cubicBezTo>
                  <a:cubicBezTo>
                    <a:pt x="63553" y="27187"/>
                    <a:pt x="63489" y="27235"/>
                    <a:pt x="63451" y="27304"/>
                  </a:cubicBezTo>
                  <a:cubicBezTo>
                    <a:pt x="62395" y="29232"/>
                    <a:pt x="60203" y="30526"/>
                    <a:pt x="57998" y="30526"/>
                  </a:cubicBezTo>
                  <a:cubicBezTo>
                    <a:pt x="57952" y="30526"/>
                    <a:pt x="57905" y="30526"/>
                    <a:pt x="57859" y="30525"/>
                  </a:cubicBezTo>
                  <a:cubicBezTo>
                    <a:pt x="55600" y="30470"/>
                    <a:pt x="53419" y="29067"/>
                    <a:pt x="52431" y="27036"/>
                  </a:cubicBezTo>
                  <a:cubicBezTo>
                    <a:pt x="52385" y="26941"/>
                    <a:pt x="52290" y="26881"/>
                    <a:pt x="52185" y="26881"/>
                  </a:cubicBezTo>
                  <a:lnTo>
                    <a:pt x="52184" y="26881"/>
                  </a:lnTo>
                  <a:cubicBezTo>
                    <a:pt x="52079" y="26881"/>
                    <a:pt x="51983" y="26940"/>
                    <a:pt x="51937" y="27035"/>
                  </a:cubicBezTo>
                  <a:cubicBezTo>
                    <a:pt x="50835" y="29254"/>
                    <a:pt x="48186" y="30688"/>
                    <a:pt x="45188" y="30688"/>
                  </a:cubicBezTo>
                  <a:cubicBezTo>
                    <a:pt x="44997" y="30688"/>
                    <a:pt x="44804" y="30682"/>
                    <a:pt x="44616" y="30670"/>
                  </a:cubicBezTo>
                  <a:cubicBezTo>
                    <a:pt x="41606" y="30475"/>
                    <a:pt x="38785" y="28981"/>
                    <a:pt x="36422" y="27546"/>
                  </a:cubicBezTo>
                  <a:cubicBezTo>
                    <a:pt x="36379" y="27519"/>
                    <a:pt x="36328" y="27506"/>
                    <a:pt x="36279" y="27506"/>
                  </a:cubicBezTo>
                  <a:cubicBezTo>
                    <a:pt x="36234" y="27506"/>
                    <a:pt x="36190" y="27516"/>
                    <a:pt x="36148" y="27538"/>
                  </a:cubicBezTo>
                  <a:cubicBezTo>
                    <a:pt x="33538" y="28941"/>
                    <a:pt x="30583" y="30533"/>
                    <a:pt x="27425" y="30533"/>
                  </a:cubicBezTo>
                  <a:lnTo>
                    <a:pt x="27346" y="30533"/>
                  </a:lnTo>
                  <a:cubicBezTo>
                    <a:pt x="24351" y="30508"/>
                    <a:pt x="21029" y="28434"/>
                    <a:pt x="20857" y="25387"/>
                  </a:cubicBezTo>
                  <a:cubicBezTo>
                    <a:pt x="20851" y="25277"/>
                    <a:pt x="20778" y="25179"/>
                    <a:pt x="20675" y="25143"/>
                  </a:cubicBezTo>
                  <a:cubicBezTo>
                    <a:pt x="20645" y="25132"/>
                    <a:pt x="20614" y="25127"/>
                    <a:pt x="20583" y="25127"/>
                  </a:cubicBezTo>
                  <a:cubicBezTo>
                    <a:pt x="20507" y="25127"/>
                    <a:pt x="20433" y="25158"/>
                    <a:pt x="20378" y="25216"/>
                  </a:cubicBezTo>
                  <a:cubicBezTo>
                    <a:pt x="18443" y="27320"/>
                    <a:pt x="15557" y="28529"/>
                    <a:pt x="12459" y="28529"/>
                  </a:cubicBezTo>
                  <a:cubicBezTo>
                    <a:pt x="10378" y="28529"/>
                    <a:pt x="8409" y="27976"/>
                    <a:pt x="6762" y="26934"/>
                  </a:cubicBezTo>
                  <a:cubicBezTo>
                    <a:pt x="2632" y="24314"/>
                    <a:pt x="624" y="18574"/>
                    <a:pt x="2192" y="13865"/>
                  </a:cubicBezTo>
                  <a:cubicBezTo>
                    <a:pt x="3741" y="9213"/>
                    <a:pt x="8488" y="5837"/>
                    <a:pt x="13478" y="5837"/>
                  </a:cubicBezTo>
                  <a:lnTo>
                    <a:pt x="13615" y="5838"/>
                  </a:lnTo>
                  <a:cubicBezTo>
                    <a:pt x="13781" y="5840"/>
                    <a:pt x="13949" y="5845"/>
                    <a:pt x="14117" y="5849"/>
                  </a:cubicBezTo>
                  <a:cubicBezTo>
                    <a:pt x="14344" y="5856"/>
                    <a:pt x="14570" y="5863"/>
                    <a:pt x="14797" y="5863"/>
                  </a:cubicBezTo>
                  <a:cubicBezTo>
                    <a:pt x="14890" y="5863"/>
                    <a:pt x="14988" y="5861"/>
                    <a:pt x="15085" y="5858"/>
                  </a:cubicBezTo>
                  <a:lnTo>
                    <a:pt x="15085" y="5858"/>
                  </a:lnTo>
                  <a:cubicBezTo>
                    <a:pt x="14014" y="7023"/>
                    <a:pt x="13431" y="8614"/>
                    <a:pt x="13520" y="10202"/>
                  </a:cubicBezTo>
                  <a:cubicBezTo>
                    <a:pt x="13394" y="10186"/>
                    <a:pt x="13267" y="10178"/>
                    <a:pt x="13140" y="10178"/>
                  </a:cubicBezTo>
                  <a:cubicBezTo>
                    <a:pt x="12040" y="10178"/>
                    <a:pt x="10893" y="10769"/>
                    <a:pt x="10214" y="11748"/>
                  </a:cubicBezTo>
                  <a:cubicBezTo>
                    <a:pt x="9480" y="12807"/>
                    <a:pt x="9248" y="14247"/>
                    <a:pt x="9575" y="15701"/>
                  </a:cubicBezTo>
                  <a:cubicBezTo>
                    <a:pt x="9594" y="15779"/>
                    <a:pt x="9645" y="15848"/>
                    <a:pt x="9717" y="15884"/>
                  </a:cubicBezTo>
                  <a:lnTo>
                    <a:pt x="10972" y="16538"/>
                  </a:lnTo>
                  <a:cubicBezTo>
                    <a:pt x="11013" y="16559"/>
                    <a:pt x="11058" y="16569"/>
                    <a:pt x="11100" y="16569"/>
                  </a:cubicBezTo>
                  <a:cubicBezTo>
                    <a:pt x="11200" y="16569"/>
                    <a:pt x="11295" y="16516"/>
                    <a:pt x="11345" y="16422"/>
                  </a:cubicBezTo>
                  <a:cubicBezTo>
                    <a:pt x="11416" y="16286"/>
                    <a:pt x="11363" y="16120"/>
                    <a:pt x="11228" y="16049"/>
                  </a:cubicBezTo>
                  <a:lnTo>
                    <a:pt x="10088" y="15455"/>
                  </a:lnTo>
                  <a:cubicBezTo>
                    <a:pt x="9831" y="14195"/>
                    <a:pt x="10041" y="12965"/>
                    <a:pt x="10667" y="12063"/>
                  </a:cubicBezTo>
                  <a:cubicBezTo>
                    <a:pt x="11244" y="11232"/>
                    <a:pt x="12210" y="10729"/>
                    <a:pt x="13131" y="10729"/>
                  </a:cubicBezTo>
                  <a:cubicBezTo>
                    <a:pt x="13342" y="10729"/>
                    <a:pt x="13552" y="10755"/>
                    <a:pt x="13753" y="10811"/>
                  </a:cubicBezTo>
                  <a:cubicBezTo>
                    <a:pt x="13776" y="10817"/>
                    <a:pt x="13801" y="10820"/>
                    <a:pt x="13825" y="10820"/>
                  </a:cubicBezTo>
                  <a:cubicBezTo>
                    <a:pt x="13890" y="10820"/>
                    <a:pt x="13955" y="10797"/>
                    <a:pt x="14007" y="10753"/>
                  </a:cubicBezTo>
                  <a:cubicBezTo>
                    <a:pt x="14076" y="10692"/>
                    <a:pt x="14112" y="10602"/>
                    <a:pt x="14099" y="10510"/>
                  </a:cubicBezTo>
                  <a:cubicBezTo>
                    <a:pt x="13882" y="8759"/>
                    <a:pt x="14636" y="6889"/>
                    <a:pt x="15990" y="5756"/>
                  </a:cubicBezTo>
                  <a:cubicBezTo>
                    <a:pt x="16280" y="5695"/>
                    <a:pt x="16570" y="5602"/>
                    <a:pt x="16848" y="5452"/>
                  </a:cubicBezTo>
                  <a:cubicBezTo>
                    <a:pt x="17153" y="5288"/>
                    <a:pt x="17414" y="5073"/>
                    <a:pt x="17655" y="4840"/>
                  </a:cubicBezTo>
                  <a:cubicBezTo>
                    <a:pt x="18221" y="4653"/>
                    <a:pt x="18820" y="4557"/>
                    <a:pt x="19418" y="4557"/>
                  </a:cubicBezTo>
                  <a:cubicBezTo>
                    <a:pt x="20170" y="4557"/>
                    <a:pt x="20919" y="4709"/>
                    <a:pt x="21596" y="5018"/>
                  </a:cubicBezTo>
                  <a:cubicBezTo>
                    <a:pt x="22058" y="5230"/>
                    <a:pt x="22501" y="5514"/>
                    <a:pt x="22927" y="5788"/>
                  </a:cubicBezTo>
                  <a:cubicBezTo>
                    <a:pt x="22973" y="5818"/>
                    <a:pt x="23025" y="5832"/>
                    <a:pt x="23077" y="5832"/>
                  </a:cubicBezTo>
                  <a:cubicBezTo>
                    <a:pt x="23167" y="5832"/>
                    <a:pt x="23256" y="5787"/>
                    <a:pt x="23309" y="5706"/>
                  </a:cubicBezTo>
                  <a:cubicBezTo>
                    <a:pt x="23391" y="5577"/>
                    <a:pt x="23354" y="5407"/>
                    <a:pt x="23226" y="5324"/>
                  </a:cubicBezTo>
                  <a:cubicBezTo>
                    <a:pt x="22782" y="5039"/>
                    <a:pt x="22325" y="4743"/>
                    <a:pt x="21825" y="4516"/>
                  </a:cubicBezTo>
                  <a:cubicBezTo>
                    <a:pt x="21061" y="4165"/>
                    <a:pt x="20231" y="3994"/>
                    <a:pt x="19400" y="3994"/>
                  </a:cubicBezTo>
                  <a:cubicBezTo>
                    <a:pt x="19054" y="3994"/>
                    <a:pt x="18709" y="4024"/>
                    <a:pt x="18368" y="4082"/>
                  </a:cubicBezTo>
                  <a:cubicBezTo>
                    <a:pt x="18396" y="4051"/>
                    <a:pt x="18424" y="4019"/>
                    <a:pt x="18453" y="3990"/>
                  </a:cubicBezTo>
                  <a:cubicBezTo>
                    <a:pt x="20481" y="1808"/>
                    <a:pt x="23526" y="557"/>
                    <a:pt x="26810" y="557"/>
                  </a:cubicBezTo>
                  <a:close/>
                  <a:moveTo>
                    <a:pt x="26816" y="0"/>
                  </a:moveTo>
                  <a:cubicBezTo>
                    <a:pt x="23380" y="0"/>
                    <a:pt x="20187" y="1316"/>
                    <a:pt x="18055" y="3610"/>
                  </a:cubicBezTo>
                  <a:cubicBezTo>
                    <a:pt x="17973" y="3699"/>
                    <a:pt x="17890" y="3791"/>
                    <a:pt x="17808" y="3882"/>
                  </a:cubicBezTo>
                  <a:cubicBezTo>
                    <a:pt x="17664" y="4044"/>
                    <a:pt x="17520" y="4197"/>
                    <a:pt x="17375" y="4345"/>
                  </a:cubicBezTo>
                  <a:cubicBezTo>
                    <a:pt x="16857" y="4530"/>
                    <a:pt x="16364" y="4785"/>
                    <a:pt x="15914" y="5115"/>
                  </a:cubicBezTo>
                  <a:cubicBezTo>
                    <a:pt x="15861" y="5155"/>
                    <a:pt x="15810" y="5197"/>
                    <a:pt x="15757" y="5239"/>
                  </a:cubicBezTo>
                  <a:cubicBezTo>
                    <a:pt x="15432" y="5294"/>
                    <a:pt x="15104" y="5308"/>
                    <a:pt x="14801" y="5308"/>
                  </a:cubicBezTo>
                  <a:cubicBezTo>
                    <a:pt x="14581" y="5308"/>
                    <a:pt x="14358" y="5302"/>
                    <a:pt x="14138" y="5294"/>
                  </a:cubicBezTo>
                  <a:cubicBezTo>
                    <a:pt x="13967" y="5289"/>
                    <a:pt x="13795" y="5284"/>
                    <a:pt x="13627" y="5282"/>
                  </a:cubicBezTo>
                  <a:lnTo>
                    <a:pt x="13482" y="5281"/>
                  </a:lnTo>
                  <a:cubicBezTo>
                    <a:pt x="8262" y="5281"/>
                    <a:pt x="3295" y="8815"/>
                    <a:pt x="1673" y="13687"/>
                  </a:cubicBezTo>
                  <a:cubicBezTo>
                    <a:pt x="0" y="18708"/>
                    <a:pt x="2063" y="24601"/>
                    <a:pt x="6470" y="27397"/>
                  </a:cubicBezTo>
                  <a:cubicBezTo>
                    <a:pt x="8205" y="28495"/>
                    <a:pt x="10277" y="29077"/>
                    <a:pt x="12462" y="29077"/>
                  </a:cubicBezTo>
                  <a:cubicBezTo>
                    <a:pt x="15503" y="29077"/>
                    <a:pt x="18354" y="27964"/>
                    <a:pt x="20379" y="26006"/>
                  </a:cubicBezTo>
                  <a:cubicBezTo>
                    <a:pt x="20928" y="29036"/>
                    <a:pt x="24293" y="31056"/>
                    <a:pt x="27345" y="31082"/>
                  </a:cubicBezTo>
                  <a:lnTo>
                    <a:pt x="27429" y="31082"/>
                  </a:lnTo>
                  <a:cubicBezTo>
                    <a:pt x="30668" y="31082"/>
                    <a:pt x="33642" y="29512"/>
                    <a:pt x="36274" y="28096"/>
                  </a:cubicBezTo>
                  <a:cubicBezTo>
                    <a:pt x="38667" y="29541"/>
                    <a:pt x="41513" y="31018"/>
                    <a:pt x="44582" y="31218"/>
                  </a:cubicBezTo>
                  <a:cubicBezTo>
                    <a:pt x="44784" y="31232"/>
                    <a:pt x="44988" y="31238"/>
                    <a:pt x="45190" y="31238"/>
                  </a:cubicBezTo>
                  <a:cubicBezTo>
                    <a:pt x="48190" y="31238"/>
                    <a:pt x="50872" y="29877"/>
                    <a:pt x="52183" y="27729"/>
                  </a:cubicBezTo>
                  <a:cubicBezTo>
                    <a:pt x="53347" y="29694"/>
                    <a:pt x="55561" y="31018"/>
                    <a:pt x="57848" y="31073"/>
                  </a:cubicBezTo>
                  <a:cubicBezTo>
                    <a:pt x="57891" y="31074"/>
                    <a:pt x="57934" y="31075"/>
                    <a:pt x="57978" y="31075"/>
                  </a:cubicBezTo>
                  <a:cubicBezTo>
                    <a:pt x="60293" y="31075"/>
                    <a:pt x="62583" y="29786"/>
                    <a:pt x="63785" y="27826"/>
                  </a:cubicBezTo>
                  <a:cubicBezTo>
                    <a:pt x="64597" y="28327"/>
                    <a:pt x="65557" y="28592"/>
                    <a:pt x="66581" y="28592"/>
                  </a:cubicBezTo>
                  <a:cubicBezTo>
                    <a:pt x="68154" y="28592"/>
                    <a:pt x="69621" y="27971"/>
                    <a:pt x="70606" y="26890"/>
                  </a:cubicBezTo>
                  <a:cubicBezTo>
                    <a:pt x="72308" y="25021"/>
                    <a:pt x="72408" y="21983"/>
                    <a:pt x="70881" y="19988"/>
                  </a:cubicBezTo>
                  <a:cubicBezTo>
                    <a:pt x="72677" y="18283"/>
                    <a:pt x="72945" y="15192"/>
                    <a:pt x="71413" y="13222"/>
                  </a:cubicBezTo>
                  <a:cubicBezTo>
                    <a:pt x="70495" y="12044"/>
                    <a:pt x="68983" y="11341"/>
                    <a:pt x="67366" y="11341"/>
                  </a:cubicBezTo>
                  <a:cubicBezTo>
                    <a:pt x="66438" y="11341"/>
                    <a:pt x="65568" y="11572"/>
                    <a:pt x="64827" y="12012"/>
                  </a:cubicBezTo>
                  <a:cubicBezTo>
                    <a:pt x="64021" y="9244"/>
                    <a:pt x="61799" y="6894"/>
                    <a:pt x="59071" y="5960"/>
                  </a:cubicBezTo>
                  <a:cubicBezTo>
                    <a:pt x="58161" y="5648"/>
                    <a:pt x="57195" y="5491"/>
                    <a:pt x="56203" y="5491"/>
                  </a:cubicBezTo>
                  <a:cubicBezTo>
                    <a:pt x="54246" y="5491"/>
                    <a:pt x="52350" y="6099"/>
                    <a:pt x="50819" y="7209"/>
                  </a:cubicBezTo>
                  <a:cubicBezTo>
                    <a:pt x="49775" y="4229"/>
                    <a:pt x="47189" y="1826"/>
                    <a:pt x="44130" y="1029"/>
                  </a:cubicBezTo>
                  <a:cubicBezTo>
                    <a:pt x="43370" y="832"/>
                    <a:pt x="42576" y="730"/>
                    <a:pt x="41770" y="730"/>
                  </a:cubicBezTo>
                  <a:cubicBezTo>
                    <a:pt x="39325" y="730"/>
                    <a:pt x="36941" y="1641"/>
                    <a:pt x="35183" y="3238"/>
                  </a:cubicBezTo>
                  <a:cubicBezTo>
                    <a:pt x="33076" y="1178"/>
                    <a:pt x="30044" y="0"/>
                    <a:pt x="2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23775" y="3546275"/>
              <a:ext cx="220125" cy="158850"/>
            </a:xfrm>
            <a:custGeom>
              <a:avLst/>
              <a:gdLst/>
              <a:ahLst/>
              <a:cxnLst/>
              <a:rect l="l" t="t" r="r" b="b"/>
              <a:pathLst>
                <a:path w="8805" h="6354" extrusionOk="0">
                  <a:moveTo>
                    <a:pt x="7499" y="0"/>
                  </a:moveTo>
                  <a:cubicBezTo>
                    <a:pt x="7422" y="0"/>
                    <a:pt x="7346" y="32"/>
                    <a:pt x="7291" y="94"/>
                  </a:cubicBezTo>
                  <a:cubicBezTo>
                    <a:pt x="7191" y="207"/>
                    <a:pt x="7201" y="382"/>
                    <a:pt x="7315" y="483"/>
                  </a:cubicBezTo>
                  <a:cubicBezTo>
                    <a:pt x="8010" y="1097"/>
                    <a:pt x="8199" y="2211"/>
                    <a:pt x="7748" y="3021"/>
                  </a:cubicBezTo>
                  <a:cubicBezTo>
                    <a:pt x="7388" y="3666"/>
                    <a:pt x="6650" y="4066"/>
                    <a:pt x="5916" y="4066"/>
                  </a:cubicBezTo>
                  <a:cubicBezTo>
                    <a:pt x="5728" y="4066"/>
                    <a:pt x="5541" y="4040"/>
                    <a:pt x="5361" y="3985"/>
                  </a:cubicBezTo>
                  <a:cubicBezTo>
                    <a:pt x="5334" y="3976"/>
                    <a:pt x="5307" y="3972"/>
                    <a:pt x="5280" y="3972"/>
                  </a:cubicBezTo>
                  <a:cubicBezTo>
                    <a:pt x="5222" y="3972"/>
                    <a:pt x="5165" y="3991"/>
                    <a:pt x="5118" y="4026"/>
                  </a:cubicBezTo>
                  <a:cubicBezTo>
                    <a:pt x="5049" y="4077"/>
                    <a:pt x="5007" y="4157"/>
                    <a:pt x="5004" y="4244"/>
                  </a:cubicBezTo>
                  <a:cubicBezTo>
                    <a:pt x="4987" y="5104"/>
                    <a:pt x="4052" y="5740"/>
                    <a:pt x="3189" y="5795"/>
                  </a:cubicBezTo>
                  <a:cubicBezTo>
                    <a:pt x="3129" y="5799"/>
                    <a:pt x="3068" y="5800"/>
                    <a:pt x="3008" y="5800"/>
                  </a:cubicBezTo>
                  <a:cubicBezTo>
                    <a:pt x="2108" y="5800"/>
                    <a:pt x="1219" y="5392"/>
                    <a:pt x="430" y="5028"/>
                  </a:cubicBezTo>
                  <a:cubicBezTo>
                    <a:pt x="392" y="5010"/>
                    <a:pt x="353" y="5002"/>
                    <a:pt x="314" y="5002"/>
                  </a:cubicBezTo>
                  <a:cubicBezTo>
                    <a:pt x="210" y="5002"/>
                    <a:pt x="110" y="5061"/>
                    <a:pt x="65" y="5163"/>
                  </a:cubicBezTo>
                  <a:cubicBezTo>
                    <a:pt x="1" y="5302"/>
                    <a:pt x="61" y="5466"/>
                    <a:pt x="199" y="5529"/>
                  </a:cubicBezTo>
                  <a:cubicBezTo>
                    <a:pt x="1001" y="5899"/>
                    <a:pt x="1985" y="6353"/>
                    <a:pt x="3011" y="6353"/>
                  </a:cubicBezTo>
                  <a:cubicBezTo>
                    <a:pt x="3082" y="6353"/>
                    <a:pt x="3155" y="6350"/>
                    <a:pt x="3225" y="6346"/>
                  </a:cubicBezTo>
                  <a:cubicBezTo>
                    <a:pt x="4222" y="6283"/>
                    <a:pt x="5304" y="5605"/>
                    <a:pt x="5518" y="4586"/>
                  </a:cubicBezTo>
                  <a:cubicBezTo>
                    <a:pt x="5646" y="4606"/>
                    <a:pt x="5775" y="4616"/>
                    <a:pt x="5904" y="4616"/>
                  </a:cubicBezTo>
                  <a:cubicBezTo>
                    <a:pt x="6836" y="4616"/>
                    <a:pt x="7773" y="4108"/>
                    <a:pt x="8229" y="3290"/>
                  </a:cubicBezTo>
                  <a:cubicBezTo>
                    <a:pt x="8804" y="2263"/>
                    <a:pt x="8563" y="849"/>
                    <a:pt x="7682" y="70"/>
                  </a:cubicBezTo>
                  <a:cubicBezTo>
                    <a:pt x="7629" y="23"/>
                    <a:pt x="7564" y="0"/>
                    <a:pt x="7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15850" y="3638800"/>
              <a:ext cx="171025" cy="76600"/>
            </a:xfrm>
            <a:custGeom>
              <a:avLst/>
              <a:gdLst/>
              <a:ahLst/>
              <a:cxnLst/>
              <a:rect l="l" t="t" r="r" b="b"/>
              <a:pathLst>
                <a:path w="6841" h="3064" extrusionOk="0">
                  <a:moveTo>
                    <a:pt x="311" y="0"/>
                  </a:moveTo>
                  <a:cubicBezTo>
                    <a:pt x="279" y="0"/>
                    <a:pt x="247" y="5"/>
                    <a:pt x="216" y="16"/>
                  </a:cubicBezTo>
                  <a:cubicBezTo>
                    <a:pt x="74" y="69"/>
                    <a:pt x="0" y="228"/>
                    <a:pt x="53" y="371"/>
                  </a:cubicBezTo>
                  <a:cubicBezTo>
                    <a:pt x="488" y="1561"/>
                    <a:pt x="1565" y="2501"/>
                    <a:pt x="2933" y="2885"/>
                  </a:cubicBezTo>
                  <a:cubicBezTo>
                    <a:pt x="3361" y="3005"/>
                    <a:pt x="3794" y="3063"/>
                    <a:pt x="4214" y="3063"/>
                  </a:cubicBezTo>
                  <a:cubicBezTo>
                    <a:pt x="5141" y="3063"/>
                    <a:pt x="6019" y="2779"/>
                    <a:pt x="6701" y="2238"/>
                  </a:cubicBezTo>
                  <a:cubicBezTo>
                    <a:pt x="6821" y="2143"/>
                    <a:pt x="6841" y="1968"/>
                    <a:pt x="6745" y="1849"/>
                  </a:cubicBezTo>
                  <a:cubicBezTo>
                    <a:pt x="6690" y="1780"/>
                    <a:pt x="6609" y="1745"/>
                    <a:pt x="6527" y="1745"/>
                  </a:cubicBezTo>
                  <a:cubicBezTo>
                    <a:pt x="6468" y="1745"/>
                    <a:pt x="6407" y="1764"/>
                    <a:pt x="6357" y="1804"/>
                  </a:cubicBezTo>
                  <a:cubicBezTo>
                    <a:pt x="5773" y="2269"/>
                    <a:pt x="5017" y="2511"/>
                    <a:pt x="4215" y="2511"/>
                  </a:cubicBezTo>
                  <a:cubicBezTo>
                    <a:pt x="3843" y="2511"/>
                    <a:pt x="3461" y="2459"/>
                    <a:pt x="3081" y="2353"/>
                  </a:cubicBezTo>
                  <a:cubicBezTo>
                    <a:pt x="1884" y="2017"/>
                    <a:pt x="945" y="1205"/>
                    <a:pt x="571" y="181"/>
                  </a:cubicBezTo>
                  <a:cubicBezTo>
                    <a:pt x="530" y="68"/>
                    <a:pt x="42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62826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826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683700" y="42023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683700" y="34010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683700" y="38012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48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0848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0848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282600" y="2605249"/>
            <a:ext cx="1203300" cy="6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561125" y="3977450"/>
            <a:ext cx="3707400" cy="40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561375" y="3138438"/>
            <a:ext cx="3707400" cy="615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734372" y="2621880"/>
            <a:ext cx="1079107" cy="528121"/>
            <a:chOff x="1974400" y="1226950"/>
            <a:chExt cx="1111450" cy="702475"/>
          </a:xfrm>
        </p:grpSpPr>
        <p:sp>
          <p:nvSpPr>
            <p:cNvPr id="38" name="Google Shape;38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4063800" y="3170425"/>
            <a:ext cx="43602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4063800" y="4192225"/>
            <a:ext cx="4360200" cy="4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063800" y="540000"/>
            <a:ext cx="4360200" cy="245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720000" y="540000"/>
            <a:ext cx="3163705" cy="1202400"/>
            <a:chOff x="720000" y="540000"/>
            <a:chExt cx="3163705" cy="1202400"/>
          </a:xfrm>
        </p:grpSpPr>
        <p:sp>
          <p:nvSpPr>
            <p:cNvPr id="400" name="Google Shape;400;p24"/>
            <p:cNvSpPr/>
            <p:nvPr/>
          </p:nvSpPr>
          <p:spPr>
            <a:xfrm>
              <a:off x="720000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20000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20000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115472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115472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115472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510944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510944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510944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1906417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906417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906417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301889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2301889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301889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697361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697361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697361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092833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092833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092833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488305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488305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88305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4"/>
          <p:cNvSpPr/>
          <p:nvPr/>
        </p:nvSpPr>
        <p:spPr>
          <a:xfrm>
            <a:off x="713925" y="1922400"/>
            <a:ext cx="3163800" cy="26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719875" y="540000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719875" y="175840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719875" y="415835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719875" y="2939675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720011" y="2383750"/>
            <a:ext cx="7704114" cy="375900"/>
            <a:chOff x="720012" y="2383751"/>
            <a:chExt cx="7738162" cy="375900"/>
          </a:xfrm>
        </p:grpSpPr>
        <p:sp>
          <p:nvSpPr>
            <p:cNvPr id="431" name="Google Shape;431;p25"/>
            <p:cNvSpPr/>
            <p:nvPr/>
          </p:nvSpPr>
          <p:spPr>
            <a:xfrm>
              <a:off x="72001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10692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49383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88074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26765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65456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041473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42838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1521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20212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58903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97594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36285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74972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663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5235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9104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2973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76842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80711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/>
          <p:nvPr/>
        </p:nvSpPr>
        <p:spPr>
          <a:xfrm>
            <a:off x="720000" y="1284300"/>
            <a:ext cx="41334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5038200" y="1284300"/>
            <a:ext cx="33858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1788450" y="1551300"/>
            <a:ext cx="5567400" cy="20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72000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753535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1788439" y="539996"/>
            <a:ext cx="5567314" cy="831267"/>
            <a:chOff x="1788393" y="540004"/>
            <a:chExt cx="5448003" cy="831267"/>
          </a:xfrm>
        </p:grpSpPr>
        <p:sp>
          <p:nvSpPr>
            <p:cNvPr id="460" name="Google Shape;460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1788439" y="3772221"/>
            <a:ext cx="5567314" cy="831267"/>
            <a:chOff x="1788393" y="540004"/>
            <a:chExt cx="5448003" cy="831267"/>
          </a:xfrm>
        </p:grpSpPr>
        <p:sp>
          <p:nvSpPr>
            <p:cNvPr id="487" name="Google Shape;487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>
            <a:off x="720000" y="540000"/>
            <a:ext cx="7704000" cy="92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719975" y="40392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1"/>
          </p:nvPr>
        </p:nvSpPr>
        <p:spPr>
          <a:xfrm>
            <a:off x="719875" y="1644200"/>
            <a:ext cx="7704000" cy="221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18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8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720000" y="1284300"/>
            <a:ext cx="3762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4662000" y="1284300"/>
            <a:ext cx="3762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1147200" y="2715838"/>
            <a:ext cx="2907600" cy="67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1600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5089200" y="2715838"/>
            <a:ext cx="2907600" cy="67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1600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1147200" y="3391138"/>
            <a:ext cx="2907600" cy="85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5089200" y="3391138"/>
            <a:ext cx="2907600" cy="854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4290750" y="1284300"/>
            <a:ext cx="4133400" cy="331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1995300" y="1284300"/>
            <a:ext cx="2486700" cy="77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4300"/>
            <a:ext cx="1095300" cy="1578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"/>
          </p:nvPr>
        </p:nvSpPr>
        <p:spPr>
          <a:xfrm>
            <a:off x="1995300" y="2241000"/>
            <a:ext cx="2486700" cy="62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4"/>
          </p:nvPr>
        </p:nvSpPr>
        <p:spPr>
          <a:xfrm>
            <a:off x="5937300" y="1284300"/>
            <a:ext cx="2486700" cy="77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5" hasCustomPrompt="1"/>
          </p:nvPr>
        </p:nvSpPr>
        <p:spPr>
          <a:xfrm>
            <a:off x="4662000" y="1284300"/>
            <a:ext cx="1095300" cy="1578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6"/>
          </p:nvPr>
        </p:nvSpPr>
        <p:spPr>
          <a:xfrm>
            <a:off x="5937300" y="2241000"/>
            <a:ext cx="2486700" cy="62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7"/>
          </p:nvPr>
        </p:nvSpPr>
        <p:spPr>
          <a:xfrm>
            <a:off x="1995300" y="3042600"/>
            <a:ext cx="2486700" cy="76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42600"/>
            <a:ext cx="1095300" cy="156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9"/>
          </p:nvPr>
        </p:nvSpPr>
        <p:spPr>
          <a:xfrm>
            <a:off x="1995300" y="3988753"/>
            <a:ext cx="2486700" cy="61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3"/>
          </p:nvPr>
        </p:nvSpPr>
        <p:spPr>
          <a:xfrm>
            <a:off x="5937300" y="3042600"/>
            <a:ext cx="2486700" cy="76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000" y="3042600"/>
            <a:ext cx="1095300" cy="156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5"/>
          </p:nvPr>
        </p:nvSpPr>
        <p:spPr>
          <a:xfrm>
            <a:off x="5937300" y="3988753"/>
            <a:ext cx="2486700" cy="61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1"/>
          </p:nvPr>
        </p:nvSpPr>
        <p:spPr>
          <a:xfrm>
            <a:off x="2581950" y="1907225"/>
            <a:ext cx="3980400" cy="2073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2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720000" y="4187500"/>
            <a:ext cx="7704000" cy="41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720000" y="1284300"/>
            <a:ext cx="7704000" cy="27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690700" y="1292375"/>
            <a:ext cx="21180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4988700" y="1292402"/>
            <a:ext cx="34353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720000" y="1292375"/>
            <a:ext cx="1790700" cy="9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2690700" y="2455410"/>
            <a:ext cx="21180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4988700" y="2455450"/>
            <a:ext cx="3435300" cy="97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2690700" y="3618445"/>
            <a:ext cx="2118000" cy="121170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4988700" y="3618471"/>
            <a:ext cx="3435300" cy="121168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62" name="Google Shape;262;p18"/>
          <p:cNvSpPr/>
          <p:nvPr/>
        </p:nvSpPr>
        <p:spPr>
          <a:xfrm>
            <a:off x="720000" y="3618474"/>
            <a:ext cx="1790700" cy="12117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18"/>
          <p:cNvCxnSpPr>
            <a:stCxn id="255" idx="1"/>
            <a:endCxn id="257" idx="3"/>
          </p:cNvCxnSpPr>
          <p:nvPr/>
        </p:nvCxnSpPr>
        <p:spPr>
          <a:xfrm rot="10800000">
            <a:off x="2510700" y="178062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8"/>
          <p:cNvCxnSpPr>
            <a:stCxn id="255" idx="3"/>
            <a:endCxn id="256" idx="1"/>
          </p:cNvCxnSpPr>
          <p:nvPr/>
        </p:nvCxnSpPr>
        <p:spPr>
          <a:xfrm>
            <a:off x="4808700" y="178062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8"/>
          <p:cNvCxnSpPr>
            <a:cxnSpLocks/>
            <a:stCxn id="262" idx="3"/>
            <a:endCxn id="260" idx="1"/>
          </p:cNvCxnSpPr>
          <p:nvPr/>
        </p:nvCxnSpPr>
        <p:spPr>
          <a:xfrm flipV="1">
            <a:off x="2510700" y="4224299"/>
            <a:ext cx="180000" cy="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>
            <a:cxnSpLocks/>
            <a:stCxn id="260" idx="3"/>
            <a:endCxn id="261" idx="1"/>
          </p:cNvCxnSpPr>
          <p:nvPr/>
        </p:nvCxnSpPr>
        <p:spPr>
          <a:xfrm>
            <a:off x="4808700" y="4224299"/>
            <a:ext cx="180000" cy="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720000" y="2455425"/>
            <a:ext cx="1790700" cy="97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18"/>
          <p:cNvCxnSpPr>
            <a:stCxn id="267" idx="3"/>
            <a:endCxn id="258" idx="1"/>
          </p:cNvCxnSpPr>
          <p:nvPr/>
        </p:nvCxnSpPr>
        <p:spPr>
          <a:xfrm>
            <a:off x="2510700" y="2943675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8"/>
          <p:cNvCxnSpPr>
            <a:stCxn id="258" idx="3"/>
            <a:endCxn id="259" idx="1"/>
          </p:cNvCxnSpPr>
          <p:nvPr/>
        </p:nvCxnSpPr>
        <p:spPr>
          <a:xfrm>
            <a:off x="4808700" y="2943660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2379725" y="1351731"/>
            <a:ext cx="4384315" cy="3251768"/>
            <a:chOff x="727400" y="2360169"/>
            <a:chExt cx="5382169" cy="3251768"/>
          </a:xfrm>
        </p:grpSpPr>
        <p:grpSp>
          <p:nvGrpSpPr>
            <p:cNvPr id="350" name="Google Shape;350;p23"/>
            <p:cNvGrpSpPr/>
            <p:nvPr/>
          </p:nvGrpSpPr>
          <p:grpSpPr>
            <a:xfrm>
              <a:off x="734372" y="2621880"/>
              <a:ext cx="1079107" cy="528121"/>
              <a:chOff x="1974400" y="1226950"/>
              <a:chExt cx="1111450" cy="702475"/>
            </a:xfrm>
          </p:grpSpPr>
          <p:sp>
            <p:nvSpPr>
              <p:cNvPr id="351" name="Google Shape;351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23"/>
            <p:cNvGrpSpPr/>
            <p:nvPr/>
          </p:nvGrpSpPr>
          <p:grpSpPr>
            <a:xfrm>
              <a:off x="1615623" y="2360169"/>
              <a:ext cx="3394860" cy="829317"/>
              <a:chOff x="3322450" y="3101275"/>
              <a:chExt cx="1823625" cy="780975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3338075" y="3115150"/>
                <a:ext cx="1794175" cy="753325"/>
              </a:xfrm>
              <a:custGeom>
                <a:avLst/>
                <a:gdLst/>
                <a:ahLst/>
                <a:cxnLst/>
                <a:rect l="l" t="t" r="r" b="b"/>
                <a:pathLst>
                  <a:path w="71767" h="30133" extrusionOk="0">
                    <a:moveTo>
                      <a:pt x="62928" y="17245"/>
                    </a:moveTo>
                    <a:cubicBezTo>
                      <a:pt x="62993" y="17245"/>
                      <a:pt x="63058" y="17268"/>
                      <a:pt x="63111" y="17315"/>
                    </a:cubicBezTo>
                    <a:cubicBezTo>
                      <a:pt x="63991" y="18094"/>
                      <a:pt x="64232" y="19508"/>
                      <a:pt x="63658" y="20535"/>
                    </a:cubicBezTo>
                    <a:cubicBezTo>
                      <a:pt x="63202" y="21354"/>
                      <a:pt x="62265" y="21861"/>
                      <a:pt x="61334" y="21861"/>
                    </a:cubicBezTo>
                    <a:cubicBezTo>
                      <a:pt x="61204" y="21861"/>
                      <a:pt x="61075" y="21851"/>
                      <a:pt x="60947" y="21831"/>
                    </a:cubicBezTo>
                    <a:cubicBezTo>
                      <a:pt x="60732" y="22850"/>
                      <a:pt x="59652" y="23527"/>
                      <a:pt x="58655" y="23591"/>
                    </a:cubicBezTo>
                    <a:cubicBezTo>
                      <a:pt x="58584" y="23595"/>
                      <a:pt x="58511" y="23598"/>
                      <a:pt x="58441" y="23598"/>
                    </a:cubicBezTo>
                    <a:cubicBezTo>
                      <a:pt x="57415" y="23598"/>
                      <a:pt x="56431" y="23144"/>
                      <a:pt x="55629" y="22774"/>
                    </a:cubicBezTo>
                    <a:cubicBezTo>
                      <a:pt x="55491" y="22709"/>
                      <a:pt x="55430" y="22546"/>
                      <a:pt x="55494" y="22408"/>
                    </a:cubicBezTo>
                    <a:cubicBezTo>
                      <a:pt x="55539" y="22306"/>
                      <a:pt x="55639" y="22247"/>
                      <a:pt x="55743" y="22247"/>
                    </a:cubicBezTo>
                    <a:cubicBezTo>
                      <a:pt x="55782" y="22247"/>
                      <a:pt x="55822" y="22255"/>
                      <a:pt x="55860" y="22273"/>
                    </a:cubicBezTo>
                    <a:cubicBezTo>
                      <a:pt x="56648" y="22637"/>
                      <a:pt x="57538" y="23045"/>
                      <a:pt x="58438" y="23045"/>
                    </a:cubicBezTo>
                    <a:cubicBezTo>
                      <a:pt x="58498" y="23045"/>
                      <a:pt x="58559" y="23044"/>
                      <a:pt x="58620" y="23040"/>
                    </a:cubicBezTo>
                    <a:cubicBezTo>
                      <a:pt x="59481" y="22985"/>
                      <a:pt x="60415" y="22349"/>
                      <a:pt x="60434" y="21489"/>
                    </a:cubicBezTo>
                    <a:cubicBezTo>
                      <a:pt x="60435" y="21402"/>
                      <a:pt x="60477" y="21322"/>
                      <a:pt x="60547" y="21271"/>
                    </a:cubicBezTo>
                    <a:cubicBezTo>
                      <a:pt x="60595" y="21236"/>
                      <a:pt x="60652" y="21217"/>
                      <a:pt x="60710" y="21217"/>
                    </a:cubicBezTo>
                    <a:cubicBezTo>
                      <a:pt x="60737" y="21217"/>
                      <a:pt x="60764" y="21221"/>
                      <a:pt x="60791" y="21230"/>
                    </a:cubicBezTo>
                    <a:cubicBezTo>
                      <a:pt x="60971" y="21285"/>
                      <a:pt x="61158" y="21311"/>
                      <a:pt x="61346" y="21311"/>
                    </a:cubicBezTo>
                    <a:cubicBezTo>
                      <a:pt x="62080" y="21311"/>
                      <a:pt x="62819" y="20911"/>
                      <a:pt x="63178" y="20266"/>
                    </a:cubicBezTo>
                    <a:cubicBezTo>
                      <a:pt x="63629" y="19456"/>
                      <a:pt x="63440" y="18342"/>
                      <a:pt x="62744" y="17728"/>
                    </a:cubicBezTo>
                    <a:cubicBezTo>
                      <a:pt x="62630" y="17627"/>
                      <a:pt x="62620" y="17452"/>
                      <a:pt x="62721" y="17339"/>
                    </a:cubicBezTo>
                    <a:cubicBezTo>
                      <a:pt x="62776" y="17277"/>
                      <a:pt x="62852" y="17245"/>
                      <a:pt x="62928" y="17245"/>
                    </a:cubicBezTo>
                    <a:close/>
                    <a:moveTo>
                      <a:pt x="23421" y="20945"/>
                    </a:moveTo>
                    <a:cubicBezTo>
                      <a:pt x="23533" y="20945"/>
                      <a:pt x="23639" y="21013"/>
                      <a:pt x="23680" y="21125"/>
                    </a:cubicBezTo>
                    <a:cubicBezTo>
                      <a:pt x="24056" y="22150"/>
                      <a:pt x="24994" y="22961"/>
                      <a:pt x="26191" y="23297"/>
                    </a:cubicBezTo>
                    <a:cubicBezTo>
                      <a:pt x="26570" y="23403"/>
                      <a:pt x="26952" y="23455"/>
                      <a:pt x="27324" y="23455"/>
                    </a:cubicBezTo>
                    <a:cubicBezTo>
                      <a:pt x="28126" y="23455"/>
                      <a:pt x="28882" y="23213"/>
                      <a:pt x="29466" y="22749"/>
                    </a:cubicBezTo>
                    <a:cubicBezTo>
                      <a:pt x="29517" y="22708"/>
                      <a:pt x="29578" y="22688"/>
                      <a:pt x="29639" y="22688"/>
                    </a:cubicBezTo>
                    <a:cubicBezTo>
                      <a:pt x="29720" y="22688"/>
                      <a:pt x="29800" y="22724"/>
                      <a:pt x="29854" y="22792"/>
                    </a:cubicBezTo>
                    <a:cubicBezTo>
                      <a:pt x="29951" y="22914"/>
                      <a:pt x="29931" y="23087"/>
                      <a:pt x="29811" y="23181"/>
                    </a:cubicBezTo>
                    <a:cubicBezTo>
                      <a:pt x="29129" y="23725"/>
                      <a:pt x="28252" y="24008"/>
                      <a:pt x="27324" y="24008"/>
                    </a:cubicBezTo>
                    <a:cubicBezTo>
                      <a:pt x="26902" y="24008"/>
                      <a:pt x="26470" y="23950"/>
                      <a:pt x="26043" y="23830"/>
                    </a:cubicBezTo>
                    <a:cubicBezTo>
                      <a:pt x="24675" y="23446"/>
                      <a:pt x="23598" y="22507"/>
                      <a:pt x="23163" y="21316"/>
                    </a:cubicBezTo>
                    <a:cubicBezTo>
                      <a:pt x="23110" y="21172"/>
                      <a:pt x="23184" y="21014"/>
                      <a:pt x="23326" y="20961"/>
                    </a:cubicBezTo>
                    <a:cubicBezTo>
                      <a:pt x="23357" y="20950"/>
                      <a:pt x="23389" y="20945"/>
                      <a:pt x="23421" y="20945"/>
                    </a:cubicBezTo>
                    <a:close/>
                    <a:moveTo>
                      <a:pt x="26187" y="1"/>
                    </a:moveTo>
                    <a:cubicBezTo>
                      <a:pt x="22903" y="1"/>
                      <a:pt x="19858" y="1251"/>
                      <a:pt x="17830" y="3433"/>
                    </a:cubicBezTo>
                    <a:cubicBezTo>
                      <a:pt x="17802" y="3464"/>
                      <a:pt x="17774" y="3496"/>
                      <a:pt x="17745" y="3526"/>
                    </a:cubicBezTo>
                    <a:cubicBezTo>
                      <a:pt x="18086" y="3468"/>
                      <a:pt x="18431" y="3438"/>
                      <a:pt x="18777" y="3438"/>
                    </a:cubicBezTo>
                    <a:cubicBezTo>
                      <a:pt x="19607" y="3438"/>
                      <a:pt x="20438" y="3609"/>
                      <a:pt x="21202" y="3960"/>
                    </a:cubicBezTo>
                    <a:cubicBezTo>
                      <a:pt x="21701" y="4187"/>
                      <a:pt x="22160" y="4482"/>
                      <a:pt x="22603" y="4768"/>
                    </a:cubicBezTo>
                    <a:cubicBezTo>
                      <a:pt x="22732" y="4850"/>
                      <a:pt x="22769" y="5021"/>
                      <a:pt x="22686" y="5149"/>
                    </a:cubicBezTo>
                    <a:cubicBezTo>
                      <a:pt x="22633" y="5231"/>
                      <a:pt x="22545" y="5276"/>
                      <a:pt x="22454" y="5276"/>
                    </a:cubicBezTo>
                    <a:cubicBezTo>
                      <a:pt x="22403" y="5276"/>
                      <a:pt x="22351" y="5261"/>
                      <a:pt x="22304" y="5232"/>
                    </a:cubicBezTo>
                    <a:cubicBezTo>
                      <a:pt x="21877" y="4958"/>
                      <a:pt x="21436" y="4673"/>
                      <a:pt x="20973" y="4461"/>
                    </a:cubicBezTo>
                    <a:cubicBezTo>
                      <a:pt x="20297" y="4151"/>
                      <a:pt x="19548" y="4000"/>
                      <a:pt x="18797" y="4000"/>
                    </a:cubicBezTo>
                    <a:cubicBezTo>
                      <a:pt x="18199" y="4000"/>
                      <a:pt x="17599" y="4096"/>
                      <a:pt x="17032" y="4283"/>
                    </a:cubicBezTo>
                    <a:cubicBezTo>
                      <a:pt x="16791" y="4517"/>
                      <a:pt x="16531" y="4732"/>
                      <a:pt x="16227" y="4896"/>
                    </a:cubicBezTo>
                    <a:cubicBezTo>
                      <a:pt x="15948" y="5045"/>
                      <a:pt x="15657" y="5140"/>
                      <a:pt x="15367" y="5200"/>
                    </a:cubicBezTo>
                    <a:cubicBezTo>
                      <a:pt x="14013" y="6333"/>
                      <a:pt x="13259" y="8202"/>
                      <a:pt x="13477" y="9954"/>
                    </a:cubicBezTo>
                    <a:cubicBezTo>
                      <a:pt x="13489" y="10046"/>
                      <a:pt x="13453" y="10136"/>
                      <a:pt x="13384" y="10196"/>
                    </a:cubicBezTo>
                    <a:cubicBezTo>
                      <a:pt x="13334" y="10240"/>
                      <a:pt x="13269" y="10264"/>
                      <a:pt x="13204" y="10264"/>
                    </a:cubicBezTo>
                    <a:cubicBezTo>
                      <a:pt x="13179" y="10264"/>
                      <a:pt x="13155" y="10261"/>
                      <a:pt x="13131" y="10254"/>
                    </a:cubicBezTo>
                    <a:cubicBezTo>
                      <a:pt x="12930" y="10199"/>
                      <a:pt x="12721" y="10172"/>
                      <a:pt x="12510" y="10172"/>
                    </a:cubicBezTo>
                    <a:cubicBezTo>
                      <a:pt x="11588" y="10172"/>
                      <a:pt x="10622" y="10675"/>
                      <a:pt x="10044" y="11507"/>
                    </a:cubicBezTo>
                    <a:cubicBezTo>
                      <a:pt x="9418" y="12408"/>
                      <a:pt x="9209" y="13638"/>
                      <a:pt x="9465" y="14899"/>
                    </a:cubicBezTo>
                    <a:lnTo>
                      <a:pt x="10605" y="15493"/>
                    </a:lnTo>
                    <a:cubicBezTo>
                      <a:pt x="10741" y="15563"/>
                      <a:pt x="10793" y="15730"/>
                      <a:pt x="10723" y="15865"/>
                    </a:cubicBezTo>
                    <a:cubicBezTo>
                      <a:pt x="10672" y="15960"/>
                      <a:pt x="10577" y="16013"/>
                      <a:pt x="10477" y="16013"/>
                    </a:cubicBezTo>
                    <a:cubicBezTo>
                      <a:pt x="10434" y="16013"/>
                      <a:pt x="10390" y="16003"/>
                      <a:pt x="10350" y="15982"/>
                    </a:cubicBezTo>
                    <a:lnTo>
                      <a:pt x="9094" y="15327"/>
                    </a:lnTo>
                    <a:cubicBezTo>
                      <a:pt x="9023" y="15289"/>
                      <a:pt x="8971" y="15222"/>
                      <a:pt x="8953" y="15144"/>
                    </a:cubicBezTo>
                    <a:cubicBezTo>
                      <a:pt x="8624" y="13690"/>
                      <a:pt x="8856" y="12251"/>
                      <a:pt x="9592" y="11192"/>
                    </a:cubicBezTo>
                    <a:cubicBezTo>
                      <a:pt x="10272" y="10212"/>
                      <a:pt x="11420" y="9621"/>
                      <a:pt x="12520" y="9621"/>
                    </a:cubicBezTo>
                    <a:cubicBezTo>
                      <a:pt x="12647" y="9621"/>
                      <a:pt x="12773" y="9629"/>
                      <a:pt x="12897" y="9645"/>
                    </a:cubicBezTo>
                    <a:cubicBezTo>
                      <a:pt x="12808" y="8058"/>
                      <a:pt x="13391" y="6468"/>
                      <a:pt x="14464" y="5301"/>
                    </a:cubicBezTo>
                    <a:lnTo>
                      <a:pt x="14464" y="5301"/>
                    </a:lnTo>
                    <a:cubicBezTo>
                      <a:pt x="14365" y="5304"/>
                      <a:pt x="14269" y="5306"/>
                      <a:pt x="14175" y="5306"/>
                    </a:cubicBezTo>
                    <a:cubicBezTo>
                      <a:pt x="13947" y="5306"/>
                      <a:pt x="13721" y="5300"/>
                      <a:pt x="13494" y="5293"/>
                    </a:cubicBezTo>
                    <a:cubicBezTo>
                      <a:pt x="13326" y="5288"/>
                      <a:pt x="13159" y="5283"/>
                      <a:pt x="12992" y="5281"/>
                    </a:cubicBezTo>
                    <a:lnTo>
                      <a:pt x="12855" y="5280"/>
                    </a:lnTo>
                    <a:cubicBezTo>
                      <a:pt x="7865" y="5280"/>
                      <a:pt x="3118" y="8657"/>
                      <a:pt x="1569" y="13309"/>
                    </a:cubicBezTo>
                    <a:cubicBezTo>
                      <a:pt x="1" y="18018"/>
                      <a:pt x="2008" y="23759"/>
                      <a:pt x="6139" y="26377"/>
                    </a:cubicBezTo>
                    <a:cubicBezTo>
                      <a:pt x="7786" y="27421"/>
                      <a:pt x="9755" y="27972"/>
                      <a:pt x="11836" y="27972"/>
                    </a:cubicBezTo>
                    <a:cubicBezTo>
                      <a:pt x="14934" y="27972"/>
                      <a:pt x="17821" y="26765"/>
                      <a:pt x="19755" y="24660"/>
                    </a:cubicBezTo>
                    <a:cubicBezTo>
                      <a:pt x="19810" y="24602"/>
                      <a:pt x="19884" y="24571"/>
                      <a:pt x="19960" y="24571"/>
                    </a:cubicBezTo>
                    <a:cubicBezTo>
                      <a:pt x="19991" y="24571"/>
                      <a:pt x="20022" y="24576"/>
                      <a:pt x="20052" y="24587"/>
                    </a:cubicBezTo>
                    <a:cubicBezTo>
                      <a:pt x="20157" y="24624"/>
                      <a:pt x="20228" y="24721"/>
                      <a:pt x="20235" y="24831"/>
                    </a:cubicBezTo>
                    <a:cubicBezTo>
                      <a:pt x="20406" y="27877"/>
                      <a:pt x="23727" y="29951"/>
                      <a:pt x="26723" y="29976"/>
                    </a:cubicBezTo>
                    <a:lnTo>
                      <a:pt x="26802" y="29976"/>
                    </a:lnTo>
                    <a:cubicBezTo>
                      <a:pt x="29959" y="29976"/>
                      <a:pt x="32916" y="28385"/>
                      <a:pt x="35525" y="26982"/>
                    </a:cubicBezTo>
                    <a:cubicBezTo>
                      <a:pt x="35566" y="26959"/>
                      <a:pt x="35610" y="26949"/>
                      <a:pt x="35656" y="26949"/>
                    </a:cubicBezTo>
                    <a:cubicBezTo>
                      <a:pt x="35705" y="26949"/>
                      <a:pt x="35756" y="26962"/>
                      <a:pt x="35799" y="26989"/>
                    </a:cubicBezTo>
                    <a:cubicBezTo>
                      <a:pt x="38163" y="28425"/>
                      <a:pt x="40986" y="29917"/>
                      <a:pt x="43993" y="30114"/>
                    </a:cubicBezTo>
                    <a:cubicBezTo>
                      <a:pt x="44182" y="30126"/>
                      <a:pt x="44373" y="30132"/>
                      <a:pt x="44565" y="30132"/>
                    </a:cubicBezTo>
                    <a:cubicBezTo>
                      <a:pt x="47562" y="30132"/>
                      <a:pt x="50211" y="28698"/>
                      <a:pt x="51314" y="26478"/>
                    </a:cubicBezTo>
                    <a:cubicBezTo>
                      <a:pt x="51361" y="26383"/>
                      <a:pt x="51456" y="26324"/>
                      <a:pt x="51561" y="26324"/>
                    </a:cubicBezTo>
                    <a:lnTo>
                      <a:pt x="51563" y="26324"/>
                    </a:lnTo>
                    <a:cubicBezTo>
                      <a:pt x="51668" y="26324"/>
                      <a:pt x="51763" y="26385"/>
                      <a:pt x="51809" y="26480"/>
                    </a:cubicBezTo>
                    <a:cubicBezTo>
                      <a:pt x="52797" y="28511"/>
                      <a:pt x="54978" y="29913"/>
                      <a:pt x="57237" y="29969"/>
                    </a:cubicBezTo>
                    <a:cubicBezTo>
                      <a:pt x="57283" y="29970"/>
                      <a:pt x="57330" y="29970"/>
                      <a:pt x="57376" y="29970"/>
                    </a:cubicBezTo>
                    <a:cubicBezTo>
                      <a:pt x="59581" y="29970"/>
                      <a:pt x="61771" y="28675"/>
                      <a:pt x="62828" y="26748"/>
                    </a:cubicBezTo>
                    <a:cubicBezTo>
                      <a:pt x="62866" y="26679"/>
                      <a:pt x="62932" y="26630"/>
                      <a:pt x="63008" y="26612"/>
                    </a:cubicBezTo>
                    <a:cubicBezTo>
                      <a:pt x="63028" y="26607"/>
                      <a:pt x="63048" y="26605"/>
                      <a:pt x="63069" y="26605"/>
                    </a:cubicBezTo>
                    <a:cubicBezTo>
                      <a:pt x="63126" y="26605"/>
                      <a:pt x="63182" y="26622"/>
                      <a:pt x="63229" y="26655"/>
                    </a:cubicBezTo>
                    <a:cubicBezTo>
                      <a:pt x="63988" y="27190"/>
                      <a:pt x="64955" y="27485"/>
                      <a:pt x="65958" y="27485"/>
                    </a:cubicBezTo>
                    <a:cubicBezTo>
                      <a:pt x="67355" y="27485"/>
                      <a:pt x="68706" y="26916"/>
                      <a:pt x="69575" y="25963"/>
                    </a:cubicBezTo>
                    <a:cubicBezTo>
                      <a:pt x="71129" y="24256"/>
                      <a:pt x="71171" y="21335"/>
                      <a:pt x="69666" y="19582"/>
                    </a:cubicBezTo>
                    <a:cubicBezTo>
                      <a:pt x="69618" y="19526"/>
                      <a:pt x="69593" y="19454"/>
                      <a:pt x="69601" y="19381"/>
                    </a:cubicBezTo>
                    <a:cubicBezTo>
                      <a:pt x="69607" y="19307"/>
                      <a:pt x="69641" y="19239"/>
                      <a:pt x="69698" y="19192"/>
                    </a:cubicBezTo>
                    <a:cubicBezTo>
                      <a:pt x="71459" y="17713"/>
                      <a:pt x="71767" y="14822"/>
                      <a:pt x="70352" y="13007"/>
                    </a:cubicBezTo>
                    <a:cubicBezTo>
                      <a:pt x="69539" y="11962"/>
                      <a:pt x="68189" y="11338"/>
                      <a:pt x="66741" y="11338"/>
                    </a:cubicBezTo>
                    <a:cubicBezTo>
                      <a:pt x="65788" y="11338"/>
                      <a:pt x="64906" y="11609"/>
                      <a:pt x="64194" y="12121"/>
                    </a:cubicBezTo>
                    <a:cubicBezTo>
                      <a:pt x="64147" y="12156"/>
                      <a:pt x="64090" y="12174"/>
                      <a:pt x="64033" y="12174"/>
                    </a:cubicBezTo>
                    <a:cubicBezTo>
                      <a:pt x="64000" y="12174"/>
                      <a:pt x="63968" y="12168"/>
                      <a:pt x="63937" y="12157"/>
                    </a:cubicBezTo>
                    <a:cubicBezTo>
                      <a:pt x="63850" y="12126"/>
                      <a:pt x="63786" y="12052"/>
                      <a:pt x="63765" y="11963"/>
                    </a:cubicBezTo>
                    <a:cubicBezTo>
                      <a:pt x="63101" y="9214"/>
                      <a:pt x="60942" y="6845"/>
                      <a:pt x="58266" y="5929"/>
                    </a:cubicBezTo>
                    <a:cubicBezTo>
                      <a:pt x="57414" y="5637"/>
                      <a:pt x="56508" y="5489"/>
                      <a:pt x="55576" y="5489"/>
                    </a:cubicBezTo>
                    <a:cubicBezTo>
                      <a:pt x="53668" y="5489"/>
                      <a:pt x="51825" y="6108"/>
                      <a:pt x="50362" y="7225"/>
                    </a:cubicBezTo>
                    <a:cubicBezTo>
                      <a:pt x="50537" y="7278"/>
                      <a:pt x="50711" y="7336"/>
                      <a:pt x="50884" y="7410"/>
                    </a:cubicBezTo>
                    <a:cubicBezTo>
                      <a:pt x="52642" y="8153"/>
                      <a:pt x="54053" y="10337"/>
                      <a:pt x="53269" y="12283"/>
                    </a:cubicBezTo>
                    <a:cubicBezTo>
                      <a:pt x="53226" y="12391"/>
                      <a:pt x="53122" y="12456"/>
                      <a:pt x="53013" y="12456"/>
                    </a:cubicBezTo>
                    <a:cubicBezTo>
                      <a:pt x="52979" y="12456"/>
                      <a:pt x="52944" y="12450"/>
                      <a:pt x="52909" y="12436"/>
                    </a:cubicBezTo>
                    <a:cubicBezTo>
                      <a:pt x="52767" y="12379"/>
                      <a:pt x="52699" y="12219"/>
                      <a:pt x="52757" y="12077"/>
                    </a:cubicBezTo>
                    <a:cubicBezTo>
                      <a:pt x="53422" y="10427"/>
                      <a:pt x="52190" y="8561"/>
                      <a:pt x="50669" y="7919"/>
                    </a:cubicBezTo>
                    <a:cubicBezTo>
                      <a:pt x="50022" y="7646"/>
                      <a:pt x="49349" y="7537"/>
                      <a:pt x="48688" y="7537"/>
                    </a:cubicBezTo>
                    <a:cubicBezTo>
                      <a:pt x="47495" y="7537"/>
                      <a:pt x="46342" y="7890"/>
                      <a:pt x="45457" y="8264"/>
                    </a:cubicBezTo>
                    <a:cubicBezTo>
                      <a:pt x="45422" y="8278"/>
                      <a:pt x="45385" y="8285"/>
                      <a:pt x="45350" y="8285"/>
                    </a:cubicBezTo>
                    <a:cubicBezTo>
                      <a:pt x="45242" y="8285"/>
                      <a:pt x="45139" y="8223"/>
                      <a:pt x="45095" y="8117"/>
                    </a:cubicBezTo>
                    <a:cubicBezTo>
                      <a:pt x="45036" y="7977"/>
                      <a:pt x="45101" y="7814"/>
                      <a:pt x="45242" y="7755"/>
                    </a:cubicBezTo>
                    <a:cubicBezTo>
                      <a:pt x="46182" y="7359"/>
                      <a:pt x="47406" y="6987"/>
                      <a:pt x="48687" y="6987"/>
                    </a:cubicBezTo>
                    <a:cubicBezTo>
                      <a:pt x="49037" y="6987"/>
                      <a:pt x="49391" y="7014"/>
                      <a:pt x="49745" y="7077"/>
                    </a:cubicBezTo>
                    <a:cubicBezTo>
                      <a:pt x="48817" y="4158"/>
                      <a:pt x="46327" y="1784"/>
                      <a:pt x="43362" y="1010"/>
                    </a:cubicBezTo>
                    <a:cubicBezTo>
                      <a:pt x="42647" y="824"/>
                      <a:pt x="41901" y="730"/>
                      <a:pt x="41141" y="730"/>
                    </a:cubicBezTo>
                    <a:cubicBezTo>
                      <a:pt x="38745" y="730"/>
                      <a:pt x="36411" y="1656"/>
                      <a:pt x="34739" y="3269"/>
                    </a:cubicBezTo>
                    <a:cubicBezTo>
                      <a:pt x="34686" y="3321"/>
                      <a:pt x="34617" y="3346"/>
                      <a:pt x="34548" y="3346"/>
                    </a:cubicBezTo>
                    <a:cubicBezTo>
                      <a:pt x="34475" y="3346"/>
                      <a:pt x="34403" y="3318"/>
                      <a:pt x="34350" y="3263"/>
                    </a:cubicBezTo>
                    <a:cubicBezTo>
                      <a:pt x="32341" y="1191"/>
                      <a:pt x="29366" y="1"/>
                      <a:pt x="26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3376325" y="3510100"/>
                <a:ext cx="1722025" cy="358325"/>
              </a:xfrm>
              <a:custGeom>
                <a:avLst/>
                <a:gdLst/>
                <a:ahLst/>
                <a:cxnLst/>
                <a:rect l="l" t="t" r="r" b="b"/>
                <a:pathLst>
                  <a:path w="68881" h="14333" extrusionOk="0">
                    <a:moveTo>
                      <a:pt x="21891" y="5147"/>
                    </a:moveTo>
                    <a:cubicBezTo>
                      <a:pt x="22003" y="5147"/>
                      <a:pt x="22109" y="5215"/>
                      <a:pt x="22150" y="5327"/>
                    </a:cubicBezTo>
                    <a:cubicBezTo>
                      <a:pt x="22526" y="6352"/>
                      <a:pt x="23464" y="7163"/>
                      <a:pt x="24661" y="7499"/>
                    </a:cubicBezTo>
                    <a:cubicBezTo>
                      <a:pt x="25040" y="7605"/>
                      <a:pt x="25422" y="7657"/>
                      <a:pt x="25794" y="7657"/>
                    </a:cubicBezTo>
                    <a:cubicBezTo>
                      <a:pt x="26596" y="7657"/>
                      <a:pt x="27352" y="7415"/>
                      <a:pt x="27936" y="6951"/>
                    </a:cubicBezTo>
                    <a:cubicBezTo>
                      <a:pt x="27987" y="6910"/>
                      <a:pt x="28048" y="6890"/>
                      <a:pt x="28109" y="6890"/>
                    </a:cubicBezTo>
                    <a:cubicBezTo>
                      <a:pt x="28190" y="6890"/>
                      <a:pt x="28270" y="6926"/>
                      <a:pt x="28324" y="6994"/>
                    </a:cubicBezTo>
                    <a:cubicBezTo>
                      <a:pt x="28421" y="7116"/>
                      <a:pt x="28401" y="7289"/>
                      <a:pt x="28281" y="7383"/>
                    </a:cubicBezTo>
                    <a:cubicBezTo>
                      <a:pt x="27599" y="7927"/>
                      <a:pt x="26722" y="8210"/>
                      <a:pt x="25794" y="8210"/>
                    </a:cubicBezTo>
                    <a:cubicBezTo>
                      <a:pt x="25372" y="8210"/>
                      <a:pt x="24940" y="8152"/>
                      <a:pt x="24513" y="8032"/>
                    </a:cubicBezTo>
                    <a:cubicBezTo>
                      <a:pt x="23145" y="7648"/>
                      <a:pt x="22068" y="6709"/>
                      <a:pt x="21633" y="5518"/>
                    </a:cubicBezTo>
                    <a:cubicBezTo>
                      <a:pt x="21580" y="5374"/>
                      <a:pt x="21654" y="5216"/>
                      <a:pt x="21796" y="5163"/>
                    </a:cubicBezTo>
                    <a:cubicBezTo>
                      <a:pt x="21827" y="5152"/>
                      <a:pt x="21859" y="5147"/>
                      <a:pt x="21891" y="5147"/>
                    </a:cubicBezTo>
                    <a:close/>
                    <a:moveTo>
                      <a:pt x="15609" y="0"/>
                    </a:moveTo>
                    <a:cubicBezTo>
                      <a:pt x="13085" y="2959"/>
                      <a:pt x="9313" y="4820"/>
                      <a:pt x="5428" y="5020"/>
                    </a:cubicBezTo>
                    <a:cubicBezTo>
                      <a:pt x="5195" y="5032"/>
                      <a:pt x="4961" y="5038"/>
                      <a:pt x="4728" y="5038"/>
                    </a:cubicBezTo>
                    <a:cubicBezTo>
                      <a:pt x="3122" y="5038"/>
                      <a:pt x="1519" y="4757"/>
                      <a:pt x="1" y="4230"/>
                    </a:cubicBezTo>
                    <a:lnTo>
                      <a:pt x="1" y="4230"/>
                    </a:lnTo>
                    <a:cubicBezTo>
                      <a:pt x="761" y="6821"/>
                      <a:pt x="2373" y="9157"/>
                      <a:pt x="4612" y="10577"/>
                    </a:cubicBezTo>
                    <a:cubicBezTo>
                      <a:pt x="6259" y="11621"/>
                      <a:pt x="8228" y="12172"/>
                      <a:pt x="10309" y="12172"/>
                    </a:cubicBezTo>
                    <a:cubicBezTo>
                      <a:pt x="13407" y="12172"/>
                      <a:pt x="16294" y="10965"/>
                      <a:pt x="18229" y="8860"/>
                    </a:cubicBezTo>
                    <a:cubicBezTo>
                      <a:pt x="18283" y="8802"/>
                      <a:pt x="18357" y="8771"/>
                      <a:pt x="18433" y="8771"/>
                    </a:cubicBezTo>
                    <a:cubicBezTo>
                      <a:pt x="18464" y="8771"/>
                      <a:pt x="18495" y="8776"/>
                      <a:pt x="18526" y="8786"/>
                    </a:cubicBezTo>
                    <a:cubicBezTo>
                      <a:pt x="18630" y="8824"/>
                      <a:pt x="18701" y="8920"/>
                      <a:pt x="18707" y="9030"/>
                    </a:cubicBezTo>
                    <a:cubicBezTo>
                      <a:pt x="18879" y="12077"/>
                      <a:pt x="22200" y="14151"/>
                      <a:pt x="25196" y="14176"/>
                    </a:cubicBezTo>
                    <a:lnTo>
                      <a:pt x="25275" y="14176"/>
                    </a:lnTo>
                    <a:cubicBezTo>
                      <a:pt x="28432" y="14176"/>
                      <a:pt x="31388" y="12585"/>
                      <a:pt x="33998" y="11181"/>
                    </a:cubicBezTo>
                    <a:cubicBezTo>
                      <a:pt x="34038" y="11159"/>
                      <a:pt x="34083" y="11148"/>
                      <a:pt x="34129" y="11148"/>
                    </a:cubicBezTo>
                    <a:cubicBezTo>
                      <a:pt x="34178" y="11148"/>
                      <a:pt x="34229" y="11161"/>
                      <a:pt x="34272" y="11189"/>
                    </a:cubicBezTo>
                    <a:cubicBezTo>
                      <a:pt x="36635" y="12624"/>
                      <a:pt x="39458" y="14117"/>
                      <a:pt x="42466" y="14313"/>
                    </a:cubicBezTo>
                    <a:cubicBezTo>
                      <a:pt x="42655" y="14325"/>
                      <a:pt x="42846" y="14332"/>
                      <a:pt x="43038" y="14332"/>
                    </a:cubicBezTo>
                    <a:cubicBezTo>
                      <a:pt x="46035" y="14332"/>
                      <a:pt x="48684" y="12897"/>
                      <a:pt x="49787" y="10677"/>
                    </a:cubicBezTo>
                    <a:cubicBezTo>
                      <a:pt x="49834" y="10583"/>
                      <a:pt x="49929" y="10524"/>
                      <a:pt x="50034" y="10524"/>
                    </a:cubicBezTo>
                    <a:lnTo>
                      <a:pt x="50035" y="10524"/>
                    </a:lnTo>
                    <a:cubicBezTo>
                      <a:pt x="50140" y="10524"/>
                      <a:pt x="50236" y="10584"/>
                      <a:pt x="50281" y="10678"/>
                    </a:cubicBezTo>
                    <a:cubicBezTo>
                      <a:pt x="51270" y="12711"/>
                      <a:pt x="53450" y="14113"/>
                      <a:pt x="55710" y="14167"/>
                    </a:cubicBezTo>
                    <a:cubicBezTo>
                      <a:pt x="55756" y="14169"/>
                      <a:pt x="55803" y="14169"/>
                      <a:pt x="55848" y="14169"/>
                    </a:cubicBezTo>
                    <a:cubicBezTo>
                      <a:pt x="58054" y="14169"/>
                      <a:pt x="60244" y="12875"/>
                      <a:pt x="61302" y="10948"/>
                    </a:cubicBezTo>
                    <a:cubicBezTo>
                      <a:pt x="61339" y="10878"/>
                      <a:pt x="61404" y="10829"/>
                      <a:pt x="61481" y="10812"/>
                    </a:cubicBezTo>
                    <a:cubicBezTo>
                      <a:pt x="61501" y="10807"/>
                      <a:pt x="61522" y="10804"/>
                      <a:pt x="61543" y="10804"/>
                    </a:cubicBezTo>
                    <a:cubicBezTo>
                      <a:pt x="61599" y="10804"/>
                      <a:pt x="61656" y="10822"/>
                      <a:pt x="61702" y="10855"/>
                    </a:cubicBezTo>
                    <a:cubicBezTo>
                      <a:pt x="62461" y="11390"/>
                      <a:pt x="63429" y="11685"/>
                      <a:pt x="64431" y="11685"/>
                    </a:cubicBezTo>
                    <a:cubicBezTo>
                      <a:pt x="65827" y="11685"/>
                      <a:pt x="67179" y="11116"/>
                      <a:pt x="68047" y="10163"/>
                    </a:cubicBezTo>
                    <a:cubicBezTo>
                      <a:pt x="68406" y="9768"/>
                      <a:pt x="68684" y="9298"/>
                      <a:pt x="68881" y="8797"/>
                    </a:cubicBezTo>
                    <a:lnTo>
                      <a:pt x="68881" y="8797"/>
                    </a:lnTo>
                    <a:cubicBezTo>
                      <a:pt x="68556" y="8832"/>
                      <a:pt x="68230" y="8850"/>
                      <a:pt x="67904" y="8850"/>
                    </a:cubicBezTo>
                    <a:cubicBezTo>
                      <a:pt x="67344" y="8850"/>
                      <a:pt x="66783" y="8796"/>
                      <a:pt x="66228" y="8676"/>
                    </a:cubicBezTo>
                    <a:cubicBezTo>
                      <a:pt x="64331" y="8269"/>
                      <a:pt x="62584" y="6900"/>
                      <a:pt x="61807" y="5180"/>
                    </a:cubicBezTo>
                    <a:cubicBezTo>
                      <a:pt x="61304" y="5735"/>
                      <a:pt x="60551" y="6064"/>
                      <a:pt x="59802" y="6064"/>
                    </a:cubicBezTo>
                    <a:cubicBezTo>
                      <a:pt x="59673" y="6064"/>
                      <a:pt x="59544" y="6054"/>
                      <a:pt x="59416" y="6034"/>
                    </a:cubicBezTo>
                    <a:cubicBezTo>
                      <a:pt x="59201" y="7053"/>
                      <a:pt x="58120" y="7730"/>
                      <a:pt x="57123" y="7795"/>
                    </a:cubicBezTo>
                    <a:cubicBezTo>
                      <a:pt x="57053" y="7798"/>
                      <a:pt x="56980" y="7801"/>
                      <a:pt x="56910" y="7801"/>
                    </a:cubicBezTo>
                    <a:cubicBezTo>
                      <a:pt x="55884" y="7801"/>
                      <a:pt x="54899" y="7347"/>
                      <a:pt x="54098" y="6977"/>
                    </a:cubicBezTo>
                    <a:cubicBezTo>
                      <a:pt x="53959" y="6913"/>
                      <a:pt x="53899" y="6749"/>
                      <a:pt x="53963" y="6611"/>
                    </a:cubicBezTo>
                    <a:cubicBezTo>
                      <a:pt x="54008" y="6510"/>
                      <a:pt x="54108" y="6450"/>
                      <a:pt x="54213" y="6450"/>
                    </a:cubicBezTo>
                    <a:cubicBezTo>
                      <a:pt x="54252" y="6450"/>
                      <a:pt x="54291" y="6458"/>
                      <a:pt x="54329" y="6476"/>
                    </a:cubicBezTo>
                    <a:cubicBezTo>
                      <a:pt x="55118" y="6840"/>
                      <a:pt x="56008" y="7249"/>
                      <a:pt x="56910" y="7249"/>
                    </a:cubicBezTo>
                    <a:cubicBezTo>
                      <a:pt x="56969" y="7249"/>
                      <a:pt x="57029" y="7248"/>
                      <a:pt x="57089" y="7244"/>
                    </a:cubicBezTo>
                    <a:cubicBezTo>
                      <a:pt x="57950" y="7188"/>
                      <a:pt x="58884" y="6552"/>
                      <a:pt x="58902" y="5692"/>
                    </a:cubicBezTo>
                    <a:cubicBezTo>
                      <a:pt x="58904" y="5605"/>
                      <a:pt x="58946" y="5525"/>
                      <a:pt x="59016" y="5474"/>
                    </a:cubicBezTo>
                    <a:cubicBezTo>
                      <a:pt x="59063" y="5439"/>
                      <a:pt x="59120" y="5421"/>
                      <a:pt x="59178" y="5421"/>
                    </a:cubicBezTo>
                    <a:cubicBezTo>
                      <a:pt x="59205" y="5421"/>
                      <a:pt x="59232" y="5425"/>
                      <a:pt x="59259" y="5434"/>
                    </a:cubicBezTo>
                    <a:cubicBezTo>
                      <a:pt x="59439" y="5488"/>
                      <a:pt x="59625" y="5514"/>
                      <a:pt x="59812" y="5514"/>
                    </a:cubicBezTo>
                    <a:cubicBezTo>
                      <a:pt x="60506" y="5514"/>
                      <a:pt x="61202" y="5157"/>
                      <a:pt x="61582" y="4574"/>
                    </a:cubicBezTo>
                    <a:cubicBezTo>
                      <a:pt x="61393" y="3949"/>
                      <a:pt x="61333" y="3289"/>
                      <a:pt x="61439" y="2622"/>
                    </a:cubicBezTo>
                    <a:lnTo>
                      <a:pt x="61439" y="2622"/>
                    </a:lnTo>
                    <a:cubicBezTo>
                      <a:pt x="60729" y="3204"/>
                      <a:pt x="59821" y="3483"/>
                      <a:pt x="58907" y="3483"/>
                    </a:cubicBezTo>
                    <a:cubicBezTo>
                      <a:pt x="57610" y="3483"/>
                      <a:pt x="56302" y="2921"/>
                      <a:pt x="55535" y="1867"/>
                    </a:cubicBezTo>
                    <a:cubicBezTo>
                      <a:pt x="54360" y="2828"/>
                      <a:pt x="53096" y="3679"/>
                      <a:pt x="51764" y="4409"/>
                    </a:cubicBezTo>
                    <a:cubicBezTo>
                      <a:pt x="50968" y="4845"/>
                      <a:pt x="50109" y="5246"/>
                      <a:pt x="49203" y="5246"/>
                    </a:cubicBezTo>
                    <a:cubicBezTo>
                      <a:pt x="49179" y="5246"/>
                      <a:pt x="49155" y="5245"/>
                      <a:pt x="49131" y="5245"/>
                    </a:cubicBezTo>
                    <a:cubicBezTo>
                      <a:pt x="48201" y="5222"/>
                      <a:pt x="47221" y="4639"/>
                      <a:pt x="47036" y="3727"/>
                    </a:cubicBezTo>
                    <a:cubicBezTo>
                      <a:pt x="45501" y="5313"/>
                      <a:pt x="43298" y="6218"/>
                      <a:pt x="41095" y="6218"/>
                    </a:cubicBezTo>
                    <a:cubicBezTo>
                      <a:pt x="40706" y="6218"/>
                      <a:pt x="40316" y="6189"/>
                      <a:pt x="39930" y="6132"/>
                    </a:cubicBezTo>
                    <a:cubicBezTo>
                      <a:pt x="37362" y="5745"/>
                      <a:pt x="35023" y="4060"/>
                      <a:pt x="33844" y="1746"/>
                    </a:cubicBezTo>
                    <a:cubicBezTo>
                      <a:pt x="31525" y="3393"/>
                      <a:pt x="28697" y="4193"/>
                      <a:pt x="25860" y="4193"/>
                    </a:cubicBezTo>
                    <a:cubicBezTo>
                      <a:pt x="22059" y="4193"/>
                      <a:pt x="18241" y="2757"/>
                      <a:pt x="15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3322450" y="3101275"/>
                <a:ext cx="1823625" cy="780975"/>
              </a:xfrm>
              <a:custGeom>
                <a:avLst/>
                <a:gdLst/>
                <a:ahLst/>
                <a:cxnLst/>
                <a:rect l="l" t="t" r="r" b="b"/>
                <a:pathLst>
                  <a:path w="72945" h="31239" extrusionOk="0">
                    <a:moveTo>
                      <a:pt x="26810" y="557"/>
                    </a:moveTo>
                    <a:cubicBezTo>
                      <a:pt x="29988" y="557"/>
                      <a:pt x="32964" y="1746"/>
                      <a:pt x="34972" y="3819"/>
                    </a:cubicBezTo>
                    <a:cubicBezTo>
                      <a:pt x="35026" y="3875"/>
                      <a:pt x="35098" y="3902"/>
                      <a:pt x="35170" y="3902"/>
                    </a:cubicBezTo>
                    <a:cubicBezTo>
                      <a:pt x="35239" y="3902"/>
                      <a:pt x="35308" y="3877"/>
                      <a:pt x="35362" y="3825"/>
                    </a:cubicBezTo>
                    <a:cubicBezTo>
                      <a:pt x="37034" y="2212"/>
                      <a:pt x="39367" y="1286"/>
                      <a:pt x="41764" y="1286"/>
                    </a:cubicBezTo>
                    <a:cubicBezTo>
                      <a:pt x="42523" y="1286"/>
                      <a:pt x="43270" y="1380"/>
                      <a:pt x="43984" y="1567"/>
                    </a:cubicBezTo>
                    <a:cubicBezTo>
                      <a:pt x="46948" y="2339"/>
                      <a:pt x="49440" y="4714"/>
                      <a:pt x="50368" y="7633"/>
                    </a:cubicBezTo>
                    <a:cubicBezTo>
                      <a:pt x="50014" y="7570"/>
                      <a:pt x="49660" y="7543"/>
                      <a:pt x="49310" y="7543"/>
                    </a:cubicBezTo>
                    <a:cubicBezTo>
                      <a:pt x="48029" y="7543"/>
                      <a:pt x="46805" y="7915"/>
                      <a:pt x="45865" y="8311"/>
                    </a:cubicBezTo>
                    <a:cubicBezTo>
                      <a:pt x="45724" y="8371"/>
                      <a:pt x="45658" y="8532"/>
                      <a:pt x="45718" y="8673"/>
                    </a:cubicBezTo>
                    <a:cubicBezTo>
                      <a:pt x="45762" y="8779"/>
                      <a:pt x="45865" y="8841"/>
                      <a:pt x="45973" y="8841"/>
                    </a:cubicBezTo>
                    <a:cubicBezTo>
                      <a:pt x="46008" y="8841"/>
                      <a:pt x="46045" y="8834"/>
                      <a:pt x="46080" y="8820"/>
                    </a:cubicBezTo>
                    <a:cubicBezTo>
                      <a:pt x="46965" y="8447"/>
                      <a:pt x="48117" y="8095"/>
                      <a:pt x="49310" y="8095"/>
                    </a:cubicBezTo>
                    <a:cubicBezTo>
                      <a:pt x="49971" y="8095"/>
                      <a:pt x="50645" y="8203"/>
                      <a:pt x="51292" y="8476"/>
                    </a:cubicBezTo>
                    <a:cubicBezTo>
                      <a:pt x="52813" y="9118"/>
                      <a:pt x="54045" y="10984"/>
                      <a:pt x="53380" y="12633"/>
                    </a:cubicBezTo>
                    <a:cubicBezTo>
                      <a:pt x="53323" y="12775"/>
                      <a:pt x="53391" y="12936"/>
                      <a:pt x="53532" y="12993"/>
                    </a:cubicBezTo>
                    <a:cubicBezTo>
                      <a:pt x="53567" y="13006"/>
                      <a:pt x="53600" y="13012"/>
                      <a:pt x="53636" y="13012"/>
                    </a:cubicBezTo>
                    <a:cubicBezTo>
                      <a:pt x="53745" y="13012"/>
                      <a:pt x="53848" y="12947"/>
                      <a:pt x="53892" y="12839"/>
                    </a:cubicBezTo>
                    <a:cubicBezTo>
                      <a:pt x="54676" y="10893"/>
                      <a:pt x="53264" y="8709"/>
                      <a:pt x="51507" y="7967"/>
                    </a:cubicBezTo>
                    <a:cubicBezTo>
                      <a:pt x="51334" y="7894"/>
                      <a:pt x="51160" y="7836"/>
                      <a:pt x="50985" y="7781"/>
                    </a:cubicBezTo>
                    <a:cubicBezTo>
                      <a:pt x="52447" y="6664"/>
                      <a:pt x="54291" y="6045"/>
                      <a:pt x="56198" y="6045"/>
                    </a:cubicBezTo>
                    <a:cubicBezTo>
                      <a:pt x="57131" y="6045"/>
                      <a:pt x="58037" y="6194"/>
                      <a:pt x="58889" y="6485"/>
                    </a:cubicBezTo>
                    <a:cubicBezTo>
                      <a:pt x="61565" y="7401"/>
                      <a:pt x="63722" y="9770"/>
                      <a:pt x="64387" y="12519"/>
                    </a:cubicBezTo>
                    <a:cubicBezTo>
                      <a:pt x="64408" y="12608"/>
                      <a:pt x="64474" y="12682"/>
                      <a:pt x="64559" y="12713"/>
                    </a:cubicBezTo>
                    <a:cubicBezTo>
                      <a:pt x="64591" y="12725"/>
                      <a:pt x="64623" y="12730"/>
                      <a:pt x="64656" y="12730"/>
                    </a:cubicBezTo>
                    <a:cubicBezTo>
                      <a:pt x="64713" y="12730"/>
                      <a:pt x="64770" y="12713"/>
                      <a:pt x="64817" y="12679"/>
                    </a:cubicBezTo>
                    <a:cubicBezTo>
                      <a:pt x="65529" y="12165"/>
                      <a:pt x="66410" y="11894"/>
                      <a:pt x="67363" y="11894"/>
                    </a:cubicBezTo>
                    <a:cubicBezTo>
                      <a:pt x="68811" y="11894"/>
                      <a:pt x="70162" y="12518"/>
                      <a:pt x="70975" y="13563"/>
                    </a:cubicBezTo>
                    <a:cubicBezTo>
                      <a:pt x="72387" y="15381"/>
                      <a:pt x="72080" y="18272"/>
                      <a:pt x="70317" y="19749"/>
                    </a:cubicBezTo>
                    <a:cubicBezTo>
                      <a:pt x="70261" y="19796"/>
                      <a:pt x="70226" y="19864"/>
                      <a:pt x="70220" y="19938"/>
                    </a:cubicBezTo>
                    <a:cubicBezTo>
                      <a:pt x="70217" y="20010"/>
                      <a:pt x="70242" y="20084"/>
                      <a:pt x="70289" y="20139"/>
                    </a:cubicBezTo>
                    <a:cubicBezTo>
                      <a:pt x="71791" y="21890"/>
                      <a:pt x="71749" y="24812"/>
                      <a:pt x="70196" y="26520"/>
                    </a:cubicBezTo>
                    <a:cubicBezTo>
                      <a:pt x="69330" y="27472"/>
                      <a:pt x="67977" y="28042"/>
                      <a:pt x="66580" y="28042"/>
                    </a:cubicBezTo>
                    <a:cubicBezTo>
                      <a:pt x="65578" y="28042"/>
                      <a:pt x="64609" y="27747"/>
                      <a:pt x="63852" y="27212"/>
                    </a:cubicBezTo>
                    <a:cubicBezTo>
                      <a:pt x="63805" y="27178"/>
                      <a:pt x="63750" y="27161"/>
                      <a:pt x="63693" y="27161"/>
                    </a:cubicBezTo>
                    <a:cubicBezTo>
                      <a:pt x="63672" y="27161"/>
                      <a:pt x="63651" y="27163"/>
                      <a:pt x="63631" y="27168"/>
                    </a:cubicBezTo>
                    <a:cubicBezTo>
                      <a:pt x="63553" y="27187"/>
                      <a:pt x="63489" y="27235"/>
                      <a:pt x="63451" y="27304"/>
                    </a:cubicBezTo>
                    <a:cubicBezTo>
                      <a:pt x="62395" y="29232"/>
                      <a:pt x="60203" y="30526"/>
                      <a:pt x="57998" y="30526"/>
                    </a:cubicBezTo>
                    <a:cubicBezTo>
                      <a:pt x="57952" y="30526"/>
                      <a:pt x="57905" y="30526"/>
                      <a:pt x="57859" y="30525"/>
                    </a:cubicBezTo>
                    <a:cubicBezTo>
                      <a:pt x="55600" y="30470"/>
                      <a:pt x="53419" y="29067"/>
                      <a:pt x="52431" y="27036"/>
                    </a:cubicBezTo>
                    <a:cubicBezTo>
                      <a:pt x="52385" y="26941"/>
                      <a:pt x="52290" y="26881"/>
                      <a:pt x="52185" y="26881"/>
                    </a:cubicBezTo>
                    <a:lnTo>
                      <a:pt x="52184" y="26881"/>
                    </a:lnTo>
                    <a:cubicBezTo>
                      <a:pt x="52079" y="26881"/>
                      <a:pt x="51983" y="26940"/>
                      <a:pt x="51937" y="27035"/>
                    </a:cubicBezTo>
                    <a:cubicBezTo>
                      <a:pt x="50835" y="29254"/>
                      <a:pt x="48186" y="30688"/>
                      <a:pt x="45188" y="30688"/>
                    </a:cubicBezTo>
                    <a:cubicBezTo>
                      <a:pt x="44997" y="30688"/>
                      <a:pt x="44804" y="30682"/>
                      <a:pt x="44616" y="30670"/>
                    </a:cubicBezTo>
                    <a:cubicBezTo>
                      <a:pt x="41606" y="30475"/>
                      <a:pt x="38785" y="28981"/>
                      <a:pt x="36422" y="27546"/>
                    </a:cubicBezTo>
                    <a:cubicBezTo>
                      <a:pt x="36379" y="27519"/>
                      <a:pt x="36328" y="27506"/>
                      <a:pt x="36279" y="27506"/>
                    </a:cubicBezTo>
                    <a:cubicBezTo>
                      <a:pt x="36234" y="27506"/>
                      <a:pt x="36190" y="27516"/>
                      <a:pt x="36148" y="27538"/>
                    </a:cubicBezTo>
                    <a:cubicBezTo>
                      <a:pt x="33538" y="28941"/>
                      <a:pt x="30583" y="30533"/>
                      <a:pt x="27425" y="30533"/>
                    </a:cubicBezTo>
                    <a:lnTo>
                      <a:pt x="27346" y="30533"/>
                    </a:lnTo>
                    <a:cubicBezTo>
                      <a:pt x="24351" y="30508"/>
                      <a:pt x="21029" y="28434"/>
                      <a:pt x="20857" y="25387"/>
                    </a:cubicBezTo>
                    <a:cubicBezTo>
                      <a:pt x="20851" y="25277"/>
                      <a:pt x="20778" y="25179"/>
                      <a:pt x="20675" y="25143"/>
                    </a:cubicBezTo>
                    <a:cubicBezTo>
                      <a:pt x="20645" y="25132"/>
                      <a:pt x="20614" y="25127"/>
                      <a:pt x="20583" y="25127"/>
                    </a:cubicBezTo>
                    <a:cubicBezTo>
                      <a:pt x="20507" y="25127"/>
                      <a:pt x="20433" y="25158"/>
                      <a:pt x="20378" y="25216"/>
                    </a:cubicBezTo>
                    <a:cubicBezTo>
                      <a:pt x="18443" y="27320"/>
                      <a:pt x="15557" y="28529"/>
                      <a:pt x="12459" y="28529"/>
                    </a:cubicBezTo>
                    <a:cubicBezTo>
                      <a:pt x="10378" y="28529"/>
                      <a:pt x="8409" y="27976"/>
                      <a:pt x="6762" y="26934"/>
                    </a:cubicBezTo>
                    <a:cubicBezTo>
                      <a:pt x="2632" y="24314"/>
                      <a:pt x="624" y="18574"/>
                      <a:pt x="2192" y="13865"/>
                    </a:cubicBezTo>
                    <a:cubicBezTo>
                      <a:pt x="3741" y="9213"/>
                      <a:pt x="8488" y="5837"/>
                      <a:pt x="13478" y="5837"/>
                    </a:cubicBezTo>
                    <a:lnTo>
                      <a:pt x="13615" y="5838"/>
                    </a:lnTo>
                    <a:cubicBezTo>
                      <a:pt x="13781" y="5840"/>
                      <a:pt x="13949" y="5845"/>
                      <a:pt x="14117" y="5849"/>
                    </a:cubicBezTo>
                    <a:cubicBezTo>
                      <a:pt x="14344" y="5856"/>
                      <a:pt x="14570" y="5863"/>
                      <a:pt x="14797" y="5863"/>
                    </a:cubicBezTo>
                    <a:cubicBezTo>
                      <a:pt x="14890" y="5863"/>
                      <a:pt x="14988" y="5861"/>
                      <a:pt x="15085" y="5858"/>
                    </a:cubicBezTo>
                    <a:lnTo>
                      <a:pt x="15085" y="5858"/>
                    </a:lnTo>
                    <a:cubicBezTo>
                      <a:pt x="14014" y="7023"/>
                      <a:pt x="13431" y="8614"/>
                      <a:pt x="13520" y="10202"/>
                    </a:cubicBezTo>
                    <a:cubicBezTo>
                      <a:pt x="13394" y="10186"/>
                      <a:pt x="13267" y="10178"/>
                      <a:pt x="13140" y="10178"/>
                    </a:cubicBezTo>
                    <a:cubicBezTo>
                      <a:pt x="12040" y="10178"/>
                      <a:pt x="10893" y="10769"/>
                      <a:pt x="10214" y="11748"/>
                    </a:cubicBezTo>
                    <a:cubicBezTo>
                      <a:pt x="9480" y="12807"/>
                      <a:pt x="9248" y="14247"/>
                      <a:pt x="9575" y="15701"/>
                    </a:cubicBezTo>
                    <a:cubicBezTo>
                      <a:pt x="9594" y="15779"/>
                      <a:pt x="9645" y="15848"/>
                      <a:pt x="9717" y="15884"/>
                    </a:cubicBezTo>
                    <a:lnTo>
                      <a:pt x="10972" y="16538"/>
                    </a:lnTo>
                    <a:cubicBezTo>
                      <a:pt x="11013" y="16559"/>
                      <a:pt x="11058" y="16569"/>
                      <a:pt x="11100" y="16569"/>
                    </a:cubicBezTo>
                    <a:cubicBezTo>
                      <a:pt x="11200" y="16569"/>
                      <a:pt x="11295" y="16516"/>
                      <a:pt x="11345" y="16422"/>
                    </a:cubicBezTo>
                    <a:cubicBezTo>
                      <a:pt x="11416" y="16286"/>
                      <a:pt x="11363" y="16120"/>
                      <a:pt x="11228" y="16049"/>
                    </a:cubicBezTo>
                    <a:lnTo>
                      <a:pt x="10088" y="15455"/>
                    </a:lnTo>
                    <a:cubicBezTo>
                      <a:pt x="9831" y="14195"/>
                      <a:pt x="10041" y="12965"/>
                      <a:pt x="10667" y="12063"/>
                    </a:cubicBezTo>
                    <a:cubicBezTo>
                      <a:pt x="11244" y="11232"/>
                      <a:pt x="12210" y="10729"/>
                      <a:pt x="13131" y="10729"/>
                    </a:cubicBezTo>
                    <a:cubicBezTo>
                      <a:pt x="13342" y="10729"/>
                      <a:pt x="13552" y="10755"/>
                      <a:pt x="13753" y="10811"/>
                    </a:cubicBezTo>
                    <a:cubicBezTo>
                      <a:pt x="13776" y="10817"/>
                      <a:pt x="13801" y="10820"/>
                      <a:pt x="13825" y="10820"/>
                    </a:cubicBezTo>
                    <a:cubicBezTo>
                      <a:pt x="13890" y="10820"/>
                      <a:pt x="13955" y="10797"/>
                      <a:pt x="14007" y="10753"/>
                    </a:cubicBezTo>
                    <a:cubicBezTo>
                      <a:pt x="14076" y="10692"/>
                      <a:pt x="14112" y="10602"/>
                      <a:pt x="14099" y="10510"/>
                    </a:cubicBezTo>
                    <a:cubicBezTo>
                      <a:pt x="13882" y="8759"/>
                      <a:pt x="14636" y="6889"/>
                      <a:pt x="15990" y="5756"/>
                    </a:cubicBezTo>
                    <a:cubicBezTo>
                      <a:pt x="16280" y="5695"/>
                      <a:pt x="16570" y="5602"/>
                      <a:pt x="16848" y="5452"/>
                    </a:cubicBezTo>
                    <a:cubicBezTo>
                      <a:pt x="17153" y="5288"/>
                      <a:pt x="17414" y="5073"/>
                      <a:pt x="17655" y="4840"/>
                    </a:cubicBezTo>
                    <a:cubicBezTo>
                      <a:pt x="18221" y="4653"/>
                      <a:pt x="18820" y="4557"/>
                      <a:pt x="19418" y="4557"/>
                    </a:cubicBezTo>
                    <a:cubicBezTo>
                      <a:pt x="20170" y="4557"/>
                      <a:pt x="20919" y="4709"/>
                      <a:pt x="21596" y="5018"/>
                    </a:cubicBezTo>
                    <a:cubicBezTo>
                      <a:pt x="22058" y="5230"/>
                      <a:pt x="22501" y="5514"/>
                      <a:pt x="22927" y="5788"/>
                    </a:cubicBezTo>
                    <a:cubicBezTo>
                      <a:pt x="22973" y="5818"/>
                      <a:pt x="23025" y="5832"/>
                      <a:pt x="23077" y="5832"/>
                    </a:cubicBezTo>
                    <a:cubicBezTo>
                      <a:pt x="23167" y="5832"/>
                      <a:pt x="23256" y="5787"/>
                      <a:pt x="23309" y="5706"/>
                    </a:cubicBezTo>
                    <a:cubicBezTo>
                      <a:pt x="23391" y="5577"/>
                      <a:pt x="23354" y="5407"/>
                      <a:pt x="23226" y="5324"/>
                    </a:cubicBezTo>
                    <a:cubicBezTo>
                      <a:pt x="22782" y="5039"/>
                      <a:pt x="22325" y="4743"/>
                      <a:pt x="21825" y="4516"/>
                    </a:cubicBezTo>
                    <a:cubicBezTo>
                      <a:pt x="21061" y="4165"/>
                      <a:pt x="20231" y="3994"/>
                      <a:pt x="19400" y="3994"/>
                    </a:cubicBezTo>
                    <a:cubicBezTo>
                      <a:pt x="19054" y="3994"/>
                      <a:pt x="18709" y="4024"/>
                      <a:pt x="18368" y="4082"/>
                    </a:cubicBezTo>
                    <a:cubicBezTo>
                      <a:pt x="18396" y="4051"/>
                      <a:pt x="18424" y="4019"/>
                      <a:pt x="18453" y="3990"/>
                    </a:cubicBezTo>
                    <a:cubicBezTo>
                      <a:pt x="20481" y="1808"/>
                      <a:pt x="23526" y="557"/>
                      <a:pt x="26810" y="557"/>
                    </a:cubicBezTo>
                    <a:close/>
                    <a:moveTo>
                      <a:pt x="26816" y="0"/>
                    </a:moveTo>
                    <a:cubicBezTo>
                      <a:pt x="23380" y="0"/>
                      <a:pt x="20187" y="1316"/>
                      <a:pt x="18055" y="3610"/>
                    </a:cubicBezTo>
                    <a:cubicBezTo>
                      <a:pt x="17973" y="3699"/>
                      <a:pt x="17890" y="3791"/>
                      <a:pt x="17808" y="3882"/>
                    </a:cubicBezTo>
                    <a:cubicBezTo>
                      <a:pt x="17664" y="4044"/>
                      <a:pt x="17520" y="4197"/>
                      <a:pt x="17375" y="4345"/>
                    </a:cubicBezTo>
                    <a:cubicBezTo>
                      <a:pt x="16857" y="4530"/>
                      <a:pt x="16364" y="4785"/>
                      <a:pt x="15914" y="5115"/>
                    </a:cubicBezTo>
                    <a:cubicBezTo>
                      <a:pt x="15861" y="5155"/>
                      <a:pt x="15810" y="5197"/>
                      <a:pt x="15757" y="5239"/>
                    </a:cubicBezTo>
                    <a:cubicBezTo>
                      <a:pt x="15432" y="5294"/>
                      <a:pt x="15104" y="5308"/>
                      <a:pt x="14801" y="5308"/>
                    </a:cubicBezTo>
                    <a:cubicBezTo>
                      <a:pt x="14581" y="5308"/>
                      <a:pt x="14358" y="5302"/>
                      <a:pt x="14138" y="5294"/>
                    </a:cubicBezTo>
                    <a:cubicBezTo>
                      <a:pt x="13967" y="5289"/>
                      <a:pt x="13795" y="5284"/>
                      <a:pt x="13627" y="5282"/>
                    </a:cubicBezTo>
                    <a:lnTo>
                      <a:pt x="13482" y="5281"/>
                    </a:lnTo>
                    <a:cubicBezTo>
                      <a:pt x="8262" y="5281"/>
                      <a:pt x="3295" y="8815"/>
                      <a:pt x="1673" y="13687"/>
                    </a:cubicBezTo>
                    <a:cubicBezTo>
                      <a:pt x="0" y="18708"/>
                      <a:pt x="2063" y="24601"/>
                      <a:pt x="6470" y="27397"/>
                    </a:cubicBezTo>
                    <a:cubicBezTo>
                      <a:pt x="8205" y="28495"/>
                      <a:pt x="10277" y="29077"/>
                      <a:pt x="12462" y="29077"/>
                    </a:cubicBezTo>
                    <a:cubicBezTo>
                      <a:pt x="15503" y="29077"/>
                      <a:pt x="18354" y="27964"/>
                      <a:pt x="20379" y="26006"/>
                    </a:cubicBezTo>
                    <a:cubicBezTo>
                      <a:pt x="20928" y="29036"/>
                      <a:pt x="24293" y="31056"/>
                      <a:pt x="27345" y="31082"/>
                    </a:cubicBezTo>
                    <a:lnTo>
                      <a:pt x="27429" y="31082"/>
                    </a:lnTo>
                    <a:cubicBezTo>
                      <a:pt x="30668" y="31082"/>
                      <a:pt x="33642" y="29512"/>
                      <a:pt x="36274" y="28096"/>
                    </a:cubicBezTo>
                    <a:cubicBezTo>
                      <a:pt x="38667" y="29541"/>
                      <a:pt x="41513" y="31018"/>
                      <a:pt x="44582" y="31218"/>
                    </a:cubicBezTo>
                    <a:cubicBezTo>
                      <a:pt x="44784" y="31232"/>
                      <a:pt x="44988" y="31238"/>
                      <a:pt x="45190" y="31238"/>
                    </a:cubicBezTo>
                    <a:cubicBezTo>
                      <a:pt x="48190" y="31238"/>
                      <a:pt x="50872" y="29877"/>
                      <a:pt x="52183" y="27729"/>
                    </a:cubicBezTo>
                    <a:cubicBezTo>
                      <a:pt x="53347" y="29694"/>
                      <a:pt x="55561" y="31018"/>
                      <a:pt x="57848" y="31073"/>
                    </a:cubicBezTo>
                    <a:cubicBezTo>
                      <a:pt x="57891" y="31074"/>
                      <a:pt x="57934" y="31075"/>
                      <a:pt x="57978" y="31075"/>
                    </a:cubicBezTo>
                    <a:cubicBezTo>
                      <a:pt x="60293" y="31075"/>
                      <a:pt x="62583" y="29786"/>
                      <a:pt x="63785" y="27826"/>
                    </a:cubicBezTo>
                    <a:cubicBezTo>
                      <a:pt x="64597" y="28327"/>
                      <a:pt x="65557" y="28592"/>
                      <a:pt x="66581" y="28592"/>
                    </a:cubicBezTo>
                    <a:cubicBezTo>
                      <a:pt x="68154" y="28592"/>
                      <a:pt x="69621" y="27971"/>
                      <a:pt x="70606" y="26890"/>
                    </a:cubicBezTo>
                    <a:cubicBezTo>
                      <a:pt x="72308" y="25021"/>
                      <a:pt x="72408" y="21983"/>
                      <a:pt x="70881" y="19988"/>
                    </a:cubicBezTo>
                    <a:cubicBezTo>
                      <a:pt x="72677" y="18283"/>
                      <a:pt x="72945" y="15192"/>
                      <a:pt x="71413" y="13222"/>
                    </a:cubicBezTo>
                    <a:cubicBezTo>
                      <a:pt x="70495" y="12044"/>
                      <a:pt x="68983" y="11341"/>
                      <a:pt x="67366" y="11341"/>
                    </a:cubicBezTo>
                    <a:cubicBezTo>
                      <a:pt x="66438" y="11341"/>
                      <a:pt x="65568" y="11572"/>
                      <a:pt x="64827" y="12012"/>
                    </a:cubicBezTo>
                    <a:cubicBezTo>
                      <a:pt x="64021" y="9244"/>
                      <a:pt x="61799" y="6894"/>
                      <a:pt x="59071" y="5960"/>
                    </a:cubicBezTo>
                    <a:cubicBezTo>
                      <a:pt x="58161" y="5648"/>
                      <a:pt x="57195" y="5491"/>
                      <a:pt x="56203" y="5491"/>
                    </a:cubicBezTo>
                    <a:cubicBezTo>
                      <a:pt x="54246" y="5491"/>
                      <a:pt x="52350" y="6099"/>
                      <a:pt x="50819" y="7209"/>
                    </a:cubicBezTo>
                    <a:cubicBezTo>
                      <a:pt x="49775" y="4229"/>
                      <a:pt x="47189" y="1826"/>
                      <a:pt x="44130" y="1029"/>
                    </a:cubicBezTo>
                    <a:cubicBezTo>
                      <a:pt x="43370" y="832"/>
                      <a:pt x="42576" y="730"/>
                      <a:pt x="41770" y="730"/>
                    </a:cubicBezTo>
                    <a:cubicBezTo>
                      <a:pt x="39325" y="730"/>
                      <a:pt x="36941" y="1641"/>
                      <a:pt x="35183" y="3238"/>
                    </a:cubicBezTo>
                    <a:cubicBezTo>
                      <a:pt x="33076" y="1178"/>
                      <a:pt x="30044" y="0"/>
                      <a:pt x="26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4723775" y="3546275"/>
                <a:ext cx="22012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6354" extrusionOk="0">
                    <a:moveTo>
                      <a:pt x="7499" y="0"/>
                    </a:moveTo>
                    <a:cubicBezTo>
                      <a:pt x="7422" y="0"/>
                      <a:pt x="7346" y="32"/>
                      <a:pt x="7291" y="94"/>
                    </a:cubicBezTo>
                    <a:cubicBezTo>
                      <a:pt x="7191" y="207"/>
                      <a:pt x="7201" y="382"/>
                      <a:pt x="7315" y="483"/>
                    </a:cubicBezTo>
                    <a:cubicBezTo>
                      <a:pt x="8010" y="1097"/>
                      <a:pt x="8199" y="2211"/>
                      <a:pt x="7748" y="3021"/>
                    </a:cubicBezTo>
                    <a:cubicBezTo>
                      <a:pt x="7388" y="3666"/>
                      <a:pt x="6650" y="4066"/>
                      <a:pt x="5916" y="4066"/>
                    </a:cubicBezTo>
                    <a:cubicBezTo>
                      <a:pt x="5728" y="4066"/>
                      <a:pt x="5541" y="4040"/>
                      <a:pt x="5361" y="3985"/>
                    </a:cubicBezTo>
                    <a:cubicBezTo>
                      <a:pt x="5334" y="3976"/>
                      <a:pt x="5307" y="3972"/>
                      <a:pt x="5280" y="3972"/>
                    </a:cubicBezTo>
                    <a:cubicBezTo>
                      <a:pt x="5222" y="3972"/>
                      <a:pt x="5165" y="3991"/>
                      <a:pt x="5118" y="4026"/>
                    </a:cubicBezTo>
                    <a:cubicBezTo>
                      <a:pt x="5049" y="4077"/>
                      <a:pt x="5007" y="4157"/>
                      <a:pt x="5004" y="4244"/>
                    </a:cubicBezTo>
                    <a:cubicBezTo>
                      <a:pt x="4987" y="5104"/>
                      <a:pt x="4052" y="5740"/>
                      <a:pt x="3189" y="5795"/>
                    </a:cubicBezTo>
                    <a:cubicBezTo>
                      <a:pt x="3129" y="5799"/>
                      <a:pt x="3068" y="5800"/>
                      <a:pt x="3008" y="5800"/>
                    </a:cubicBezTo>
                    <a:cubicBezTo>
                      <a:pt x="2108" y="5800"/>
                      <a:pt x="1219" y="5392"/>
                      <a:pt x="430" y="5028"/>
                    </a:cubicBezTo>
                    <a:cubicBezTo>
                      <a:pt x="392" y="5010"/>
                      <a:pt x="353" y="5002"/>
                      <a:pt x="314" y="5002"/>
                    </a:cubicBezTo>
                    <a:cubicBezTo>
                      <a:pt x="210" y="5002"/>
                      <a:pt x="110" y="5061"/>
                      <a:pt x="65" y="5163"/>
                    </a:cubicBezTo>
                    <a:cubicBezTo>
                      <a:pt x="1" y="5302"/>
                      <a:pt x="61" y="5466"/>
                      <a:pt x="199" y="5529"/>
                    </a:cubicBezTo>
                    <a:cubicBezTo>
                      <a:pt x="1001" y="5899"/>
                      <a:pt x="1985" y="6353"/>
                      <a:pt x="3011" y="6353"/>
                    </a:cubicBezTo>
                    <a:cubicBezTo>
                      <a:pt x="3082" y="6353"/>
                      <a:pt x="3155" y="6350"/>
                      <a:pt x="3225" y="6346"/>
                    </a:cubicBezTo>
                    <a:cubicBezTo>
                      <a:pt x="4222" y="6283"/>
                      <a:pt x="5304" y="5605"/>
                      <a:pt x="5518" y="4586"/>
                    </a:cubicBezTo>
                    <a:cubicBezTo>
                      <a:pt x="5646" y="4606"/>
                      <a:pt x="5775" y="4616"/>
                      <a:pt x="5904" y="4616"/>
                    </a:cubicBezTo>
                    <a:cubicBezTo>
                      <a:pt x="6836" y="4616"/>
                      <a:pt x="7773" y="4108"/>
                      <a:pt x="8229" y="3290"/>
                    </a:cubicBezTo>
                    <a:cubicBezTo>
                      <a:pt x="8804" y="2263"/>
                      <a:pt x="8563" y="849"/>
                      <a:pt x="7682" y="70"/>
                    </a:cubicBezTo>
                    <a:cubicBezTo>
                      <a:pt x="7629" y="23"/>
                      <a:pt x="7564" y="0"/>
                      <a:pt x="7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915850" y="3638800"/>
                <a:ext cx="1710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064" extrusionOk="0">
                    <a:moveTo>
                      <a:pt x="311" y="0"/>
                    </a:moveTo>
                    <a:cubicBezTo>
                      <a:pt x="279" y="0"/>
                      <a:pt x="247" y="5"/>
                      <a:pt x="216" y="16"/>
                    </a:cubicBezTo>
                    <a:cubicBezTo>
                      <a:pt x="74" y="69"/>
                      <a:pt x="0" y="228"/>
                      <a:pt x="53" y="371"/>
                    </a:cubicBezTo>
                    <a:cubicBezTo>
                      <a:pt x="488" y="1561"/>
                      <a:pt x="1565" y="2501"/>
                      <a:pt x="2933" y="2885"/>
                    </a:cubicBezTo>
                    <a:cubicBezTo>
                      <a:pt x="3361" y="3005"/>
                      <a:pt x="3794" y="3063"/>
                      <a:pt x="4214" y="3063"/>
                    </a:cubicBezTo>
                    <a:cubicBezTo>
                      <a:pt x="5141" y="3063"/>
                      <a:pt x="6019" y="2779"/>
                      <a:pt x="6701" y="2238"/>
                    </a:cubicBezTo>
                    <a:cubicBezTo>
                      <a:pt x="6821" y="2143"/>
                      <a:pt x="6841" y="1968"/>
                      <a:pt x="6745" y="1849"/>
                    </a:cubicBezTo>
                    <a:cubicBezTo>
                      <a:pt x="6690" y="1780"/>
                      <a:pt x="6609" y="1745"/>
                      <a:pt x="6527" y="1745"/>
                    </a:cubicBezTo>
                    <a:cubicBezTo>
                      <a:pt x="6468" y="1745"/>
                      <a:pt x="6407" y="1764"/>
                      <a:pt x="6357" y="1804"/>
                    </a:cubicBezTo>
                    <a:cubicBezTo>
                      <a:pt x="5773" y="2269"/>
                      <a:pt x="5017" y="2511"/>
                      <a:pt x="4215" y="2511"/>
                    </a:cubicBezTo>
                    <a:cubicBezTo>
                      <a:pt x="3843" y="2511"/>
                      <a:pt x="3461" y="2459"/>
                      <a:pt x="3081" y="2353"/>
                    </a:cubicBezTo>
                    <a:cubicBezTo>
                      <a:pt x="1884" y="2017"/>
                      <a:pt x="945" y="1205"/>
                      <a:pt x="571" y="181"/>
                    </a:cubicBezTo>
                    <a:cubicBezTo>
                      <a:pt x="530" y="68"/>
                      <a:pt x="42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727400" y="2913437"/>
              <a:ext cx="5375100" cy="269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3" name="Google Shape;363;p23"/>
            <p:cNvGrpSpPr/>
            <p:nvPr/>
          </p:nvGrpSpPr>
          <p:grpSpPr>
            <a:xfrm flipH="1">
              <a:off x="4852965" y="2480092"/>
              <a:ext cx="1256605" cy="615017"/>
              <a:chOff x="1974400" y="1226950"/>
              <a:chExt cx="1111450" cy="702475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" name="Google Shape;369;p23"/>
          <p:cNvSpPr/>
          <p:nvPr/>
        </p:nvSpPr>
        <p:spPr>
          <a:xfrm>
            <a:off x="720000" y="31369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720000" y="14905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3"/>
          <p:cNvGrpSpPr/>
          <p:nvPr/>
        </p:nvGrpSpPr>
        <p:grpSpPr>
          <a:xfrm>
            <a:off x="728750" y="539907"/>
            <a:ext cx="1479496" cy="770632"/>
            <a:chOff x="717888" y="539897"/>
            <a:chExt cx="1591883" cy="794138"/>
          </a:xfrm>
        </p:grpSpPr>
        <p:sp>
          <p:nvSpPr>
            <p:cNvPr id="372" name="Google Shape;372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3"/>
          <p:cNvSpPr/>
          <p:nvPr/>
        </p:nvSpPr>
        <p:spPr>
          <a:xfrm rot="10800000" flipH="1">
            <a:off x="6935500" y="5399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 flipH="1">
            <a:off x="6935500" y="21863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 rot="10800000" flipH="1">
            <a:off x="6944250" y="3832718"/>
            <a:ext cx="1479496" cy="770632"/>
            <a:chOff x="717888" y="539897"/>
            <a:chExt cx="1591883" cy="794138"/>
          </a:xfrm>
        </p:grpSpPr>
        <p:sp>
          <p:nvSpPr>
            <p:cNvPr id="383" name="Google Shape;383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3"/>
          <p:cNvSpPr txBox="1">
            <a:spLocks noGrp="1"/>
          </p:cNvSpPr>
          <p:nvPr>
            <p:ph type="subTitle" idx="1"/>
          </p:nvPr>
        </p:nvSpPr>
        <p:spPr>
          <a:xfrm>
            <a:off x="2679300" y="2090600"/>
            <a:ext cx="3785400" cy="1227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92" name="Google Shape;392;p23"/>
          <p:cNvSpPr txBox="1">
            <a:spLocks noGrp="1"/>
          </p:cNvSpPr>
          <p:nvPr>
            <p:ph type="subTitle" idx="2"/>
          </p:nvPr>
        </p:nvSpPr>
        <p:spPr>
          <a:xfrm>
            <a:off x="2679302" y="4114800"/>
            <a:ext cx="3785400" cy="373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2679300" y="3409900"/>
            <a:ext cx="3785400" cy="6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1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chemeClr val="accent5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4" name="Google Shape;394;p23"/>
          <p:cNvSpPr txBox="1">
            <a:spLocks noGrp="1"/>
          </p:cNvSpPr>
          <p:nvPr>
            <p:ph type="ctrTitle"/>
          </p:nvPr>
        </p:nvSpPr>
        <p:spPr>
          <a:xfrm>
            <a:off x="2679300" y="540000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5605930/executive-privilege-histor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youtube.com/watch?v=ehKRQ0N-dI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PRIVILEGE</a:t>
            </a:r>
            <a:endParaRPr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subTitle" idx="1"/>
          </p:nvPr>
        </p:nvSpPr>
        <p:spPr>
          <a:xfrm>
            <a:off x="1561125" y="3977450"/>
            <a:ext cx="37074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December 7, 2021</a:t>
            </a:r>
            <a:endParaRPr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ctrTitle"/>
          </p:nvPr>
        </p:nvSpPr>
        <p:spPr>
          <a:xfrm>
            <a:off x="1561375" y="3380334"/>
            <a:ext cx="3707400" cy="373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ZHANG Wei</a:t>
            </a:r>
            <a:endParaRPr sz="1600" dirty="0"/>
          </a:p>
        </p:txBody>
      </p:sp>
      <p:sp>
        <p:nvSpPr>
          <p:cNvPr id="524" name="Google Shape;524;p30"/>
          <p:cNvSpPr/>
          <p:nvPr/>
        </p:nvSpPr>
        <p:spPr>
          <a:xfrm>
            <a:off x="921975" y="1806250"/>
            <a:ext cx="4235883" cy="40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UNITED STATES v. NIXON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Lexend Giga"/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7828380" y="2493252"/>
            <a:ext cx="477177" cy="220070"/>
            <a:chOff x="4404750" y="2016238"/>
            <a:chExt cx="1408850" cy="649750"/>
          </a:xfrm>
        </p:grpSpPr>
        <p:sp>
          <p:nvSpPr>
            <p:cNvPr id="526" name="Google Shape;526;p30"/>
            <p:cNvSpPr/>
            <p:nvPr/>
          </p:nvSpPr>
          <p:spPr>
            <a:xfrm>
              <a:off x="4404750" y="2016238"/>
              <a:ext cx="1408850" cy="649750"/>
            </a:xfrm>
            <a:custGeom>
              <a:avLst/>
              <a:gdLst/>
              <a:ahLst/>
              <a:cxnLst/>
              <a:rect l="l" t="t" r="r" b="b"/>
              <a:pathLst>
                <a:path w="56354" h="25990" extrusionOk="0">
                  <a:moveTo>
                    <a:pt x="53735" y="5805"/>
                  </a:moveTo>
                  <a:lnTo>
                    <a:pt x="53735" y="5805"/>
                  </a:lnTo>
                  <a:cubicBezTo>
                    <a:pt x="54866" y="8452"/>
                    <a:pt x="54806" y="11885"/>
                    <a:pt x="53725" y="13943"/>
                  </a:cubicBezTo>
                  <a:cubicBezTo>
                    <a:pt x="53496" y="11052"/>
                    <a:pt x="54479" y="8444"/>
                    <a:pt x="53735" y="5805"/>
                  </a:cubicBezTo>
                  <a:close/>
                  <a:moveTo>
                    <a:pt x="28305" y="1066"/>
                  </a:moveTo>
                  <a:cubicBezTo>
                    <a:pt x="32433" y="1066"/>
                    <a:pt x="36561" y="1184"/>
                    <a:pt x="40692" y="1381"/>
                  </a:cubicBezTo>
                  <a:cubicBezTo>
                    <a:pt x="42565" y="1471"/>
                    <a:pt x="44443" y="1493"/>
                    <a:pt x="46321" y="1493"/>
                  </a:cubicBezTo>
                  <a:cubicBezTo>
                    <a:pt x="47952" y="1493"/>
                    <a:pt x="49583" y="1476"/>
                    <a:pt x="51214" y="1472"/>
                  </a:cubicBezTo>
                  <a:cubicBezTo>
                    <a:pt x="51219" y="1472"/>
                    <a:pt x="51224" y="1472"/>
                    <a:pt x="51229" y="1472"/>
                  </a:cubicBezTo>
                  <a:cubicBezTo>
                    <a:pt x="52426" y="1472"/>
                    <a:pt x="53458" y="1845"/>
                    <a:pt x="54436" y="2446"/>
                  </a:cubicBezTo>
                  <a:cubicBezTo>
                    <a:pt x="53978" y="4564"/>
                    <a:pt x="53301" y="5141"/>
                    <a:pt x="51308" y="5141"/>
                  </a:cubicBezTo>
                  <a:cubicBezTo>
                    <a:pt x="51305" y="5141"/>
                    <a:pt x="51301" y="5141"/>
                    <a:pt x="51297" y="5141"/>
                  </a:cubicBezTo>
                  <a:cubicBezTo>
                    <a:pt x="49948" y="5139"/>
                    <a:pt x="48598" y="5069"/>
                    <a:pt x="47248" y="5069"/>
                  </a:cubicBezTo>
                  <a:cubicBezTo>
                    <a:pt x="46424" y="5069"/>
                    <a:pt x="45601" y="5095"/>
                    <a:pt x="44778" y="5178"/>
                  </a:cubicBezTo>
                  <a:cubicBezTo>
                    <a:pt x="44688" y="5188"/>
                    <a:pt x="44596" y="5188"/>
                    <a:pt x="44503" y="5188"/>
                  </a:cubicBezTo>
                  <a:cubicBezTo>
                    <a:pt x="44480" y="5188"/>
                    <a:pt x="44457" y="5188"/>
                    <a:pt x="44434" y="5188"/>
                  </a:cubicBezTo>
                  <a:cubicBezTo>
                    <a:pt x="44109" y="5188"/>
                    <a:pt x="43769" y="5199"/>
                    <a:pt x="43459" y="5525"/>
                  </a:cubicBezTo>
                  <a:cubicBezTo>
                    <a:pt x="43819" y="5842"/>
                    <a:pt x="44235" y="5879"/>
                    <a:pt x="44640" y="5879"/>
                  </a:cubicBezTo>
                  <a:cubicBezTo>
                    <a:pt x="44735" y="5879"/>
                    <a:pt x="44828" y="5877"/>
                    <a:pt x="44921" y="5876"/>
                  </a:cubicBezTo>
                  <a:cubicBezTo>
                    <a:pt x="45333" y="5872"/>
                    <a:pt x="45746" y="5869"/>
                    <a:pt x="46158" y="5869"/>
                  </a:cubicBezTo>
                  <a:cubicBezTo>
                    <a:pt x="47912" y="5869"/>
                    <a:pt x="49662" y="5920"/>
                    <a:pt x="51416" y="6097"/>
                  </a:cubicBezTo>
                  <a:cubicBezTo>
                    <a:pt x="52161" y="6172"/>
                    <a:pt x="52518" y="6348"/>
                    <a:pt x="52687" y="7089"/>
                  </a:cubicBezTo>
                  <a:cubicBezTo>
                    <a:pt x="52879" y="7932"/>
                    <a:pt x="52820" y="8764"/>
                    <a:pt x="52827" y="9605"/>
                  </a:cubicBezTo>
                  <a:cubicBezTo>
                    <a:pt x="52840" y="11278"/>
                    <a:pt x="52362" y="12927"/>
                    <a:pt x="52815" y="14635"/>
                  </a:cubicBezTo>
                  <a:cubicBezTo>
                    <a:pt x="53094" y="15686"/>
                    <a:pt x="51710" y="17236"/>
                    <a:pt x="50582" y="17439"/>
                  </a:cubicBezTo>
                  <a:cubicBezTo>
                    <a:pt x="47769" y="17943"/>
                    <a:pt x="44918" y="17767"/>
                    <a:pt x="42086" y="17858"/>
                  </a:cubicBezTo>
                  <a:cubicBezTo>
                    <a:pt x="40815" y="17898"/>
                    <a:pt x="39542" y="17925"/>
                    <a:pt x="38268" y="17925"/>
                  </a:cubicBezTo>
                  <a:cubicBezTo>
                    <a:pt x="36437" y="17925"/>
                    <a:pt x="34605" y="17869"/>
                    <a:pt x="32772" y="17719"/>
                  </a:cubicBezTo>
                  <a:cubicBezTo>
                    <a:pt x="31819" y="17640"/>
                    <a:pt x="30869" y="17598"/>
                    <a:pt x="29923" y="17598"/>
                  </a:cubicBezTo>
                  <a:cubicBezTo>
                    <a:pt x="26569" y="17598"/>
                    <a:pt x="23272" y="18125"/>
                    <a:pt x="20085" y="19411"/>
                  </a:cubicBezTo>
                  <a:cubicBezTo>
                    <a:pt x="19757" y="19543"/>
                    <a:pt x="19414" y="19643"/>
                    <a:pt x="19071" y="19732"/>
                  </a:cubicBezTo>
                  <a:cubicBezTo>
                    <a:pt x="18221" y="19956"/>
                    <a:pt x="17391" y="20191"/>
                    <a:pt x="16567" y="20191"/>
                  </a:cubicBezTo>
                  <a:cubicBezTo>
                    <a:pt x="15774" y="20191"/>
                    <a:pt x="14988" y="19973"/>
                    <a:pt x="14199" y="19319"/>
                  </a:cubicBezTo>
                  <a:cubicBezTo>
                    <a:pt x="13351" y="18615"/>
                    <a:pt x="12133" y="18357"/>
                    <a:pt x="10792" y="17770"/>
                  </a:cubicBezTo>
                  <a:cubicBezTo>
                    <a:pt x="13039" y="17328"/>
                    <a:pt x="15101" y="17323"/>
                    <a:pt x="17027" y="16451"/>
                  </a:cubicBezTo>
                  <a:cubicBezTo>
                    <a:pt x="16533" y="16451"/>
                    <a:pt x="16037" y="16435"/>
                    <a:pt x="15542" y="16435"/>
                  </a:cubicBezTo>
                  <a:cubicBezTo>
                    <a:pt x="15239" y="16435"/>
                    <a:pt x="14936" y="16441"/>
                    <a:pt x="14634" y="16461"/>
                  </a:cubicBezTo>
                  <a:cubicBezTo>
                    <a:pt x="13129" y="16560"/>
                    <a:pt x="11623" y="16681"/>
                    <a:pt x="10125" y="16857"/>
                  </a:cubicBezTo>
                  <a:cubicBezTo>
                    <a:pt x="9918" y="16882"/>
                    <a:pt x="9714" y="16894"/>
                    <a:pt x="9515" y="16894"/>
                  </a:cubicBezTo>
                  <a:cubicBezTo>
                    <a:pt x="8457" y="16894"/>
                    <a:pt x="7508" y="16554"/>
                    <a:pt x="6630" y="15916"/>
                  </a:cubicBezTo>
                  <a:cubicBezTo>
                    <a:pt x="5054" y="14770"/>
                    <a:pt x="3481" y="13620"/>
                    <a:pt x="1837" y="12421"/>
                  </a:cubicBezTo>
                  <a:cubicBezTo>
                    <a:pt x="2353" y="11458"/>
                    <a:pt x="3116" y="10789"/>
                    <a:pt x="3854" y="10116"/>
                  </a:cubicBezTo>
                  <a:cubicBezTo>
                    <a:pt x="5222" y="8869"/>
                    <a:pt x="6225" y="7063"/>
                    <a:pt x="8430" y="7063"/>
                  </a:cubicBezTo>
                  <a:cubicBezTo>
                    <a:pt x="8599" y="7063"/>
                    <a:pt x="8775" y="7074"/>
                    <a:pt x="8959" y="7096"/>
                  </a:cubicBezTo>
                  <a:cubicBezTo>
                    <a:pt x="8896" y="6940"/>
                    <a:pt x="8832" y="6785"/>
                    <a:pt x="8769" y="6629"/>
                  </a:cubicBezTo>
                  <a:cubicBezTo>
                    <a:pt x="8400" y="6565"/>
                    <a:pt x="8032" y="6501"/>
                    <a:pt x="7539" y="6415"/>
                  </a:cubicBezTo>
                  <a:cubicBezTo>
                    <a:pt x="8866" y="4948"/>
                    <a:pt x="10141" y="3601"/>
                    <a:pt x="11601" y="2449"/>
                  </a:cubicBezTo>
                  <a:cubicBezTo>
                    <a:pt x="12194" y="1981"/>
                    <a:pt x="12919" y="1689"/>
                    <a:pt x="13683" y="1627"/>
                  </a:cubicBezTo>
                  <a:cubicBezTo>
                    <a:pt x="18555" y="1231"/>
                    <a:pt x="23429" y="1066"/>
                    <a:pt x="28305" y="1066"/>
                  </a:cubicBezTo>
                  <a:close/>
                  <a:moveTo>
                    <a:pt x="1385" y="13376"/>
                  </a:moveTo>
                  <a:lnTo>
                    <a:pt x="1385" y="13376"/>
                  </a:lnTo>
                  <a:cubicBezTo>
                    <a:pt x="2118" y="13902"/>
                    <a:pt x="2682" y="14256"/>
                    <a:pt x="3188" y="14677"/>
                  </a:cubicBezTo>
                  <a:cubicBezTo>
                    <a:pt x="5782" y="16829"/>
                    <a:pt x="8678" y="18447"/>
                    <a:pt x="11918" y="19351"/>
                  </a:cubicBezTo>
                  <a:cubicBezTo>
                    <a:pt x="14607" y="20101"/>
                    <a:pt x="15713" y="21975"/>
                    <a:pt x="16049" y="24640"/>
                  </a:cubicBezTo>
                  <a:cubicBezTo>
                    <a:pt x="14892" y="24516"/>
                    <a:pt x="13948" y="23833"/>
                    <a:pt x="12910" y="23450"/>
                  </a:cubicBezTo>
                  <a:cubicBezTo>
                    <a:pt x="8482" y="21815"/>
                    <a:pt x="5068" y="18674"/>
                    <a:pt x="1571" y="15670"/>
                  </a:cubicBezTo>
                  <a:cubicBezTo>
                    <a:pt x="864" y="15062"/>
                    <a:pt x="1276" y="14290"/>
                    <a:pt x="1385" y="13376"/>
                  </a:cubicBezTo>
                  <a:close/>
                  <a:moveTo>
                    <a:pt x="50988" y="18495"/>
                  </a:moveTo>
                  <a:cubicBezTo>
                    <a:pt x="51097" y="18495"/>
                    <a:pt x="51207" y="18500"/>
                    <a:pt x="51315" y="18500"/>
                  </a:cubicBezTo>
                  <a:cubicBezTo>
                    <a:pt x="48964" y="19754"/>
                    <a:pt x="46398" y="19723"/>
                    <a:pt x="43917" y="20034"/>
                  </a:cubicBezTo>
                  <a:cubicBezTo>
                    <a:pt x="38817" y="20675"/>
                    <a:pt x="33681" y="21044"/>
                    <a:pt x="28590" y="21736"/>
                  </a:cubicBezTo>
                  <a:cubicBezTo>
                    <a:pt x="25121" y="22207"/>
                    <a:pt x="21852" y="23592"/>
                    <a:pt x="18458" y="24438"/>
                  </a:cubicBezTo>
                  <a:cubicBezTo>
                    <a:pt x="18109" y="24525"/>
                    <a:pt x="17759" y="24669"/>
                    <a:pt x="17371" y="24669"/>
                  </a:cubicBezTo>
                  <a:cubicBezTo>
                    <a:pt x="17225" y="24669"/>
                    <a:pt x="17073" y="24648"/>
                    <a:pt x="16914" y="24596"/>
                  </a:cubicBezTo>
                  <a:cubicBezTo>
                    <a:pt x="17231" y="23877"/>
                    <a:pt x="18111" y="24204"/>
                    <a:pt x="18325" y="23472"/>
                  </a:cubicBezTo>
                  <a:cubicBezTo>
                    <a:pt x="18159" y="23283"/>
                    <a:pt x="17974" y="23228"/>
                    <a:pt x="17779" y="23228"/>
                  </a:cubicBezTo>
                  <a:cubicBezTo>
                    <a:pt x="17500" y="23228"/>
                    <a:pt x="17200" y="23342"/>
                    <a:pt x="16910" y="23342"/>
                  </a:cubicBezTo>
                  <a:cubicBezTo>
                    <a:pt x="16806" y="23342"/>
                    <a:pt x="16704" y="23327"/>
                    <a:pt x="16604" y="23288"/>
                  </a:cubicBezTo>
                  <a:cubicBezTo>
                    <a:pt x="16284" y="22780"/>
                    <a:pt x="16242" y="22161"/>
                    <a:pt x="16120" y="21613"/>
                  </a:cubicBezTo>
                  <a:cubicBezTo>
                    <a:pt x="21078" y="20094"/>
                    <a:pt x="25995" y="18644"/>
                    <a:pt x="31200" y="18644"/>
                  </a:cubicBezTo>
                  <a:cubicBezTo>
                    <a:pt x="32017" y="18644"/>
                    <a:pt x="32842" y="18680"/>
                    <a:pt x="33675" y="18757"/>
                  </a:cubicBezTo>
                  <a:cubicBezTo>
                    <a:pt x="35784" y="18951"/>
                    <a:pt x="37897" y="19032"/>
                    <a:pt x="40012" y="19032"/>
                  </a:cubicBezTo>
                  <a:cubicBezTo>
                    <a:pt x="43607" y="19032"/>
                    <a:pt x="47206" y="18800"/>
                    <a:pt x="50796" y="18502"/>
                  </a:cubicBezTo>
                  <a:cubicBezTo>
                    <a:pt x="50860" y="18497"/>
                    <a:pt x="50924" y="18495"/>
                    <a:pt x="50988" y="18495"/>
                  </a:cubicBezTo>
                  <a:close/>
                  <a:moveTo>
                    <a:pt x="35576" y="0"/>
                  </a:moveTo>
                  <a:cubicBezTo>
                    <a:pt x="33976" y="44"/>
                    <a:pt x="32395" y="55"/>
                    <a:pt x="30830" y="55"/>
                  </a:cubicBezTo>
                  <a:cubicBezTo>
                    <a:pt x="29078" y="55"/>
                    <a:pt x="27346" y="41"/>
                    <a:pt x="25627" y="41"/>
                  </a:cubicBezTo>
                  <a:cubicBezTo>
                    <a:pt x="21976" y="41"/>
                    <a:pt x="18387" y="106"/>
                    <a:pt x="14802" y="514"/>
                  </a:cubicBezTo>
                  <a:cubicBezTo>
                    <a:pt x="13027" y="716"/>
                    <a:pt x="11570" y="1192"/>
                    <a:pt x="10277" y="2407"/>
                  </a:cubicBezTo>
                  <a:cubicBezTo>
                    <a:pt x="7006" y="5480"/>
                    <a:pt x="3992" y="8797"/>
                    <a:pt x="924" y="12062"/>
                  </a:cubicBezTo>
                  <a:cubicBezTo>
                    <a:pt x="0" y="13044"/>
                    <a:pt x="62" y="15613"/>
                    <a:pt x="972" y="16482"/>
                  </a:cubicBezTo>
                  <a:cubicBezTo>
                    <a:pt x="5293" y="20609"/>
                    <a:pt x="10124" y="23923"/>
                    <a:pt x="15860" y="25791"/>
                  </a:cubicBezTo>
                  <a:cubicBezTo>
                    <a:pt x="16054" y="25855"/>
                    <a:pt x="16228" y="25990"/>
                    <a:pt x="16428" y="25990"/>
                  </a:cubicBezTo>
                  <a:cubicBezTo>
                    <a:pt x="16485" y="25990"/>
                    <a:pt x="16544" y="25979"/>
                    <a:pt x="16606" y="25952"/>
                  </a:cubicBezTo>
                  <a:cubicBezTo>
                    <a:pt x="18488" y="25128"/>
                    <a:pt x="20533" y="24886"/>
                    <a:pt x="22487" y="24316"/>
                  </a:cubicBezTo>
                  <a:cubicBezTo>
                    <a:pt x="25075" y="23563"/>
                    <a:pt x="27628" y="22713"/>
                    <a:pt x="30365" y="22457"/>
                  </a:cubicBezTo>
                  <a:cubicBezTo>
                    <a:pt x="36639" y="21868"/>
                    <a:pt x="42901" y="21141"/>
                    <a:pt x="49151" y="20334"/>
                  </a:cubicBezTo>
                  <a:cubicBezTo>
                    <a:pt x="51203" y="20069"/>
                    <a:pt x="53542" y="19647"/>
                    <a:pt x="54291" y="17360"/>
                  </a:cubicBezTo>
                  <a:cubicBezTo>
                    <a:pt x="55138" y="14775"/>
                    <a:pt x="55802" y="12087"/>
                    <a:pt x="55473" y="9275"/>
                  </a:cubicBezTo>
                  <a:cubicBezTo>
                    <a:pt x="55264" y="7495"/>
                    <a:pt x="54885" y="5710"/>
                    <a:pt x="55910" y="3960"/>
                  </a:cubicBezTo>
                  <a:cubicBezTo>
                    <a:pt x="56354" y="3204"/>
                    <a:pt x="56255" y="2072"/>
                    <a:pt x="55306" y="1619"/>
                  </a:cubicBezTo>
                  <a:cubicBezTo>
                    <a:pt x="54291" y="1135"/>
                    <a:pt x="53282" y="589"/>
                    <a:pt x="52068" y="523"/>
                  </a:cubicBezTo>
                  <a:cubicBezTo>
                    <a:pt x="46436" y="216"/>
                    <a:pt x="40786" y="626"/>
                    <a:pt x="35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605000" y="2370488"/>
              <a:ext cx="66425" cy="58150"/>
            </a:xfrm>
            <a:custGeom>
              <a:avLst/>
              <a:gdLst/>
              <a:ahLst/>
              <a:cxnLst/>
              <a:rect l="l" t="t" r="r" b="b"/>
              <a:pathLst>
                <a:path w="2657" h="2326" extrusionOk="0">
                  <a:moveTo>
                    <a:pt x="1113" y="0"/>
                  </a:moveTo>
                  <a:cubicBezTo>
                    <a:pt x="528" y="55"/>
                    <a:pt x="1" y="354"/>
                    <a:pt x="56" y="1126"/>
                  </a:cubicBezTo>
                  <a:cubicBezTo>
                    <a:pt x="118" y="2004"/>
                    <a:pt x="814" y="2270"/>
                    <a:pt x="1555" y="2322"/>
                  </a:cubicBezTo>
                  <a:cubicBezTo>
                    <a:pt x="1592" y="2324"/>
                    <a:pt x="1629" y="2326"/>
                    <a:pt x="1665" y="2326"/>
                  </a:cubicBezTo>
                  <a:cubicBezTo>
                    <a:pt x="2283" y="2326"/>
                    <a:pt x="2657" y="1945"/>
                    <a:pt x="2619" y="1280"/>
                  </a:cubicBezTo>
                  <a:cubicBezTo>
                    <a:pt x="2573" y="439"/>
                    <a:pt x="2066" y="25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743825" y="2113038"/>
              <a:ext cx="56250" cy="52750"/>
            </a:xfrm>
            <a:custGeom>
              <a:avLst/>
              <a:gdLst/>
              <a:ahLst/>
              <a:cxnLst/>
              <a:rect l="l" t="t" r="r" b="b"/>
              <a:pathLst>
                <a:path w="2250" h="2110" extrusionOk="0">
                  <a:moveTo>
                    <a:pt x="1063" y="0"/>
                  </a:moveTo>
                  <a:cubicBezTo>
                    <a:pt x="1060" y="0"/>
                    <a:pt x="1056" y="0"/>
                    <a:pt x="1053" y="0"/>
                  </a:cubicBezTo>
                  <a:cubicBezTo>
                    <a:pt x="376" y="2"/>
                    <a:pt x="27" y="418"/>
                    <a:pt x="0" y="1158"/>
                  </a:cubicBezTo>
                  <a:cubicBezTo>
                    <a:pt x="14" y="1830"/>
                    <a:pt x="467" y="2076"/>
                    <a:pt x="1116" y="2107"/>
                  </a:cubicBezTo>
                  <a:cubicBezTo>
                    <a:pt x="1148" y="2109"/>
                    <a:pt x="1179" y="2109"/>
                    <a:pt x="1210" y="2109"/>
                  </a:cubicBezTo>
                  <a:cubicBezTo>
                    <a:pt x="1849" y="2109"/>
                    <a:pt x="2207" y="1770"/>
                    <a:pt x="2227" y="1111"/>
                  </a:cubicBezTo>
                  <a:cubicBezTo>
                    <a:pt x="2250" y="335"/>
                    <a:pt x="175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607775" y="2205638"/>
              <a:ext cx="78000" cy="17225"/>
            </a:xfrm>
            <a:custGeom>
              <a:avLst/>
              <a:gdLst/>
              <a:ahLst/>
              <a:cxnLst/>
              <a:rect l="l" t="t" r="r" b="b"/>
              <a:pathLst>
                <a:path w="3120" h="689" extrusionOk="0">
                  <a:moveTo>
                    <a:pt x="1663" y="0"/>
                  </a:moveTo>
                  <a:cubicBezTo>
                    <a:pt x="1153" y="0"/>
                    <a:pt x="616" y="86"/>
                    <a:pt x="1" y="287"/>
                  </a:cubicBezTo>
                  <a:cubicBezTo>
                    <a:pt x="710" y="555"/>
                    <a:pt x="1229" y="688"/>
                    <a:pt x="1684" y="688"/>
                  </a:cubicBezTo>
                  <a:cubicBezTo>
                    <a:pt x="2182" y="688"/>
                    <a:pt x="2605" y="529"/>
                    <a:pt x="3120" y="214"/>
                  </a:cubicBezTo>
                  <a:cubicBezTo>
                    <a:pt x="2628" y="81"/>
                    <a:pt x="2158" y="0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537725" y="2183113"/>
              <a:ext cx="65400" cy="23025"/>
            </a:xfrm>
            <a:custGeom>
              <a:avLst/>
              <a:gdLst/>
              <a:ahLst/>
              <a:cxnLst/>
              <a:rect l="l" t="t" r="r" b="b"/>
              <a:pathLst>
                <a:path w="2616" h="921" extrusionOk="0">
                  <a:moveTo>
                    <a:pt x="1288" y="0"/>
                  </a:moveTo>
                  <a:cubicBezTo>
                    <a:pt x="889" y="0"/>
                    <a:pt x="468" y="122"/>
                    <a:pt x="0" y="447"/>
                  </a:cubicBezTo>
                  <a:cubicBezTo>
                    <a:pt x="496" y="762"/>
                    <a:pt x="938" y="921"/>
                    <a:pt x="1351" y="921"/>
                  </a:cubicBezTo>
                  <a:cubicBezTo>
                    <a:pt x="1796" y="921"/>
                    <a:pt x="2208" y="736"/>
                    <a:pt x="2616" y="364"/>
                  </a:cubicBezTo>
                  <a:cubicBezTo>
                    <a:pt x="2181" y="164"/>
                    <a:pt x="1750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 rot="-1366051">
            <a:off x="7988795" y="3125964"/>
            <a:ext cx="870416" cy="1110221"/>
            <a:chOff x="3188875" y="109350"/>
            <a:chExt cx="870400" cy="1110200"/>
          </a:xfrm>
        </p:grpSpPr>
        <p:sp>
          <p:nvSpPr>
            <p:cNvPr id="532" name="Google Shape;532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0"/>
          <p:cNvGrpSpPr/>
          <p:nvPr/>
        </p:nvGrpSpPr>
        <p:grpSpPr>
          <a:xfrm rot="891368">
            <a:off x="7707541" y="819991"/>
            <a:ext cx="870425" cy="1110231"/>
            <a:chOff x="3188875" y="109350"/>
            <a:chExt cx="870400" cy="1110200"/>
          </a:xfrm>
        </p:grpSpPr>
        <p:sp>
          <p:nvSpPr>
            <p:cNvPr id="584" name="Google Shape;584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122275" y="1155588"/>
            <a:ext cx="2147450" cy="1845200"/>
            <a:chOff x="3007850" y="544963"/>
            <a:chExt cx="2147450" cy="1845200"/>
          </a:xfrm>
        </p:grpSpPr>
        <p:sp>
          <p:nvSpPr>
            <p:cNvPr id="636" name="Google Shape;636;p30"/>
            <p:cNvSpPr/>
            <p:nvPr/>
          </p:nvSpPr>
          <p:spPr>
            <a:xfrm>
              <a:off x="3007850" y="544963"/>
              <a:ext cx="2147450" cy="1845200"/>
            </a:xfrm>
            <a:custGeom>
              <a:avLst/>
              <a:gdLst/>
              <a:ahLst/>
              <a:cxnLst/>
              <a:rect l="l" t="t" r="r" b="b"/>
              <a:pathLst>
                <a:path w="85898" h="73808" extrusionOk="0">
                  <a:moveTo>
                    <a:pt x="71856" y="1"/>
                  </a:moveTo>
                  <a:cubicBezTo>
                    <a:pt x="71603" y="69"/>
                    <a:pt x="71164" y="457"/>
                    <a:pt x="70539" y="1167"/>
                  </a:cubicBezTo>
                  <a:cubicBezTo>
                    <a:pt x="69981" y="1792"/>
                    <a:pt x="69558" y="2333"/>
                    <a:pt x="69271" y="2790"/>
                  </a:cubicBezTo>
                  <a:cubicBezTo>
                    <a:pt x="69626" y="2705"/>
                    <a:pt x="70209" y="2358"/>
                    <a:pt x="71020" y="1750"/>
                  </a:cubicBezTo>
                  <a:cubicBezTo>
                    <a:pt x="71865" y="1108"/>
                    <a:pt x="72286" y="652"/>
                    <a:pt x="72286" y="381"/>
                  </a:cubicBezTo>
                  <a:cubicBezTo>
                    <a:pt x="72286" y="178"/>
                    <a:pt x="72244" y="69"/>
                    <a:pt x="72161" y="51"/>
                  </a:cubicBezTo>
                  <a:cubicBezTo>
                    <a:pt x="72042" y="51"/>
                    <a:pt x="71941" y="35"/>
                    <a:pt x="71856" y="1"/>
                  </a:cubicBezTo>
                  <a:close/>
                  <a:moveTo>
                    <a:pt x="25701" y="8821"/>
                  </a:moveTo>
                  <a:cubicBezTo>
                    <a:pt x="25448" y="8957"/>
                    <a:pt x="25288" y="9075"/>
                    <a:pt x="25220" y="9177"/>
                  </a:cubicBezTo>
                  <a:cubicBezTo>
                    <a:pt x="25187" y="9227"/>
                    <a:pt x="25169" y="9346"/>
                    <a:pt x="25169" y="9532"/>
                  </a:cubicBezTo>
                  <a:cubicBezTo>
                    <a:pt x="25169" y="9616"/>
                    <a:pt x="25406" y="10309"/>
                    <a:pt x="25879" y="11610"/>
                  </a:cubicBezTo>
                  <a:cubicBezTo>
                    <a:pt x="25964" y="11558"/>
                    <a:pt x="26073" y="11491"/>
                    <a:pt x="26209" y="11407"/>
                  </a:cubicBezTo>
                  <a:cubicBezTo>
                    <a:pt x="26310" y="11339"/>
                    <a:pt x="26361" y="11196"/>
                    <a:pt x="26361" y="10976"/>
                  </a:cubicBezTo>
                  <a:cubicBezTo>
                    <a:pt x="26361" y="10705"/>
                    <a:pt x="26276" y="10351"/>
                    <a:pt x="26107" y="9912"/>
                  </a:cubicBezTo>
                  <a:cubicBezTo>
                    <a:pt x="25871" y="9320"/>
                    <a:pt x="25735" y="8957"/>
                    <a:pt x="25701" y="8821"/>
                  </a:cubicBezTo>
                  <a:close/>
                  <a:moveTo>
                    <a:pt x="38932" y="10266"/>
                  </a:moveTo>
                  <a:cubicBezTo>
                    <a:pt x="38425" y="10452"/>
                    <a:pt x="38171" y="11154"/>
                    <a:pt x="38171" y="12370"/>
                  </a:cubicBezTo>
                  <a:cubicBezTo>
                    <a:pt x="38189" y="14347"/>
                    <a:pt x="38189" y="15377"/>
                    <a:pt x="38171" y="15462"/>
                  </a:cubicBezTo>
                  <a:lnTo>
                    <a:pt x="38171" y="17186"/>
                  </a:lnTo>
                  <a:lnTo>
                    <a:pt x="38324" y="17186"/>
                  </a:lnTo>
                  <a:cubicBezTo>
                    <a:pt x="38460" y="16830"/>
                    <a:pt x="38636" y="15732"/>
                    <a:pt x="38856" y="13891"/>
                  </a:cubicBezTo>
                  <a:cubicBezTo>
                    <a:pt x="39042" y="12184"/>
                    <a:pt x="39135" y="11119"/>
                    <a:pt x="39135" y="10697"/>
                  </a:cubicBezTo>
                  <a:cubicBezTo>
                    <a:pt x="39135" y="10494"/>
                    <a:pt x="39118" y="10376"/>
                    <a:pt x="39084" y="10342"/>
                  </a:cubicBezTo>
                  <a:cubicBezTo>
                    <a:pt x="39016" y="10342"/>
                    <a:pt x="38966" y="10316"/>
                    <a:pt x="38932" y="10266"/>
                  </a:cubicBezTo>
                  <a:close/>
                  <a:moveTo>
                    <a:pt x="73833" y="26057"/>
                  </a:moveTo>
                  <a:cubicBezTo>
                    <a:pt x="72903" y="26124"/>
                    <a:pt x="71924" y="26538"/>
                    <a:pt x="70893" y="27299"/>
                  </a:cubicBezTo>
                  <a:cubicBezTo>
                    <a:pt x="69778" y="28211"/>
                    <a:pt x="68899" y="28853"/>
                    <a:pt x="68258" y="29225"/>
                  </a:cubicBezTo>
                  <a:lnTo>
                    <a:pt x="68410" y="29326"/>
                  </a:lnTo>
                  <a:cubicBezTo>
                    <a:pt x="68831" y="29140"/>
                    <a:pt x="69913" y="28727"/>
                    <a:pt x="71654" y="28084"/>
                  </a:cubicBezTo>
                  <a:cubicBezTo>
                    <a:pt x="73191" y="27459"/>
                    <a:pt x="73960" y="26952"/>
                    <a:pt x="73960" y="26564"/>
                  </a:cubicBezTo>
                  <a:cubicBezTo>
                    <a:pt x="73960" y="26360"/>
                    <a:pt x="73943" y="26234"/>
                    <a:pt x="73910" y="26184"/>
                  </a:cubicBezTo>
                  <a:cubicBezTo>
                    <a:pt x="73858" y="26116"/>
                    <a:pt x="73833" y="26074"/>
                    <a:pt x="73833" y="26057"/>
                  </a:cubicBezTo>
                  <a:close/>
                  <a:moveTo>
                    <a:pt x="78826" y="57283"/>
                  </a:moveTo>
                  <a:cubicBezTo>
                    <a:pt x="78100" y="57283"/>
                    <a:pt x="77457" y="57351"/>
                    <a:pt x="76900" y="57485"/>
                  </a:cubicBezTo>
                  <a:cubicBezTo>
                    <a:pt x="76951" y="57536"/>
                    <a:pt x="77204" y="57672"/>
                    <a:pt x="77661" y="57891"/>
                  </a:cubicBezTo>
                  <a:cubicBezTo>
                    <a:pt x="78133" y="58128"/>
                    <a:pt x="78438" y="58246"/>
                    <a:pt x="78573" y="58246"/>
                  </a:cubicBezTo>
                  <a:cubicBezTo>
                    <a:pt x="78793" y="58246"/>
                    <a:pt x="78919" y="58196"/>
                    <a:pt x="78953" y="58093"/>
                  </a:cubicBezTo>
                  <a:cubicBezTo>
                    <a:pt x="78969" y="57959"/>
                    <a:pt x="78987" y="57865"/>
                    <a:pt x="79004" y="57815"/>
                  </a:cubicBezTo>
                  <a:cubicBezTo>
                    <a:pt x="78885" y="57527"/>
                    <a:pt x="78826" y="57351"/>
                    <a:pt x="78826" y="57283"/>
                  </a:cubicBezTo>
                  <a:close/>
                  <a:moveTo>
                    <a:pt x="10545" y="64151"/>
                  </a:moveTo>
                  <a:lnTo>
                    <a:pt x="10545" y="64151"/>
                  </a:lnTo>
                  <a:cubicBezTo>
                    <a:pt x="10004" y="64252"/>
                    <a:pt x="9506" y="64574"/>
                    <a:pt x="9049" y="65114"/>
                  </a:cubicBezTo>
                  <a:cubicBezTo>
                    <a:pt x="8661" y="65571"/>
                    <a:pt x="8467" y="65942"/>
                    <a:pt x="8467" y="66229"/>
                  </a:cubicBezTo>
                  <a:cubicBezTo>
                    <a:pt x="8467" y="66450"/>
                    <a:pt x="8500" y="66585"/>
                    <a:pt x="8568" y="66635"/>
                  </a:cubicBezTo>
                  <a:cubicBezTo>
                    <a:pt x="8619" y="66652"/>
                    <a:pt x="8728" y="66677"/>
                    <a:pt x="8897" y="66712"/>
                  </a:cubicBezTo>
                  <a:cubicBezTo>
                    <a:pt x="9506" y="66340"/>
                    <a:pt x="9936" y="65917"/>
                    <a:pt x="10190" y="65444"/>
                  </a:cubicBezTo>
                  <a:cubicBezTo>
                    <a:pt x="10376" y="65088"/>
                    <a:pt x="10495" y="64658"/>
                    <a:pt x="10545" y="64151"/>
                  </a:cubicBezTo>
                  <a:close/>
                  <a:moveTo>
                    <a:pt x="66472" y="70237"/>
                  </a:moveTo>
                  <a:cubicBezTo>
                    <a:pt x="66299" y="70237"/>
                    <a:pt x="66125" y="70270"/>
                    <a:pt x="65951" y="70336"/>
                  </a:cubicBezTo>
                  <a:cubicBezTo>
                    <a:pt x="65951" y="70505"/>
                    <a:pt x="66136" y="70868"/>
                    <a:pt x="66508" y="71426"/>
                  </a:cubicBezTo>
                  <a:cubicBezTo>
                    <a:pt x="66897" y="72017"/>
                    <a:pt x="67209" y="72313"/>
                    <a:pt x="67446" y="72313"/>
                  </a:cubicBezTo>
                  <a:cubicBezTo>
                    <a:pt x="67885" y="72313"/>
                    <a:pt x="68105" y="72067"/>
                    <a:pt x="68105" y="71578"/>
                  </a:cubicBezTo>
                  <a:cubicBezTo>
                    <a:pt x="68105" y="71206"/>
                    <a:pt x="67877" y="70868"/>
                    <a:pt x="67420" y="70564"/>
                  </a:cubicBezTo>
                  <a:cubicBezTo>
                    <a:pt x="67104" y="70346"/>
                    <a:pt x="66788" y="70237"/>
                    <a:pt x="66472" y="70237"/>
                  </a:cubicBezTo>
                  <a:close/>
                  <a:moveTo>
                    <a:pt x="67167" y="4766"/>
                  </a:moveTo>
                  <a:lnTo>
                    <a:pt x="67167" y="4766"/>
                  </a:lnTo>
                  <a:cubicBezTo>
                    <a:pt x="59682" y="12370"/>
                    <a:pt x="53549" y="18022"/>
                    <a:pt x="48767" y="21722"/>
                  </a:cubicBezTo>
                  <a:cubicBezTo>
                    <a:pt x="44243" y="25234"/>
                    <a:pt x="40939" y="26990"/>
                    <a:pt x="38852" y="26990"/>
                  </a:cubicBezTo>
                  <a:cubicBezTo>
                    <a:pt x="38569" y="26990"/>
                    <a:pt x="38308" y="26958"/>
                    <a:pt x="38070" y="26893"/>
                  </a:cubicBezTo>
                  <a:cubicBezTo>
                    <a:pt x="36262" y="26403"/>
                    <a:pt x="34565" y="25355"/>
                    <a:pt x="32976" y="23750"/>
                  </a:cubicBezTo>
                  <a:cubicBezTo>
                    <a:pt x="30830" y="21553"/>
                    <a:pt x="28870" y="18326"/>
                    <a:pt x="27096" y="14067"/>
                  </a:cubicBezTo>
                  <a:lnTo>
                    <a:pt x="27096" y="14067"/>
                  </a:lnTo>
                  <a:cubicBezTo>
                    <a:pt x="27603" y="17262"/>
                    <a:pt x="28051" y="21081"/>
                    <a:pt x="28439" y="25524"/>
                  </a:cubicBezTo>
                  <a:cubicBezTo>
                    <a:pt x="28828" y="29968"/>
                    <a:pt x="28794" y="32841"/>
                    <a:pt x="28338" y="34142"/>
                  </a:cubicBezTo>
                  <a:cubicBezTo>
                    <a:pt x="27882" y="35426"/>
                    <a:pt x="27113" y="36178"/>
                    <a:pt x="26031" y="36398"/>
                  </a:cubicBezTo>
                  <a:cubicBezTo>
                    <a:pt x="25929" y="36417"/>
                    <a:pt x="25807" y="36427"/>
                    <a:pt x="25665" y="36427"/>
                  </a:cubicBezTo>
                  <a:cubicBezTo>
                    <a:pt x="24303" y="36427"/>
                    <a:pt x="21105" y="35547"/>
                    <a:pt x="16070" y="33787"/>
                  </a:cubicBezTo>
                  <a:cubicBezTo>
                    <a:pt x="10495" y="31827"/>
                    <a:pt x="5138" y="29790"/>
                    <a:pt x="1" y="27679"/>
                  </a:cubicBezTo>
                  <a:lnTo>
                    <a:pt x="1" y="27679"/>
                  </a:lnTo>
                  <a:lnTo>
                    <a:pt x="229" y="27907"/>
                  </a:lnTo>
                  <a:cubicBezTo>
                    <a:pt x="3913" y="30576"/>
                    <a:pt x="9049" y="34260"/>
                    <a:pt x="15640" y="38957"/>
                  </a:cubicBezTo>
                  <a:cubicBezTo>
                    <a:pt x="22229" y="43655"/>
                    <a:pt x="21326" y="51217"/>
                    <a:pt x="12927" y="61642"/>
                  </a:cubicBezTo>
                  <a:cubicBezTo>
                    <a:pt x="14650" y="60003"/>
                    <a:pt x="16890" y="58583"/>
                    <a:pt x="19645" y="57384"/>
                  </a:cubicBezTo>
                  <a:cubicBezTo>
                    <a:pt x="22382" y="56168"/>
                    <a:pt x="24451" y="55466"/>
                    <a:pt x="25854" y="55280"/>
                  </a:cubicBezTo>
                  <a:cubicBezTo>
                    <a:pt x="25995" y="55260"/>
                    <a:pt x="26134" y="55249"/>
                    <a:pt x="26271" y="55249"/>
                  </a:cubicBezTo>
                  <a:cubicBezTo>
                    <a:pt x="27496" y="55249"/>
                    <a:pt x="28556" y="56062"/>
                    <a:pt x="29453" y="57688"/>
                  </a:cubicBezTo>
                  <a:cubicBezTo>
                    <a:pt x="30450" y="59496"/>
                    <a:pt x="29740" y="64869"/>
                    <a:pt x="27324" y="73808"/>
                  </a:cubicBezTo>
                  <a:lnTo>
                    <a:pt x="27324" y="73808"/>
                  </a:lnTo>
                  <a:cubicBezTo>
                    <a:pt x="29706" y="70175"/>
                    <a:pt x="31455" y="67607"/>
                    <a:pt x="32570" y="66103"/>
                  </a:cubicBezTo>
                  <a:cubicBezTo>
                    <a:pt x="33669" y="64583"/>
                    <a:pt x="34995" y="62994"/>
                    <a:pt x="36549" y="61337"/>
                  </a:cubicBezTo>
                  <a:cubicBezTo>
                    <a:pt x="38087" y="59665"/>
                    <a:pt x="39633" y="58449"/>
                    <a:pt x="41188" y="57688"/>
                  </a:cubicBezTo>
                  <a:cubicBezTo>
                    <a:pt x="42255" y="57154"/>
                    <a:pt x="43425" y="56888"/>
                    <a:pt x="44699" y="56888"/>
                  </a:cubicBezTo>
                  <a:cubicBezTo>
                    <a:pt x="45281" y="56888"/>
                    <a:pt x="45885" y="56943"/>
                    <a:pt x="46511" y="57055"/>
                  </a:cubicBezTo>
                  <a:cubicBezTo>
                    <a:pt x="48504" y="57393"/>
                    <a:pt x="52568" y="59530"/>
                    <a:pt x="58702" y="63466"/>
                  </a:cubicBezTo>
                  <a:cubicBezTo>
                    <a:pt x="60662" y="64734"/>
                    <a:pt x="62462" y="65968"/>
                    <a:pt x="64100" y="67168"/>
                  </a:cubicBezTo>
                  <a:cubicBezTo>
                    <a:pt x="60197" y="62386"/>
                    <a:pt x="58204" y="59234"/>
                    <a:pt x="58119" y="57714"/>
                  </a:cubicBezTo>
                  <a:cubicBezTo>
                    <a:pt x="58034" y="56175"/>
                    <a:pt x="58347" y="55255"/>
                    <a:pt x="59056" y="54951"/>
                  </a:cubicBezTo>
                  <a:cubicBezTo>
                    <a:pt x="59767" y="54630"/>
                    <a:pt x="60535" y="54393"/>
                    <a:pt x="61363" y="54241"/>
                  </a:cubicBezTo>
                  <a:cubicBezTo>
                    <a:pt x="61443" y="54226"/>
                    <a:pt x="61553" y="54219"/>
                    <a:pt x="61691" y="54219"/>
                  </a:cubicBezTo>
                  <a:cubicBezTo>
                    <a:pt x="62977" y="54219"/>
                    <a:pt x="66762" y="54860"/>
                    <a:pt x="73047" y="56142"/>
                  </a:cubicBezTo>
                  <a:cubicBezTo>
                    <a:pt x="71358" y="55398"/>
                    <a:pt x="69837" y="54596"/>
                    <a:pt x="68485" y="53734"/>
                  </a:cubicBezTo>
                  <a:cubicBezTo>
                    <a:pt x="65833" y="52062"/>
                    <a:pt x="64506" y="50532"/>
                    <a:pt x="64506" y="49147"/>
                  </a:cubicBezTo>
                  <a:cubicBezTo>
                    <a:pt x="64506" y="47947"/>
                    <a:pt x="64751" y="47051"/>
                    <a:pt x="65241" y="46459"/>
                  </a:cubicBezTo>
                  <a:cubicBezTo>
                    <a:pt x="65934" y="45615"/>
                    <a:pt x="67589" y="44492"/>
                    <a:pt x="70209" y="43089"/>
                  </a:cubicBezTo>
                  <a:cubicBezTo>
                    <a:pt x="72980" y="41619"/>
                    <a:pt x="75878" y="40259"/>
                    <a:pt x="78903" y="39008"/>
                  </a:cubicBezTo>
                  <a:cubicBezTo>
                    <a:pt x="81420" y="37978"/>
                    <a:pt x="83751" y="37133"/>
                    <a:pt x="85898" y="36474"/>
                  </a:cubicBezTo>
                  <a:lnTo>
                    <a:pt x="85898" y="36474"/>
                  </a:lnTo>
                  <a:cubicBezTo>
                    <a:pt x="72227" y="37893"/>
                    <a:pt x="65216" y="38602"/>
                    <a:pt x="64861" y="38602"/>
                  </a:cubicBezTo>
                  <a:cubicBezTo>
                    <a:pt x="61296" y="38602"/>
                    <a:pt x="58659" y="38282"/>
                    <a:pt x="56953" y="37640"/>
                  </a:cubicBezTo>
                  <a:cubicBezTo>
                    <a:pt x="56159" y="37335"/>
                    <a:pt x="55491" y="36955"/>
                    <a:pt x="54951" y="36499"/>
                  </a:cubicBezTo>
                  <a:cubicBezTo>
                    <a:pt x="53751" y="35485"/>
                    <a:pt x="53152" y="34083"/>
                    <a:pt x="53152" y="32292"/>
                  </a:cubicBezTo>
                  <a:cubicBezTo>
                    <a:pt x="53152" y="29419"/>
                    <a:pt x="53802" y="26487"/>
                    <a:pt x="55103" y="23496"/>
                  </a:cubicBezTo>
                  <a:cubicBezTo>
                    <a:pt x="55559" y="22432"/>
                    <a:pt x="56100" y="21368"/>
                    <a:pt x="56725" y="20304"/>
                  </a:cubicBezTo>
                  <a:cubicBezTo>
                    <a:pt x="59091" y="16163"/>
                    <a:pt x="62572" y="10984"/>
                    <a:pt x="67167" y="476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347100" y="1561313"/>
              <a:ext cx="1144700" cy="677650"/>
            </a:xfrm>
            <a:custGeom>
              <a:avLst/>
              <a:gdLst/>
              <a:ahLst/>
              <a:cxnLst/>
              <a:rect l="l" t="t" r="r" b="b"/>
              <a:pathLst>
                <a:path w="45788" h="27106" extrusionOk="0">
                  <a:moveTo>
                    <a:pt x="3548" y="1"/>
                  </a:moveTo>
                  <a:lnTo>
                    <a:pt x="3548" y="1"/>
                  </a:lnTo>
                  <a:cubicBezTo>
                    <a:pt x="3406" y="155"/>
                    <a:pt x="3266" y="306"/>
                    <a:pt x="3125" y="457"/>
                  </a:cubicBezTo>
                  <a:cubicBezTo>
                    <a:pt x="2254" y="1380"/>
                    <a:pt x="1564" y="2346"/>
                    <a:pt x="1056" y="3357"/>
                  </a:cubicBezTo>
                  <a:cubicBezTo>
                    <a:pt x="312" y="4902"/>
                    <a:pt x="1" y="6553"/>
                    <a:pt x="124" y="8307"/>
                  </a:cubicBezTo>
                  <a:cubicBezTo>
                    <a:pt x="219" y="9682"/>
                    <a:pt x="1006" y="10650"/>
                    <a:pt x="2484" y="11209"/>
                  </a:cubicBezTo>
                  <a:cubicBezTo>
                    <a:pt x="3392" y="11538"/>
                    <a:pt x="4501" y="11702"/>
                    <a:pt x="5809" y="11702"/>
                  </a:cubicBezTo>
                  <a:cubicBezTo>
                    <a:pt x="6207" y="11702"/>
                    <a:pt x="6624" y="11687"/>
                    <a:pt x="7059" y="11656"/>
                  </a:cubicBezTo>
                  <a:cubicBezTo>
                    <a:pt x="7418" y="11632"/>
                    <a:pt x="8035" y="11522"/>
                    <a:pt x="8911" y="11328"/>
                  </a:cubicBezTo>
                  <a:cubicBezTo>
                    <a:pt x="9750" y="11138"/>
                    <a:pt x="10400" y="10960"/>
                    <a:pt x="10862" y="10795"/>
                  </a:cubicBezTo>
                  <a:cubicBezTo>
                    <a:pt x="11426" y="13444"/>
                    <a:pt x="12788" y="14788"/>
                    <a:pt x="14949" y="14826"/>
                  </a:cubicBezTo>
                  <a:cubicBezTo>
                    <a:pt x="13983" y="16181"/>
                    <a:pt x="13583" y="18037"/>
                    <a:pt x="13747" y="20392"/>
                  </a:cubicBezTo>
                  <a:cubicBezTo>
                    <a:pt x="13946" y="23238"/>
                    <a:pt x="15190" y="25195"/>
                    <a:pt x="17480" y="26266"/>
                  </a:cubicBezTo>
                  <a:cubicBezTo>
                    <a:pt x="18715" y="26825"/>
                    <a:pt x="20114" y="27105"/>
                    <a:pt x="21676" y="27105"/>
                  </a:cubicBezTo>
                  <a:cubicBezTo>
                    <a:pt x="21994" y="27105"/>
                    <a:pt x="22318" y="27094"/>
                    <a:pt x="22649" y="27070"/>
                  </a:cubicBezTo>
                  <a:cubicBezTo>
                    <a:pt x="25588" y="26865"/>
                    <a:pt x="28405" y="25181"/>
                    <a:pt x="31100" y="22021"/>
                  </a:cubicBezTo>
                  <a:cubicBezTo>
                    <a:pt x="33444" y="19244"/>
                    <a:pt x="34637" y="16671"/>
                    <a:pt x="34680" y="14302"/>
                  </a:cubicBezTo>
                  <a:cubicBezTo>
                    <a:pt x="35125" y="14707"/>
                    <a:pt x="35583" y="15024"/>
                    <a:pt x="36053" y="15257"/>
                  </a:cubicBezTo>
                  <a:cubicBezTo>
                    <a:pt x="36902" y="15653"/>
                    <a:pt x="37969" y="15852"/>
                    <a:pt x="39254" y="15852"/>
                  </a:cubicBezTo>
                  <a:cubicBezTo>
                    <a:pt x="39569" y="15852"/>
                    <a:pt x="39898" y="15840"/>
                    <a:pt x="40239" y="15816"/>
                  </a:cubicBezTo>
                  <a:cubicBezTo>
                    <a:pt x="42499" y="15659"/>
                    <a:pt x="44231" y="14686"/>
                    <a:pt x="45431" y="12898"/>
                  </a:cubicBezTo>
                  <a:cubicBezTo>
                    <a:pt x="45559" y="12707"/>
                    <a:pt x="45678" y="12509"/>
                    <a:pt x="45788" y="12305"/>
                  </a:cubicBezTo>
                  <a:lnTo>
                    <a:pt x="45788" y="12305"/>
                  </a:lnTo>
                  <a:cubicBezTo>
                    <a:pt x="44668" y="12989"/>
                    <a:pt x="43324" y="13386"/>
                    <a:pt x="41753" y="13496"/>
                  </a:cubicBezTo>
                  <a:cubicBezTo>
                    <a:pt x="41267" y="13530"/>
                    <a:pt x="40799" y="13547"/>
                    <a:pt x="40348" y="13547"/>
                  </a:cubicBezTo>
                  <a:cubicBezTo>
                    <a:pt x="38562" y="13547"/>
                    <a:pt x="37053" y="13279"/>
                    <a:pt x="35821" y="12746"/>
                  </a:cubicBezTo>
                  <a:cubicBezTo>
                    <a:pt x="35520" y="12612"/>
                    <a:pt x="35205" y="12454"/>
                    <a:pt x="34879" y="12271"/>
                  </a:cubicBezTo>
                  <a:cubicBezTo>
                    <a:pt x="35749" y="11872"/>
                    <a:pt x="36534" y="11333"/>
                    <a:pt x="37237" y="10659"/>
                  </a:cubicBezTo>
                  <a:cubicBezTo>
                    <a:pt x="38449" y="9496"/>
                    <a:pt x="39096" y="7633"/>
                    <a:pt x="39176" y="5070"/>
                  </a:cubicBezTo>
                  <a:lnTo>
                    <a:pt x="39176" y="5070"/>
                  </a:lnTo>
                  <a:cubicBezTo>
                    <a:pt x="38909" y="5846"/>
                    <a:pt x="38447" y="6550"/>
                    <a:pt x="37791" y="7183"/>
                  </a:cubicBezTo>
                  <a:cubicBezTo>
                    <a:pt x="34962" y="9855"/>
                    <a:pt x="31703" y="11191"/>
                    <a:pt x="28011" y="11191"/>
                  </a:cubicBezTo>
                  <a:cubicBezTo>
                    <a:pt x="27042" y="11191"/>
                    <a:pt x="26043" y="11099"/>
                    <a:pt x="25015" y="10915"/>
                  </a:cubicBezTo>
                  <a:lnTo>
                    <a:pt x="25015" y="10915"/>
                  </a:lnTo>
                  <a:cubicBezTo>
                    <a:pt x="26723" y="12064"/>
                    <a:pt x="27963" y="12735"/>
                    <a:pt x="28733" y="12927"/>
                  </a:cubicBezTo>
                  <a:cubicBezTo>
                    <a:pt x="29200" y="13048"/>
                    <a:pt x="29792" y="13108"/>
                    <a:pt x="30508" y="13108"/>
                  </a:cubicBezTo>
                  <a:cubicBezTo>
                    <a:pt x="30856" y="13108"/>
                    <a:pt x="31233" y="13094"/>
                    <a:pt x="31639" y="13065"/>
                  </a:cubicBezTo>
                  <a:cubicBezTo>
                    <a:pt x="32161" y="13029"/>
                    <a:pt x="32659" y="12957"/>
                    <a:pt x="33130" y="12848"/>
                  </a:cubicBezTo>
                  <a:lnTo>
                    <a:pt x="33130" y="12848"/>
                  </a:lnTo>
                  <a:cubicBezTo>
                    <a:pt x="33027" y="14646"/>
                    <a:pt x="32469" y="16295"/>
                    <a:pt x="31459" y="17792"/>
                  </a:cubicBezTo>
                  <a:cubicBezTo>
                    <a:pt x="29985" y="20016"/>
                    <a:pt x="27893" y="21223"/>
                    <a:pt x="25179" y="21412"/>
                  </a:cubicBezTo>
                  <a:cubicBezTo>
                    <a:pt x="24904" y="21431"/>
                    <a:pt x="24641" y="21441"/>
                    <a:pt x="24389" y="21441"/>
                  </a:cubicBezTo>
                  <a:cubicBezTo>
                    <a:pt x="23069" y="21441"/>
                    <a:pt x="22065" y="21179"/>
                    <a:pt x="21377" y="20654"/>
                  </a:cubicBezTo>
                  <a:cubicBezTo>
                    <a:pt x="20517" y="19996"/>
                    <a:pt x="20030" y="18855"/>
                    <a:pt x="19917" y="17235"/>
                  </a:cubicBezTo>
                  <a:cubicBezTo>
                    <a:pt x="19817" y="15803"/>
                    <a:pt x="19934" y="14488"/>
                    <a:pt x="20267" y="13291"/>
                  </a:cubicBezTo>
                  <a:cubicBezTo>
                    <a:pt x="20475" y="12522"/>
                    <a:pt x="20869" y="11510"/>
                    <a:pt x="21447" y="10255"/>
                  </a:cubicBezTo>
                  <a:lnTo>
                    <a:pt x="21447" y="10255"/>
                  </a:lnTo>
                  <a:cubicBezTo>
                    <a:pt x="21285" y="10388"/>
                    <a:pt x="21131" y="10494"/>
                    <a:pt x="20986" y="10571"/>
                  </a:cubicBezTo>
                  <a:cubicBezTo>
                    <a:pt x="20473" y="10816"/>
                    <a:pt x="19679" y="10975"/>
                    <a:pt x="18605" y="11050"/>
                  </a:cubicBezTo>
                  <a:cubicBezTo>
                    <a:pt x="18380" y="11066"/>
                    <a:pt x="18160" y="11074"/>
                    <a:pt x="17946" y="11074"/>
                  </a:cubicBezTo>
                  <a:cubicBezTo>
                    <a:pt x="15829" y="11074"/>
                    <a:pt x="14245" y="10311"/>
                    <a:pt x="13192" y="8786"/>
                  </a:cubicBezTo>
                  <a:cubicBezTo>
                    <a:pt x="12309" y="7498"/>
                    <a:pt x="11866" y="5779"/>
                    <a:pt x="11867" y="3625"/>
                  </a:cubicBezTo>
                  <a:lnTo>
                    <a:pt x="11867" y="3625"/>
                  </a:lnTo>
                  <a:cubicBezTo>
                    <a:pt x="11483" y="4067"/>
                    <a:pt x="11039" y="4468"/>
                    <a:pt x="10531" y="4825"/>
                  </a:cubicBezTo>
                  <a:cubicBezTo>
                    <a:pt x="9195" y="6035"/>
                    <a:pt x="8162" y="6826"/>
                    <a:pt x="7431" y="7200"/>
                  </a:cubicBezTo>
                  <a:cubicBezTo>
                    <a:pt x="6946" y="7470"/>
                    <a:pt x="6399" y="7606"/>
                    <a:pt x="5787" y="7606"/>
                  </a:cubicBezTo>
                  <a:cubicBezTo>
                    <a:pt x="5503" y="7606"/>
                    <a:pt x="5207" y="7577"/>
                    <a:pt x="4896" y="7519"/>
                  </a:cubicBezTo>
                  <a:cubicBezTo>
                    <a:pt x="3911" y="7336"/>
                    <a:pt x="3223" y="6968"/>
                    <a:pt x="2832" y="6414"/>
                  </a:cubicBezTo>
                  <a:cubicBezTo>
                    <a:pt x="2462" y="5872"/>
                    <a:pt x="2266" y="4968"/>
                    <a:pt x="2244" y="3699"/>
                  </a:cubicBezTo>
                  <a:cubicBezTo>
                    <a:pt x="2220" y="2432"/>
                    <a:pt x="2404" y="1539"/>
                    <a:pt x="2796" y="1020"/>
                  </a:cubicBezTo>
                  <a:cubicBezTo>
                    <a:pt x="3206" y="495"/>
                    <a:pt x="3457" y="156"/>
                    <a:pt x="35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402600" y="1076638"/>
              <a:ext cx="1331200" cy="1020700"/>
            </a:xfrm>
            <a:custGeom>
              <a:avLst/>
              <a:gdLst/>
              <a:ahLst/>
              <a:cxnLst/>
              <a:rect l="l" t="t" r="r" b="b"/>
              <a:pathLst>
                <a:path w="53248" h="40828" extrusionOk="0">
                  <a:moveTo>
                    <a:pt x="34335" y="13465"/>
                  </a:moveTo>
                  <a:cubicBezTo>
                    <a:pt x="35738" y="13465"/>
                    <a:pt x="36827" y="13961"/>
                    <a:pt x="37599" y="14954"/>
                  </a:cubicBezTo>
                  <a:cubicBezTo>
                    <a:pt x="38224" y="15763"/>
                    <a:pt x="38581" y="16798"/>
                    <a:pt x="38668" y="18061"/>
                  </a:cubicBezTo>
                  <a:cubicBezTo>
                    <a:pt x="38733" y="18984"/>
                    <a:pt x="38681" y="19726"/>
                    <a:pt x="38512" y="20287"/>
                  </a:cubicBezTo>
                  <a:cubicBezTo>
                    <a:pt x="38319" y="20891"/>
                    <a:pt x="37983" y="21340"/>
                    <a:pt x="37498" y="21635"/>
                  </a:cubicBezTo>
                  <a:cubicBezTo>
                    <a:pt x="37508" y="21613"/>
                    <a:pt x="37515" y="21584"/>
                    <a:pt x="37520" y="21549"/>
                  </a:cubicBezTo>
                  <a:cubicBezTo>
                    <a:pt x="37563" y="21338"/>
                    <a:pt x="37556" y="20846"/>
                    <a:pt x="37503" y="20073"/>
                  </a:cubicBezTo>
                  <a:cubicBezTo>
                    <a:pt x="37402" y="18641"/>
                    <a:pt x="37026" y="17446"/>
                    <a:pt x="36372" y="16488"/>
                  </a:cubicBezTo>
                  <a:cubicBezTo>
                    <a:pt x="35444" y="15145"/>
                    <a:pt x="34035" y="14362"/>
                    <a:pt x="32147" y="14142"/>
                  </a:cubicBezTo>
                  <a:cubicBezTo>
                    <a:pt x="32883" y="13731"/>
                    <a:pt x="33463" y="13510"/>
                    <a:pt x="33890" y="13481"/>
                  </a:cubicBezTo>
                  <a:cubicBezTo>
                    <a:pt x="34042" y="13470"/>
                    <a:pt x="34190" y="13465"/>
                    <a:pt x="34335" y="13465"/>
                  </a:cubicBezTo>
                  <a:close/>
                  <a:moveTo>
                    <a:pt x="14399" y="0"/>
                  </a:moveTo>
                  <a:cubicBezTo>
                    <a:pt x="14270" y="0"/>
                    <a:pt x="14139" y="5"/>
                    <a:pt x="14006" y="14"/>
                  </a:cubicBezTo>
                  <a:cubicBezTo>
                    <a:pt x="10540" y="256"/>
                    <a:pt x="7308" y="2110"/>
                    <a:pt x="4312" y="5575"/>
                  </a:cubicBezTo>
                  <a:cubicBezTo>
                    <a:pt x="3324" y="6718"/>
                    <a:pt x="2521" y="7825"/>
                    <a:pt x="1902" y="8897"/>
                  </a:cubicBezTo>
                  <a:cubicBezTo>
                    <a:pt x="1912" y="9032"/>
                    <a:pt x="1920" y="9165"/>
                    <a:pt x="1930" y="9292"/>
                  </a:cubicBezTo>
                  <a:cubicBezTo>
                    <a:pt x="2143" y="12345"/>
                    <a:pt x="2446" y="14378"/>
                    <a:pt x="2838" y="15391"/>
                  </a:cubicBezTo>
                  <a:cubicBezTo>
                    <a:pt x="3047" y="15946"/>
                    <a:pt x="3390" y="16631"/>
                    <a:pt x="3863" y="17450"/>
                  </a:cubicBezTo>
                  <a:cubicBezTo>
                    <a:pt x="3675" y="17549"/>
                    <a:pt x="3484" y="17658"/>
                    <a:pt x="3288" y="17774"/>
                  </a:cubicBezTo>
                  <a:cubicBezTo>
                    <a:pt x="2653" y="18190"/>
                    <a:pt x="2000" y="18728"/>
                    <a:pt x="1328" y="19388"/>
                  </a:cubicBezTo>
                  <a:cubicBezTo>
                    <a:pt x="1237" y="19543"/>
                    <a:pt x="986" y="19882"/>
                    <a:pt x="576" y="20407"/>
                  </a:cubicBezTo>
                  <a:cubicBezTo>
                    <a:pt x="184" y="20926"/>
                    <a:pt x="0" y="21819"/>
                    <a:pt x="24" y="23086"/>
                  </a:cubicBezTo>
                  <a:cubicBezTo>
                    <a:pt x="46" y="24355"/>
                    <a:pt x="242" y="25259"/>
                    <a:pt x="612" y="25801"/>
                  </a:cubicBezTo>
                  <a:cubicBezTo>
                    <a:pt x="1003" y="26355"/>
                    <a:pt x="1692" y="26723"/>
                    <a:pt x="2676" y="26906"/>
                  </a:cubicBezTo>
                  <a:cubicBezTo>
                    <a:pt x="2987" y="26964"/>
                    <a:pt x="3283" y="26993"/>
                    <a:pt x="3567" y="26993"/>
                  </a:cubicBezTo>
                  <a:cubicBezTo>
                    <a:pt x="4179" y="26993"/>
                    <a:pt x="4726" y="26857"/>
                    <a:pt x="5211" y="26587"/>
                  </a:cubicBezTo>
                  <a:cubicBezTo>
                    <a:pt x="5942" y="26213"/>
                    <a:pt x="6975" y="25422"/>
                    <a:pt x="8311" y="24212"/>
                  </a:cubicBezTo>
                  <a:cubicBezTo>
                    <a:pt x="8819" y="23855"/>
                    <a:pt x="9263" y="23454"/>
                    <a:pt x="9647" y="23012"/>
                  </a:cubicBezTo>
                  <a:cubicBezTo>
                    <a:pt x="9647" y="25166"/>
                    <a:pt x="10089" y="26885"/>
                    <a:pt x="10972" y="28173"/>
                  </a:cubicBezTo>
                  <a:cubicBezTo>
                    <a:pt x="12025" y="29698"/>
                    <a:pt x="13609" y="30461"/>
                    <a:pt x="15726" y="30461"/>
                  </a:cubicBezTo>
                  <a:cubicBezTo>
                    <a:pt x="15940" y="30461"/>
                    <a:pt x="16160" y="30453"/>
                    <a:pt x="16385" y="30437"/>
                  </a:cubicBezTo>
                  <a:cubicBezTo>
                    <a:pt x="17459" y="30362"/>
                    <a:pt x="18253" y="30203"/>
                    <a:pt x="18766" y="29958"/>
                  </a:cubicBezTo>
                  <a:cubicBezTo>
                    <a:pt x="18911" y="29881"/>
                    <a:pt x="19065" y="29775"/>
                    <a:pt x="19227" y="29642"/>
                  </a:cubicBezTo>
                  <a:lnTo>
                    <a:pt x="19227" y="29642"/>
                  </a:lnTo>
                  <a:cubicBezTo>
                    <a:pt x="18649" y="30897"/>
                    <a:pt x="18255" y="31909"/>
                    <a:pt x="18047" y="32678"/>
                  </a:cubicBezTo>
                  <a:cubicBezTo>
                    <a:pt x="17714" y="33875"/>
                    <a:pt x="17597" y="35190"/>
                    <a:pt x="17697" y="36622"/>
                  </a:cubicBezTo>
                  <a:cubicBezTo>
                    <a:pt x="17810" y="38242"/>
                    <a:pt x="18297" y="39383"/>
                    <a:pt x="19157" y="40041"/>
                  </a:cubicBezTo>
                  <a:cubicBezTo>
                    <a:pt x="19845" y="40566"/>
                    <a:pt x="20849" y="40828"/>
                    <a:pt x="22169" y="40828"/>
                  </a:cubicBezTo>
                  <a:cubicBezTo>
                    <a:pt x="22421" y="40828"/>
                    <a:pt x="22684" y="40818"/>
                    <a:pt x="22959" y="40799"/>
                  </a:cubicBezTo>
                  <a:cubicBezTo>
                    <a:pt x="25673" y="40610"/>
                    <a:pt x="27765" y="39403"/>
                    <a:pt x="29239" y="37179"/>
                  </a:cubicBezTo>
                  <a:cubicBezTo>
                    <a:pt x="30249" y="35682"/>
                    <a:pt x="30807" y="34033"/>
                    <a:pt x="30910" y="32235"/>
                  </a:cubicBezTo>
                  <a:lnTo>
                    <a:pt x="30910" y="32235"/>
                  </a:lnTo>
                  <a:cubicBezTo>
                    <a:pt x="30439" y="32344"/>
                    <a:pt x="29941" y="32416"/>
                    <a:pt x="29420" y="32452"/>
                  </a:cubicBezTo>
                  <a:cubicBezTo>
                    <a:pt x="29014" y="32481"/>
                    <a:pt x="28636" y="32495"/>
                    <a:pt x="28288" y="32495"/>
                  </a:cubicBezTo>
                  <a:cubicBezTo>
                    <a:pt x="27572" y="32495"/>
                    <a:pt x="26980" y="32435"/>
                    <a:pt x="26513" y="32314"/>
                  </a:cubicBezTo>
                  <a:cubicBezTo>
                    <a:pt x="25743" y="32122"/>
                    <a:pt x="24503" y="31451"/>
                    <a:pt x="22795" y="30302"/>
                  </a:cubicBezTo>
                  <a:lnTo>
                    <a:pt x="22795" y="30302"/>
                  </a:lnTo>
                  <a:cubicBezTo>
                    <a:pt x="23823" y="30486"/>
                    <a:pt x="24822" y="30578"/>
                    <a:pt x="25791" y="30578"/>
                  </a:cubicBezTo>
                  <a:cubicBezTo>
                    <a:pt x="29483" y="30578"/>
                    <a:pt x="32742" y="29242"/>
                    <a:pt x="35571" y="26570"/>
                  </a:cubicBezTo>
                  <a:cubicBezTo>
                    <a:pt x="36227" y="25937"/>
                    <a:pt x="36689" y="25233"/>
                    <a:pt x="36957" y="24457"/>
                  </a:cubicBezTo>
                  <a:lnTo>
                    <a:pt x="36957" y="24457"/>
                  </a:lnTo>
                  <a:cubicBezTo>
                    <a:pt x="36876" y="27020"/>
                    <a:pt x="36229" y="28883"/>
                    <a:pt x="35017" y="30046"/>
                  </a:cubicBezTo>
                  <a:cubicBezTo>
                    <a:pt x="34314" y="30720"/>
                    <a:pt x="33529" y="31259"/>
                    <a:pt x="32659" y="31658"/>
                  </a:cubicBezTo>
                  <a:cubicBezTo>
                    <a:pt x="32985" y="31841"/>
                    <a:pt x="33300" y="31999"/>
                    <a:pt x="33601" y="32133"/>
                  </a:cubicBezTo>
                  <a:cubicBezTo>
                    <a:pt x="34833" y="32666"/>
                    <a:pt x="36342" y="32934"/>
                    <a:pt x="38128" y="32934"/>
                  </a:cubicBezTo>
                  <a:cubicBezTo>
                    <a:pt x="38579" y="32934"/>
                    <a:pt x="39047" y="32917"/>
                    <a:pt x="39533" y="32883"/>
                  </a:cubicBezTo>
                  <a:cubicBezTo>
                    <a:pt x="41104" y="32773"/>
                    <a:pt x="42448" y="32376"/>
                    <a:pt x="43568" y="31692"/>
                  </a:cubicBezTo>
                  <a:cubicBezTo>
                    <a:pt x="44260" y="30478"/>
                    <a:pt x="44561" y="29235"/>
                    <a:pt x="44473" y="27965"/>
                  </a:cubicBezTo>
                  <a:cubicBezTo>
                    <a:pt x="44435" y="27438"/>
                    <a:pt x="44218" y="26904"/>
                    <a:pt x="43821" y="26363"/>
                  </a:cubicBezTo>
                  <a:cubicBezTo>
                    <a:pt x="43799" y="26327"/>
                    <a:pt x="43769" y="26291"/>
                    <a:pt x="43728" y="26256"/>
                  </a:cubicBezTo>
                  <a:lnTo>
                    <a:pt x="43755" y="26226"/>
                  </a:lnTo>
                  <a:cubicBezTo>
                    <a:pt x="45375" y="25034"/>
                    <a:pt x="46114" y="23420"/>
                    <a:pt x="45973" y="21384"/>
                  </a:cubicBezTo>
                  <a:cubicBezTo>
                    <a:pt x="45934" y="20839"/>
                    <a:pt x="45835" y="20363"/>
                    <a:pt x="45674" y="19957"/>
                  </a:cubicBezTo>
                  <a:cubicBezTo>
                    <a:pt x="45932" y="19864"/>
                    <a:pt x="46200" y="19759"/>
                    <a:pt x="46476" y="19646"/>
                  </a:cubicBezTo>
                  <a:cubicBezTo>
                    <a:pt x="51062" y="17793"/>
                    <a:pt x="53247" y="15330"/>
                    <a:pt x="53033" y="12258"/>
                  </a:cubicBezTo>
                  <a:cubicBezTo>
                    <a:pt x="52932" y="10807"/>
                    <a:pt x="52301" y="9241"/>
                    <a:pt x="51143" y="7562"/>
                  </a:cubicBezTo>
                  <a:cubicBezTo>
                    <a:pt x="50580" y="6752"/>
                    <a:pt x="49956" y="6084"/>
                    <a:pt x="49270" y="5562"/>
                  </a:cubicBezTo>
                  <a:cubicBezTo>
                    <a:pt x="48853" y="5512"/>
                    <a:pt x="48416" y="5487"/>
                    <a:pt x="47961" y="5487"/>
                  </a:cubicBezTo>
                  <a:cubicBezTo>
                    <a:pt x="47657" y="5487"/>
                    <a:pt x="47344" y="5498"/>
                    <a:pt x="47024" y="5520"/>
                  </a:cubicBezTo>
                  <a:cubicBezTo>
                    <a:pt x="42879" y="5810"/>
                    <a:pt x="39558" y="7206"/>
                    <a:pt x="37063" y="9709"/>
                  </a:cubicBezTo>
                  <a:cubicBezTo>
                    <a:pt x="36380" y="10406"/>
                    <a:pt x="35812" y="11089"/>
                    <a:pt x="35361" y="11759"/>
                  </a:cubicBezTo>
                  <a:cubicBezTo>
                    <a:pt x="35265" y="10638"/>
                    <a:pt x="35030" y="9575"/>
                    <a:pt x="34655" y="8571"/>
                  </a:cubicBezTo>
                  <a:cubicBezTo>
                    <a:pt x="33860" y="6407"/>
                    <a:pt x="32590" y="5325"/>
                    <a:pt x="30845" y="5325"/>
                  </a:cubicBezTo>
                  <a:cubicBezTo>
                    <a:pt x="30744" y="5325"/>
                    <a:pt x="30642" y="5329"/>
                    <a:pt x="30538" y="5336"/>
                  </a:cubicBezTo>
                  <a:cubicBezTo>
                    <a:pt x="29540" y="5405"/>
                    <a:pt x="28677" y="5665"/>
                    <a:pt x="27951" y="6113"/>
                  </a:cubicBezTo>
                  <a:cubicBezTo>
                    <a:pt x="27793" y="6210"/>
                    <a:pt x="27612" y="6336"/>
                    <a:pt x="27410" y="6492"/>
                  </a:cubicBezTo>
                  <a:cubicBezTo>
                    <a:pt x="28364" y="6850"/>
                    <a:pt x="29104" y="7546"/>
                    <a:pt x="29628" y="8580"/>
                  </a:cubicBezTo>
                  <a:cubicBezTo>
                    <a:pt x="29981" y="9266"/>
                    <a:pt x="30202" y="9988"/>
                    <a:pt x="30291" y="10750"/>
                  </a:cubicBezTo>
                  <a:cubicBezTo>
                    <a:pt x="30238" y="10676"/>
                    <a:pt x="30176" y="10605"/>
                    <a:pt x="30106" y="10535"/>
                  </a:cubicBezTo>
                  <a:cubicBezTo>
                    <a:pt x="28887" y="9320"/>
                    <a:pt x="27167" y="8712"/>
                    <a:pt x="24947" y="8712"/>
                  </a:cubicBezTo>
                  <a:cubicBezTo>
                    <a:pt x="24646" y="8712"/>
                    <a:pt x="24336" y="8723"/>
                    <a:pt x="24016" y="8745"/>
                  </a:cubicBezTo>
                  <a:cubicBezTo>
                    <a:pt x="22151" y="8875"/>
                    <a:pt x="19967" y="9729"/>
                    <a:pt x="17464" y="11305"/>
                  </a:cubicBezTo>
                  <a:cubicBezTo>
                    <a:pt x="16667" y="11808"/>
                    <a:pt x="15997" y="12253"/>
                    <a:pt x="15455" y="12637"/>
                  </a:cubicBezTo>
                  <a:cubicBezTo>
                    <a:pt x="15801" y="11604"/>
                    <a:pt x="16121" y="10909"/>
                    <a:pt x="16417" y="10553"/>
                  </a:cubicBezTo>
                  <a:cubicBezTo>
                    <a:pt x="17573" y="9205"/>
                    <a:pt x="18587" y="8272"/>
                    <a:pt x="19460" y="7757"/>
                  </a:cubicBezTo>
                  <a:cubicBezTo>
                    <a:pt x="19675" y="7626"/>
                    <a:pt x="19912" y="7495"/>
                    <a:pt x="20172" y="7366"/>
                  </a:cubicBezTo>
                  <a:cubicBezTo>
                    <a:pt x="20049" y="5243"/>
                    <a:pt x="19524" y="3556"/>
                    <a:pt x="18597" y="2307"/>
                  </a:cubicBezTo>
                  <a:cubicBezTo>
                    <a:pt x="17470" y="769"/>
                    <a:pt x="16071" y="0"/>
                    <a:pt x="143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448225" y="1013538"/>
              <a:ext cx="1186125" cy="604000"/>
            </a:xfrm>
            <a:custGeom>
              <a:avLst/>
              <a:gdLst/>
              <a:ahLst/>
              <a:cxnLst/>
              <a:rect l="l" t="t" r="r" b="b"/>
              <a:pathLst>
                <a:path w="47445" h="24160" extrusionOk="0">
                  <a:moveTo>
                    <a:pt x="13416" y="1"/>
                  </a:moveTo>
                  <a:cubicBezTo>
                    <a:pt x="10723" y="1"/>
                    <a:pt x="7834" y="1162"/>
                    <a:pt x="4749" y="3483"/>
                  </a:cubicBezTo>
                  <a:cubicBezTo>
                    <a:pt x="1558" y="5865"/>
                    <a:pt x="1" y="8510"/>
                    <a:pt x="77" y="11421"/>
                  </a:cubicBezTo>
                  <a:cubicBezTo>
                    <a:pt x="696" y="10349"/>
                    <a:pt x="1499" y="9242"/>
                    <a:pt x="2487" y="8099"/>
                  </a:cubicBezTo>
                  <a:cubicBezTo>
                    <a:pt x="5483" y="4634"/>
                    <a:pt x="8715" y="2780"/>
                    <a:pt x="12181" y="2538"/>
                  </a:cubicBezTo>
                  <a:cubicBezTo>
                    <a:pt x="12314" y="2529"/>
                    <a:pt x="12445" y="2524"/>
                    <a:pt x="12574" y="2524"/>
                  </a:cubicBezTo>
                  <a:cubicBezTo>
                    <a:pt x="14245" y="2524"/>
                    <a:pt x="15645" y="3293"/>
                    <a:pt x="16772" y="4831"/>
                  </a:cubicBezTo>
                  <a:cubicBezTo>
                    <a:pt x="17699" y="6080"/>
                    <a:pt x="18224" y="7767"/>
                    <a:pt x="18347" y="9890"/>
                  </a:cubicBezTo>
                  <a:cubicBezTo>
                    <a:pt x="18087" y="10019"/>
                    <a:pt x="17850" y="10150"/>
                    <a:pt x="17635" y="10281"/>
                  </a:cubicBezTo>
                  <a:cubicBezTo>
                    <a:pt x="16762" y="10796"/>
                    <a:pt x="15748" y="11729"/>
                    <a:pt x="14592" y="13077"/>
                  </a:cubicBezTo>
                  <a:cubicBezTo>
                    <a:pt x="14296" y="13433"/>
                    <a:pt x="13976" y="14128"/>
                    <a:pt x="13630" y="15161"/>
                  </a:cubicBezTo>
                  <a:cubicBezTo>
                    <a:pt x="14172" y="14777"/>
                    <a:pt x="14841" y="14332"/>
                    <a:pt x="15639" y="13829"/>
                  </a:cubicBezTo>
                  <a:cubicBezTo>
                    <a:pt x="18142" y="12253"/>
                    <a:pt x="20326" y="11399"/>
                    <a:pt x="22191" y="11269"/>
                  </a:cubicBezTo>
                  <a:cubicBezTo>
                    <a:pt x="22511" y="11247"/>
                    <a:pt x="22821" y="11236"/>
                    <a:pt x="23122" y="11236"/>
                  </a:cubicBezTo>
                  <a:cubicBezTo>
                    <a:pt x="25342" y="11236"/>
                    <a:pt x="27062" y="11844"/>
                    <a:pt x="28281" y="13059"/>
                  </a:cubicBezTo>
                  <a:cubicBezTo>
                    <a:pt x="28351" y="13129"/>
                    <a:pt x="28413" y="13200"/>
                    <a:pt x="28466" y="13274"/>
                  </a:cubicBezTo>
                  <a:cubicBezTo>
                    <a:pt x="28377" y="12512"/>
                    <a:pt x="28156" y="11790"/>
                    <a:pt x="27803" y="11104"/>
                  </a:cubicBezTo>
                  <a:cubicBezTo>
                    <a:pt x="27279" y="10070"/>
                    <a:pt x="26539" y="9374"/>
                    <a:pt x="25585" y="9015"/>
                  </a:cubicBezTo>
                  <a:cubicBezTo>
                    <a:pt x="25787" y="8860"/>
                    <a:pt x="25968" y="8734"/>
                    <a:pt x="26126" y="8636"/>
                  </a:cubicBezTo>
                  <a:cubicBezTo>
                    <a:pt x="26852" y="8189"/>
                    <a:pt x="27715" y="7929"/>
                    <a:pt x="28713" y="7860"/>
                  </a:cubicBezTo>
                  <a:cubicBezTo>
                    <a:pt x="28817" y="7853"/>
                    <a:pt x="28919" y="7849"/>
                    <a:pt x="29020" y="7849"/>
                  </a:cubicBezTo>
                  <a:cubicBezTo>
                    <a:pt x="30765" y="7849"/>
                    <a:pt x="32035" y="8931"/>
                    <a:pt x="32830" y="11095"/>
                  </a:cubicBezTo>
                  <a:cubicBezTo>
                    <a:pt x="33205" y="12099"/>
                    <a:pt x="33440" y="13161"/>
                    <a:pt x="33536" y="14283"/>
                  </a:cubicBezTo>
                  <a:cubicBezTo>
                    <a:pt x="33987" y="13613"/>
                    <a:pt x="34555" y="12930"/>
                    <a:pt x="35238" y="12233"/>
                  </a:cubicBezTo>
                  <a:cubicBezTo>
                    <a:pt x="37733" y="9730"/>
                    <a:pt x="41054" y="8334"/>
                    <a:pt x="45199" y="8044"/>
                  </a:cubicBezTo>
                  <a:cubicBezTo>
                    <a:pt x="45519" y="8022"/>
                    <a:pt x="45832" y="8011"/>
                    <a:pt x="46136" y="8011"/>
                  </a:cubicBezTo>
                  <a:cubicBezTo>
                    <a:pt x="46591" y="8011"/>
                    <a:pt x="47028" y="8036"/>
                    <a:pt x="47445" y="8086"/>
                  </a:cubicBezTo>
                  <a:cubicBezTo>
                    <a:pt x="46302" y="7222"/>
                    <a:pt x="44990" y="6790"/>
                    <a:pt x="43509" y="6790"/>
                  </a:cubicBezTo>
                  <a:cubicBezTo>
                    <a:pt x="43327" y="6790"/>
                    <a:pt x="43142" y="6797"/>
                    <a:pt x="42955" y="6810"/>
                  </a:cubicBezTo>
                  <a:cubicBezTo>
                    <a:pt x="41278" y="6926"/>
                    <a:pt x="39519" y="7371"/>
                    <a:pt x="37680" y="8143"/>
                  </a:cubicBezTo>
                  <a:cubicBezTo>
                    <a:pt x="36153" y="8799"/>
                    <a:pt x="34875" y="9599"/>
                    <a:pt x="33842" y="10541"/>
                  </a:cubicBezTo>
                  <a:cubicBezTo>
                    <a:pt x="33569" y="9614"/>
                    <a:pt x="33112" y="8746"/>
                    <a:pt x="32468" y="7939"/>
                  </a:cubicBezTo>
                  <a:cubicBezTo>
                    <a:pt x="31412" y="6659"/>
                    <a:pt x="30189" y="6019"/>
                    <a:pt x="28797" y="6019"/>
                  </a:cubicBezTo>
                  <a:cubicBezTo>
                    <a:pt x="28690" y="6019"/>
                    <a:pt x="28581" y="6023"/>
                    <a:pt x="28472" y="6031"/>
                  </a:cubicBezTo>
                  <a:cubicBezTo>
                    <a:pt x="27247" y="6117"/>
                    <a:pt x="26082" y="6377"/>
                    <a:pt x="24977" y="6814"/>
                  </a:cubicBezTo>
                  <a:cubicBezTo>
                    <a:pt x="24459" y="5373"/>
                    <a:pt x="23272" y="3961"/>
                    <a:pt x="21414" y="2576"/>
                  </a:cubicBezTo>
                  <a:cubicBezTo>
                    <a:pt x="19377" y="1052"/>
                    <a:pt x="16923" y="200"/>
                    <a:pt x="14051" y="23"/>
                  </a:cubicBezTo>
                  <a:cubicBezTo>
                    <a:pt x="13841" y="8"/>
                    <a:pt x="13629" y="1"/>
                    <a:pt x="13416" y="1"/>
                  </a:cubicBezTo>
                  <a:close/>
                  <a:moveTo>
                    <a:pt x="32510" y="15989"/>
                  </a:moveTo>
                  <a:cubicBezTo>
                    <a:pt x="32365" y="15989"/>
                    <a:pt x="32217" y="15994"/>
                    <a:pt x="32065" y="16005"/>
                  </a:cubicBezTo>
                  <a:cubicBezTo>
                    <a:pt x="31638" y="16034"/>
                    <a:pt x="31058" y="16255"/>
                    <a:pt x="30322" y="16666"/>
                  </a:cubicBezTo>
                  <a:cubicBezTo>
                    <a:pt x="32210" y="16886"/>
                    <a:pt x="33619" y="17669"/>
                    <a:pt x="34547" y="19012"/>
                  </a:cubicBezTo>
                  <a:cubicBezTo>
                    <a:pt x="35201" y="19970"/>
                    <a:pt x="35577" y="21165"/>
                    <a:pt x="35678" y="22597"/>
                  </a:cubicBezTo>
                  <a:cubicBezTo>
                    <a:pt x="35731" y="23370"/>
                    <a:pt x="35737" y="23862"/>
                    <a:pt x="35695" y="24073"/>
                  </a:cubicBezTo>
                  <a:cubicBezTo>
                    <a:pt x="35690" y="24108"/>
                    <a:pt x="35683" y="24137"/>
                    <a:pt x="35673" y="24159"/>
                  </a:cubicBezTo>
                  <a:cubicBezTo>
                    <a:pt x="36158" y="23864"/>
                    <a:pt x="36494" y="23415"/>
                    <a:pt x="36687" y="22811"/>
                  </a:cubicBezTo>
                  <a:cubicBezTo>
                    <a:pt x="36856" y="22250"/>
                    <a:pt x="36908" y="21508"/>
                    <a:pt x="36843" y="20585"/>
                  </a:cubicBezTo>
                  <a:cubicBezTo>
                    <a:pt x="36756" y="19322"/>
                    <a:pt x="36399" y="18287"/>
                    <a:pt x="35774" y="17478"/>
                  </a:cubicBezTo>
                  <a:cubicBezTo>
                    <a:pt x="35002" y="16485"/>
                    <a:pt x="33913" y="15989"/>
                    <a:pt x="32510" y="1598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5330358" y="3753445"/>
            <a:ext cx="1126021" cy="472116"/>
            <a:chOff x="1868275" y="121150"/>
            <a:chExt cx="1885500" cy="790550"/>
          </a:xfrm>
        </p:grpSpPr>
        <p:sp>
          <p:nvSpPr>
            <p:cNvPr id="641" name="Google Shape;641;p30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3"/>
          <p:cNvSpPr txBox="1">
            <a:spLocks noGrp="1"/>
          </p:cNvSpPr>
          <p:nvPr>
            <p:ph type="subTitle" idx="1"/>
          </p:nvPr>
        </p:nvSpPr>
        <p:spPr>
          <a:xfrm>
            <a:off x="720000" y="41875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altLang="zh-CN" dirty="0"/>
              <a:t>The Court ruled in favor of the United States and against President</a:t>
            </a:r>
            <a:endParaRPr dirty="0"/>
          </a:p>
        </p:txBody>
      </p:sp>
      <p:sp>
        <p:nvSpPr>
          <p:cNvPr id="1667" name="Google Shape;166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FDD09-039D-F949-A69E-B1F292B1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5" y="1226202"/>
            <a:ext cx="7926289" cy="2829996"/>
          </a:xfrm>
          <a:prstGeom prst="rect">
            <a:avLst/>
          </a:prstGeom>
        </p:spPr>
      </p:pic>
      <p:sp>
        <p:nvSpPr>
          <p:cNvPr id="11" name="Google Shape;1546;p48">
            <a:extLst>
              <a:ext uri="{FF2B5EF4-FFF2-40B4-BE49-F238E27FC236}">
                <a16:creationId xmlns:a16="http://schemas.microsoft.com/office/drawing/2014/main" id="{2F8974C7-C093-4043-8C07-CBE90F6EFFBB}"/>
              </a:ext>
            </a:extLst>
          </p:cNvPr>
          <p:cNvSpPr/>
          <p:nvPr/>
        </p:nvSpPr>
        <p:spPr>
          <a:xfrm>
            <a:off x="4254648" y="692471"/>
            <a:ext cx="634701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8-0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B24CF3-65FF-CB49-8A19-24E7771707CC}"/>
              </a:ext>
            </a:extLst>
          </p:cNvPr>
          <p:cNvSpPr/>
          <p:nvPr/>
        </p:nvSpPr>
        <p:spPr>
          <a:xfrm>
            <a:off x="719997" y="3979869"/>
            <a:ext cx="7704000" cy="88797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7" name="Google Shape;166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</a:t>
            </a:r>
            <a:endParaRPr dirty="0"/>
          </a:p>
        </p:txBody>
      </p:sp>
      <p:sp>
        <p:nvSpPr>
          <p:cNvPr id="11" name="Google Shape;1546;p48">
            <a:extLst>
              <a:ext uri="{FF2B5EF4-FFF2-40B4-BE49-F238E27FC236}">
                <a16:creationId xmlns:a16="http://schemas.microsoft.com/office/drawing/2014/main" id="{2F8974C7-C093-4043-8C07-CBE90F6EFFBB}"/>
              </a:ext>
            </a:extLst>
          </p:cNvPr>
          <p:cNvSpPr/>
          <p:nvPr/>
        </p:nvSpPr>
        <p:spPr>
          <a:xfrm>
            <a:off x="4254648" y="692471"/>
            <a:ext cx="634701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8-0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sp>
        <p:nvSpPr>
          <p:cNvPr id="9" name="Google Shape;944;p37">
            <a:extLst>
              <a:ext uri="{FF2B5EF4-FFF2-40B4-BE49-F238E27FC236}">
                <a16:creationId xmlns:a16="http://schemas.microsoft.com/office/drawing/2014/main" id="{B5BC2861-74E5-2946-B419-365D02CCA511}"/>
              </a:ext>
            </a:extLst>
          </p:cNvPr>
          <p:cNvSpPr txBox="1">
            <a:spLocks/>
          </p:cNvSpPr>
          <p:nvPr/>
        </p:nvSpPr>
        <p:spPr>
          <a:xfrm>
            <a:off x="922358" y="1441684"/>
            <a:ext cx="7287680" cy="326239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spcAft>
                <a:spcPts val="400"/>
              </a:spcAft>
            </a:pPr>
            <a:r>
              <a:rPr lang="en-US" altLang="zh-CN" sz="1800" b="1" dirty="0">
                <a:solidFill>
                  <a:schemeClr val="dk1"/>
                </a:solidFill>
                <a:highlight>
                  <a:schemeClr val="accent5"/>
                </a:highlight>
              </a:rPr>
              <a:t>Chief Justice Burger asserted: 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∵</a:t>
            </a:r>
            <a:r>
              <a:rPr lang="en-US" altLang="zh-CN" sz="1800" dirty="0"/>
              <a:t>The executive privilege flows from the </a:t>
            </a:r>
            <a:r>
              <a:rPr lang="en-US" altLang="zh-CN" sz="1800" b="1" dirty="0"/>
              <a:t>Constitution</a:t>
            </a:r>
            <a:r>
              <a:rPr lang="en-US" altLang="zh-CN" sz="1800" dirty="0"/>
              <a:t> and the Court is the ultimate </a:t>
            </a:r>
            <a:r>
              <a:rPr lang="en-US" altLang="zh-CN" sz="1800" b="1" dirty="0"/>
              <a:t>interpreter</a:t>
            </a:r>
            <a:r>
              <a:rPr lang="en-US" altLang="zh-CN" sz="1800" dirty="0"/>
              <a:t> of that Constitution; 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</a:rPr>
              <a:t>∴</a:t>
            </a:r>
            <a:r>
              <a:rPr lang="en-US" altLang="zh-CN" sz="1600" dirty="0"/>
              <a:t> </a:t>
            </a:r>
            <a:r>
              <a:rPr lang="en-US" altLang="zh-CN" sz="1800" dirty="0"/>
              <a:t>it was for the Court and not the president to define the scope of the privilege. (</a:t>
            </a:r>
            <a:r>
              <a:rPr lang="en-US" altLang="zh-CN" sz="1800" b="1" dirty="0"/>
              <a:t>Marbury v. Madison</a:t>
            </a:r>
            <a:r>
              <a:rPr lang="en-US" altLang="zh-CN" sz="1800" dirty="0"/>
              <a:t>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2.</a:t>
            </a:r>
            <a:r>
              <a:rPr lang="en-US" altLang="zh-CN" sz="1800" b="1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∵</a:t>
            </a:r>
            <a:r>
              <a:rPr lang="zh-CN" altLang="en-US" sz="1800" dirty="0"/>
              <a:t> </a:t>
            </a:r>
            <a:r>
              <a:rPr lang="en-US" altLang="zh-CN" sz="1800" dirty="0"/>
              <a:t>The claim of privilege did not rest on the ground that the tapes contained </a:t>
            </a:r>
            <a:r>
              <a:rPr lang="en-US" altLang="zh-CN" sz="1800" b="1" dirty="0"/>
              <a:t>military or diplomatic secrets</a:t>
            </a:r>
            <a:r>
              <a:rPr lang="en-US" altLang="zh-CN" sz="1800" dirty="0"/>
              <a:t>; 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∴</a:t>
            </a:r>
            <a:r>
              <a:rPr lang="zh-CN" altLang="en-US" sz="2400" dirty="0"/>
              <a:t> </a:t>
            </a:r>
            <a:r>
              <a:rPr lang="en-US" altLang="zh-CN" sz="1800" dirty="0"/>
              <a:t>it was appropriate to subordinate the privilege to the search for truth in a criminal trial. (</a:t>
            </a:r>
            <a:r>
              <a:rPr lang="en-US" altLang="zh-CN" sz="1800" b="1" dirty="0"/>
              <a:t>Fifth Amendment‘s guarantee of due process</a:t>
            </a:r>
            <a:r>
              <a:rPr lang="en-US" altLang="zh-CN" sz="1800" dirty="0"/>
              <a:t>).</a:t>
            </a:r>
          </a:p>
          <a:p>
            <a:endParaRPr lang="zh-CN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D56FF-9FB8-2D48-8276-E76C1F50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415" y="3827878"/>
            <a:ext cx="1559943" cy="10399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D12734-8BAC-4245-BD38-09AD70FA8575}"/>
              </a:ext>
            </a:extLst>
          </p:cNvPr>
          <p:cNvSpPr txBox="1"/>
          <p:nvPr/>
        </p:nvSpPr>
        <p:spPr>
          <a:xfrm>
            <a:off x="7519868" y="4519382"/>
            <a:ext cx="776378" cy="31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Burger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>
            <a:spLocks noGrp="1"/>
          </p:cNvSpPr>
          <p:nvPr>
            <p:ph type="title"/>
          </p:nvPr>
        </p:nvSpPr>
        <p:spPr>
          <a:xfrm>
            <a:off x="719975" y="4039200"/>
            <a:ext cx="7704000" cy="564300"/>
          </a:xfrm>
          <a:prstGeom prst="rect">
            <a:avLst/>
          </a:prstGeom>
        </p:spPr>
        <p:txBody>
          <a:bodyPr spcFirstLastPara="1" wrap="square" lIns="2286000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en-US" altLang="zh-CN" dirty="0"/>
              <a:t>Chief Justice</a:t>
            </a:r>
            <a:endParaRPr dirty="0"/>
          </a:p>
        </p:txBody>
      </p:sp>
      <p:sp>
        <p:nvSpPr>
          <p:cNvPr id="774" name="Google Shape;774;p36"/>
          <p:cNvSpPr txBox="1">
            <a:spLocks noGrp="1"/>
          </p:cNvSpPr>
          <p:nvPr>
            <p:ph type="subTitle" idx="1"/>
          </p:nvPr>
        </p:nvSpPr>
        <p:spPr>
          <a:xfrm>
            <a:off x="719875" y="1676400"/>
            <a:ext cx="7704000" cy="2183000"/>
          </a:xfrm>
          <a:prstGeom prst="rect">
            <a:avLst/>
          </a:prstGeom>
        </p:spPr>
        <p:txBody>
          <a:bodyPr spcFirstLastPara="1" wrap="square" lIns="540000" tIns="91425" rIns="540000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altLang="zh-CN" sz="2400" dirty="0"/>
              <a:t>“Absent a claim of need to </a:t>
            </a:r>
            <a:r>
              <a:rPr lang="en-US" altLang="zh-CN" sz="2400" b="1" dirty="0"/>
              <a:t>protect military, diplomatic, or sensitive national security secrets</a:t>
            </a:r>
            <a:r>
              <a:rPr lang="en-US" altLang="zh-CN" sz="2400" dirty="0"/>
              <a:t>, we find it difficult to accept the . . . [absolute] confidentiality of presidential communications</a:t>
            </a:r>
            <a:r>
              <a:rPr lang="zh-CN" altLang="zh-CN" sz="2400" dirty="0"/>
              <a:t> </a:t>
            </a:r>
            <a:r>
              <a:rPr lang="en" sz="2400" dirty="0"/>
              <a:t>.”</a:t>
            </a:r>
            <a:endParaRPr sz="2400" dirty="0"/>
          </a:p>
        </p:txBody>
      </p:sp>
      <p:sp>
        <p:nvSpPr>
          <p:cNvPr id="775" name="Google Shape;775;p36"/>
          <p:cNvSpPr/>
          <p:nvPr/>
        </p:nvSpPr>
        <p:spPr>
          <a:xfrm>
            <a:off x="5285539" y="4180113"/>
            <a:ext cx="1757518" cy="2924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Warren Burger 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grpSp>
        <p:nvGrpSpPr>
          <p:cNvPr id="782" name="Google Shape;782;p36"/>
          <p:cNvGrpSpPr/>
          <p:nvPr/>
        </p:nvGrpSpPr>
        <p:grpSpPr>
          <a:xfrm rot="685877">
            <a:off x="5367294" y="79182"/>
            <a:ext cx="870433" cy="1110242"/>
            <a:chOff x="3188875" y="109350"/>
            <a:chExt cx="870400" cy="1110200"/>
          </a:xfrm>
        </p:grpSpPr>
        <p:sp>
          <p:nvSpPr>
            <p:cNvPr id="783" name="Google Shape;783;p36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6"/>
          <p:cNvGrpSpPr/>
          <p:nvPr/>
        </p:nvGrpSpPr>
        <p:grpSpPr>
          <a:xfrm rot="-4675155">
            <a:off x="7573453" y="444186"/>
            <a:ext cx="870441" cy="1110253"/>
            <a:chOff x="3188875" y="109350"/>
            <a:chExt cx="870400" cy="1110200"/>
          </a:xfrm>
        </p:grpSpPr>
        <p:sp>
          <p:nvSpPr>
            <p:cNvPr id="835" name="Google Shape;835;p36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36"/>
          <p:cNvGrpSpPr/>
          <p:nvPr/>
        </p:nvGrpSpPr>
        <p:grpSpPr>
          <a:xfrm rot="685877">
            <a:off x="1112594" y="444195"/>
            <a:ext cx="870433" cy="1110242"/>
            <a:chOff x="3188875" y="109350"/>
            <a:chExt cx="870400" cy="1110200"/>
          </a:xfrm>
        </p:grpSpPr>
        <p:sp>
          <p:nvSpPr>
            <p:cNvPr id="887" name="Google Shape;887;p36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6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3"/>
          <p:cNvSpPr txBox="1">
            <a:spLocks noGrp="1"/>
          </p:cNvSpPr>
          <p:nvPr>
            <p:ph type="subTitle" idx="1"/>
          </p:nvPr>
        </p:nvSpPr>
        <p:spPr>
          <a:xfrm>
            <a:off x="720000" y="41875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altLang="zh-CN" dirty="0"/>
              <a:t>The Court ruled in favor of the United States and against President</a:t>
            </a:r>
            <a:endParaRPr dirty="0"/>
          </a:p>
        </p:txBody>
      </p:sp>
      <p:sp>
        <p:nvSpPr>
          <p:cNvPr id="1667" name="Google Shape;166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</a:t>
            </a:r>
            <a:endParaRPr dirty="0"/>
          </a:p>
        </p:txBody>
      </p:sp>
      <p:sp>
        <p:nvSpPr>
          <p:cNvPr id="11" name="Google Shape;1546;p48">
            <a:extLst>
              <a:ext uri="{FF2B5EF4-FFF2-40B4-BE49-F238E27FC236}">
                <a16:creationId xmlns:a16="http://schemas.microsoft.com/office/drawing/2014/main" id="{2F8974C7-C093-4043-8C07-CBE90F6EFFBB}"/>
              </a:ext>
            </a:extLst>
          </p:cNvPr>
          <p:cNvSpPr/>
          <p:nvPr/>
        </p:nvSpPr>
        <p:spPr>
          <a:xfrm>
            <a:off x="4254648" y="692471"/>
            <a:ext cx="634701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8-0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D56FF-9FB8-2D48-8276-E76C1F50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07" y="2969187"/>
            <a:ext cx="1559943" cy="10399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D12734-8BAC-4245-BD38-09AD70FA8575}"/>
              </a:ext>
            </a:extLst>
          </p:cNvPr>
          <p:cNvSpPr txBox="1"/>
          <p:nvPr/>
        </p:nvSpPr>
        <p:spPr>
          <a:xfrm>
            <a:off x="7371989" y="2571750"/>
            <a:ext cx="776378" cy="31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Burger</a:t>
            </a:r>
            <a:endParaRPr kumimoji="1" lang="zh-CN" altLang="en-US" dirty="0"/>
          </a:p>
        </p:txBody>
      </p:sp>
      <p:sp>
        <p:nvSpPr>
          <p:cNvPr id="9" name="Google Shape;944;p37">
            <a:extLst>
              <a:ext uri="{FF2B5EF4-FFF2-40B4-BE49-F238E27FC236}">
                <a16:creationId xmlns:a16="http://schemas.microsoft.com/office/drawing/2014/main" id="{B5BC2861-74E5-2946-B419-365D02CCA511}"/>
              </a:ext>
            </a:extLst>
          </p:cNvPr>
          <p:cNvSpPr txBox="1">
            <a:spLocks/>
          </p:cNvSpPr>
          <p:nvPr/>
        </p:nvSpPr>
        <p:spPr>
          <a:xfrm>
            <a:off x="995633" y="1488655"/>
            <a:ext cx="2907600" cy="108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Judicial Review</a:t>
            </a:r>
            <a:r>
              <a:rPr lang="en-US" altLang="zh-CN" dirty="0"/>
              <a:t>: The courts must be able to hear challenges to the president’s executive privilege, as this case raises a constitutional question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BFBAD7-8D66-3C4C-9149-5A1531D1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92" y="-47366"/>
            <a:ext cx="9167983" cy="52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4235570" y="1284299"/>
            <a:ext cx="4188580" cy="3693571"/>
          </a:xfrm>
          <a:prstGeom prst="rect">
            <a:avLst/>
          </a:prstGeom>
        </p:spPr>
        <p:txBody>
          <a:bodyPr spcFirstLastPara="1" wrap="square" lIns="396000" tIns="91425" rIns="39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000" b="1" dirty="0"/>
              <a:t>On Richard Nixon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Nixon turned over the tapes</a:t>
            </a:r>
            <a:endParaRPr lang="en" sz="20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Nixon Resigned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b="1" dirty="0"/>
              <a:t>On Executive Privilege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first time the Supreme Court acknowledged that an executive privilege exists</a:t>
            </a:r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21514-F46B-8241-8FD4-91763A10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0" y="1256771"/>
            <a:ext cx="2794000" cy="372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B9510A-5728-5A42-841A-24EEF1E4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51" r="21466"/>
          <a:stretch/>
        </p:blipFill>
        <p:spPr>
          <a:xfrm>
            <a:off x="719849" y="1270667"/>
            <a:ext cx="3394951" cy="37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2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3"/>
          <p:cNvSpPr txBox="1">
            <a:spLocks noGrp="1"/>
          </p:cNvSpPr>
          <p:nvPr>
            <p:ph type="subTitle" idx="1"/>
          </p:nvPr>
        </p:nvSpPr>
        <p:spPr>
          <a:xfrm>
            <a:off x="720000" y="41875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/>
              <a:t>On June 23, 1972, President Richard Nixon met with Chief of Staff Haldeman in the White House. </a:t>
            </a:r>
          </a:p>
          <a:p>
            <a:pPr marL="0" lvl="0" indent="0"/>
            <a:r>
              <a:rPr lang="en-US" altLang="zh-CN" dirty="0"/>
              <a:t>This meeting was captured by recording devices in the Oval Office.</a:t>
            </a:r>
            <a:endParaRPr lang="en-US" altLang="zh-CN" b="1" dirty="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1667" name="Google Shape;166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-</a:t>
            </a:r>
            <a:endParaRPr dirty="0"/>
          </a:p>
        </p:txBody>
      </p:sp>
      <p:sp>
        <p:nvSpPr>
          <p:cNvPr id="1668" name="Google Shape;1668;p53"/>
          <p:cNvSpPr/>
          <p:nvPr/>
        </p:nvSpPr>
        <p:spPr>
          <a:xfrm>
            <a:off x="3068406" y="664478"/>
            <a:ext cx="2216249" cy="3153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NIXON’S TAPES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8BDEB-66A4-A641-B5A0-65E4F4601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36" b="7138"/>
          <a:stretch/>
        </p:blipFill>
        <p:spPr>
          <a:xfrm>
            <a:off x="267418" y="1300352"/>
            <a:ext cx="6025045" cy="2689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C6F892-FEE1-B149-80F8-2B9CACB2C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9" b="2342"/>
          <a:stretch/>
        </p:blipFill>
        <p:spPr>
          <a:xfrm>
            <a:off x="5484877" y="1305217"/>
            <a:ext cx="3339945" cy="26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4235570" y="1284299"/>
            <a:ext cx="4188580" cy="3693571"/>
          </a:xfrm>
          <a:prstGeom prst="rect">
            <a:avLst/>
          </a:prstGeom>
        </p:spPr>
        <p:txBody>
          <a:bodyPr spcFirstLastPara="1" wrap="square" lIns="396000" tIns="91425" rIns="396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000" b="1" dirty="0"/>
              <a:t>On Richard Nixon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Nixon turned over the tapes</a:t>
            </a:r>
            <a:endParaRPr lang="en" sz="20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Nixon Resigned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b="1" dirty="0"/>
              <a:t>On Executive Privilege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first time the Supreme Court acknowledged that an executive privilege exists</a:t>
            </a:r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21514-F46B-8241-8FD4-91763A10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0" y="1256771"/>
            <a:ext cx="2794000" cy="372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B9510A-5728-5A42-841A-24EEF1E4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51" r="21466"/>
          <a:stretch/>
        </p:blipFill>
        <p:spPr>
          <a:xfrm>
            <a:off x="719849" y="1270667"/>
            <a:ext cx="3394951" cy="37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POST-WATERGATE ERA:</a:t>
            </a:r>
            <a:endParaRPr dirty="0"/>
          </a:p>
        </p:txBody>
      </p:sp>
      <p:sp>
        <p:nvSpPr>
          <p:cNvPr id="1456" name="Google Shape;1456;p44"/>
          <p:cNvSpPr/>
          <p:nvPr/>
        </p:nvSpPr>
        <p:spPr>
          <a:xfrm>
            <a:off x="6270233" y="692471"/>
            <a:ext cx="1921267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USAGE OF EP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graphicFrame>
        <p:nvGraphicFramePr>
          <p:cNvPr id="1457" name="Google Shape;1457;p44"/>
          <p:cNvGraphicFramePr/>
          <p:nvPr>
            <p:extLst>
              <p:ext uri="{D42A27DB-BD31-4B8C-83A1-F6EECF244321}">
                <p14:modId xmlns:p14="http://schemas.microsoft.com/office/powerpoint/2010/main" val="3916493132"/>
              </p:ext>
            </p:extLst>
          </p:nvPr>
        </p:nvGraphicFramePr>
        <p:xfrm>
          <a:off x="952500" y="1449811"/>
          <a:ext cx="7239000" cy="2928387"/>
        </p:xfrm>
        <a:graphic>
          <a:graphicData uri="http://schemas.openxmlformats.org/drawingml/2006/table">
            <a:tbl>
              <a:tblPr>
                <a:noFill/>
                <a:tableStyleId>{6D4C0CEB-F57C-4955-BB22-B40AC113B927}</a:tableStyleId>
              </a:tblPr>
              <a:tblGrid>
                <a:gridCol w="32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Ford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cs typeface="Barlow Semi Condensed"/>
                          <a:sym typeface="Barlow Semi Condensed"/>
                        </a:rPr>
                        <a:t>----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Reagan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35%</a:t>
                      </a:r>
                      <a:endParaRPr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Bush Sr.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83%</a:t>
                      </a:r>
                      <a:endParaRPr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Clinton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Barlow Semi Condensed"/>
                          <a:cs typeface="Barlow Semi Condensed"/>
                          <a:sym typeface="Barlow Semi Condensed"/>
                        </a:rPr>
                        <a:t>invoked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cs typeface="Barlow Semi Condensed"/>
                          <a:sym typeface="Barlow Semi Condensed"/>
                        </a:rPr>
                        <a:t> EP on 14 occasions (Lewinsky Scandal)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Bush Jr.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invoked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EP on 6 occasions (presidential advisors)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686942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Obama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invoked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(Fast and Furious Scandal)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99664"/>
                  </a:ext>
                </a:extLst>
              </a:tr>
              <a:tr h="418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Trump administration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invoked</a:t>
                      </a:r>
                      <a:r>
                        <a:rPr lang="en-US" dirty="0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(Russian interference)</a:t>
                      </a:r>
                      <a:endParaRPr dirty="0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338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altLang="zh-CN" dirty="0" err="1"/>
              <a:t>orks</a:t>
            </a:r>
            <a:r>
              <a:rPr lang="en-US" altLang="zh-CN" dirty="0"/>
              <a:t> Cited</a:t>
            </a:r>
            <a:endParaRPr dirty="0"/>
          </a:p>
        </p:txBody>
      </p:sp>
      <p:sp>
        <p:nvSpPr>
          <p:cNvPr id="3768" name="Google Shape;3768;p58"/>
          <p:cNvSpPr txBox="1">
            <a:spLocks noGrp="1"/>
          </p:cNvSpPr>
          <p:nvPr>
            <p:ph type="body" idx="1"/>
          </p:nvPr>
        </p:nvSpPr>
        <p:spPr>
          <a:xfrm>
            <a:off x="720001" y="1305613"/>
            <a:ext cx="7704000" cy="33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Chemerinsky, E. (2019). Constitutional law: principles and policies. New York, NY. Wolters Kluwer.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Waxman, O. B. (2019, June). President Trump invoked executive privilege. Here’s the History of that Presidential Power. Time. Retrieved from: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https://time.com/5605930/executive-privilege-history/</a:t>
            </a:r>
            <a:endParaRPr lang="en-US" sz="1800" dirty="0">
              <a:solidFill>
                <a:schemeClr val="hlink"/>
              </a:solidFill>
              <a:uFill>
                <a:noFill/>
              </a:uFill>
            </a:endParaRPr>
          </a:p>
          <a:p>
            <a:pPr lvl="0" indent="-304800">
              <a:buClr>
                <a:schemeClr val="accent5"/>
              </a:buClr>
              <a:buSzPts val="1200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</a:rPr>
              <a:t>"Smoking Gun": Richard Nixon and Bob Haldeman discuss the Watergate break-in, June 23, 1972.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https://www.youtube.com/watch?v=ehKRQ0N-dIg</a:t>
            </a:r>
            <a:endParaRPr lang="en-US" sz="1800" dirty="0">
              <a:solidFill>
                <a:schemeClr val="hlink"/>
              </a:solidFill>
              <a:uFill>
                <a:noFill/>
              </a:uFill>
            </a:endParaRPr>
          </a:p>
          <a:p>
            <a:pPr lvl="0" indent="-304800">
              <a:buClr>
                <a:schemeClr val="accent5"/>
              </a:buClr>
              <a:buSzPts val="1200"/>
            </a:pPr>
            <a:r>
              <a:rPr lang="en-US" altLang="zh-CN" sz="1800" dirty="0">
                <a:solidFill>
                  <a:schemeClr val="hlink"/>
                </a:solidFill>
                <a:uFill>
                  <a:noFill/>
                </a:uFill>
              </a:rPr>
              <a:t>"United States v. Nixon." Oyez, </a:t>
            </a:r>
            <a:r>
              <a:rPr lang="en-US" altLang="zh-CN" sz="1800" dirty="0" err="1">
                <a:solidFill>
                  <a:schemeClr val="hlink"/>
                </a:solidFill>
                <a:uFill>
                  <a:noFill/>
                </a:uFill>
              </a:rPr>
              <a:t>www.oyez.org</a:t>
            </a:r>
            <a:r>
              <a:rPr lang="en-US" altLang="zh-CN" sz="1800" dirty="0">
                <a:solidFill>
                  <a:schemeClr val="hlink"/>
                </a:solidFill>
                <a:uFill>
                  <a:noFill/>
                </a:uFill>
              </a:rPr>
              <a:t>/cases/1973/73-1766. Accessed 5 Dec. 2021.</a:t>
            </a:r>
            <a:endParaRPr lang="en-US" sz="18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3776" name="Google Shape;3776;p58"/>
          <p:cNvGrpSpPr/>
          <p:nvPr/>
        </p:nvGrpSpPr>
        <p:grpSpPr>
          <a:xfrm>
            <a:off x="7515431" y="4052501"/>
            <a:ext cx="1195275" cy="773625"/>
            <a:chOff x="5778350" y="2959150"/>
            <a:chExt cx="1195275" cy="773625"/>
          </a:xfrm>
        </p:grpSpPr>
        <p:sp>
          <p:nvSpPr>
            <p:cNvPr id="3777" name="Google Shape;3777;p58"/>
            <p:cNvSpPr/>
            <p:nvPr/>
          </p:nvSpPr>
          <p:spPr>
            <a:xfrm>
              <a:off x="5791663" y="2972925"/>
              <a:ext cx="1168825" cy="746075"/>
            </a:xfrm>
            <a:custGeom>
              <a:avLst/>
              <a:gdLst/>
              <a:ahLst/>
              <a:cxnLst/>
              <a:rect l="l" t="t" r="r" b="b"/>
              <a:pathLst>
                <a:path w="46753" h="29843" extrusionOk="0">
                  <a:moveTo>
                    <a:pt x="8973" y="18451"/>
                  </a:moveTo>
                  <a:cubicBezTo>
                    <a:pt x="9085" y="18451"/>
                    <a:pt x="9190" y="18502"/>
                    <a:pt x="9256" y="18593"/>
                  </a:cubicBezTo>
                  <a:cubicBezTo>
                    <a:pt x="9423" y="18821"/>
                    <a:pt x="9287" y="19070"/>
                    <a:pt x="9230" y="19177"/>
                  </a:cubicBezTo>
                  <a:cubicBezTo>
                    <a:pt x="9031" y="19548"/>
                    <a:pt x="9020" y="19998"/>
                    <a:pt x="9198" y="20444"/>
                  </a:cubicBezTo>
                  <a:cubicBezTo>
                    <a:pt x="9435" y="21039"/>
                    <a:pt x="9981" y="21553"/>
                    <a:pt x="10587" y="21752"/>
                  </a:cubicBezTo>
                  <a:cubicBezTo>
                    <a:pt x="10907" y="21858"/>
                    <a:pt x="11232" y="21902"/>
                    <a:pt x="11553" y="21902"/>
                  </a:cubicBezTo>
                  <a:cubicBezTo>
                    <a:pt x="12563" y="21902"/>
                    <a:pt x="13525" y="21469"/>
                    <a:pt x="14084" y="21159"/>
                  </a:cubicBezTo>
                  <a:cubicBezTo>
                    <a:pt x="14126" y="21135"/>
                    <a:pt x="14172" y="21124"/>
                    <a:pt x="14219" y="21124"/>
                  </a:cubicBezTo>
                  <a:cubicBezTo>
                    <a:pt x="14259" y="21124"/>
                    <a:pt x="14298" y="21132"/>
                    <a:pt x="14336" y="21149"/>
                  </a:cubicBezTo>
                  <a:cubicBezTo>
                    <a:pt x="14417" y="21187"/>
                    <a:pt x="14474" y="21260"/>
                    <a:pt x="14489" y="21347"/>
                  </a:cubicBezTo>
                  <a:cubicBezTo>
                    <a:pt x="14616" y="22011"/>
                    <a:pt x="15149" y="22579"/>
                    <a:pt x="15917" y="22865"/>
                  </a:cubicBezTo>
                  <a:cubicBezTo>
                    <a:pt x="16226" y="22980"/>
                    <a:pt x="16543" y="23037"/>
                    <a:pt x="16847" y="23037"/>
                  </a:cubicBezTo>
                  <a:cubicBezTo>
                    <a:pt x="17326" y="23037"/>
                    <a:pt x="17775" y="22897"/>
                    <a:pt x="18119" y="22624"/>
                  </a:cubicBezTo>
                  <a:cubicBezTo>
                    <a:pt x="18170" y="22584"/>
                    <a:pt x="18230" y="22565"/>
                    <a:pt x="18290" y="22565"/>
                  </a:cubicBezTo>
                  <a:cubicBezTo>
                    <a:pt x="18372" y="22565"/>
                    <a:pt x="18452" y="22601"/>
                    <a:pt x="18506" y="22671"/>
                  </a:cubicBezTo>
                  <a:cubicBezTo>
                    <a:pt x="18601" y="22791"/>
                    <a:pt x="18582" y="22964"/>
                    <a:pt x="18463" y="23060"/>
                  </a:cubicBezTo>
                  <a:cubicBezTo>
                    <a:pt x="18021" y="23409"/>
                    <a:pt x="17450" y="23590"/>
                    <a:pt x="16847" y="23590"/>
                  </a:cubicBezTo>
                  <a:cubicBezTo>
                    <a:pt x="16476" y="23590"/>
                    <a:pt x="16095" y="23522"/>
                    <a:pt x="15725" y="23384"/>
                  </a:cubicBezTo>
                  <a:cubicBezTo>
                    <a:pt x="14910" y="23080"/>
                    <a:pt x="14303" y="22503"/>
                    <a:pt x="14046" y="21804"/>
                  </a:cubicBezTo>
                  <a:cubicBezTo>
                    <a:pt x="13353" y="22150"/>
                    <a:pt x="12480" y="22457"/>
                    <a:pt x="11568" y="22457"/>
                  </a:cubicBezTo>
                  <a:cubicBezTo>
                    <a:pt x="11187" y="22457"/>
                    <a:pt x="10800" y="22404"/>
                    <a:pt x="10415" y="22277"/>
                  </a:cubicBezTo>
                  <a:cubicBezTo>
                    <a:pt x="9649" y="22024"/>
                    <a:pt x="8987" y="21400"/>
                    <a:pt x="8687" y="20648"/>
                  </a:cubicBezTo>
                  <a:cubicBezTo>
                    <a:pt x="8465" y="20094"/>
                    <a:pt x="8467" y="19527"/>
                    <a:pt x="8685" y="19038"/>
                  </a:cubicBezTo>
                  <a:cubicBezTo>
                    <a:pt x="8616" y="18972"/>
                    <a:pt x="8578" y="18878"/>
                    <a:pt x="8586" y="18782"/>
                  </a:cubicBezTo>
                  <a:cubicBezTo>
                    <a:pt x="8602" y="18614"/>
                    <a:pt x="8742" y="18501"/>
                    <a:pt x="8872" y="18465"/>
                  </a:cubicBezTo>
                  <a:cubicBezTo>
                    <a:pt x="8906" y="18456"/>
                    <a:pt x="8940" y="18451"/>
                    <a:pt x="8973" y="18451"/>
                  </a:cubicBezTo>
                  <a:close/>
                  <a:moveTo>
                    <a:pt x="22743" y="1"/>
                  </a:moveTo>
                  <a:cubicBezTo>
                    <a:pt x="22425" y="1"/>
                    <a:pt x="22108" y="22"/>
                    <a:pt x="21799" y="64"/>
                  </a:cubicBezTo>
                  <a:cubicBezTo>
                    <a:pt x="17686" y="624"/>
                    <a:pt x="14230" y="4352"/>
                    <a:pt x="13720" y="8751"/>
                  </a:cubicBezTo>
                  <a:cubicBezTo>
                    <a:pt x="14166" y="8526"/>
                    <a:pt x="14652" y="8405"/>
                    <a:pt x="15139" y="8405"/>
                  </a:cubicBezTo>
                  <a:cubicBezTo>
                    <a:pt x="15187" y="8405"/>
                    <a:pt x="15234" y="8406"/>
                    <a:pt x="15282" y="8408"/>
                  </a:cubicBezTo>
                  <a:cubicBezTo>
                    <a:pt x="15747" y="8432"/>
                    <a:pt x="15870" y="8689"/>
                    <a:pt x="15901" y="8800"/>
                  </a:cubicBezTo>
                  <a:cubicBezTo>
                    <a:pt x="15941" y="8945"/>
                    <a:pt x="15891" y="9098"/>
                    <a:pt x="15768" y="9200"/>
                  </a:cubicBezTo>
                  <a:cubicBezTo>
                    <a:pt x="15693" y="9262"/>
                    <a:pt x="15585" y="9309"/>
                    <a:pt x="15472" y="9309"/>
                  </a:cubicBezTo>
                  <a:cubicBezTo>
                    <a:pt x="15416" y="9309"/>
                    <a:pt x="15359" y="9298"/>
                    <a:pt x="15305" y="9271"/>
                  </a:cubicBezTo>
                  <a:cubicBezTo>
                    <a:pt x="15188" y="9212"/>
                    <a:pt x="15115" y="9092"/>
                    <a:pt x="15117" y="8957"/>
                  </a:cubicBezTo>
                  <a:lnTo>
                    <a:pt x="15117" y="8957"/>
                  </a:lnTo>
                  <a:cubicBezTo>
                    <a:pt x="14424" y="8960"/>
                    <a:pt x="13730" y="9265"/>
                    <a:pt x="13196" y="9808"/>
                  </a:cubicBezTo>
                  <a:cubicBezTo>
                    <a:pt x="12664" y="10351"/>
                    <a:pt x="12384" y="11044"/>
                    <a:pt x="12431" y="11709"/>
                  </a:cubicBezTo>
                  <a:cubicBezTo>
                    <a:pt x="12442" y="11861"/>
                    <a:pt x="12328" y="11994"/>
                    <a:pt x="12176" y="12004"/>
                  </a:cubicBezTo>
                  <a:cubicBezTo>
                    <a:pt x="12169" y="12004"/>
                    <a:pt x="12163" y="12005"/>
                    <a:pt x="12156" y="12005"/>
                  </a:cubicBezTo>
                  <a:cubicBezTo>
                    <a:pt x="12011" y="12005"/>
                    <a:pt x="11891" y="11894"/>
                    <a:pt x="11880" y="11749"/>
                  </a:cubicBezTo>
                  <a:cubicBezTo>
                    <a:pt x="11822" y="10927"/>
                    <a:pt x="12157" y="10078"/>
                    <a:pt x="12802" y="9423"/>
                  </a:cubicBezTo>
                  <a:cubicBezTo>
                    <a:pt x="12944" y="9277"/>
                    <a:pt x="13097" y="9150"/>
                    <a:pt x="13259" y="9035"/>
                  </a:cubicBezTo>
                  <a:cubicBezTo>
                    <a:pt x="12463" y="8566"/>
                    <a:pt x="11522" y="8317"/>
                    <a:pt x="10535" y="8317"/>
                  </a:cubicBezTo>
                  <a:cubicBezTo>
                    <a:pt x="9364" y="8317"/>
                    <a:pt x="8234" y="8671"/>
                    <a:pt x="7352" y="9313"/>
                  </a:cubicBezTo>
                  <a:cubicBezTo>
                    <a:pt x="5692" y="10524"/>
                    <a:pt x="4899" y="12804"/>
                    <a:pt x="5468" y="14735"/>
                  </a:cubicBezTo>
                  <a:cubicBezTo>
                    <a:pt x="5498" y="14837"/>
                    <a:pt x="5467" y="14948"/>
                    <a:pt x="5387" y="15018"/>
                  </a:cubicBezTo>
                  <a:cubicBezTo>
                    <a:pt x="5334" y="15064"/>
                    <a:pt x="5268" y="15088"/>
                    <a:pt x="5201" y="15088"/>
                  </a:cubicBezTo>
                  <a:cubicBezTo>
                    <a:pt x="5165" y="15088"/>
                    <a:pt x="5129" y="15081"/>
                    <a:pt x="5095" y="15067"/>
                  </a:cubicBezTo>
                  <a:cubicBezTo>
                    <a:pt x="4885" y="14978"/>
                    <a:pt x="4663" y="14933"/>
                    <a:pt x="4430" y="14933"/>
                  </a:cubicBezTo>
                  <a:cubicBezTo>
                    <a:pt x="3689" y="14933"/>
                    <a:pt x="2892" y="15409"/>
                    <a:pt x="2447" y="16118"/>
                  </a:cubicBezTo>
                  <a:cubicBezTo>
                    <a:pt x="2087" y="16691"/>
                    <a:pt x="2024" y="17316"/>
                    <a:pt x="2273" y="17833"/>
                  </a:cubicBezTo>
                  <a:cubicBezTo>
                    <a:pt x="2312" y="17916"/>
                    <a:pt x="2308" y="18013"/>
                    <a:pt x="2262" y="18092"/>
                  </a:cubicBezTo>
                  <a:cubicBezTo>
                    <a:pt x="2215" y="18171"/>
                    <a:pt x="2132" y="18223"/>
                    <a:pt x="2041" y="18228"/>
                  </a:cubicBezTo>
                  <a:cubicBezTo>
                    <a:pt x="1303" y="18271"/>
                    <a:pt x="700" y="18752"/>
                    <a:pt x="387" y="19549"/>
                  </a:cubicBezTo>
                  <a:cubicBezTo>
                    <a:pt x="1" y="20529"/>
                    <a:pt x="183" y="21688"/>
                    <a:pt x="831" y="22366"/>
                  </a:cubicBezTo>
                  <a:cubicBezTo>
                    <a:pt x="1748" y="23328"/>
                    <a:pt x="3036" y="23530"/>
                    <a:pt x="3956" y="23530"/>
                  </a:cubicBezTo>
                  <a:cubicBezTo>
                    <a:pt x="4733" y="23530"/>
                    <a:pt x="5552" y="23384"/>
                    <a:pt x="6321" y="23110"/>
                  </a:cubicBezTo>
                  <a:cubicBezTo>
                    <a:pt x="6350" y="23100"/>
                    <a:pt x="6382" y="23095"/>
                    <a:pt x="6413" y="23095"/>
                  </a:cubicBezTo>
                  <a:cubicBezTo>
                    <a:pt x="6516" y="23095"/>
                    <a:pt x="6615" y="23152"/>
                    <a:pt x="6662" y="23249"/>
                  </a:cubicBezTo>
                  <a:cubicBezTo>
                    <a:pt x="8449" y="26916"/>
                    <a:pt x="12466" y="29560"/>
                    <a:pt x="16657" y="29824"/>
                  </a:cubicBezTo>
                  <a:cubicBezTo>
                    <a:pt x="16842" y="29837"/>
                    <a:pt x="17027" y="29843"/>
                    <a:pt x="17216" y="29843"/>
                  </a:cubicBezTo>
                  <a:cubicBezTo>
                    <a:pt x="19133" y="29843"/>
                    <a:pt x="21499" y="29186"/>
                    <a:pt x="22398" y="27341"/>
                  </a:cubicBezTo>
                  <a:cubicBezTo>
                    <a:pt x="22436" y="27263"/>
                    <a:pt x="22509" y="27208"/>
                    <a:pt x="22594" y="27190"/>
                  </a:cubicBezTo>
                  <a:cubicBezTo>
                    <a:pt x="22612" y="27187"/>
                    <a:pt x="22629" y="27185"/>
                    <a:pt x="22647" y="27185"/>
                  </a:cubicBezTo>
                  <a:cubicBezTo>
                    <a:pt x="22715" y="27185"/>
                    <a:pt x="22780" y="27211"/>
                    <a:pt x="22832" y="27257"/>
                  </a:cubicBezTo>
                  <a:cubicBezTo>
                    <a:pt x="24071" y="28391"/>
                    <a:pt x="25791" y="29014"/>
                    <a:pt x="27673" y="29014"/>
                  </a:cubicBezTo>
                  <a:cubicBezTo>
                    <a:pt x="29887" y="29014"/>
                    <a:pt x="31968" y="28123"/>
                    <a:pt x="33239" y="26631"/>
                  </a:cubicBezTo>
                  <a:cubicBezTo>
                    <a:pt x="33293" y="26567"/>
                    <a:pt x="33371" y="26534"/>
                    <a:pt x="33450" y="26534"/>
                  </a:cubicBezTo>
                  <a:cubicBezTo>
                    <a:pt x="33500" y="26534"/>
                    <a:pt x="33550" y="26547"/>
                    <a:pt x="33595" y="26575"/>
                  </a:cubicBezTo>
                  <a:cubicBezTo>
                    <a:pt x="34413" y="27085"/>
                    <a:pt x="35425" y="27366"/>
                    <a:pt x="36445" y="27366"/>
                  </a:cubicBezTo>
                  <a:cubicBezTo>
                    <a:pt x="37323" y="27366"/>
                    <a:pt x="38179" y="27163"/>
                    <a:pt x="38915" y="26780"/>
                  </a:cubicBezTo>
                  <a:cubicBezTo>
                    <a:pt x="40457" y="25978"/>
                    <a:pt x="41527" y="24350"/>
                    <a:pt x="41648" y="22664"/>
                  </a:cubicBezTo>
                  <a:lnTo>
                    <a:pt x="41648" y="22664"/>
                  </a:lnTo>
                  <a:cubicBezTo>
                    <a:pt x="41521" y="22802"/>
                    <a:pt x="41379" y="22925"/>
                    <a:pt x="41225" y="23028"/>
                  </a:cubicBezTo>
                  <a:cubicBezTo>
                    <a:pt x="40185" y="23729"/>
                    <a:pt x="38847" y="23758"/>
                    <a:pt x="37770" y="23782"/>
                  </a:cubicBezTo>
                  <a:lnTo>
                    <a:pt x="37764" y="23782"/>
                  </a:lnTo>
                  <a:cubicBezTo>
                    <a:pt x="37614" y="23782"/>
                    <a:pt x="37491" y="23662"/>
                    <a:pt x="37488" y="23511"/>
                  </a:cubicBezTo>
                  <a:cubicBezTo>
                    <a:pt x="37486" y="23359"/>
                    <a:pt x="37607" y="23233"/>
                    <a:pt x="37759" y="23229"/>
                  </a:cubicBezTo>
                  <a:cubicBezTo>
                    <a:pt x="38762" y="23207"/>
                    <a:pt x="40012" y="23180"/>
                    <a:pt x="40917" y="22571"/>
                  </a:cubicBezTo>
                  <a:cubicBezTo>
                    <a:pt x="41395" y="22250"/>
                    <a:pt x="41733" y="21680"/>
                    <a:pt x="41780" y="21119"/>
                  </a:cubicBezTo>
                  <a:cubicBezTo>
                    <a:pt x="41802" y="20842"/>
                    <a:pt x="41763" y="20447"/>
                    <a:pt x="41440" y="20143"/>
                  </a:cubicBezTo>
                  <a:cubicBezTo>
                    <a:pt x="41330" y="20038"/>
                    <a:pt x="41325" y="19864"/>
                    <a:pt x="41429" y="19754"/>
                  </a:cubicBezTo>
                  <a:cubicBezTo>
                    <a:pt x="41484" y="19696"/>
                    <a:pt x="41557" y="19667"/>
                    <a:pt x="41630" y="19667"/>
                  </a:cubicBezTo>
                  <a:cubicBezTo>
                    <a:pt x="41698" y="19667"/>
                    <a:pt x="41767" y="19692"/>
                    <a:pt x="41820" y="19743"/>
                  </a:cubicBezTo>
                  <a:cubicBezTo>
                    <a:pt x="42194" y="20099"/>
                    <a:pt x="42377" y="20603"/>
                    <a:pt x="42330" y="21165"/>
                  </a:cubicBezTo>
                  <a:cubicBezTo>
                    <a:pt x="42308" y="21427"/>
                    <a:pt x="42235" y="21690"/>
                    <a:pt x="42125" y="21938"/>
                  </a:cubicBezTo>
                  <a:cubicBezTo>
                    <a:pt x="43357" y="21115"/>
                    <a:pt x="44588" y="20199"/>
                    <a:pt x="45421" y="18998"/>
                  </a:cubicBezTo>
                  <a:cubicBezTo>
                    <a:pt x="46192" y="17886"/>
                    <a:pt x="46753" y="16165"/>
                    <a:pt x="46015" y="14668"/>
                  </a:cubicBezTo>
                  <a:cubicBezTo>
                    <a:pt x="45548" y="13725"/>
                    <a:pt x="44430" y="13041"/>
                    <a:pt x="43354" y="13041"/>
                  </a:cubicBezTo>
                  <a:cubicBezTo>
                    <a:pt x="42928" y="13041"/>
                    <a:pt x="42541" y="13144"/>
                    <a:pt x="42203" y="13350"/>
                  </a:cubicBezTo>
                  <a:cubicBezTo>
                    <a:pt x="42159" y="13377"/>
                    <a:pt x="42110" y="13390"/>
                    <a:pt x="42061" y="13390"/>
                  </a:cubicBezTo>
                  <a:cubicBezTo>
                    <a:pt x="41998" y="13390"/>
                    <a:pt x="41934" y="13368"/>
                    <a:pt x="41883" y="13326"/>
                  </a:cubicBezTo>
                  <a:cubicBezTo>
                    <a:pt x="41791" y="13252"/>
                    <a:pt x="41759" y="13127"/>
                    <a:pt x="41801" y="13017"/>
                  </a:cubicBezTo>
                  <a:cubicBezTo>
                    <a:pt x="42811" y="10328"/>
                    <a:pt x="41513" y="7033"/>
                    <a:pt x="38906" y="5670"/>
                  </a:cubicBezTo>
                  <a:cubicBezTo>
                    <a:pt x="38061" y="5229"/>
                    <a:pt x="37073" y="4996"/>
                    <a:pt x="36050" y="4996"/>
                  </a:cubicBezTo>
                  <a:cubicBezTo>
                    <a:pt x="34062" y="4996"/>
                    <a:pt x="32140" y="5870"/>
                    <a:pt x="31001" y="7278"/>
                  </a:cubicBezTo>
                  <a:cubicBezTo>
                    <a:pt x="31453" y="7422"/>
                    <a:pt x="31891" y="7637"/>
                    <a:pt x="32289" y="7929"/>
                  </a:cubicBezTo>
                  <a:cubicBezTo>
                    <a:pt x="33043" y="8483"/>
                    <a:pt x="33580" y="9244"/>
                    <a:pt x="33806" y="10063"/>
                  </a:cubicBezTo>
                  <a:cubicBezTo>
                    <a:pt x="34002" y="9975"/>
                    <a:pt x="34217" y="9929"/>
                    <a:pt x="34446" y="9929"/>
                  </a:cubicBezTo>
                  <a:cubicBezTo>
                    <a:pt x="34581" y="9929"/>
                    <a:pt x="34722" y="9945"/>
                    <a:pt x="34865" y="9978"/>
                  </a:cubicBezTo>
                  <a:cubicBezTo>
                    <a:pt x="35555" y="10134"/>
                    <a:pt x="36187" y="10654"/>
                    <a:pt x="36440" y="11273"/>
                  </a:cubicBezTo>
                  <a:cubicBezTo>
                    <a:pt x="36885" y="12361"/>
                    <a:pt x="36528" y="13590"/>
                    <a:pt x="36266" y="14487"/>
                  </a:cubicBezTo>
                  <a:cubicBezTo>
                    <a:pt x="36230" y="14608"/>
                    <a:pt x="36120" y="14686"/>
                    <a:pt x="36001" y="14686"/>
                  </a:cubicBezTo>
                  <a:cubicBezTo>
                    <a:pt x="35976" y="14686"/>
                    <a:pt x="35950" y="14683"/>
                    <a:pt x="35924" y="14676"/>
                  </a:cubicBezTo>
                  <a:cubicBezTo>
                    <a:pt x="35777" y="14634"/>
                    <a:pt x="35693" y="14481"/>
                    <a:pt x="35736" y="14334"/>
                  </a:cubicBezTo>
                  <a:cubicBezTo>
                    <a:pt x="36045" y="13272"/>
                    <a:pt x="36272" y="12324"/>
                    <a:pt x="35929" y="11483"/>
                  </a:cubicBezTo>
                  <a:cubicBezTo>
                    <a:pt x="35741" y="11023"/>
                    <a:pt x="35264" y="10635"/>
                    <a:pt x="34743" y="10517"/>
                  </a:cubicBezTo>
                  <a:cubicBezTo>
                    <a:pt x="34665" y="10499"/>
                    <a:pt x="34563" y="10483"/>
                    <a:pt x="34448" y="10483"/>
                  </a:cubicBezTo>
                  <a:cubicBezTo>
                    <a:pt x="34246" y="10483"/>
                    <a:pt x="34007" y="10534"/>
                    <a:pt x="33805" y="10718"/>
                  </a:cubicBezTo>
                  <a:cubicBezTo>
                    <a:pt x="33753" y="10765"/>
                    <a:pt x="33686" y="10790"/>
                    <a:pt x="33618" y="10790"/>
                  </a:cubicBezTo>
                  <a:cubicBezTo>
                    <a:pt x="33587" y="10790"/>
                    <a:pt x="33556" y="10785"/>
                    <a:pt x="33526" y="10774"/>
                  </a:cubicBezTo>
                  <a:cubicBezTo>
                    <a:pt x="33430" y="10740"/>
                    <a:pt x="33360" y="10655"/>
                    <a:pt x="33346" y="10554"/>
                  </a:cubicBezTo>
                  <a:cubicBezTo>
                    <a:pt x="33227" y="9727"/>
                    <a:pt x="32722" y="8934"/>
                    <a:pt x="31961" y="8375"/>
                  </a:cubicBezTo>
                  <a:cubicBezTo>
                    <a:pt x="31305" y="7894"/>
                    <a:pt x="30534" y="7634"/>
                    <a:pt x="29781" y="7634"/>
                  </a:cubicBezTo>
                  <a:cubicBezTo>
                    <a:pt x="29610" y="7634"/>
                    <a:pt x="29440" y="7647"/>
                    <a:pt x="29273" y="7675"/>
                  </a:cubicBezTo>
                  <a:cubicBezTo>
                    <a:pt x="27946" y="7890"/>
                    <a:pt x="26800" y="8844"/>
                    <a:pt x="25878" y="9610"/>
                  </a:cubicBezTo>
                  <a:cubicBezTo>
                    <a:pt x="25827" y="9652"/>
                    <a:pt x="25764" y="9673"/>
                    <a:pt x="25702" y="9673"/>
                  </a:cubicBezTo>
                  <a:cubicBezTo>
                    <a:pt x="25623" y="9673"/>
                    <a:pt x="25545" y="9639"/>
                    <a:pt x="25490" y="9574"/>
                  </a:cubicBezTo>
                  <a:cubicBezTo>
                    <a:pt x="25394" y="9457"/>
                    <a:pt x="25409" y="9282"/>
                    <a:pt x="25526" y="9186"/>
                  </a:cubicBezTo>
                  <a:cubicBezTo>
                    <a:pt x="26500" y="8377"/>
                    <a:pt x="27709" y="7367"/>
                    <a:pt x="29187" y="7129"/>
                  </a:cubicBezTo>
                  <a:cubicBezTo>
                    <a:pt x="29378" y="7098"/>
                    <a:pt x="29571" y="7083"/>
                    <a:pt x="29766" y="7083"/>
                  </a:cubicBezTo>
                  <a:cubicBezTo>
                    <a:pt x="29991" y="7083"/>
                    <a:pt x="30218" y="7103"/>
                    <a:pt x="30443" y="7141"/>
                  </a:cubicBezTo>
                  <a:cubicBezTo>
                    <a:pt x="30537" y="5547"/>
                    <a:pt x="29907" y="3940"/>
                    <a:pt x="28664" y="2614"/>
                  </a:cubicBezTo>
                  <a:cubicBezTo>
                    <a:pt x="27131" y="979"/>
                    <a:pt x="24917" y="1"/>
                    <a:pt x="2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8" name="Google Shape;3778;p58"/>
            <p:cNvSpPr/>
            <p:nvPr/>
          </p:nvSpPr>
          <p:spPr>
            <a:xfrm>
              <a:off x="5800050" y="3381825"/>
              <a:ext cx="1152050" cy="337175"/>
            </a:xfrm>
            <a:custGeom>
              <a:avLst/>
              <a:gdLst/>
              <a:ahLst/>
              <a:cxnLst/>
              <a:rect l="l" t="t" r="r" b="b"/>
              <a:pathLst>
                <a:path w="46082" h="13487" extrusionOk="0">
                  <a:moveTo>
                    <a:pt x="46082" y="1"/>
                  </a:moveTo>
                  <a:lnTo>
                    <a:pt x="46082" y="1"/>
                  </a:lnTo>
                  <a:cubicBezTo>
                    <a:pt x="45554" y="404"/>
                    <a:pt x="45012" y="786"/>
                    <a:pt x="44452" y="1141"/>
                  </a:cubicBezTo>
                  <a:cubicBezTo>
                    <a:pt x="43660" y="1644"/>
                    <a:pt x="42809" y="2109"/>
                    <a:pt x="41876" y="2209"/>
                  </a:cubicBezTo>
                  <a:cubicBezTo>
                    <a:pt x="41769" y="2220"/>
                    <a:pt x="41661" y="2226"/>
                    <a:pt x="41553" y="2226"/>
                  </a:cubicBezTo>
                  <a:cubicBezTo>
                    <a:pt x="40715" y="2226"/>
                    <a:pt x="39855" y="1877"/>
                    <a:pt x="39425" y="1167"/>
                  </a:cubicBezTo>
                  <a:cubicBezTo>
                    <a:pt x="38935" y="2823"/>
                    <a:pt x="37181" y="3830"/>
                    <a:pt x="35483" y="3830"/>
                  </a:cubicBezTo>
                  <a:cubicBezTo>
                    <a:pt x="34572" y="3830"/>
                    <a:pt x="33677" y="3541"/>
                    <a:pt x="33002" y="2906"/>
                  </a:cubicBezTo>
                  <a:cubicBezTo>
                    <a:pt x="31866" y="4368"/>
                    <a:pt x="30505" y="5769"/>
                    <a:pt x="28742" y="6329"/>
                  </a:cubicBezTo>
                  <a:cubicBezTo>
                    <a:pt x="28299" y="6470"/>
                    <a:pt x="27828" y="6540"/>
                    <a:pt x="27356" y="6540"/>
                  </a:cubicBezTo>
                  <a:cubicBezTo>
                    <a:pt x="25947" y="6540"/>
                    <a:pt x="24539" y="5915"/>
                    <a:pt x="23921" y="4675"/>
                  </a:cubicBezTo>
                  <a:cubicBezTo>
                    <a:pt x="22987" y="5282"/>
                    <a:pt x="21884" y="5571"/>
                    <a:pt x="20775" y="5571"/>
                  </a:cubicBezTo>
                  <a:cubicBezTo>
                    <a:pt x="18937" y="5571"/>
                    <a:pt x="17083" y="4776"/>
                    <a:pt x="15958" y="3314"/>
                  </a:cubicBezTo>
                  <a:cubicBezTo>
                    <a:pt x="15029" y="3964"/>
                    <a:pt x="13919" y="4266"/>
                    <a:pt x="12798" y="4266"/>
                  </a:cubicBezTo>
                  <a:cubicBezTo>
                    <a:pt x="11406" y="4266"/>
                    <a:pt x="9996" y="3801"/>
                    <a:pt x="8895" y="2961"/>
                  </a:cubicBezTo>
                  <a:lnTo>
                    <a:pt x="8895" y="2961"/>
                  </a:lnTo>
                  <a:cubicBezTo>
                    <a:pt x="8759" y="3302"/>
                    <a:pt x="8770" y="3697"/>
                    <a:pt x="8926" y="4090"/>
                  </a:cubicBezTo>
                  <a:cubicBezTo>
                    <a:pt x="9163" y="4685"/>
                    <a:pt x="9709" y="5199"/>
                    <a:pt x="10315" y="5399"/>
                  </a:cubicBezTo>
                  <a:cubicBezTo>
                    <a:pt x="10635" y="5504"/>
                    <a:pt x="10961" y="5548"/>
                    <a:pt x="11282" y="5548"/>
                  </a:cubicBezTo>
                  <a:cubicBezTo>
                    <a:pt x="12291" y="5548"/>
                    <a:pt x="13253" y="5115"/>
                    <a:pt x="13812" y="4805"/>
                  </a:cubicBezTo>
                  <a:cubicBezTo>
                    <a:pt x="13854" y="4781"/>
                    <a:pt x="13900" y="4770"/>
                    <a:pt x="13947" y="4770"/>
                  </a:cubicBezTo>
                  <a:cubicBezTo>
                    <a:pt x="13987" y="4770"/>
                    <a:pt x="14026" y="4778"/>
                    <a:pt x="14064" y="4795"/>
                  </a:cubicBezTo>
                  <a:cubicBezTo>
                    <a:pt x="14145" y="4834"/>
                    <a:pt x="14202" y="4907"/>
                    <a:pt x="14217" y="4994"/>
                  </a:cubicBezTo>
                  <a:cubicBezTo>
                    <a:pt x="14344" y="5658"/>
                    <a:pt x="14877" y="6225"/>
                    <a:pt x="15645" y="6511"/>
                  </a:cubicBezTo>
                  <a:cubicBezTo>
                    <a:pt x="15955" y="6627"/>
                    <a:pt x="16272" y="6683"/>
                    <a:pt x="16577" y="6683"/>
                  </a:cubicBezTo>
                  <a:cubicBezTo>
                    <a:pt x="17055" y="6683"/>
                    <a:pt x="17503" y="6544"/>
                    <a:pt x="17847" y="6272"/>
                  </a:cubicBezTo>
                  <a:cubicBezTo>
                    <a:pt x="17898" y="6231"/>
                    <a:pt x="17959" y="6212"/>
                    <a:pt x="18019" y="6212"/>
                  </a:cubicBezTo>
                  <a:cubicBezTo>
                    <a:pt x="18100" y="6212"/>
                    <a:pt x="18180" y="6247"/>
                    <a:pt x="18234" y="6317"/>
                  </a:cubicBezTo>
                  <a:cubicBezTo>
                    <a:pt x="18328" y="6436"/>
                    <a:pt x="18308" y="6609"/>
                    <a:pt x="18188" y="6704"/>
                  </a:cubicBezTo>
                  <a:cubicBezTo>
                    <a:pt x="17746" y="7053"/>
                    <a:pt x="17175" y="7234"/>
                    <a:pt x="16572" y="7234"/>
                  </a:cubicBezTo>
                  <a:cubicBezTo>
                    <a:pt x="16202" y="7234"/>
                    <a:pt x="15820" y="7166"/>
                    <a:pt x="15450" y="7028"/>
                  </a:cubicBezTo>
                  <a:cubicBezTo>
                    <a:pt x="14635" y="6724"/>
                    <a:pt x="14029" y="6147"/>
                    <a:pt x="13771" y="5448"/>
                  </a:cubicBezTo>
                  <a:cubicBezTo>
                    <a:pt x="13078" y="5794"/>
                    <a:pt x="12205" y="6101"/>
                    <a:pt x="11293" y="6101"/>
                  </a:cubicBezTo>
                  <a:cubicBezTo>
                    <a:pt x="10912" y="6101"/>
                    <a:pt x="10525" y="6048"/>
                    <a:pt x="10140" y="5921"/>
                  </a:cubicBezTo>
                  <a:cubicBezTo>
                    <a:pt x="9375" y="5668"/>
                    <a:pt x="8712" y="5044"/>
                    <a:pt x="8412" y="4291"/>
                  </a:cubicBezTo>
                  <a:cubicBezTo>
                    <a:pt x="8191" y="3737"/>
                    <a:pt x="8192" y="3171"/>
                    <a:pt x="8411" y="2681"/>
                  </a:cubicBezTo>
                  <a:cubicBezTo>
                    <a:pt x="8348" y="2622"/>
                    <a:pt x="8312" y="2541"/>
                    <a:pt x="8312" y="2453"/>
                  </a:cubicBezTo>
                  <a:cubicBezTo>
                    <a:pt x="7873" y="2013"/>
                    <a:pt x="7506" y="1502"/>
                    <a:pt x="7246" y="925"/>
                  </a:cubicBezTo>
                  <a:cubicBezTo>
                    <a:pt x="6614" y="2227"/>
                    <a:pt x="5668" y="3376"/>
                    <a:pt x="4510" y="4246"/>
                  </a:cubicBezTo>
                  <a:cubicBezTo>
                    <a:pt x="3651" y="4891"/>
                    <a:pt x="2625" y="5392"/>
                    <a:pt x="1559" y="5392"/>
                  </a:cubicBezTo>
                  <a:cubicBezTo>
                    <a:pt x="1493" y="5392"/>
                    <a:pt x="1427" y="5390"/>
                    <a:pt x="1360" y="5386"/>
                  </a:cubicBezTo>
                  <a:cubicBezTo>
                    <a:pt x="883" y="5357"/>
                    <a:pt x="407" y="5199"/>
                    <a:pt x="1" y="4944"/>
                  </a:cubicBezTo>
                  <a:lnTo>
                    <a:pt x="1" y="4944"/>
                  </a:lnTo>
                  <a:cubicBezTo>
                    <a:pt x="100" y="5350"/>
                    <a:pt x="285" y="5724"/>
                    <a:pt x="558" y="6010"/>
                  </a:cubicBezTo>
                  <a:cubicBezTo>
                    <a:pt x="1475" y="6971"/>
                    <a:pt x="2762" y="7174"/>
                    <a:pt x="3682" y="7174"/>
                  </a:cubicBezTo>
                  <a:cubicBezTo>
                    <a:pt x="4460" y="7174"/>
                    <a:pt x="5279" y="7028"/>
                    <a:pt x="6047" y="6754"/>
                  </a:cubicBezTo>
                  <a:cubicBezTo>
                    <a:pt x="6077" y="6744"/>
                    <a:pt x="6109" y="6739"/>
                    <a:pt x="6140" y="6739"/>
                  </a:cubicBezTo>
                  <a:cubicBezTo>
                    <a:pt x="6242" y="6739"/>
                    <a:pt x="6341" y="6796"/>
                    <a:pt x="6388" y="6893"/>
                  </a:cubicBezTo>
                  <a:cubicBezTo>
                    <a:pt x="8176" y="10560"/>
                    <a:pt x="12192" y="13203"/>
                    <a:pt x="16383" y="13468"/>
                  </a:cubicBezTo>
                  <a:cubicBezTo>
                    <a:pt x="16567" y="13481"/>
                    <a:pt x="16754" y="13487"/>
                    <a:pt x="16943" y="13487"/>
                  </a:cubicBezTo>
                  <a:cubicBezTo>
                    <a:pt x="18859" y="13487"/>
                    <a:pt x="21225" y="12830"/>
                    <a:pt x="22124" y="10985"/>
                  </a:cubicBezTo>
                  <a:cubicBezTo>
                    <a:pt x="22162" y="10907"/>
                    <a:pt x="22236" y="10851"/>
                    <a:pt x="22321" y="10834"/>
                  </a:cubicBezTo>
                  <a:cubicBezTo>
                    <a:pt x="22338" y="10831"/>
                    <a:pt x="22356" y="10829"/>
                    <a:pt x="22373" y="10829"/>
                  </a:cubicBezTo>
                  <a:cubicBezTo>
                    <a:pt x="22441" y="10829"/>
                    <a:pt x="22507" y="10854"/>
                    <a:pt x="22558" y="10901"/>
                  </a:cubicBezTo>
                  <a:cubicBezTo>
                    <a:pt x="23797" y="12035"/>
                    <a:pt x="25517" y="12658"/>
                    <a:pt x="27400" y="12658"/>
                  </a:cubicBezTo>
                  <a:cubicBezTo>
                    <a:pt x="29614" y="12658"/>
                    <a:pt x="31694" y="11767"/>
                    <a:pt x="32966" y="10274"/>
                  </a:cubicBezTo>
                  <a:cubicBezTo>
                    <a:pt x="33020" y="10211"/>
                    <a:pt x="33098" y="10177"/>
                    <a:pt x="33177" y="10177"/>
                  </a:cubicBezTo>
                  <a:cubicBezTo>
                    <a:pt x="33227" y="10177"/>
                    <a:pt x="33277" y="10191"/>
                    <a:pt x="33322" y="10219"/>
                  </a:cubicBezTo>
                  <a:cubicBezTo>
                    <a:pt x="34138" y="10729"/>
                    <a:pt x="35151" y="11010"/>
                    <a:pt x="36172" y="11010"/>
                  </a:cubicBezTo>
                  <a:cubicBezTo>
                    <a:pt x="37049" y="11010"/>
                    <a:pt x="37905" y="10807"/>
                    <a:pt x="38642" y="10424"/>
                  </a:cubicBezTo>
                  <a:cubicBezTo>
                    <a:pt x="40183" y="9622"/>
                    <a:pt x="41253" y="7994"/>
                    <a:pt x="41374" y="6307"/>
                  </a:cubicBezTo>
                  <a:lnTo>
                    <a:pt x="41374" y="6307"/>
                  </a:lnTo>
                  <a:cubicBezTo>
                    <a:pt x="41247" y="6446"/>
                    <a:pt x="41105" y="6569"/>
                    <a:pt x="40952" y="6672"/>
                  </a:cubicBezTo>
                  <a:cubicBezTo>
                    <a:pt x="39912" y="7372"/>
                    <a:pt x="38574" y="7402"/>
                    <a:pt x="37496" y="7425"/>
                  </a:cubicBezTo>
                  <a:lnTo>
                    <a:pt x="37490" y="7425"/>
                  </a:lnTo>
                  <a:cubicBezTo>
                    <a:pt x="37341" y="7425"/>
                    <a:pt x="37217" y="7306"/>
                    <a:pt x="37215" y="7155"/>
                  </a:cubicBezTo>
                  <a:cubicBezTo>
                    <a:pt x="37212" y="7003"/>
                    <a:pt x="37333" y="6877"/>
                    <a:pt x="37485" y="6873"/>
                  </a:cubicBezTo>
                  <a:cubicBezTo>
                    <a:pt x="38488" y="6851"/>
                    <a:pt x="39739" y="6824"/>
                    <a:pt x="40643" y="6215"/>
                  </a:cubicBezTo>
                  <a:cubicBezTo>
                    <a:pt x="41121" y="5893"/>
                    <a:pt x="41460" y="5324"/>
                    <a:pt x="41507" y="4763"/>
                  </a:cubicBezTo>
                  <a:cubicBezTo>
                    <a:pt x="41529" y="4486"/>
                    <a:pt x="41489" y="4091"/>
                    <a:pt x="41167" y="3787"/>
                  </a:cubicBezTo>
                  <a:cubicBezTo>
                    <a:pt x="41057" y="3682"/>
                    <a:pt x="41051" y="3508"/>
                    <a:pt x="41156" y="3397"/>
                  </a:cubicBezTo>
                  <a:cubicBezTo>
                    <a:pt x="41211" y="3340"/>
                    <a:pt x="41283" y="3311"/>
                    <a:pt x="41356" y="3311"/>
                  </a:cubicBezTo>
                  <a:cubicBezTo>
                    <a:pt x="41424" y="3311"/>
                    <a:pt x="41492" y="3336"/>
                    <a:pt x="41546" y="3387"/>
                  </a:cubicBezTo>
                  <a:cubicBezTo>
                    <a:pt x="41921" y="3742"/>
                    <a:pt x="42103" y="4247"/>
                    <a:pt x="42056" y="4809"/>
                  </a:cubicBezTo>
                  <a:cubicBezTo>
                    <a:pt x="42034" y="5071"/>
                    <a:pt x="41961" y="5333"/>
                    <a:pt x="41851" y="5582"/>
                  </a:cubicBezTo>
                  <a:cubicBezTo>
                    <a:pt x="43083" y="4758"/>
                    <a:pt x="44315" y="3843"/>
                    <a:pt x="45148" y="2642"/>
                  </a:cubicBezTo>
                  <a:cubicBezTo>
                    <a:pt x="45637" y="1936"/>
                    <a:pt x="46041" y="985"/>
                    <a:pt x="46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8"/>
            <p:cNvSpPr/>
            <p:nvPr/>
          </p:nvSpPr>
          <p:spPr>
            <a:xfrm>
              <a:off x="5778350" y="2959150"/>
              <a:ext cx="1195275" cy="773625"/>
            </a:xfrm>
            <a:custGeom>
              <a:avLst/>
              <a:gdLst/>
              <a:ahLst/>
              <a:cxnLst/>
              <a:rect l="l" t="t" r="r" b="b"/>
              <a:pathLst>
                <a:path w="47811" h="30945" extrusionOk="0">
                  <a:moveTo>
                    <a:pt x="23337" y="555"/>
                  </a:moveTo>
                  <a:cubicBezTo>
                    <a:pt x="25512" y="555"/>
                    <a:pt x="27726" y="1532"/>
                    <a:pt x="29259" y="3168"/>
                  </a:cubicBezTo>
                  <a:cubicBezTo>
                    <a:pt x="30503" y="4493"/>
                    <a:pt x="31133" y="6101"/>
                    <a:pt x="31038" y="7694"/>
                  </a:cubicBezTo>
                  <a:cubicBezTo>
                    <a:pt x="30813" y="7656"/>
                    <a:pt x="30586" y="7636"/>
                    <a:pt x="30361" y="7636"/>
                  </a:cubicBezTo>
                  <a:cubicBezTo>
                    <a:pt x="30166" y="7636"/>
                    <a:pt x="29973" y="7651"/>
                    <a:pt x="29782" y="7682"/>
                  </a:cubicBezTo>
                  <a:cubicBezTo>
                    <a:pt x="28305" y="7921"/>
                    <a:pt x="27093" y="8929"/>
                    <a:pt x="26121" y="9739"/>
                  </a:cubicBezTo>
                  <a:cubicBezTo>
                    <a:pt x="26004" y="9836"/>
                    <a:pt x="25989" y="10010"/>
                    <a:pt x="26085" y="10127"/>
                  </a:cubicBezTo>
                  <a:cubicBezTo>
                    <a:pt x="26140" y="10192"/>
                    <a:pt x="26218" y="10226"/>
                    <a:pt x="26298" y="10226"/>
                  </a:cubicBezTo>
                  <a:cubicBezTo>
                    <a:pt x="26360" y="10226"/>
                    <a:pt x="26422" y="10205"/>
                    <a:pt x="26473" y="10163"/>
                  </a:cubicBezTo>
                  <a:cubicBezTo>
                    <a:pt x="27395" y="9396"/>
                    <a:pt x="28542" y="8442"/>
                    <a:pt x="29868" y="8228"/>
                  </a:cubicBezTo>
                  <a:cubicBezTo>
                    <a:pt x="30036" y="8200"/>
                    <a:pt x="30206" y="8187"/>
                    <a:pt x="30377" y="8187"/>
                  </a:cubicBezTo>
                  <a:cubicBezTo>
                    <a:pt x="31130" y="8187"/>
                    <a:pt x="31900" y="8446"/>
                    <a:pt x="32555" y="8929"/>
                  </a:cubicBezTo>
                  <a:cubicBezTo>
                    <a:pt x="33316" y="9487"/>
                    <a:pt x="33820" y="10280"/>
                    <a:pt x="33940" y="11107"/>
                  </a:cubicBezTo>
                  <a:cubicBezTo>
                    <a:pt x="33955" y="11208"/>
                    <a:pt x="34024" y="11293"/>
                    <a:pt x="34121" y="11327"/>
                  </a:cubicBezTo>
                  <a:cubicBezTo>
                    <a:pt x="34151" y="11338"/>
                    <a:pt x="34182" y="11343"/>
                    <a:pt x="34213" y="11343"/>
                  </a:cubicBezTo>
                  <a:cubicBezTo>
                    <a:pt x="34280" y="11343"/>
                    <a:pt x="34347" y="11318"/>
                    <a:pt x="34400" y="11271"/>
                  </a:cubicBezTo>
                  <a:cubicBezTo>
                    <a:pt x="34602" y="11087"/>
                    <a:pt x="34841" y="11037"/>
                    <a:pt x="35043" y="11037"/>
                  </a:cubicBezTo>
                  <a:cubicBezTo>
                    <a:pt x="35158" y="11037"/>
                    <a:pt x="35261" y="11053"/>
                    <a:pt x="35338" y="11070"/>
                  </a:cubicBezTo>
                  <a:cubicBezTo>
                    <a:pt x="35860" y="11188"/>
                    <a:pt x="36336" y="11575"/>
                    <a:pt x="36524" y="12036"/>
                  </a:cubicBezTo>
                  <a:cubicBezTo>
                    <a:pt x="36867" y="12877"/>
                    <a:pt x="36640" y="13825"/>
                    <a:pt x="36331" y="14887"/>
                  </a:cubicBezTo>
                  <a:cubicBezTo>
                    <a:pt x="36289" y="15034"/>
                    <a:pt x="36373" y="15186"/>
                    <a:pt x="36519" y="15230"/>
                  </a:cubicBezTo>
                  <a:cubicBezTo>
                    <a:pt x="36545" y="15237"/>
                    <a:pt x="36569" y="15240"/>
                    <a:pt x="36595" y="15240"/>
                  </a:cubicBezTo>
                  <a:cubicBezTo>
                    <a:pt x="36715" y="15240"/>
                    <a:pt x="36825" y="15162"/>
                    <a:pt x="36861" y="15041"/>
                  </a:cubicBezTo>
                  <a:cubicBezTo>
                    <a:pt x="37122" y="14144"/>
                    <a:pt x="37480" y="12916"/>
                    <a:pt x="37035" y="11826"/>
                  </a:cubicBezTo>
                  <a:cubicBezTo>
                    <a:pt x="36782" y="11207"/>
                    <a:pt x="36148" y="10687"/>
                    <a:pt x="35460" y="10531"/>
                  </a:cubicBezTo>
                  <a:cubicBezTo>
                    <a:pt x="35316" y="10499"/>
                    <a:pt x="35175" y="10483"/>
                    <a:pt x="35038" y="10483"/>
                  </a:cubicBezTo>
                  <a:cubicBezTo>
                    <a:pt x="34810" y="10483"/>
                    <a:pt x="34595" y="10527"/>
                    <a:pt x="34401" y="10616"/>
                  </a:cubicBezTo>
                  <a:cubicBezTo>
                    <a:pt x="34175" y="9797"/>
                    <a:pt x="33637" y="9036"/>
                    <a:pt x="32884" y="8483"/>
                  </a:cubicBezTo>
                  <a:cubicBezTo>
                    <a:pt x="32485" y="8190"/>
                    <a:pt x="32047" y="7975"/>
                    <a:pt x="31595" y="7832"/>
                  </a:cubicBezTo>
                  <a:cubicBezTo>
                    <a:pt x="32734" y="6422"/>
                    <a:pt x="34657" y="5550"/>
                    <a:pt x="36643" y="5550"/>
                  </a:cubicBezTo>
                  <a:cubicBezTo>
                    <a:pt x="37669" y="5550"/>
                    <a:pt x="38656" y="5783"/>
                    <a:pt x="39501" y="6223"/>
                  </a:cubicBezTo>
                  <a:cubicBezTo>
                    <a:pt x="42107" y="7587"/>
                    <a:pt x="43405" y="10882"/>
                    <a:pt x="42396" y="13570"/>
                  </a:cubicBezTo>
                  <a:cubicBezTo>
                    <a:pt x="42354" y="13680"/>
                    <a:pt x="42386" y="13805"/>
                    <a:pt x="42477" y="13879"/>
                  </a:cubicBezTo>
                  <a:cubicBezTo>
                    <a:pt x="42527" y="13922"/>
                    <a:pt x="42591" y="13944"/>
                    <a:pt x="42654" y="13944"/>
                  </a:cubicBezTo>
                  <a:cubicBezTo>
                    <a:pt x="42703" y="13944"/>
                    <a:pt x="42753" y="13931"/>
                    <a:pt x="42797" y="13904"/>
                  </a:cubicBezTo>
                  <a:cubicBezTo>
                    <a:pt x="43134" y="13698"/>
                    <a:pt x="43522" y="13594"/>
                    <a:pt x="43949" y="13594"/>
                  </a:cubicBezTo>
                  <a:cubicBezTo>
                    <a:pt x="45024" y="13594"/>
                    <a:pt x="46143" y="14278"/>
                    <a:pt x="46609" y="15223"/>
                  </a:cubicBezTo>
                  <a:cubicBezTo>
                    <a:pt x="47349" y="16718"/>
                    <a:pt x="46787" y="18439"/>
                    <a:pt x="46016" y="19551"/>
                  </a:cubicBezTo>
                  <a:cubicBezTo>
                    <a:pt x="45183" y="20753"/>
                    <a:pt x="43950" y="21669"/>
                    <a:pt x="42720" y="22492"/>
                  </a:cubicBezTo>
                  <a:cubicBezTo>
                    <a:pt x="42831" y="22243"/>
                    <a:pt x="42904" y="21980"/>
                    <a:pt x="42925" y="21718"/>
                  </a:cubicBezTo>
                  <a:cubicBezTo>
                    <a:pt x="42972" y="21157"/>
                    <a:pt x="42789" y="20652"/>
                    <a:pt x="42414" y="20296"/>
                  </a:cubicBezTo>
                  <a:cubicBezTo>
                    <a:pt x="42361" y="20245"/>
                    <a:pt x="42292" y="20220"/>
                    <a:pt x="42224" y="20220"/>
                  </a:cubicBezTo>
                  <a:cubicBezTo>
                    <a:pt x="42151" y="20220"/>
                    <a:pt x="42078" y="20249"/>
                    <a:pt x="42024" y="20307"/>
                  </a:cubicBezTo>
                  <a:cubicBezTo>
                    <a:pt x="41919" y="20417"/>
                    <a:pt x="41925" y="20592"/>
                    <a:pt x="42035" y="20697"/>
                  </a:cubicBezTo>
                  <a:cubicBezTo>
                    <a:pt x="42358" y="21002"/>
                    <a:pt x="42397" y="21396"/>
                    <a:pt x="42375" y="21673"/>
                  </a:cubicBezTo>
                  <a:cubicBezTo>
                    <a:pt x="42328" y="22232"/>
                    <a:pt x="41989" y="22803"/>
                    <a:pt x="41511" y="23124"/>
                  </a:cubicBezTo>
                  <a:cubicBezTo>
                    <a:pt x="40607" y="23735"/>
                    <a:pt x="39357" y="23762"/>
                    <a:pt x="38353" y="23783"/>
                  </a:cubicBezTo>
                  <a:cubicBezTo>
                    <a:pt x="38201" y="23787"/>
                    <a:pt x="38080" y="23913"/>
                    <a:pt x="38083" y="24065"/>
                  </a:cubicBezTo>
                  <a:cubicBezTo>
                    <a:pt x="38085" y="24215"/>
                    <a:pt x="38209" y="24335"/>
                    <a:pt x="38358" y="24335"/>
                  </a:cubicBezTo>
                  <a:lnTo>
                    <a:pt x="38365" y="24335"/>
                  </a:lnTo>
                  <a:cubicBezTo>
                    <a:pt x="39441" y="24312"/>
                    <a:pt x="40780" y="24282"/>
                    <a:pt x="41820" y="23583"/>
                  </a:cubicBezTo>
                  <a:cubicBezTo>
                    <a:pt x="41973" y="23479"/>
                    <a:pt x="42115" y="23357"/>
                    <a:pt x="42243" y="23217"/>
                  </a:cubicBezTo>
                  <a:lnTo>
                    <a:pt x="42243" y="23217"/>
                  </a:lnTo>
                  <a:cubicBezTo>
                    <a:pt x="42122" y="24903"/>
                    <a:pt x="41052" y="26532"/>
                    <a:pt x="39510" y="27334"/>
                  </a:cubicBezTo>
                  <a:cubicBezTo>
                    <a:pt x="38771" y="27718"/>
                    <a:pt x="37917" y="27919"/>
                    <a:pt x="37040" y="27919"/>
                  </a:cubicBezTo>
                  <a:cubicBezTo>
                    <a:pt x="36020" y="27919"/>
                    <a:pt x="35009" y="27639"/>
                    <a:pt x="34190" y="27129"/>
                  </a:cubicBezTo>
                  <a:cubicBezTo>
                    <a:pt x="34145" y="27101"/>
                    <a:pt x="34094" y="27087"/>
                    <a:pt x="34043" y="27087"/>
                  </a:cubicBezTo>
                  <a:cubicBezTo>
                    <a:pt x="33965" y="27087"/>
                    <a:pt x="33888" y="27121"/>
                    <a:pt x="33834" y="27184"/>
                  </a:cubicBezTo>
                  <a:cubicBezTo>
                    <a:pt x="32563" y="28675"/>
                    <a:pt x="30482" y="29567"/>
                    <a:pt x="28268" y="29567"/>
                  </a:cubicBezTo>
                  <a:cubicBezTo>
                    <a:pt x="26385" y="29567"/>
                    <a:pt x="24666" y="28943"/>
                    <a:pt x="23426" y="27811"/>
                  </a:cubicBezTo>
                  <a:cubicBezTo>
                    <a:pt x="23375" y="27764"/>
                    <a:pt x="23309" y="27739"/>
                    <a:pt x="23242" y="27739"/>
                  </a:cubicBezTo>
                  <a:cubicBezTo>
                    <a:pt x="23224" y="27739"/>
                    <a:pt x="23206" y="27741"/>
                    <a:pt x="23189" y="27744"/>
                  </a:cubicBezTo>
                  <a:cubicBezTo>
                    <a:pt x="23104" y="27761"/>
                    <a:pt x="23030" y="27817"/>
                    <a:pt x="22993" y="27895"/>
                  </a:cubicBezTo>
                  <a:cubicBezTo>
                    <a:pt x="22095" y="29739"/>
                    <a:pt x="19727" y="30396"/>
                    <a:pt x="17811" y="30396"/>
                  </a:cubicBezTo>
                  <a:cubicBezTo>
                    <a:pt x="17623" y="30396"/>
                    <a:pt x="17436" y="30390"/>
                    <a:pt x="17251" y="30378"/>
                  </a:cubicBezTo>
                  <a:cubicBezTo>
                    <a:pt x="13062" y="30113"/>
                    <a:pt x="9045" y="27470"/>
                    <a:pt x="7256" y="23803"/>
                  </a:cubicBezTo>
                  <a:cubicBezTo>
                    <a:pt x="7209" y="23705"/>
                    <a:pt x="7111" y="23648"/>
                    <a:pt x="7008" y="23648"/>
                  </a:cubicBezTo>
                  <a:cubicBezTo>
                    <a:pt x="6978" y="23648"/>
                    <a:pt x="6946" y="23653"/>
                    <a:pt x="6915" y="23663"/>
                  </a:cubicBezTo>
                  <a:cubicBezTo>
                    <a:pt x="6147" y="23937"/>
                    <a:pt x="5328" y="24083"/>
                    <a:pt x="4551" y="24083"/>
                  </a:cubicBezTo>
                  <a:cubicBezTo>
                    <a:pt x="3630" y="24083"/>
                    <a:pt x="2343" y="23882"/>
                    <a:pt x="1426" y="22919"/>
                  </a:cubicBezTo>
                  <a:cubicBezTo>
                    <a:pt x="778" y="22242"/>
                    <a:pt x="596" y="21082"/>
                    <a:pt x="981" y="20102"/>
                  </a:cubicBezTo>
                  <a:cubicBezTo>
                    <a:pt x="1295" y="19307"/>
                    <a:pt x="1897" y="18825"/>
                    <a:pt x="2636" y="18782"/>
                  </a:cubicBezTo>
                  <a:cubicBezTo>
                    <a:pt x="2727" y="18777"/>
                    <a:pt x="2811" y="18725"/>
                    <a:pt x="2857" y="18647"/>
                  </a:cubicBezTo>
                  <a:cubicBezTo>
                    <a:pt x="2904" y="18568"/>
                    <a:pt x="2908" y="18469"/>
                    <a:pt x="2868" y="18386"/>
                  </a:cubicBezTo>
                  <a:cubicBezTo>
                    <a:pt x="2618" y="17870"/>
                    <a:pt x="2683" y="17245"/>
                    <a:pt x="3042" y="16671"/>
                  </a:cubicBezTo>
                  <a:cubicBezTo>
                    <a:pt x="3487" y="15962"/>
                    <a:pt x="4284" y="15487"/>
                    <a:pt x="5025" y="15487"/>
                  </a:cubicBezTo>
                  <a:cubicBezTo>
                    <a:pt x="5257" y="15487"/>
                    <a:pt x="5480" y="15531"/>
                    <a:pt x="5690" y="15620"/>
                  </a:cubicBezTo>
                  <a:cubicBezTo>
                    <a:pt x="5725" y="15635"/>
                    <a:pt x="5762" y="15643"/>
                    <a:pt x="5799" y="15643"/>
                  </a:cubicBezTo>
                  <a:cubicBezTo>
                    <a:pt x="5865" y="15643"/>
                    <a:pt x="5930" y="15619"/>
                    <a:pt x="5981" y="15572"/>
                  </a:cubicBezTo>
                  <a:cubicBezTo>
                    <a:pt x="6062" y="15501"/>
                    <a:pt x="6093" y="15390"/>
                    <a:pt x="6063" y="15289"/>
                  </a:cubicBezTo>
                  <a:cubicBezTo>
                    <a:pt x="5493" y="13357"/>
                    <a:pt x="6287" y="11077"/>
                    <a:pt x="7947" y="9866"/>
                  </a:cubicBezTo>
                  <a:cubicBezTo>
                    <a:pt x="8829" y="9223"/>
                    <a:pt x="9958" y="8871"/>
                    <a:pt x="11130" y="8871"/>
                  </a:cubicBezTo>
                  <a:cubicBezTo>
                    <a:pt x="12117" y="8871"/>
                    <a:pt x="13058" y="9120"/>
                    <a:pt x="13854" y="9588"/>
                  </a:cubicBezTo>
                  <a:cubicBezTo>
                    <a:pt x="13693" y="9703"/>
                    <a:pt x="13539" y="9831"/>
                    <a:pt x="13397" y="9976"/>
                  </a:cubicBezTo>
                  <a:cubicBezTo>
                    <a:pt x="12752" y="10631"/>
                    <a:pt x="12416" y="11480"/>
                    <a:pt x="12475" y="12303"/>
                  </a:cubicBezTo>
                  <a:cubicBezTo>
                    <a:pt x="12486" y="12449"/>
                    <a:pt x="12606" y="12559"/>
                    <a:pt x="12751" y="12559"/>
                  </a:cubicBezTo>
                  <a:cubicBezTo>
                    <a:pt x="12757" y="12559"/>
                    <a:pt x="12764" y="12559"/>
                    <a:pt x="12770" y="12557"/>
                  </a:cubicBezTo>
                  <a:cubicBezTo>
                    <a:pt x="12922" y="12547"/>
                    <a:pt x="13037" y="12415"/>
                    <a:pt x="13026" y="12262"/>
                  </a:cubicBezTo>
                  <a:cubicBezTo>
                    <a:pt x="12979" y="11596"/>
                    <a:pt x="13258" y="10903"/>
                    <a:pt x="13791" y="10362"/>
                  </a:cubicBezTo>
                  <a:cubicBezTo>
                    <a:pt x="14325" y="9818"/>
                    <a:pt x="15019" y="9513"/>
                    <a:pt x="15712" y="9511"/>
                  </a:cubicBezTo>
                  <a:lnTo>
                    <a:pt x="15712" y="9511"/>
                  </a:lnTo>
                  <a:cubicBezTo>
                    <a:pt x="15710" y="9645"/>
                    <a:pt x="15781" y="9765"/>
                    <a:pt x="15900" y="9824"/>
                  </a:cubicBezTo>
                  <a:cubicBezTo>
                    <a:pt x="15955" y="9851"/>
                    <a:pt x="16012" y="9863"/>
                    <a:pt x="16069" y="9863"/>
                  </a:cubicBezTo>
                  <a:cubicBezTo>
                    <a:pt x="16181" y="9863"/>
                    <a:pt x="16288" y="9816"/>
                    <a:pt x="16363" y="9753"/>
                  </a:cubicBezTo>
                  <a:cubicBezTo>
                    <a:pt x="16485" y="9653"/>
                    <a:pt x="16536" y="9498"/>
                    <a:pt x="16495" y="9354"/>
                  </a:cubicBezTo>
                  <a:cubicBezTo>
                    <a:pt x="16466" y="9244"/>
                    <a:pt x="16343" y="8986"/>
                    <a:pt x="15876" y="8961"/>
                  </a:cubicBezTo>
                  <a:cubicBezTo>
                    <a:pt x="15827" y="8959"/>
                    <a:pt x="15778" y="8957"/>
                    <a:pt x="15729" y="8957"/>
                  </a:cubicBezTo>
                  <a:cubicBezTo>
                    <a:pt x="15243" y="8957"/>
                    <a:pt x="14760" y="9079"/>
                    <a:pt x="14315" y="9304"/>
                  </a:cubicBezTo>
                  <a:cubicBezTo>
                    <a:pt x="14825" y="4905"/>
                    <a:pt x="18282" y="1177"/>
                    <a:pt x="22392" y="618"/>
                  </a:cubicBezTo>
                  <a:cubicBezTo>
                    <a:pt x="22701" y="576"/>
                    <a:pt x="23020" y="555"/>
                    <a:pt x="23337" y="555"/>
                  </a:cubicBezTo>
                  <a:close/>
                  <a:moveTo>
                    <a:pt x="23339" y="1"/>
                  </a:moveTo>
                  <a:cubicBezTo>
                    <a:pt x="22996" y="1"/>
                    <a:pt x="22654" y="24"/>
                    <a:pt x="22321" y="69"/>
                  </a:cubicBezTo>
                  <a:cubicBezTo>
                    <a:pt x="18064" y="650"/>
                    <a:pt x="14469" y="4423"/>
                    <a:pt x="13808" y="8929"/>
                  </a:cubicBezTo>
                  <a:cubicBezTo>
                    <a:pt x="13003" y="8526"/>
                    <a:pt x="12086" y="8315"/>
                    <a:pt x="11132" y="8315"/>
                  </a:cubicBezTo>
                  <a:cubicBezTo>
                    <a:pt x="9846" y="8315"/>
                    <a:pt x="8601" y="8705"/>
                    <a:pt x="7625" y="9417"/>
                  </a:cubicBezTo>
                  <a:cubicBezTo>
                    <a:pt x="5886" y="10683"/>
                    <a:pt x="5021" y="12908"/>
                    <a:pt x="5420" y="14964"/>
                  </a:cubicBezTo>
                  <a:cubicBezTo>
                    <a:pt x="5295" y="14943"/>
                    <a:pt x="5168" y="14932"/>
                    <a:pt x="5040" y="14932"/>
                  </a:cubicBezTo>
                  <a:cubicBezTo>
                    <a:pt x="4108" y="14932"/>
                    <a:pt x="3130" y="15494"/>
                    <a:pt x="2578" y="16375"/>
                  </a:cubicBezTo>
                  <a:cubicBezTo>
                    <a:pt x="2190" y="16993"/>
                    <a:pt x="2074" y="17667"/>
                    <a:pt x="2243" y="18278"/>
                  </a:cubicBezTo>
                  <a:cubicBezTo>
                    <a:pt x="1457" y="18452"/>
                    <a:pt x="810" y="19036"/>
                    <a:pt x="471" y="19896"/>
                  </a:cubicBezTo>
                  <a:cubicBezTo>
                    <a:pt x="1" y="21088"/>
                    <a:pt x="225" y="22456"/>
                    <a:pt x="1030" y="23297"/>
                  </a:cubicBezTo>
                  <a:cubicBezTo>
                    <a:pt x="2082" y="24401"/>
                    <a:pt x="3525" y="24632"/>
                    <a:pt x="4553" y="24632"/>
                  </a:cubicBezTo>
                  <a:cubicBezTo>
                    <a:pt x="5315" y="24632"/>
                    <a:pt x="6112" y="24503"/>
                    <a:pt x="6872" y="24259"/>
                  </a:cubicBezTo>
                  <a:cubicBezTo>
                    <a:pt x="8795" y="27986"/>
                    <a:pt x="12920" y="30653"/>
                    <a:pt x="17218" y="30926"/>
                  </a:cubicBezTo>
                  <a:cubicBezTo>
                    <a:pt x="17415" y="30938"/>
                    <a:pt x="17615" y="30945"/>
                    <a:pt x="17812" y="30945"/>
                  </a:cubicBezTo>
                  <a:cubicBezTo>
                    <a:pt x="19787" y="30945"/>
                    <a:pt x="22213" y="30280"/>
                    <a:pt x="23320" y="28446"/>
                  </a:cubicBezTo>
                  <a:cubicBezTo>
                    <a:pt x="24636" y="29527"/>
                    <a:pt x="26379" y="30118"/>
                    <a:pt x="28269" y="30118"/>
                  </a:cubicBezTo>
                  <a:cubicBezTo>
                    <a:pt x="30555" y="30118"/>
                    <a:pt x="32716" y="29224"/>
                    <a:pt x="34101" y="27717"/>
                  </a:cubicBezTo>
                  <a:cubicBezTo>
                    <a:pt x="34973" y="28211"/>
                    <a:pt x="35986" y="28472"/>
                    <a:pt x="37041" y="28472"/>
                  </a:cubicBezTo>
                  <a:cubicBezTo>
                    <a:pt x="38009" y="28472"/>
                    <a:pt x="38950" y="28248"/>
                    <a:pt x="39766" y="27823"/>
                  </a:cubicBezTo>
                  <a:cubicBezTo>
                    <a:pt x="41548" y="26895"/>
                    <a:pt x="42729" y="25054"/>
                    <a:pt x="42804" y="23100"/>
                  </a:cubicBezTo>
                  <a:cubicBezTo>
                    <a:pt x="44152" y="22208"/>
                    <a:pt x="45530" y="21218"/>
                    <a:pt x="46468" y="19866"/>
                  </a:cubicBezTo>
                  <a:cubicBezTo>
                    <a:pt x="47566" y="18282"/>
                    <a:pt x="47810" y="16408"/>
                    <a:pt x="47103" y="14977"/>
                  </a:cubicBezTo>
                  <a:cubicBezTo>
                    <a:pt x="46542" y="13836"/>
                    <a:pt x="45245" y="13040"/>
                    <a:pt x="43950" y="13040"/>
                  </a:cubicBezTo>
                  <a:cubicBezTo>
                    <a:pt x="43656" y="13040"/>
                    <a:pt x="43370" y="13082"/>
                    <a:pt x="43101" y="13166"/>
                  </a:cubicBezTo>
                  <a:cubicBezTo>
                    <a:pt x="43824" y="10352"/>
                    <a:pt x="42414" y="7122"/>
                    <a:pt x="39758" y="5733"/>
                  </a:cubicBezTo>
                  <a:cubicBezTo>
                    <a:pt x="38834" y="5251"/>
                    <a:pt x="37758" y="4996"/>
                    <a:pt x="36646" y="4996"/>
                  </a:cubicBezTo>
                  <a:cubicBezTo>
                    <a:pt x="34724" y="4996"/>
                    <a:pt x="32853" y="5753"/>
                    <a:pt x="31590" y="7011"/>
                  </a:cubicBezTo>
                  <a:cubicBezTo>
                    <a:pt x="31498" y="5507"/>
                    <a:pt x="30827" y="4030"/>
                    <a:pt x="29663" y="2788"/>
                  </a:cubicBezTo>
                  <a:cubicBezTo>
                    <a:pt x="28027" y="1043"/>
                    <a:pt x="25663" y="1"/>
                    <a:pt x="23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8"/>
            <p:cNvSpPr/>
            <p:nvPr/>
          </p:nvSpPr>
          <p:spPr>
            <a:xfrm>
              <a:off x="6004900" y="3434300"/>
              <a:ext cx="253475" cy="128500"/>
            </a:xfrm>
            <a:custGeom>
              <a:avLst/>
              <a:gdLst/>
              <a:ahLst/>
              <a:cxnLst/>
              <a:rect l="l" t="t" r="r" b="b"/>
              <a:pathLst>
                <a:path w="10139" h="5140" extrusionOk="0">
                  <a:moveTo>
                    <a:pt x="509" y="0"/>
                  </a:moveTo>
                  <a:cubicBezTo>
                    <a:pt x="475" y="0"/>
                    <a:pt x="441" y="5"/>
                    <a:pt x="407" y="14"/>
                  </a:cubicBezTo>
                  <a:cubicBezTo>
                    <a:pt x="276" y="51"/>
                    <a:pt x="137" y="162"/>
                    <a:pt x="123" y="330"/>
                  </a:cubicBezTo>
                  <a:cubicBezTo>
                    <a:pt x="113" y="428"/>
                    <a:pt x="151" y="520"/>
                    <a:pt x="221" y="586"/>
                  </a:cubicBezTo>
                  <a:cubicBezTo>
                    <a:pt x="2" y="1075"/>
                    <a:pt x="1" y="1642"/>
                    <a:pt x="222" y="2197"/>
                  </a:cubicBezTo>
                  <a:cubicBezTo>
                    <a:pt x="522" y="2949"/>
                    <a:pt x="1184" y="3573"/>
                    <a:pt x="1950" y="3825"/>
                  </a:cubicBezTo>
                  <a:cubicBezTo>
                    <a:pt x="2335" y="3952"/>
                    <a:pt x="2723" y="4006"/>
                    <a:pt x="3104" y="4006"/>
                  </a:cubicBezTo>
                  <a:cubicBezTo>
                    <a:pt x="4016" y="4006"/>
                    <a:pt x="4888" y="3698"/>
                    <a:pt x="5581" y="3352"/>
                  </a:cubicBezTo>
                  <a:cubicBezTo>
                    <a:pt x="5838" y="4051"/>
                    <a:pt x="6444" y="4628"/>
                    <a:pt x="7260" y="4932"/>
                  </a:cubicBezTo>
                  <a:cubicBezTo>
                    <a:pt x="7632" y="5072"/>
                    <a:pt x="8012" y="5139"/>
                    <a:pt x="8382" y="5139"/>
                  </a:cubicBezTo>
                  <a:cubicBezTo>
                    <a:pt x="8985" y="5139"/>
                    <a:pt x="9556" y="4957"/>
                    <a:pt x="9998" y="4609"/>
                  </a:cubicBezTo>
                  <a:cubicBezTo>
                    <a:pt x="10117" y="4515"/>
                    <a:pt x="10138" y="4342"/>
                    <a:pt x="10044" y="4222"/>
                  </a:cubicBezTo>
                  <a:cubicBezTo>
                    <a:pt x="9987" y="4151"/>
                    <a:pt x="9906" y="4114"/>
                    <a:pt x="9824" y="4114"/>
                  </a:cubicBezTo>
                  <a:cubicBezTo>
                    <a:pt x="9764" y="4114"/>
                    <a:pt x="9705" y="4133"/>
                    <a:pt x="9655" y="4174"/>
                  </a:cubicBezTo>
                  <a:cubicBezTo>
                    <a:pt x="9310" y="4446"/>
                    <a:pt x="8861" y="4585"/>
                    <a:pt x="8382" y="4585"/>
                  </a:cubicBezTo>
                  <a:cubicBezTo>
                    <a:pt x="8077" y="4585"/>
                    <a:pt x="7761" y="4529"/>
                    <a:pt x="7452" y="4414"/>
                  </a:cubicBezTo>
                  <a:cubicBezTo>
                    <a:pt x="6685" y="4127"/>
                    <a:pt x="6151" y="3560"/>
                    <a:pt x="6025" y="2896"/>
                  </a:cubicBezTo>
                  <a:cubicBezTo>
                    <a:pt x="6008" y="2810"/>
                    <a:pt x="5952" y="2735"/>
                    <a:pt x="5872" y="2697"/>
                  </a:cubicBezTo>
                  <a:cubicBezTo>
                    <a:pt x="5835" y="2680"/>
                    <a:pt x="5795" y="2671"/>
                    <a:pt x="5755" y="2671"/>
                  </a:cubicBezTo>
                  <a:cubicBezTo>
                    <a:pt x="5709" y="2671"/>
                    <a:pt x="5662" y="2683"/>
                    <a:pt x="5620" y="2707"/>
                  </a:cubicBezTo>
                  <a:cubicBezTo>
                    <a:pt x="5059" y="3017"/>
                    <a:pt x="4097" y="3449"/>
                    <a:pt x="3088" y="3449"/>
                  </a:cubicBezTo>
                  <a:cubicBezTo>
                    <a:pt x="2767" y="3449"/>
                    <a:pt x="2441" y="3406"/>
                    <a:pt x="2123" y="3301"/>
                  </a:cubicBezTo>
                  <a:cubicBezTo>
                    <a:pt x="1517" y="3101"/>
                    <a:pt x="971" y="2587"/>
                    <a:pt x="733" y="1992"/>
                  </a:cubicBezTo>
                  <a:cubicBezTo>
                    <a:pt x="555" y="1545"/>
                    <a:pt x="567" y="1095"/>
                    <a:pt x="765" y="727"/>
                  </a:cubicBezTo>
                  <a:cubicBezTo>
                    <a:pt x="822" y="618"/>
                    <a:pt x="957" y="370"/>
                    <a:pt x="791" y="141"/>
                  </a:cubicBezTo>
                  <a:cubicBezTo>
                    <a:pt x="725" y="51"/>
                    <a:pt x="620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54"/>
          <p:cNvSpPr txBox="1">
            <a:spLocks noGrp="1"/>
          </p:cNvSpPr>
          <p:nvPr>
            <p:ph type="ctrTitle"/>
          </p:nvPr>
        </p:nvSpPr>
        <p:spPr>
          <a:xfrm>
            <a:off x="2679300" y="540000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</a:t>
            </a:r>
            <a:endParaRPr/>
          </a:p>
        </p:txBody>
      </p:sp>
      <p:sp>
        <p:nvSpPr>
          <p:cNvPr id="1675" name="Google Shape;1675;p54"/>
          <p:cNvSpPr txBox="1">
            <a:spLocks noGrp="1"/>
          </p:cNvSpPr>
          <p:nvPr>
            <p:ph type="subTitle" idx="1"/>
          </p:nvPr>
        </p:nvSpPr>
        <p:spPr>
          <a:xfrm>
            <a:off x="2679300" y="209060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Powers of President – Executive Privilege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United States v. Nixon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76" name="Google Shape;1676;p54"/>
          <p:cNvSpPr txBox="1">
            <a:spLocks noGrp="1"/>
          </p:cNvSpPr>
          <p:nvPr>
            <p:ph type="subTitle" idx="2"/>
          </p:nvPr>
        </p:nvSpPr>
        <p:spPr>
          <a:xfrm>
            <a:off x="2771620" y="3546696"/>
            <a:ext cx="3635246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PRESENTED </a:t>
            </a:r>
            <a:r>
              <a:rPr lang="en">
                <a:solidFill>
                  <a:schemeClr val="tx1"/>
                </a:solidFill>
              </a:rPr>
              <a:t>BY ZHANG </a:t>
            </a:r>
            <a:r>
              <a:rPr lang="en" dirty="0">
                <a:solidFill>
                  <a:schemeClr val="tx1"/>
                </a:solidFill>
              </a:rPr>
              <a:t>WEI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77" name="Google Shape;1677;p54"/>
          <p:cNvSpPr/>
          <p:nvPr/>
        </p:nvSpPr>
        <p:spPr>
          <a:xfrm>
            <a:off x="2520725" y="1248251"/>
            <a:ext cx="4102530" cy="571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THANKS!</a:t>
            </a:r>
          </a:p>
        </p:txBody>
      </p:sp>
      <p:grpSp>
        <p:nvGrpSpPr>
          <p:cNvPr id="1678" name="Google Shape;1678;p54"/>
          <p:cNvGrpSpPr/>
          <p:nvPr/>
        </p:nvGrpSpPr>
        <p:grpSpPr>
          <a:xfrm>
            <a:off x="1594840" y="2658696"/>
            <a:ext cx="1644345" cy="689439"/>
            <a:chOff x="1868275" y="121150"/>
            <a:chExt cx="1885500" cy="790550"/>
          </a:xfrm>
        </p:grpSpPr>
        <p:sp>
          <p:nvSpPr>
            <p:cNvPr id="1679" name="Google Shape;1679;p54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623;p56">
            <a:extLst>
              <a:ext uri="{FF2B5EF4-FFF2-40B4-BE49-F238E27FC236}">
                <a16:creationId xmlns:a16="http://schemas.microsoft.com/office/drawing/2014/main" id="{D5BB0AF5-EEA4-DF45-BEC4-BEF9C4B50449}"/>
              </a:ext>
            </a:extLst>
          </p:cNvPr>
          <p:cNvGrpSpPr/>
          <p:nvPr/>
        </p:nvGrpSpPr>
        <p:grpSpPr>
          <a:xfrm>
            <a:off x="1023350" y="3581139"/>
            <a:ext cx="857343" cy="670183"/>
            <a:chOff x="6591023" y="1485539"/>
            <a:chExt cx="340233" cy="228105"/>
          </a:xfrm>
        </p:grpSpPr>
        <p:sp>
          <p:nvSpPr>
            <p:cNvPr id="88" name="Google Shape;2624;p56">
              <a:extLst>
                <a:ext uri="{FF2B5EF4-FFF2-40B4-BE49-F238E27FC236}">
                  <a16:creationId xmlns:a16="http://schemas.microsoft.com/office/drawing/2014/main" id="{CC7E6A7A-9BC9-4D4E-B15A-0D0724BA5F6C}"/>
                </a:ext>
              </a:extLst>
            </p:cNvPr>
            <p:cNvSpPr/>
            <p:nvPr/>
          </p:nvSpPr>
          <p:spPr>
            <a:xfrm>
              <a:off x="6596217" y="1490733"/>
              <a:ext cx="329808" cy="217717"/>
            </a:xfrm>
            <a:custGeom>
              <a:avLst/>
              <a:gdLst/>
              <a:ahLst/>
              <a:cxnLst/>
              <a:rect l="l" t="t" r="r" b="b"/>
              <a:pathLst>
                <a:path w="9080" h="599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802"/>
                  </a:lnTo>
                  <a:cubicBezTo>
                    <a:pt x="1" y="5907"/>
                    <a:pt x="86" y="5993"/>
                    <a:pt x="191" y="5993"/>
                  </a:cubicBezTo>
                  <a:lnTo>
                    <a:pt x="8888" y="5993"/>
                  </a:lnTo>
                  <a:cubicBezTo>
                    <a:pt x="8993" y="5993"/>
                    <a:pt x="9080" y="5907"/>
                    <a:pt x="9080" y="5802"/>
                  </a:cubicBez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25;p56">
              <a:extLst>
                <a:ext uri="{FF2B5EF4-FFF2-40B4-BE49-F238E27FC236}">
                  <a16:creationId xmlns:a16="http://schemas.microsoft.com/office/drawing/2014/main" id="{E67B370A-FC59-3C4A-ABCB-71ECF3A36552}"/>
                </a:ext>
              </a:extLst>
            </p:cNvPr>
            <p:cNvSpPr/>
            <p:nvPr/>
          </p:nvSpPr>
          <p:spPr>
            <a:xfrm>
              <a:off x="6596217" y="1490733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76"/>
                  </a:lnTo>
                  <a:lnTo>
                    <a:pt x="9080" y="576"/>
                  </a:ln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26;p56">
              <a:extLst>
                <a:ext uri="{FF2B5EF4-FFF2-40B4-BE49-F238E27FC236}">
                  <a16:creationId xmlns:a16="http://schemas.microsoft.com/office/drawing/2014/main" id="{49D35C5E-67AB-D042-8CFD-1541A31DD3E3}"/>
                </a:ext>
              </a:extLst>
            </p:cNvPr>
            <p:cNvSpPr/>
            <p:nvPr/>
          </p:nvSpPr>
          <p:spPr>
            <a:xfrm>
              <a:off x="6596217" y="1569407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27;p56">
              <a:extLst>
                <a:ext uri="{FF2B5EF4-FFF2-40B4-BE49-F238E27FC236}">
                  <a16:creationId xmlns:a16="http://schemas.microsoft.com/office/drawing/2014/main" id="{A2BDC87A-7A0C-0D4B-A37E-51ED91BB2B29}"/>
                </a:ext>
              </a:extLst>
            </p:cNvPr>
            <p:cNvSpPr/>
            <p:nvPr/>
          </p:nvSpPr>
          <p:spPr>
            <a:xfrm>
              <a:off x="6596217" y="1608817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" y="0"/>
                  </a:moveTo>
                  <a:lnTo>
                    <a:pt x="1" y="575"/>
                  </a:lnTo>
                  <a:lnTo>
                    <a:pt x="9080" y="575"/>
                  </a:lnTo>
                  <a:lnTo>
                    <a:pt x="9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28;p56">
              <a:extLst>
                <a:ext uri="{FF2B5EF4-FFF2-40B4-BE49-F238E27FC236}">
                  <a16:creationId xmlns:a16="http://schemas.microsoft.com/office/drawing/2014/main" id="{4190F181-0D08-8342-B317-34EB30C6DD72}"/>
                </a:ext>
              </a:extLst>
            </p:cNvPr>
            <p:cNvSpPr/>
            <p:nvPr/>
          </p:nvSpPr>
          <p:spPr>
            <a:xfrm>
              <a:off x="6596217" y="1608817"/>
              <a:ext cx="21212" cy="20922"/>
            </a:xfrm>
            <a:custGeom>
              <a:avLst/>
              <a:gdLst/>
              <a:ahLst/>
              <a:cxnLst/>
              <a:rect l="l" t="t" r="r" b="b"/>
              <a:pathLst>
                <a:path w="584" h="576" extrusionOk="0">
                  <a:moveTo>
                    <a:pt x="1" y="0"/>
                  </a:moveTo>
                  <a:lnTo>
                    <a:pt x="1" y="575"/>
                  </a:lnTo>
                  <a:lnTo>
                    <a:pt x="583" y="57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29;p56">
              <a:extLst>
                <a:ext uri="{FF2B5EF4-FFF2-40B4-BE49-F238E27FC236}">
                  <a16:creationId xmlns:a16="http://schemas.microsoft.com/office/drawing/2014/main" id="{C686F789-DDC5-3C4A-884B-822B6CB18DB1}"/>
                </a:ext>
              </a:extLst>
            </p:cNvPr>
            <p:cNvSpPr/>
            <p:nvPr/>
          </p:nvSpPr>
          <p:spPr>
            <a:xfrm>
              <a:off x="6596217" y="1648118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9080" y="578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30;p56">
              <a:extLst>
                <a:ext uri="{FF2B5EF4-FFF2-40B4-BE49-F238E27FC236}">
                  <a16:creationId xmlns:a16="http://schemas.microsoft.com/office/drawing/2014/main" id="{0731A1E2-67F4-8A41-B6AE-3EBE2C8C25E0}"/>
                </a:ext>
              </a:extLst>
            </p:cNvPr>
            <p:cNvSpPr/>
            <p:nvPr/>
          </p:nvSpPr>
          <p:spPr>
            <a:xfrm>
              <a:off x="6596217" y="1687455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8888" y="577"/>
                  </a:lnTo>
                  <a:cubicBezTo>
                    <a:pt x="8993" y="577"/>
                    <a:pt x="9080" y="491"/>
                    <a:pt x="9080" y="386"/>
                  </a:cubicBez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31;p56">
              <a:extLst>
                <a:ext uri="{FF2B5EF4-FFF2-40B4-BE49-F238E27FC236}">
                  <a16:creationId xmlns:a16="http://schemas.microsoft.com/office/drawing/2014/main" id="{6181963E-50AB-BD42-BE63-62EE03F94263}"/>
                </a:ext>
              </a:extLst>
            </p:cNvPr>
            <p:cNvSpPr/>
            <p:nvPr/>
          </p:nvSpPr>
          <p:spPr>
            <a:xfrm>
              <a:off x="6596217" y="1530070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32;p56">
              <a:extLst>
                <a:ext uri="{FF2B5EF4-FFF2-40B4-BE49-F238E27FC236}">
                  <a16:creationId xmlns:a16="http://schemas.microsoft.com/office/drawing/2014/main" id="{45C30155-061E-DB46-A638-7374E445E0BF}"/>
                </a:ext>
              </a:extLst>
            </p:cNvPr>
            <p:cNvSpPr/>
            <p:nvPr/>
          </p:nvSpPr>
          <p:spPr>
            <a:xfrm>
              <a:off x="6596217" y="1490733"/>
              <a:ext cx="142275" cy="99669"/>
            </a:xfrm>
            <a:custGeom>
              <a:avLst/>
              <a:gdLst/>
              <a:ahLst/>
              <a:cxnLst/>
              <a:rect l="l" t="t" r="r" b="b"/>
              <a:pathLst>
                <a:path w="3917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3702" y="2743"/>
                  </a:lnTo>
                  <a:cubicBezTo>
                    <a:pt x="3820" y="2743"/>
                    <a:pt x="3917" y="2645"/>
                    <a:pt x="3917" y="2527"/>
                  </a:cubicBezTo>
                  <a:lnTo>
                    <a:pt x="3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33;p56">
              <a:extLst>
                <a:ext uri="{FF2B5EF4-FFF2-40B4-BE49-F238E27FC236}">
                  <a16:creationId xmlns:a16="http://schemas.microsoft.com/office/drawing/2014/main" id="{C059BA20-5076-2C48-BA7E-8142AFED3F49}"/>
                </a:ext>
              </a:extLst>
            </p:cNvPr>
            <p:cNvSpPr/>
            <p:nvPr/>
          </p:nvSpPr>
          <p:spPr>
            <a:xfrm>
              <a:off x="6596217" y="1490733"/>
              <a:ext cx="28840" cy="99669"/>
            </a:xfrm>
            <a:custGeom>
              <a:avLst/>
              <a:gdLst/>
              <a:ahLst/>
              <a:cxnLst/>
              <a:rect l="l" t="t" r="r" b="b"/>
              <a:pathLst>
                <a:path w="794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602" y="2743"/>
                  </a:lnTo>
                  <a:lnTo>
                    <a:pt x="602" y="191"/>
                  </a:lnTo>
                  <a:cubicBezTo>
                    <a:pt x="602" y="86"/>
                    <a:pt x="688" y="1"/>
                    <a:pt x="79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34;p56">
              <a:extLst>
                <a:ext uri="{FF2B5EF4-FFF2-40B4-BE49-F238E27FC236}">
                  <a16:creationId xmlns:a16="http://schemas.microsoft.com/office/drawing/2014/main" id="{7B37272D-7662-3644-8511-CE5BA1BF5634}"/>
                </a:ext>
              </a:extLst>
            </p:cNvPr>
            <p:cNvSpPr/>
            <p:nvPr/>
          </p:nvSpPr>
          <p:spPr>
            <a:xfrm>
              <a:off x="6619463" y="150965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6" y="70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35;p56">
              <a:extLst>
                <a:ext uri="{FF2B5EF4-FFF2-40B4-BE49-F238E27FC236}">
                  <a16:creationId xmlns:a16="http://schemas.microsoft.com/office/drawing/2014/main" id="{98EDB31D-D76F-EA49-BA43-89C7BF38D81D}"/>
                </a:ext>
              </a:extLst>
            </p:cNvPr>
            <p:cNvSpPr/>
            <p:nvPr/>
          </p:nvSpPr>
          <p:spPr>
            <a:xfrm>
              <a:off x="664096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7" y="70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36;p56">
              <a:extLst>
                <a:ext uri="{FF2B5EF4-FFF2-40B4-BE49-F238E27FC236}">
                  <a16:creationId xmlns:a16="http://schemas.microsoft.com/office/drawing/2014/main" id="{55DE07E3-5500-414E-BC60-B35FD99D3518}"/>
                </a:ext>
              </a:extLst>
            </p:cNvPr>
            <p:cNvSpPr/>
            <p:nvPr/>
          </p:nvSpPr>
          <p:spPr>
            <a:xfrm>
              <a:off x="666250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37;p56">
              <a:extLst>
                <a:ext uri="{FF2B5EF4-FFF2-40B4-BE49-F238E27FC236}">
                  <a16:creationId xmlns:a16="http://schemas.microsoft.com/office/drawing/2014/main" id="{0937122E-3224-EB47-A314-C3B57128BEE6}"/>
                </a:ext>
              </a:extLst>
            </p:cNvPr>
            <p:cNvSpPr/>
            <p:nvPr/>
          </p:nvSpPr>
          <p:spPr>
            <a:xfrm>
              <a:off x="6684045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0" y="106"/>
                    <a:pt x="0" y="144"/>
                  </a:cubicBezTo>
                  <a:cubicBezTo>
                    <a:pt x="0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8;p56">
              <a:extLst>
                <a:ext uri="{FF2B5EF4-FFF2-40B4-BE49-F238E27FC236}">
                  <a16:creationId xmlns:a16="http://schemas.microsoft.com/office/drawing/2014/main" id="{EF8F3597-6E15-5340-A61E-5C34BCF39883}"/>
                </a:ext>
              </a:extLst>
            </p:cNvPr>
            <p:cNvSpPr/>
            <p:nvPr/>
          </p:nvSpPr>
          <p:spPr>
            <a:xfrm>
              <a:off x="6705548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6" y="70"/>
                    <a:pt x="1" y="106"/>
                    <a:pt x="1" y="144"/>
                  </a:cubicBezTo>
                  <a:cubicBezTo>
                    <a:pt x="1" y="182"/>
                    <a:pt x="16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6"/>
                    <a:pt x="272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9;p56">
              <a:extLst>
                <a:ext uri="{FF2B5EF4-FFF2-40B4-BE49-F238E27FC236}">
                  <a16:creationId xmlns:a16="http://schemas.microsoft.com/office/drawing/2014/main" id="{C2C4E1AF-9D71-6548-A914-3BCD036AF670}"/>
                </a:ext>
              </a:extLst>
            </p:cNvPr>
            <p:cNvSpPr/>
            <p:nvPr/>
          </p:nvSpPr>
          <p:spPr>
            <a:xfrm>
              <a:off x="6608712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5" y="69"/>
                    <a:pt x="1" y="105"/>
                    <a:pt x="1" y="143"/>
                  </a:cubicBezTo>
                  <a:cubicBezTo>
                    <a:pt x="1" y="181"/>
                    <a:pt x="15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40;p56">
              <a:extLst>
                <a:ext uri="{FF2B5EF4-FFF2-40B4-BE49-F238E27FC236}">
                  <a16:creationId xmlns:a16="http://schemas.microsoft.com/office/drawing/2014/main" id="{7A71DCEC-1FCD-2D4D-85A5-E3E692AC6F8E}"/>
                </a:ext>
              </a:extLst>
            </p:cNvPr>
            <p:cNvSpPr/>
            <p:nvPr/>
          </p:nvSpPr>
          <p:spPr>
            <a:xfrm>
              <a:off x="6630251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1" y="42"/>
                  </a:cubicBezTo>
                  <a:cubicBezTo>
                    <a:pt x="15" y="69"/>
                    <a:pt x="0" y="105"/>
                    <a:pt x="0" y="143"/>
                  </a:cubicBezTo>
                  <a:cubicBezTo>
                    <a:pt x="0" y="181"/>
                    <a:pt x="15" y="218"/>
                    <a:pt x="41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41;p56">
              <a:extLst>
                <a:ext uri="{FF2B5EF4-FFF2-40B4-BE49-F238E27FC236}">
                  <a16:creationId xmlns:a16="http://schemas.microsoft.com/office/drawing/2014/main" id="{D416669D-B396-AC44-A8CC-689869897F01}"/>
                </a:ext>
              </a:extLst>
            </p:cNvPr>
            <p:cNvSpPr/>
            <p:nvPr/>
          </p:nvSpPr>
          <p:spPr>
            <a:xfrm>
              <a:off x="6651754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6"/>
                    <a:pt x="42" y="42"/>
                  </a:cubicBezTo>
                  <a:cubicBezTo>
                    <a:pt x="16" y="69"/>
                    <a:pt x="1" y="105"/>
                    <a:pt x="1" y="143"/>
                  </a:cubicBezTo>
                  <a:cubicBezTo>
                    <a:pt x="1" y="181"/>
                    <a:pt x="16" y="218"/>
                    <a:pt x="42" y="244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2" y="218"/>
                    <a:pt x="286" y="181"/>
                    <a:pt x="286" y="143"/>
                  </a:cubicBezTo>
                  <a:cubicBezTo>
                    <a:pt x="286" y="105"/>
                    <a:pt x="272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42;p56">
              <a:extLst>
                <a:ext uri="{FF2B5EF4-FFF2-40B4-BE49-F238E27FC236}">
                  <a16:creationId xmlns:a16="http://schemas.microsoft.com/office/drawing/2014/main" id="{1D593B00-C1ED-564C-B4FC-A558854B2969}"/>
                </a:ext>
              </a:extLst>
            </p:cNvPr>
            <p:cNvSpPr/>
            <p:nvPr/>
          </p:nvSpPr>
          <p:spPr>
            <a:xfrm>
              <a:off x="6673257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6"/>
                    <a:pt x="43" y="42"/>
                  </a:cubicBezTo>
                  <a:cubicBezTo>
                    <a:pt x="16" y="69"/>
                    <a:pt x="0" y="105"/>
                    <a:pt x="0" y="143"/>
                  </a:cubicBezTo>
                  <a:cubicBezTo>
                    <a:pt x="0" y="181"/>
                    <a:pt x="16" y="218"/>
                    <a:pt x="43" y="244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4"/>
                  </a:cubicBezTo>
                  <a:cubicBezTo>
                    <a:pt x="272" y="218"/>
                    <a:pt x="287" y="181"/>
                    <a:pt x="287" y="143"/>
                  </a:cubicBezTo>
                  <a:cubicBezTo>
                    <a:pt x="287" y="105"/>
                    <a:pt x="272" y="69"/>
                    <a:pt x="246" y="42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43;p56">
              <a:extLst>
                <a:ext uri="{FF2B5EF4-FFF2-40B4-BE49-F238E27FC236}">
                  <a16:creationId xmlns:a16="http://schemas.microsoft.com/office/drawing/2014/main" id="{1432EB8E-EBE4-BA40-8A7C-6DFC91633AC3}"/>
                </a:ext>
              </a:extLst>
            </p:cNvPr>
            <p:cNvSpPr/>
            <p:nvPr/>
          </p:nvSpPr>
          <p:spPr>
            <a:xfrm>
              <a:off x="6694760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6"/>
                    <a:pt x="43" y="42"/>
                  </a:cubicBezTo>
                  <a:cubicBezTo>
                    <a:pt x="17" y="69"/>
                    <a:pt x="1" y="105"/>
                    <a:pt x="1" y="143"/>
                  </a:cubicBezTo>
                  <a:cubicBezTo>
                    <a:pt x="1" y="181"/>
                    <a:pt x="17" y="218"/>
                    <a:pt x="43" y="244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4"/>
                  </a:cubicBezTo>
                  <a:cubicBezTo>
                    <a:pt x="273" y="218"/>
                    <a:pt x="288" y="181"/>
                    <a:pt x="288" y="143"/>
                  </a:cubicBezTo>
                  <a:cubicBezTo>
                    <a:pt x="288" y="105"/>
                    <a:pt x="273" y="69"/>
                    <a:pt x="247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44;p56">
              <a:extLst>
                <a:ext uri="{FF2B5EF4-FFF2-40B4-BE49-F238E27FC236}">
                  <a16:creationId xmlns:a16="http://schemas.microsoft.com/office/drawing/2014/main" id="{BCCFEC5B-2010-AC4E-ABB4-863CBF33BF38}"/>
                </a:ext>
              </a:extLst>
            </p:cNvPr>
            <p:cNvSpPr/>
            <p:nvPr/>
          </p:nvSpPr>
          <p:spPr>
            <a:xfrm>
              <a:off x="6716299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7" y="69"/>
                    <a:pt x="0" y="105"/>
                    <a:pt x="0" y="143"/>
                  </a:cubicBezTo>
                  <a:cubicBezTo>
                    <a:pt x="0" y="181"/>
                    <a:pt x="17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4"/>
                  </a:cubicBezTo>
                  <a:cubicBezTo>
                    <a:pt x="273" y="218"/>
                    <a:pt x="287" y="181"/>
                    <a:pt x="287" y="143"/>
                  </a:cubicBezTo>
                  <a:cubicBezTo>
                    <a:pt x="287" y="105"/>
                    <a:pt x="273" y="69"/>
                    <a:pt x="245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45;p56">
              <a:extLst>
                <a:ext uri="{FF2B5EF4-FFF2-40B4-BE49-F238E27FC236}">
                  <a16:creationId xmlns:a16="http://schemas.microsoft.com/office/drawing/2014/main" id="{C035B99F-EF30-004B-9C72-636D3CDF7485}"/>
                </a:ext>
              </a:extLst>
            </p:cNvPr>
            <p:cNvSpPr/>
            <p:nvPr/>
          </p:nvSpPr>
          <p:spPr>
            <a:xfrm>
              <a:off x="6619463" y="1526982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6" y="70"/>
                    <a:pt x="0" y="108"/>
                    <a:pt x="0" y="144"/>
                  </a:cubicBezTo>
                  <a:cubicBezTo>
                    <a:pt x="0" y="182"/>
                    <a:pt x="16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8"/>
                    <a:pt x="272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46;p56">
              <a:extLst>
                <a:ext uri="{FF2B5EF4-FFF2-40B4-BE49-F238E27FC236}">
                  <a16:creationId xmlns:a16="http://schemas.microsoft.com/office/drawing/2014/main" id="{30D43056-AD7A-5540-AE96-BE380332D3AE}"/>
                </a:ext>
              </a:extLst>
            </p:cNvPr>
            <p:cNvSpPr/>
            <p:nvPr/>
          </p:nvSpPr>
          <p:spPr>
            <a:xfrm>
              <a:off x="664096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7" y="70"/>
                    <a:pt x="1" y="108"/>
                    <a:pt x="1" y="144"/>
                  </a:cubicBezTo>
                  <a:cubicBezTo>
                    <a:pt x="1" y="182"/>
                    <a:pt x="17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47;p56">
              <a:extLst>
                <a:ext uri="{FF2B5EF4-FFF2-40B4-BE49-F238E27FC236}">
                  <a16:creationId xmlns:a16="http://schemas.microsoft.com/office/drawing/2014/main" id="{5849BB86-2E38-5E4D-929E-D3BE3521B34D}"/>
                </a:ext>
              </a:extLst>
            </p:cNvPr>
            <p:cNvSpPr/>
            <p:nvPr/>
          </p:nvSpPr>
          <p:spPr>
            <a:xfrm>
              <a:off x="666250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1" y="108"/>
                    <a:pt x="1" y="144"/>
                  </a:cubicBezTo>
                  <a:cubicBezTo>
                    <a:pt x="1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8;p56">
              <a:extLst>
                <a:ext uri="{FF2B5EF4-FFF2-40B4-BE49-F238E27FC236}">
                  <a16:creationId xmlns:a16="http://schemas.microsoft.com/office/drawing/2014/main" id="{BF78464F-90A8-A148-A152-1240ABF9AADA}"/>
                </a:ext>
              </a:extLst>
            </p:cNvPr>
            <p:cNvSpPr/>
            <p:nvPr/>
          </p:nvSpPr>
          <p:spPr>
            <a:xfrm>
              <a:off x="6684045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0" y="108"/>
                    <a:pt x="0" y="144"/>
                  </a:cubicBezTo>
                  <a:cubicBezTo>
                    <a:pt x="0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8"/>
                    <a:pt x="271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9;p56">
              <a:extLst>
                <a:ext uri="{FF2B5EF4-FFF2-40B4-BE49-F238E27FC236}">
                  <a16:creationId xmlns:a16="http://schemas.microsoft.com/office/drawing/2014/main" id="{6961953F-BCE8-B643-AFBC-DC07A2BF5EAA}"/>
                </a:ext>
              </a:extLst>
            </p:cNvPr>
            <p:cNvSpPr/>
            <p:nvPr/>
          </p:nvSpPr>
          <p:spPr>
            <a:xfrm>
              <a:off x="6705548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6" y="70"/>
                    <a:pt x="1" y="108"/>
                    <a:pt x="1" y="144"/>
                  </a:cubicBezTo>
                  <a:cubicBezTo>
                    <a:pt x="1" y="182"/>
                    <a:pt x="16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8"/>
                    <a:pt x="272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50;p56">
              <a:extLst>
                <a:ext uri="{FF2B5EF4-FFF2-40B4-BE49-F238E27FC236}">
                  <a16:creationId xmlns:a16="http://schemas.microsoft.com/office/drawing/2014/main" id="{F7CDD9CC-60A7-A744-AB32-A0C151A5C068}"/>
                </a:ext>
              </a:extLst>
            </p:cNvPr>
            <p:cNvSpPr/>
            <p:nvPr/>
          </p:nvSpPr>
          <p:spPr>
            <a:xfrm>
              <a:off x="6608712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1"/>
                    <a:pt x="15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51;p56">
              <a:extLst>
                <a:ext uri="{FF2B5EF4-FFF2-40B4-BE49-F238E27FC236}">
                  <a16:creationId xmlns:a16="http://schemas.microsoft.com/office/drawing/2014/main" id="{0D629615-B104-6548-A7B1-730CED6E40E7}"/>
                </a:ext>
              </a:extLst>
            </p:cNvPr>
            <p:cNvSpPr/>
            <p:nvPr/>
          </p:nvSpPr>
          <p:spPr>
            <a:xfrm>
              <a:off x="6630251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1" y="42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1"/>
                    <a:pt x="15" y="219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8" y="15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52;p56">
              <a:extLst>
                <a:ext uri="{FF2B5EF4-FFF2-40B4-BE49-F238E27FC236}">
                  <a16:creationId xmlns:a16="http://schemas.microsoft.com/office/drawing/2014/main" id="{1C1AD57C-1B47-1F4B-A966-BA3511CFB639}"/>
                </a:ext>
              </a:extLst>
            </p:cNvPr>
            <p:cNvSpPr/>
            <p:nvPr/>
          </p:nvSpPr>
          <p:spPr>
            <a:xfrm>
              <a:off x="6651754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5"/>
                    <a:pt x="42" y="42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1"/>
                    <a:pt x="16" y="219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9"/>
                    <a:pt x="286" y="181"/>
                    <a:pt x="286" y="144"/>
                  </a:cubicBezTo>
                  <a:cubicBezTo>
                    <a:pt x="286" y="106"/>
                    <a:pt x="272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53;p56">
              <a:extLst>
                <a:ext uri="{FF2B5EF4-FFF2-40B4-BE49-F238E27FC236}">
                  <a16:creationId xmlns:a16="http://schemas.microsoft.com/office/drawing/2014/main" id="{72232EDF-0B7F-F348-A409-C806BDD40645}"/>
                </a:ext>
              </a:extLst>
            </p:cNvPr>
            <p:cNvSpPr/>
            <p:nvPr/>
          </p:nvSpPr>
          <p:spPr>
            <a:xfrm>
              <a:off x="6673257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5"/>
                    <a:pt x="43" y="42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1"/>
                    <a:pt x="16" y="219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20" y="271"/>
                    <a:pt x="246" y="245"/>
                  </a:cubicBezTo>
                  <a:cubicBezTo>
                    <a:pt x="272" y="219"/>
                    <a:pt x="287" y="181"/>
                    <a:pt x="287" y="144"/>
                  </a:cubicBezTo>
                  <a:cubicBezTo>
                    <a:pt x="287" y="106"/>
                    <a:pt x="272" y="69"/>
                    <a:pt x="246" y="42"/>
                  </a:cubicBezTo>
                  <a:cubicBezTo>
                    <a:pt x="220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54;p56">
              <a:extLst>
                <a:ext uri="{FF2B5EF4-FFF2-40B4-BE49-F238E27FC236}">
                  <a16:creationId xmlns:a16="http://schemas.microsoft.com/office/drawing/2014/main" id="{1F4D7EE8-4C67-D14B-99A4-22E8EBDA03B1}"/>
                </a:ext>
              </a:extLst>
            </p:cNvPr>
            <p:cNvSpPr/>
            <p:nvPr/>
          </p:nvSpPr>
          <p:spPr>
            <a:xfrm>
              <a:off x="6694760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5"/>
                    <a:pt x="43" y="42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1"/>
                    <a:pt x="17" y="219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9"/>
                    <a:pt x="288" y="181"/>
                    <a:pt x="288" y="144"/>
                  </a:cubicBezTo>
                  <a:cubicBezTo>
                    <a:pt x="288" y="106"/>
                    <a:pt x="273" y="69"/>
                    <a:pt x="247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55;p56">
              <a:extLst>
                <a:ext uri="{FF2B5EF4-FFF2-40B4-BE49-F238E27FC236}">
                  <a16:creationId xmlns:a16="http://schemas.microsoft.com/office/drawing/2014/main" id="{9FA170F4-B026-B34E-B1D9-A2C2070D21B4}"/>
                </a:ext>
              </a:extLst>
            </p:cNvPr>
            <p:cNvSpPr/>
            <p:nvPr/>
          </p:nvSpPr>
          <p:spPr>
            <a:xfrm>
              <a:off x="6716299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1"/>
                    <a:pt x="17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9"/>
                    <a:pt x="287" y="181"/>
                    <a:pt x="287" y="144"/>
                  </a:cubicBezTo>
                  <a:cubicBezTo>
                    <a:pt x="287" y="106"/>
                    <a:pt x="273" y="69"/>
                    <a:pt x="245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56;p56">
              <a:extLst>
                <a:ext uri="{FF2B5EF4-FFF2-40B4-BE49-F238E27FC236}">
                  <a16:creationId xmlns:a16="http://schemas.microsoft.com/office/drawing/2014/main" id="{27612316-4460-084D-8461-6E3101AFB6AE}"/>
                </a:ext>
              </a:extLst>
            </p:cNvPr>
            <p:cNvSpPr/>
            <p:nvPr/>
          </p:nvSpPr>
          <p:spPr>
            <a:xfrm>
              <a:off x="6619463" y="154438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57;p56">
              <a:extLst>
                <a:ext uri="{FF2B5EF4-FFF2-40B4-BE49-F238E27FC236}">
                  <a16:creationId xmlns:a16="http://schemas.microsoft.com/office/drawing/2014/main" id="{628081A6-21EB-D44A-87C1-9F20377EBD6A}"/>
                </a:ext>
              </a:extLst>
            </p:cNvPr>
            <p:cNvSpPr/>
            <p:nvPr/>
          </p:nvSpPr>
          <p:spPr>
            <a:xfrm>
              <a:off x="664096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58;p56">
              <a:extLst>
                <a:ext uri="{FF2B5EF4-FFF2-40B4-BE49-F238E27FC236}">
                  <a16:creationId xmlns:a16="http://schemas.microsoft.com/office/drawing/2014/main" id="{BA82F379-6F7C-AF4E-800F-0A193F78F12C}"/>
                </a:ext>
              </a:extLst>
            </p:cNvPr>
            <p:cNvSpPr/>
            <p:nvPr/>
          </p:nvSpPr>
          <p:spPr>
            <a:xfrm>
              <a:off x="666250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59;p56">
              <a:extLst>
                <a:ext uri="{FF2B5EF4-FFF2-40B4-BE49-F238E27FC236}">
                  <a16:creationId xmlns:a16="http://schemas.microsoft.com/office/drawing/2014/main" id="{B7A259CC-82B8-8C4A-84D7-7824DE2BADF6}"/>
                </a:ext>
              </a:extLst>
            </p:cNvPr>
            <p:cNvSpPr/>
            <p:nvPr/>
          </p:nvSpPr>
          <p:spPr>
            <a:xfrm>
              <a:off x="6684045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60;p56">
              <a:extLst>
                <a:ext uri="{FF2B5EF4-FFF2-40B4-BE49-F238E27FC236}">
                  <a16:creationId xmlns:a16="http://schemas.microsoft.com/office/drawing/2014/main" id="{2A96A327-D87F-5948-9665-EAF57BE5D177}"/>
                </a:ext>
              </a:extLst>
            </p:cNvPr>
            <p:cNvSpPr/>
            <p:nvPr/>
          </p:nvSpPr>
          <p:spPr>
            <a:xfrm>
              <a:off x="6705548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2" y="218"/>
                    <a:pt x="288" y="182"/>
                    <a:pt x="288" y="144"/>
                  </a:cubicBezTo>
                  <a:cubicBezTo>
                    <a:pt x="288" y="106"/>
                    <a:pt x="272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61;p56">
              <a:extLst>
                <a:ext uri="{FF2B5EF4-FFF2-40B4-BE49-F238E27FC236}">
                  <a16:creationId xmlns:a16="http://schemas.microsoft.com/office/drawing/2014/main" id="{0BB76991-27F5-B64B-BA7C-789EDF0C93DC}"/>
                </a:ext>
              </a:extLst>
            </p:cNvPr>
            <p:cNvSpPr/>
            <p:nvPr/>
          </p:nvSpPr>
          <p:spPr>
            <a:xfrm>
              <a:off x="6608712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62;p56">
              <a:extLst>
                <a:ext uri="{FF2B5EF4-FFF2-40B4-BE49-F238E27FC236}">
                  <a16:creationId xmlns:a16="http://schemas.microsoft.com/office/drawing/2014/main" id="{33613FF6-424C-4041-A158-5E7ACCB3F705}"/>
                </a:ext>
              </a:extLst>
            </p:cNvPr>
            <p:cNvSpPr/>
            <p:nvPr/>
          </p:nvSpPr>
          <p:spPr>
            <a:xfrm>
              <a:off x="6630251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9"/>
                    <a:pt x="41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0" y="287"/>
                    <a:pt x="218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7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63;p56">
              <a:extLst>
                <a:ext uri="{FF2B5EF4-FFF2-40B4-BE49-F238E27FC236}">
                  <a16:creationId xmlns:a16="http://schemas.microsoft.com/office/drawing/2014/main" id="{214522D2-F057-7F43-9672-9AA32537AFB2}"/>
                </a:ext>
              </a:extLst>
            </p:cNvPr>
            <p:cNvSpPr/>
            <p:nvPr/>
          </p:nvSpPr>
          <p:spPr>
            <a:xfrm>
              <a:off x="6651754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7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9"/>
                    <a:pt x="42" y="245"/>
                  </a:cubicBezTo>
                  <a:cubicBezTo>
                    <a:pt x="68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2" y="219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7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64;p56">
              <a:extLst>
                <a:ext uri="{FF2B5EF4-FFF2-40B4-BE49-F238E27FC236}">
                  <a16:creationId xmlns:a16="http://schemas.microsoft.com/office/drawing/2014/main" id="{4AF2A45C-78C6-7844-BDB4-BCEB365911FE}"/>
                </a:ext>
              </a:extLst>
            </p:cNvPr>
            <p:cNvSpPr/>
            <p:nvPr/>
          </p:nvSpPr>
          <p:spPr>
            <a:xfrm>
              <a:off x="6673257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7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3"/>
                    <a:pt x="107" y="287"/>
                    <a:pt x="144" y="287"/>
                  </a:cubicBezTo>
                  <a:cubicBezTo>
                    <a:pt x="182" y="287"/>
                    <a:pt x="220" y="273"/>
                    <a:pt x="246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5;p56">
              <a:extLst>
                <a:ext uri="{FF2B5EF4-FFF2-40B4-BE49-F238E27FC236}">
                  <a16:creationId xmlns:a16="http://schemas.microsoft.com/office/drawing/2014/main" id="{C317C62B-367C-F247-A8D2-D963325A6D24}"/>
                </a:ext>
              </a:extLst>
            </p:cNvPr>
            <p:cNvSpPr/>
            <p:nvPr/>
          </p:nvSpPr>
          <p:spPr>
            <a:xfrm>
              <a:off x="6694760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7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3"/>
                    <a:pt x="108" y="287"/>
                    <a:pt x="144" y="287"/>
                  </a:cubicBezTo>
                  <a:cubicBezTo>
                    <a:pt x="182" y="287"/>
                    <a:pt x="219" y="273"/>
                    <a:pt x="247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66;p56">
              <a:extLst>
                <a:ext uri="{FF2B5EF4-FFF2-40B4-BE49-F238E27FC236}">
                  <a16:creationId xmlns:a16="http://schemas.microsoft.com/office/drawing/2014/main" id="{31010890-62BB-6943-A400-F49292B7A261}"/>
                </a:ext>
              </a:extLst>
            </p:cNvPr>
            <p:cNvSpPr/>
            <p:nvPr/>
          </p:nvSpPr>
          <p:spPr>
            <a:xfrm>
              <a:off x="6716299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67;p56">
              <a:extLst>
                <a:ext uri="{FF2B5EF4-FFF2-40B4-BE49-F238E27FC236}">
                  <a16:creationId xmlns:a16="http://schemas.microsoft.com/office/drawing/2014/main" id="{FB150A55-62A3-CE4D-8A8A-6A7C1E23ACE2}"/>
                </a:ext>
              </a:extLst>
            </p:cNvPr>
            <p:cNvSpPr/>
            <p:nvPr/>
          </p:nvSpPr>
          <p:spPr>
            <a:xfrm>
              <a:off x="6619463" y="156170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6" y="69"/>
                    <a:pt x="0" y="107"/>
                    <a:pt x="0" y="144"/>
                  </a:cubicBezTo>
                  <a:cubicBezTo>
                    <a:pt x="0" y="182"/>
                    <a:pt x="16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2" y="220"/>
                    <a:pt x="287" y="182"/>
                    <a:pt x="287" y="144"/>
                  </a:cubicBezTo>
                  <a:cubicBezTo>
                    <a:pt x="287" y="107"/>
                    <a:pt x="272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68;p56">
              <a:extLst>
                <a:ext uri="{FF2B5EF4-FFF2-40B4-BE49-F238E27FC236}">
                  <a16:creationId xmlns:a16="http://schemas.microsoft.com/office/drawing/2014/main" id="{E1D904CB-3671-9E4F-9E0B-8C11BAD71739}"/>
                </a:ext>
              </a:extLst>
            </p:cNvPr>
            <p:cNvSpPr/>
            <p:nvPr/>
          </p:nvSpPr>
          <p:spPr>
            <a:xfrm>
              <a:off x="664096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7" y="69"/>
                    <a:pt x="1" y="107"/>
                    <a:pt x="1" y="144"/>
                  </a:cubicBezTo>
                  <a:cubicBezTo>
                    <a:pt x="1" y="182"/>
                    <a:pt x="17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8" y="182"/>
                    <a:pt x="288" y="144"/>
                  </a:cubicBezTo>
                  <a:cubicBezTo>
                    <a:pt x="288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69;p56">
              <a:extLst>
                <a:ext uri="{FF2B5EF4-FFF2-40B4-BE49-F238E27FC236}">
                  <a16:creationId xmlns:a16="http://schemas.microsoft.com/office/drawing/2014/main" id="{7C17C07E-B602-B240-9C25-C469E8D19C9F}"/>
                </a:ext>
              </a:extLst>
            </p:cNvPr>
            <p:cNvSpPr/>
            <p:nvPr/>
          </p:nvSpPr>
          <p:spPr>
            <a:xfrm>
              <a:off x="666250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71"/>
                    <a:pt x="1" y="107"/>
                    <a:pt x="1" y="144"/>
                  </a:cubicBezTo>
                  <a:cubicBezTo>
                    <a:pt x="1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7" y="182"/>
                    <a:pt x="287" y="144"/>
                  </a:cubicBezTo>
                  <a:cubicBezTo>
                    <a:pt x="287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70;p56">
              <a:extLst>
                <a:ext uri="{FF2B5EF4-FFF2-40B4-BE49-F238E27FC236}">
                  <a16:creationId xmlns:a16="http://schemas.microsoft.com/office/drawing/2014/main" id="{82FC9384-48D7-6D45-BA8A-DDBBC431AF75}"/>
                </a:ext>
              </a:extLst>
            </p:cNvPr>
            <p:cNvSpPr/>
            <p:nvPr/>
          </p:nvSpPr>
          <p:spPr>
            <a:xfrm>
              <a:off x="6684045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69"/>
                    <a:pt x="0" y="107"/>
                    <a:pt x="0" y="144"/>
                  </a:cubicBezTo>
                  <a:cubicBezTo>
                    <a:pt x="0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1" y="220"/>
                    <a:pt x="287" y="182"/>
                    <a:pt x="287" y="144"/>
                  </a:cubicBezTo>
                  <a:cubicBezTo>
                    <a:pt x="287" y="107"/>
                    <a:pt x="271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71;p56">
              <a:extLst>
                <a:ext uri="{FF2B5EF4-FFF2-40B4-BE49-F238E27FC236}">
                  <a16:creationId xmlns:a16="http://schemas.microsoft.com/office/drawing/2014/main" id="{24605F1D-45D3-DB45-A02E-8C7ECC8E9422}"/>
                </a:ext>
              </a:extLst>
            </p:cNvPr>
            <p:cNvSpPr/>
            <p:nvPr/>
          </p:nvSpPr>
          <p:spPr>
            <a:xfrm>
              <a:off x="6705548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6" y="69"/>
                    <a:pt x="1" y="107"/>
                    <a:pt x="1" y="144"/>
                  </a:cubicBezTo>
                  <a:cubicBezTo>
                    <a:pt x="1" y="182"/>
                    <a:pt x="16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2" y="220"/>
                    <a:pt x="288" y="182"/>
                    <a:pt x="288" y="144"/>
                  </a:cubicBezTo>
                  <a:cubicBezTo>
                    <a:pt x="288" y="107"/>
                    <a:pt x="272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72;p56">
              <a:extLst>
                <a:ext uri="{FF2B5EF4-FFF2-40B4-BE49-F238E27FC236}">
                  <a16:creationId xmlns:a16="http://schemas.microsoft.com/office/drawing/2014/main" id="{4D804839-20A6-9843-976F-3F2E7C8D7467}"/>
                </a:ext>
              </a:extLst>
            </p:cNvPr>
            <p:cNvSpPr/>
            <p:nvPr/>
          </p:nvSpPr>
          <p:spPr>
            <a:xfrm>
              <a:off x="6608712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0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73;p56">
              <a:extLst>
                <a:ext uri="{FF2B5EF4-FFF2-40B4-BE49-F238E27FC236}">
                  <a16:creationId xmlns:a16="http://schemas.microsoft.com/office/drawing/2014/main" id="{21035911-7909-D64A-B5E5-DC1D634FF096}"/>
                </a:ext>
              </a:extLst>
            </p:cNvPr>
            <p:cNvSpPr/>
            <p:nvPr/>
          </p:nvSpPr>
          <p:spPr>
            <a:xfrm>
              <a:off x="6630251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1" y="41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8" y="15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74;p56">
              <a:extLst>
                <a:ext uri="{FF2B5EF4-FFF2-40B4-BE49-F238E27FC236}">
                  <a16:creationId xmlns:a16="http://schemas.microsoft.com/office/drawing/2014/main" id="{1AA52559-36FD-6540-9413-6A964D28FD57}"/>
                </a:ext>
              </a:extLst>
            </p:cNvPr>
            <p:cNvSpPr/>
            <p:nvPr/>
          </p:nvSpPr>
          <p:spPr>
            <a:xfrm>
              <a:off x="6651754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5"/>
                    <a:pt x="42" y="41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0"/>
                    <a:pt x="16" y="218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75;p56">
              <a:extLst>
                <a:ext uri="{FF2B5EF4-FFF2-40B4-BE49-F238E27FC236}">
                  <a16:creationId xmlns:a16="http://schemas.microsoft.com/office/drawing/2014/main" id="{ADE1BA12-B807-8242-B1A2-967075505D4F}"/>
                </a:ext>
              </a:extLst>
            </p:cNvPr>
            <p:cNvSpPr/>
            <p:nvPr/>
          </p:nvSpPr>
          <p:spPr>
            <a:xfrm>
              <a:off x="6673257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5"/>
                    <a:pt x="43" y="41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0"/>
                    <a:pt x="16" y="218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18" y="271"/>
                    <a:pt x="246" y="245"/>
                  </a:cubicBezTo>
                  <a:cubicBezTo>
                    <a:pt x="272" y="218"/>
                    <a:pt x="287" y="180"/>
                    <a:pt x="287" y="144"/>
                  </a:cubicBezTo>
                  <a:cubicBezTo>
                    <a:pt x="287" y="106"/>
                    <a:pt x="272" y="69"/>
                    <a:pt x="246" y="41"/>
                  </a:cubicBezTo>
                  <a:cubicBezTo>
                    <a:pt x="220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76;p56">
              <a:extLst>
                <a:ext uri="{FF2B5EF4-FFF2-40B4-BE49-F238E27FC236}">
                  <a16:creationId xmlns:a16="http://schemas.microsoft.com/office/drawing/2014/main" id="{FB9607E7-FDAB-8C47-862B-7BA1FF6B042D}"/>
                </a:ext>
              </a:extLst>
            </p:cNvPr>
            <p:cNvSpPr/>
            <p:nvPr/>
          </p:nvSpPr>
          <p:spPr>
            <a:xfrm>
              <a:off x="6694760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5"/>
                    <a:pt x="43" y="41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0"/>
                    <a:pt x="17" y="218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8"/>
                    <a:pt x="288" y="180"/>
                    <a:pt x="288" y="144"/>
                  </a:cubicBezTo>
                  <a:cubicBezTo>
                    <a:pt x="288" y="106"/>
                    <a:pt x="273" y="69"/>
                    <a:pt x="247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77;p56">
              <a:extLst>
                <a:ext uri="{FF2B5EF4-FFF2-40B4-BE49-F238E27FC236}">
                  <a16:creationId xmlns:a16="http://schemas.microsoft.com/office/drawing/2014/main" id="{8F306327-13C9-CA46-8EF1-F99E8992C4FC}"/>
                </a:ext>
              </a:extLst>
            </p:cNvPr>
            <p:cNvSpPr/>
            <p:nvPr/>
          </p:nvSpPr>
          <p:spPr>
            <a:xfrm>
              <a:off x="6716299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78;p56">
              <a:extLst>
                <a:ext uri="{FF2B5EF4-FFF2-40B4-BE49-F238E27FC236}">
                  <a16:creationId xmlns:a16="http://schemas.microsoft.com/office/drawing/2014/main" id="{E69C88BC-6B22-C846-8BE6-E1DFBB9BBC39}"/>
                </a:ext>
              </a:extLst>
            </p:cNvPr>
            <p:cNvSpPr/>
            <p:nvPr/>
          </p:nvSpPr>
          <p:spPr>
            <a:xfrm>
              <a:off x="6608712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79;p56">
              <a:extLst>
                <a:ext uri="{FF2B5EF4-FFF2-40B4-BE49-F238E27FC236}">
                  <a16:creationId xmlns:a16="http://schemas.microsoft.com/office/drawing/2014/main" id="{34FE19F2-28FF-084D-97AA-29269C5DDD37}"/>
                </a:ext>
              </a:extLst>
            </p:cNvPr>
            <p:cNvSpPr/>
            <p:nvPr/>
          </p:nvSpPr>
          <p:spPr>
            <a:xfrm>
              <a:off x="6630251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80;p56">
              <a:extLst>
                <a:ext uri="{FF2B5EF4-FFF2-40B4-BE49-F238E27FC236}">
                  <a16:creationId xmlns:a16="http://schemas.microsoft.com/office/drawing/2014/main" id="{EADBCD28-4DA6-374F-8B5E-687773B08EBA}"/>
                </a:ext>
              </a:extLst>
            </p:cNvPr>
            <p:cNvSpPr/>
            <p:nvPr/>
          </p:nvSpPr>
          <p:spPr>
            <a:xfrm>
              <a:off x="6651754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8" y="16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2" y="245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81;p56">
              <a:extLst>
                <a:ext uri="{FF2B5EF4-FFF2-40B4-BE49-F238E27FC236}">
                  <a16:creationId xmlns:a16="http://schemas.microsoft.com/office/drawing/2014/main" id="{A06AD4C7-4FF5-7A44-A01F-F36513424CC6}"/>
                </a:ext>
              </a:extLst>
            </p:cNvPr>
            <p:cNvSpPr/>
            <p:nvPr/>
          </p:nvSpPr>
          <p:spPr>
            <a:xfrm>
              <a:off x="6673257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7" y="0"/>
                    <a:pt x="69" y="16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82;p56">
              <a:extLst>
                <a:ext uri="{FF2B5EF4-FFF2-40B4-BE49-F238E27FC236}">
                  <a16:creationId xmlns:a16="http://schemas.microsoft.com/office/drawing/2014/main" id="{FDE79262-4632-0F48-B787-6E014EE7D913}"/>
                </a:ext>
              </a:extLst>
            </p:cNvPr>
            <p:cNvSpPr/>
            <p:nvPr/>
          </p:nvSpPr>
          <p:spPr>
            <a:xfrm>
              <a:off x="6694760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8" y="0"/>
                    <a:pt x="70" y="16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83;p56">
              <a:extLst>
                <a:ext uri="{FF2B5EF4-FFF2-40B4-BE49-F238E27FC236}">
                  <a16:creationId xmlns:a16="http://schemas.microsoft.com/office/drawing/2014/main" id="{8169119D-E63D-E645-8BB5-9ACD2F72B550}"/>
                </a:ext>
              </a:extLst>
            </p:cNvPr>
            <p:cNvSpPr/>
            <p:nvPr/>
          </p:nvSpPr>
          <p:spPr>
            <a:xfrm>
              <a:off x="6716299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84;p56">
              <a:extLst>
                <a:ext uri="{FF2B5EF4-FFF2-40B4-BE49-F238E27FC236}">
                  <a16:creationId xmlns:a16="http://schemas.microsoft.com/office/drawing/2014/main" id="{D0B49A06-B53B-1E43-B17A-CFF9742DF73A}"/>
                </a:ext>
              </a:extLst>
            </p:cNvPr>
            <p:cNvSpPr/>
            <p:nvPr/>
          </p:nvSpPr>
          <p:spPr>
            <a:xfrm>
              <a:off x="6596217" y="1648118"/>
              <a:ext cx="21212" cy="20994"/>
            </a:xfrm>
            <a:custGeom>
              <a:avLst/>
              <a:gdLst/>
              <a:ahLst/>
              <a:cxnLst/>
              <a:rect l="l" t="t" r="r" b="b"/>
              <a:pathLst>
                <a:path w="58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583" y="57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85;p56">
              <a:extLst>
                <a:ext uri="{FF2B5EF4-FFF2-40B4-BE49-F238E27FC236}">
                  <a16:creationId xmlns:a16="http://schemas.microsoft.com/office/drawing/2014/main" id="{0B6A97BD-25F6-294F-B51F-2BCF8A2A52ED}"/>
                </a:ext>
              </a:extLst>
            </p:cNvPr>
            <p:cNvSpPr/>
            <p:nvPr/>
          </p:nvSpPr>
          <p:spPr>
            <a:xfrm>
              <a:off x="6596217" y="1687455"/>
              <a:ext cx="28150" cy="20994"/>
            </a:xfrm>
            <a:custGeom>
              <a:avLst/>
              <a:gdLst/>
              <a:ahLst/>
              <a:cxnLst/>
              <a:rect l="l" t="t" r="r" b="b"/>
              <a:pathLst>
                <a:path w="775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775" y="577"/>
                  </a:lnTo>
                  <a:cubicBezTo>
                    <a:pt x="669" y="577"/>
                    <a:pt x="583" y="491"/>
                    <a:pt x="583" y="386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86;p56">
              <a:extLst>
                <a:ext uri="{FF2B5EF4-FFF2-40B4-BE49-F238E27FC236}">
                  <a16:creationId xmlns:a16="http://schemas.microsoft.com/office/drawing/2014/main" id="{7D5D03E7-3FA1-F449-880B-47CAD1F35ED7}"/>
                </a:ext>
              </a:extLst>
            </p:cNvPr>
            <p:cNvSpPr/>
            <p:nvPr/>
          </p:nvSpPr>
          <p:spPr>
            <a:xfrm>
              <a:off x="6591023" y="1485539"/>
              <a:ext cx="340233" cy="228105"/>
            </a:xfrm>
            <a:custGeom>
              <a:avLst/>
              <a:gdLst/>
              <a:ahLst/>
              <a:cxnLst/>
              <a:rect l="l" t="t" r="r" b="b"/>
              <a:pathLst>
                <a:path w="9367" h="6280" extrusionOk="0">
                  <a:moveTo>
                    <a:pt x="9031" y="287"/>
                  </a:moveTo>
                  <a:cubicBezTo>
                    <a:pt x="9057" y="287"/>
                    <a:pt x="9079" y="308"/>
                    <a:pt x="9079" y="334"/>
                  </a:cubicBezTo>
                  <a:lnTo>
                    <a:pt x="9079" y="577"/>
                  </a:lnTo>
                  <a:lnTo>
                    <a:pt x="4203" y="577"/>
                  </a:lnTo>
                  <a:lnTo>
                    <a:pt x="4203" y="287"/>
                  </a:lnTo>
                  <a:close/>
                  <a:moveTo>
                    <a:pt x="9079" y="862"/>
                  </a:moveTo>
                  <a:lnTo>
                    <a:pt x="9079" y="1083"/>
                  </a:lnTo>
                  <a:lnTo>
                    <a:pt x="4203" y="1083"/>
                  </a:lnTo>
                  <a:lnTo>
                    <a:pt x="4203" y="862"/>
                  </a:lnTo>
                  <a:close/>
                  <a:moveTo>
                    <a:pt x="9079" y="1370"/>
                  </a:moveTo>
                  <a:lnTo>
                    <a:pt x="9079" y="1660"/>
                  </a:lnTo>
                  <a:lnTo>
                    <a:pt x="4203" y="1660"/>
                  </a:lnTo>
                  <a:lnTo>
                    <a:pt x="4203" y="1370"/>
                  </a:lnTo>
                  <a:close/>
                  <a:moveTo>
                    <a:pt x="9079" y="1947"/>
                  </a:moveTo>
                  <a:lnTo>
                    <a:pt x="9079" y="2166"/>
                  </a:lnTo>
                  <a:lnTo>
                    <a:pt x="4203" y="2166"/>
                  </a:lnTo>
                  <a:lnTo>
                    <a:pt x="4203" y="1947"/>
                  </a:lnTo>
                  <a:close/>
                  <a:moveTo>
                    <a:pt x="9079" y="2453"/>
                  </a:moveTo>
                  <a:lnTo>
                    <a:pt x="9079" y="2743"/>
                  </a:lnTo>
                  <a:lnTo>
                    <a:pt x="4196" y="2743"/>
                  </a:lnTo>
                  <a:cubicBezTo>
                    <a:pt x="4200" y="2719"/>
                    <a:pt x="4203" y="2695"/>
                    <a:pt x="4203" y="2670"/>
                  </a:cubicBezTo>
                  <a:lnTo>
                    <a:pt x="4203" y="2453"/>
                  </a:lnTo>
                  <a:close/>
                  <a:moveTo>
                    <a:pt x="3916" y="287"/>
                  </a:moveTo>
                  <a:lnTo>
                    <a:pt x="3916" y="2670"/>
                  </a:lnTo>
                  <a:cubicBezTo>
                    <a:pt x="3916" y="2709"/>
                    <a:pt x="3883" y="2743"/>
                    <a:pt x="3845" y="2743"/>
                  </a:cubicBezTo>
                  <a:lnTo>
                    <a:pt x="1835" y="2743"/>
                  </a:lnTo>
                  <a:cubicBezTo>
                    <a:pt x="1755" y="2743"/>
                    <a:pt x="1692" y="2807"/>
                    <a:pt x="1692" y="2886"/>
                  </a:cubicBezTo>
                  <a:cubicBezTo>
                    <a:pt x="1692" y="2965"/>
                    <a:pt x="1755" y="3030"/>
                    <a:pt x="1835" y="3030"/>
                  </a:cubicBezTo>
                  <a:lnTo>
                    <a:pt x="9079" y="3030"/>
                  </a:lnTo>
                  <a:lnTo>
                    <a:pt x="9079" y="3251"/>
                  </a:lnTo>
                  <a:lnTo>
                    <a:pt x="8143" y="3251"/>
                  </a:lnTo>
                  <a:cubicBezTo>
                    <a:pt x="8064" y="3251"/>
                    <a:pt x="7999" y="3314"/>
                    <a:pt x="7999" y="3394"/>
                  </a:cubicBezTo>
                  <a:cubicBezTo>
                    <a:pt x="7999" y="3473"/>
                    <a:pt x="8064" y="3537"/>
                    <a:pt x="8143" y="3537"/>
                  </a:cubicBezTo>
                  <a:lnTo>
                    <a:pt x="9079" y="3537"/>
                  </a:lnTo>
                  <a:lnTo>
                    <a:pt x="9079" y="3827"/>
                  </a:lnTo>
                  <a:lnTo>
                    <a:pt x="287" y="3827"/>
                  </a:lnTo>
                  <a:lnTo>
                    <a:pt x="287" y="3537"/>
                  </a:lnTo>
                  <a:lnTo>
                    <a:pt x="7531" y="3537"/>
                  </a:lnTo>
                  <a:cubicBezTo>
                    <a:pt x="7610" y="3537"/>
                    <a:pt x="7674" y="3473"/>
                    <a:pt x="7674" y="3394"/>
                  </a:cubicBezTo>
                  <a:cubicBezTo>
                    <a:pt x="7674" y="3314"/>
                    <a:pt x="7610" y="3251"/>
                    <a:pt x="7531" y="3251"/>
                  </a:cubicBezTo>
                  <a:lnTo>
                    <a:pt x="287" y="3251"/>
                  </a:lnTo>
                  <a:lnTo>
                    <a:pt x="287" y="3030"/>
                  </a:lnTo>
                  <a:lnTo>
                    <a:pt x="1205" y="3030"/>
                  </a:lnTo>
                  <a:cubicBezTo>
                    <a:pt x="1284" y="3030"/>
                    <a:pt x="1348" y="2965"/>
                    <a:pt x="1348" y="2886"/>
                  </a:cubicBezTo>
                  <a:cubicBezTo>
                    <a:pt x="1348" y="2807"/>
                    <a:pt x="1284" y="2743"/>
                    <a:pt x="1205" y="2743"/>
                  </a:cubicBezTo>
                  <a:lnTo>
                    <a:pt x="287" y="2743"/>
                  </a:lnTo>
                  <a:lnTo>
                    <a:pt x="287" y="334"/>
                  </a:lnTo>
                  <a:cubicBezTo>
                    <a:pt x="287" y="308"/>
                    <a:pt x="309" y="287"/>
                    <a:pt x="334" y="287"/>
                  </a:cubicBezTo>
                  <a:close/>
                  <a:moveTo>
                    <a:pt x="9079" y="4113"/>
                  </a:moveTo>
                  <a:lnTo>
                    <a:pt x="9079" y="4334"/>
                  </a:lnTo>
                  <a:lnTo>
                    <a:pt x="287" y="4334"/>
                  </a:lnTo>
                  <a:lnTo>
                    <a:pt x="287" y="4113"/>
                  </a:lnTo>
                  <a:close/>
                  <a:moveTo>
                    <a:pt x="9079" y="4620"/>
                  </a:moveTo>
                  <a:lnTo>
                    <a:pt x="9079" y="4910"/>
                  </a:lnTo>
                  <a:lnTo>
                    <a:pt x="287" y="4910"/>
                  </a:lnTo>
                  <a:lnTo>
                    <a:pt x="287" y="4620"/>
                  </a:lnTo>
                  <a:close/>
                  <a:moveTo>
                    <a:pt x="9079" y="5197"/>
                  </a:moveTo>
                  <a:lnTo>
                    <a:pt x="9079" y="5416"/>
                  </a:lnTo>
                  <a:lnTo>
                    <a:pt x="6881" y="5416"/>
                  </a:lnTo>
                  <a:cubicBezTo>
                    <a:pt x="6802" y="5416"/>
                    <a:pt x="6738" y="5481"/>
                    <a:pt x="6738" y="5560"/>
                  </a:cubicBezTo>
                  <a:cubicBezTo>
                    <a:pt x="6738" y="5639"/>
                    <a:pt x="6802" y="5703"/>
                    <a:pt x="6881" y="5703"/>
                  </a:cubicBezTo>
                  <a:lnTo>
                    <a:pt x="9079" y="5703"/>
                  </a:lnTo>
                  <a:lnTo>
                    <a:pt x="9079" y="5945"/>
                  </a:lnTo>
                  <a:cubicBezTo>
                    <a:pt x="9079" y="5971"/>
                    <a:pt x="9057" y="5993"/>
                    <a:pt x="9031" y="5993"/>
                  </a:cubicBezTo>
                  <a:lnTo>
                    <a:pt x="334" y="5993"/>
                  </a:lnTo>
                  <a:cubicBezTo>
                    <a:pt x="309" y="5993"/>
                    <a:pt x="287" y="5971"/>
                    <a:pt x="287" y="5945"/>
                  </a:cubicBezTo>
                  <a:lnTo>
                    <a:pt x="287" y="5703"/>
                  </a:lnTo>
                  <a:lnTo>
                    <a:pt x="6250" y="5703"/>
                  </a:lnTo>
                  <a:cubicBezTo>
                    <a:pt x="6329" y="5703"/>
                    <a:pt x="6394" y="5639"/>
                    <a:pt x="6394" y="5560"/>
                  </a:cubicBezTo>
                  <a:cubicBezTo>
                    <a:pt x="6394" y="5481"/>
                    <a:pt x="6329" y="5416"/>
                    <a:pt x="6250" y="5416"/>
                  </a:cubicBezTo>
                  <a:lnTo>
                    <a:pt x="287" y="5416"/>
                  </a:lnTo>
                  <a:lnTo>
                    <a:pt x="287" y="5197"/>
                  </a:lnTo>
                  <a:close/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5945"/>
                  </a:lnTo>
                  <a:cubicBezTo>
                    <a:pt x="0" y="6131"/>
                    <a:pt x="150" y="6280"/>
                    <a:pt x="334" y="6280"/>
                  </a:cubicBezTo>
                  <a:lnTo>
                    <a:pt x="9031" y="6280"/>
                  </a:lnTo>
                  <a:cubicBezTo>
                    <a:pt x="9215" y="6280"/>
                    <a:pt x="9366" y="6131"/>
                    <a:pt x="9366" y="5945"/>
                  </a:cubicBezTo>
                  <a:lnTo>
                    <a:pt x="9366" y="334"/>
                  </a:lnTo>
                  <a:cubicBezTo>
                    <a:pt x="9366" y="150"/>
                    <a:pt x="9215" y="0"/>
                    <a:pt x="9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3160;p56">
            <a:extLst>
              <a:ext uri="{FF2B5EF4-FFF2-40B4-BE49-F238E27FC236}">
                <a16:creationId xmlns:a16="http://schemas.microsoft.com/office/drawing/2014/main" id="{2AC1FD1F-BB85-0543-9BD8-4E362214E320}"/>
              </a:ext>
            </a:extLst>
          </p:cNvPr>
          <p:cNvGrpSpPr/>
          <p:nvPr/>
        </p:nvGrpSpPr>
        <p:grpSpPr>
          <a:xfrm>
            <a:off x="7289361" y="2558070"/>
            <a:ext cx="807221" cy="777943"/>
            <a:chOff x="4126614" y="2104508"/>
            <a:chExt cx="260759" cy="340233"/>
          </a:xfrm>
        </p:grpSpPr>
        <p:sp>
          <p:nvSpPr>
            <p:cNvPr id="152" name="Google Shape;3161;p56">
              <a:extLst>
                <a:ext uri="{FF2B5EF4-FFF2-40B4-BE49-F238E27FC236}">
                  <a16:creationId xmlns:a16="http://schemas.microsoft.com/office/drawing/2014/main" id="{7DAF19EB-A9B9-7A41-B6C3-ACF4F5E1C84C}"/>
                </a:ext>
              </a:extLst>
            </p:cNvPr>
            <p:cNvSpPr/>
            <p:nvPr/>
          </p:nvSpPr>
          <p:spPr>
            <a:xfrm>
              <a:off x="4182732" y="2109702"/>
              <a:ext cx="148450" cy="158330"/>
            </a:xfrm>
            <a:custGeom>
              <a:avLst/>
              <a:gdLst/>
              <a:ahLst/>
              <a:cxnLst/>
              <a:rect l="l" t="t" r="r" b="b"/>
              <a:pathLst>
                <a:path w="4087" h="4359" extrusionOk="0">
                  <a:moveTo>
                    <a:pt x="134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4359"/>
                  </a:lnTo>
                  <a:lnTo>
                    <a:pt x="4087" y="4359"/>
                  </a:lnTo>
                  <a:lnTo>
                    <a:pt x="4087" y="132"/>
                  </a:lnTo>
                  <a:cubicBezTo>
                    <a:pt x="4087" y="59"/>
                    <a:pt x="4027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162;p56">
              <a:extLst>
                <a:ext uri="{FF2B5EF4-FFF2-40B4-BE49-F238E27FC236}">
                  <a16:creationId xmlns:a16="http://schemas.microsoft.com/office/drawing/2014/main" id="{DB3F63CC-5FD4-5445-85AC-DBCFC2C4140C}"/>
                </a:ext>
              </a:extLst>
            </p:cNvPr>
            <p:cNvSpPr/>
            <p:nvPr/>
          </p:nvSpPr>
          <p:spPr>
            <a:xfrm>
              <a:off x="4182732" y="2245366"/>
              <a:ext cx="148450" cy="22665"/>
            </a:xfrm>
            <a:custGeom>
              <a:avLst/>
              <a:gdLst/>
              <a:ahLst/>
              <a:cxnLst/>
              <a:rect l="l" t="t" r="r" b="b"/>
              <a:pathLst>
                <a:path w="4087" h="624" extrusionOk="0">
                  <a:moveTo>
                    <a:pt x="1" y="0"/>
                  </a:moveTo>
                  <a:lnTo>
                    <a:pt x="1" y="624"/>
                  </a:lnTo>
                  <a:lnTo>
                    <a:pt x="4087" y="624"/>
                  </a:lnTo>
                  <a:lnTo>
                    <a:pt x="4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163;p56">
              <a:extLst>
                <a:ext uri="{FF2B5EF4-FFF2-40B4-BE49-F238E27FC236}">
                  <a16:creationId xmlns:a16="http://schemas.microsoft.com/office/drawing/2014/main" id="{1C25EC95-E234-D044-858A-73261C4DA877}"/>
                </a:ext>
              </a:extLst>
            </p:cNvPr>
            <p:cNvSpPr/>
            <p:nvPr/>
          </p:nvSpPr>
          <p:spPr>
            <a:xfrm>
              <a:off x="4182732" y="2109702"/>
              <a:ext cx="26515" cy="158330"/>
            </a:xfrm>
            <a:custGeom>
              <a:avLst/>
              <a:gdLst/>
              <a:ahLst/>
              <a:cxnLst/>
              <a:rect l="l" t="t" r="r" b="b"/>
              <a:pathLst>
                <a:path w="730" h="4359" extrusionOk="0">
                  <a:moveTo>
                    <a:pt x="134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4359"/>
                  </a:lnTo>
                  <a:lnTo>
                    <a:pt x="595" y="4359"/>
                  </a:lnTo>
                  <a:lnTo>
                    <a:pt x="595" y="132"/>
                  </a:lnTo>
                  <a:cubicBezTo>
                    <a:pt x="595" y="59"/>
                    <a:pt x="655" y="1"/>
                    <a:pt x="730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164;p56">
              <a:extLst>
                <a:ext uri="{FF2B5EF4-FFF2-40B4-BE49-F238E27FC236}">
                  <a16:creationId xmlns:a16="http://schemas.microsoft.com/office/drawing/2014/main" id="{7679EB76-405F-FC42-AEBA-8594A18DE573}"/>
                </a:ext>
              </a:extLst>
            </p:cNvPr>
            <p:cNvSpPr/>
            <p:nvPr/>
          </p:nvSpPr>
          <p:spPr>
            <a:xfrm>
              <a:off x="4158832" y="2295637"/>
              <a:ext cx="23937" cy="58879"/>
            </a:xfrm>
            <a:custGeom>
              <a:avLst/>
              <a:gdLst/>
              <a:ahLst/>
              <a:cxnLst/>
              <a:rect l="l" t="t" r="r" b="b"/>
              <a:pathLst>
                <a:path w="659" h="1621" extrusionOk="0">
                  <a:moveTo>
                    <a:pt x="262" y="1"/>
                  </a:moveTo>
                  <a:cubicBezTo>
                    <a:pt x="119" y="1"/>
                    <a:pt x="0" y="118"/>
                    <a:pt x="0" y="260"/>
                  </a:cubicBezTo>
                  <a:lnTo>
                    <a:pt x="0" y="1360"/>
                  </a:lnTo>
                  <a:cubicBezTo>
                    <a:pt x="0" y="1504"/>
                    <a:pt x="119" y="1621"/>
                    <a:pt x="262" y="1621"/>
                  </a:cubicBezTo>
                  <a:lnTo>
                    <a:pt x="659" y="162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165;p56">
              <a:extLst>
                <a:ext uri="{FF2B5EF4-FFF2-40B4-BE49-F238E27FC236}">
                  <a16:creationId xmlns:a16="http://schemas.microsoft.com/office/drawing/2014/main" id="{ED48BB58-709F-2D4A-B702-4859AE735621}"/>
                </a:ext>
              </a:extLst>
            </p:cNvPr>
            <p:cNvSpPr/>
            <p:nvPr/>
          </p:nvSpPr>
          <p:spPr>
            <a:xfrm>
              <a:off x="4158832" y="2295637"/>
              <a:ext cx="20922" cy="58879"/>
            </a:xfrm>
            <a:custGeom>
              <a:avLst/>
              <a:gdLst/>
              <a:ahLst/>
              <a:cxnLst/>
              <a:rect l="l" t="t" r="r" b="b"/>
              <a:pathLst>
                <a:path w="576" h="1621" extrusionOk="0">
                  <a:moveTo>
                    <a:pt x="262" y="1"/>
                  </a:moveTo>
                  <a:cubicBezTo>
                    <a:pt x="119" y="1"/>
                    <a:pt x="0" y="118"/>
                    <a:pt x="0" y="260"/>
                  </a:cubicBezTo>
                  <a:lnTo>
                    <a:pt x="0" y="1360"/>
                  </a:lnTo>
                  <a:cubicBezTo>
                    <a:pt x="0" y="1504"/>
                    <a:pt x="119" y="1621"/>
                    <a:pt x="262" y="1621"/>
                  </a:cubicBezTo>
                  <a:lnTo>
                    <a:pt x="575" y="1621"/>
                  </a:lnTo>
                  <a:cubicBezTo>
                    <a:pt x="431" y="1621"/>
                    <a:pt x="312" y="1504"/>
                    <a:pt x="312" y="1360"/>
                  </a:cubicBezTo>
                  <a:lnTo>
                    <a:pt x="312" y="260"/>
                  </a:lnTo>
                  <a:cubicBezTo>
                    <a:pt x="312" y="118"/>
                    <a:pt x="431" y="1"/>
                    <a:pt x="575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166;p56">
              <a:extLst>
                <a:ext uri="{FF2B5EF4-FFF2-40B4-BE49-F238E27FC236}">
                  <a16:creationId xmlns:a16="http://schemas.microsoft.com/office/drawing/2014/main" id="{74C603C1-FC54-1243-B38B-96677DEA6768}"/>
                </a:ext>
              </a:extLst>
            </p:cNvPr>
            <p:cNvSpPr/>
            <p:nvPr/>
          </p:nvSpPr>
          <p:spPr>
            <a:xfrm>
              <a:off x="4331146" y="2295637"/>
              <a:ext cx="23973" cy="58879"/>
            </a:xfrm>
            <a:custGeom>
              <a:avLst/>
              <a:gdLst/>
              <a:ahLst/>
              <a:cxnLst/>
              <a:rect l="l" t="t" r="r" b="b"/>
              <a:pathLst>
                <a:path w="660" h="1621" extrusionOk="0">
                  <a:moveTo>
                    <a:pt x="1" y="1"/>
                  </a:moveTo>
                  <a:lnTo>
                    <a:pt x="1" y="1621"/>
                  </a:lnTo>
                  <a:lnTo>
                    <a:pt x="397" y="1621"/>
                  </a:lnTo>
                  <a:cubicBezTo>
                    <a:pt x="542" y="1621"/>
                    <a:pt x="659" y="1504"/>
                    <a:pt x="659" y="1360"/>
                  </a:cubicBezTo>
                  <a:lnTo>
                    <a:pt x="659" y="260"/>
                  </a:lnTo>
                  <a:cubicBezTo>
                    <a:pt x="659" y="118"/>
                    <a:pt x="542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167;p56">
              <a:extLst>
                <a:ext uri="{FF2B5EF4-FFF2-40B4-BE49-F238E27FC236}">
                  <a16:creationId xmlns:a16="http://schemas.microsoft.com/office/drawing/2014/main" id="{4A8C73D3-0C3F-ED46-8863-9D08122F8C82}"/>
                </a:ext>
              </a:extLst>
            </p:cNvPr>
            <p:cNvSpPr/>
            <p:nvPr/>
          </p:nvSpPr>
          <p:spPr>
            <a:xfrm>
              <a:off x="4182732" y="2282669"/>
              <a:ext cx="148450" cy="128073"/>
            </a:xfrm>
            <a:custGeom>
              <a:avLst/>
              <a:gdLst/>
              <a:ahLst/>
              <a:cxnLst/>
              <a:rect l="l" t="t" r="r" b="b"/>
              <a:pathLst>
                <a:path w="4087" h="3526" extrusionOk="0">
                  <a:moveTo>
                    <a:pt x="1" y="1"/>
                  </a:moveTo>
                  <a:lnTo>
                    <a:pt x="1" y="3263"/>
                  </a:lnTo>
                  <a:cubicBezTo>
                    <a:pt x="1" y="3407"/>
                    <a:pt x="121" y="3526"/>
                    <a:pt x="269" y="3526"/>
                  </a:cubicBezTo>
                  <a:lnTo>
                    <a:pt x="3820" y="3526"/>
                  </a:lnTo>
                  <a:cubicBezTo>
                    <a:pt x="3967" y="3526"/>
                    <a:pt x="4087" y="3407"/>
                    <a:pt x="4087" y="3263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168;p56">
              <a:extLst>
                <a:ext uri="{FF2B5EF4-FFF2-40B4-BE49-F238E27FC236}">
                  <a16:creationId xmlns:a16="http://schemas.microsoft.com/office/drawing/2014/main" id="{C9420FCD-0188-CC41-8FB3-0E1CD01F2E6A}"/>
                </a:ext>
              </a:extLst>
            </p:cNvPr>
            <p:cNvSpPr/>
            <p:nvPr/>
          </p:nvSpPr>
          <p:spPr>
            <a:xfrm>
              <a:off x="4182732" y="2282669"/>
              <a:ext cx="38865" cy="128073"/>
            </a:xfrm>
            <a:custGeom>
              <a:avLst/>
              <a:gdLst/>
              <a:ahLst/>
              <a:cxnLst/>
              <a:rect l="l" t="t" r="r" b="b"/>
              <a:pathLst>
                <a:path w="1070" h="3526" extrusionOk="0">
                  <a:moveTo>
                    <a:pt x="1" y="1"/>
                  </a:moveTo>
                  <a:lnTo>
                    <a:pt x="1" y="3263"/>
                  </a:lnTo>
                  <a:cubicBezTo>
                    <a:pt x="1" y="3407"/>
                    <a:pt x="121" y="3526"/>
                    <a:pt x="269" y="3526"/>
                  </a:cubicBezTo>
                  <a:lnTo>
                    <a:pt x="1069" y="3526"/>
                  </a:lnTo>
                  <a:cubicBezTo>
                    <a:pt x="921" y="3526"/>
                    <a:pt x="801" y="3407"/>
                    <a:pt x="801" y="3263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169;p56">
              <a:extLst>
                <a:ext uri="{FF2B5EF4-FFF2-40B4-BE49-F238E27FC236}">
                  <a16:creationId xmlns:a16="http://schemas.microsoft.com/office/drawing/2014/main" id="{B8EA7D12-1461-9444-897A-8CC77BDE443D}"/>
                </a:ext>
              </a:extLst>
            </p:cNvPr>
            <p:cNvSpPr/>
            <p:nvPr/>
          </p:nvSpPr>
          <p:spPr>
            <a:xfrm>
              <a:off x="4182732" y="2287791"/>
              <a:ext cx="148450" cy="151719"/>
            </a:xfrm>
            <a:custGeom>
              <a:avLst/>
              <a:gdLst/>
              <a:ahLst/>
              <a:cxnLst/>
              <a:rect l="l" t="t" r="r" b="b"/>
              <a:pathLst>
                <a:path w="4087" h="4177" extrusionOk="0">
                  <a:moveTo>
                    <a:pt x="1" y="0"/>
                  </a:moveTo>
                  <a:lnTo>
                    <a:pt x="1" y="3127"/>
                  </a:lnTo>
                  <a:cubicBezTo>
                    <a:pt x="1" y="3268"/>
                    <a:pt x="118" y="3385"/>
                    <a:pt x="261" y="3385"/>
                  </a:cubicBezTo>
                  <a:lnTo>
                    <a:pt x="536" y="3385"/>
                  </a:lnTo>
                  <a:lnTo>
                    <a:pt x="536" y="3919"/>
                  </a:lnTo>
                  <a:cubicBezTo>
                    <a:pt x="536" y="4061"/>
                    <a:pt x="653" y="4177"/>
                    <a:pt x="797" y="4177"/>
                  </a:cubicBezTo>
                  <a:lnTo>
                    <a:pt x="3292" y="4177"/>
                  </a:lnTo>
                  <a:cubicBezTo>
                    <a:pt x="3434" y="4177"/>
                    <a:pt x="3551" y="4061"/>
                    <a:pt x="3551" y="3919"/>
                  </a:cubicBezTo>
                  <a:lnTo>
                    <a:pt x="3551" y="3385"/>
                  </a:lnTo>
                  <a:lnTo>
                    <a:pt x="3828" y="3385"/>
                  </a:lnTo>
                  <a:cubicBezTo>
                    <a:pt x="3970" y="3385"/>
                    <a:pt x="4087" y="3268"/>
                    <a:pt x="4087" y="3127"/>
                  </a:cubicBezTo>
                  <a:lnTo>
                    <a:pt x="4087" y="0"/>
                  </a:lnTo>
                  <a:lnTo>
                    <a:pt x="3645" y="0"/>
                  </a:lnTo>
                  <a:lnTo>
                    <a:pt x="3645" y="1326"/>
                  </a:lnTo>
                  <a:cubicBezTo>
                    <a:pt x="3433" y="1344"/>
                    <a:pt x="3266" y="1521"/>
                    <a:pt x="3266" y="1736"/>
                  </a:cubicBezTo>
                  <a:lnTo>
                    <a:pt x="3266" y="2947"/>
                  </a:lnTo>
                  <a:lnTo>
                    <a:pt x="3007" y="2947"/>
                  </a:lnTo>
                  <a:cubicBezTo>
                    <a:pt x="2863" y="2947"/>
                    <a:pt x="2746" y="3063"/>
                    <a:pt x="2746" y="3205"/>
                  </a:cubicBezTo>
                  <a:lnTo>
                    <a:pt x="2746" y="3385"/>
                  </a:lnTo>
                  <a:lnTo>
                    <a:pt x="1341" y="3385"/>
                  </a:lnTo>
                  <a:lnTo>
                    <a:pt x="1341" y="3205"/>
                  </a:lnTo>
                  <a:cubicBezTo>
                    <a:pt x="1341" y="3063"/>
                    <a:pt x="1224" y="2947"/>
                    <a:pt x="1082" y="2947"/>
                  </a:cubicBezTo>
                  <a:lnTo>
                    <a:pt x="822" y="2947"/>
                  </a:lnTo>
                  <a:lnTo>
                    <a:pt x="822" y="1736"/>
                  </a:lnTo>
                  <a:cubicBezTo>
                    <a:pt x="822" y="1521"/>
                    <a:pt x="655" y="1344"/>
                    <a:pt x="443" y="1326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170;p56">
              <a:extLst>
                <a:ext uri="{FF2B5EF4-FFF2-40B4-BE49-F238E27FC236}">
                  <a16:creationId xmlns:a16="http://schemas.microsoft.com/office/drawing/2014/main" id="{11A42AE8-77DF-214E-A65B-18FFE8462B28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171;p56">
              <a:extLst>
                <a:ext uri="{FF2B5EF4-FFF2-40B4-BE49-F238E27FC236}">
                  <a16:creationId xmlns:a16="http://schemas.microsoft.com/office/drawing/2014/main" id="{5C8DFCA6-4BCA-7549-8374-CF5FF9981293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172;p56">
              <a:extLst>
                <a:ext uri="{FF2B5EF4-FFF2-40B4-BE49-F238E27FC236}">
                  <a16:creationId xmlns:a16="http://schemas.microsoft.com/office/drawing/2014/main" id="{37F5F999-C6FB-0346-9297-53A87B8551F1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173;p56">
              <a:extLst>
                <a:ext uri="{FF2B5EF4-FFF2-40B4-BE49-F238E27FC236}">
                  <a16:creationId xmlns:a16="http://schemas.microsoft.com/office/drawing/2014/main" id="{E9FE533D-589A-A943-A926-7BD9353D213F}"/>
                </a:ext>
              </a:extLst>
            </p:cNvPr>
            <p:cNvSpPr/>
            <p:nvPr/>
          </p:nvSpPr>
          <p:spPr>
            <a:xfrm>
              <a:off x="4131808" y="2267995"/>
              <a:ext cx="26588" cy="19832"/>
            </a:xfrm>
            <a:custGeom>
              <a:avLst/>
              <a:gdLst/>
              <a:ahLst/>
              <a:cxnLst/>
              <a:rect l="l" t="t" r="r" b="b"/>
              <a:pathLst>
                <a:path w="732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731" y="545"/>
                  </a:lnTo>
                  <a:cubicBezTo>
                    <a:pt x="658" y="545"/>
                    <a:pt x="598" y="485"/>
                    <a:pt x="598" y="413"/>
                  </a:cubicBezTo>
                  <a:lnTo>
                    <a:pt x="598" y="131"/>
                  </a:lnTo>
                  <a:cubicBezTo>
                    <a:pt x="598" y="59"/>
                    <a:pt x="658" y="1"/>
                    <a:pt x="731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174;p56">
              <a:extLst>
                <a:ext uri="{FF2B5EF4-FFF2-40B4-BE49-F238E27FC236}">
                  <a16:creationId xmlns:a16="http://schemas.microsoft.com/office/drawing/2014/main" id="{9A19F4E8-871C-4D40-A08B-E66946DF8671}"/>
                </a:ext>
              </a:extLst>
            </p:cNvPr>
            <p:cNvSpPr/>
            <p:nvPr/>
          </p:nvSpPr>
          <p:spPr>
            <a:xfrm>
              <a:off x="4126614" y="2104508"/>
              <a:ext cx="260759" cy="340233"/>
            </a:xfrm>
            <a:custGeom>
              <a:avLst/>
              <a:gdLst/>
              <a:ahLst/>
              <a:cxnLst/>
              <a:rect l="l" t="t" r="r" b="b"/>
              <a:pathLst>
                <a:path w="7179" h="9367" extrusionOk="0">
                  <a:moveTo>
                    <a:pt x="1402" y="5406"/>
                  </a:moveTo>
                  <a:lnTo>
                    <a:pt x="1402" y="6739"/>
                  </a:lnTo>
                  <a:lnTo>
                    <a:pt x="1149" y="6739"/>
                  </a:lnTo>
                  <a:cubicBezTo>
                    <a:pt x="1083" y="6739"/>
                    <a:pt x="1031" y="6687"/>
                    <a:pt x="1031" y="6622"/>
                  </a:cubicBezTo>
                  <a:lnTo>
                    <a:pt x="1031" y="5522"/>
                  </a:lnTo>
                  <a:cubicBezTo>
                    <a:pt x="1031" y="5459"/>
                    <a:pt x="1083" y="5406"/>
                    <a:pt x="1149" y="5406"/>
                  </a:cubicBezTo>
                  <a:close/>
                  <a:moveTo>
                    <a:pt x="6892" y="4644"/>
                  </a:moveTo>
                  <a:lnTo>
                    <a:pt x="6892" y="4903"/>
                  </a:lnTo>
                  <a:lnTo>
                    <a:pt x="3283" y="4903"/>
                  </a:lnTo>
                  <a:cubicBezTo>
                    <a:pt x="3204" y="4903"/>
                    <a:pt x="3139" y="4967"/>
                    <a:pt x="3139" y="5046"/>
                  </a:cubicBezTo>
                  <a:cubicBezTo>
                    <a:pt x="3139" y="5125"/>
                    <a:pt x="3204" y="5190"/>
                    <a:pt x="3283" y="5190"/>
                  </a:cubicBezTo>
                  <a:lnTo>
                    <a:pt x="5046" y="5190"/>
                  </a:lnTo>
                  <a:lnTo>
                    <a:pt x="5046" y="6256"/>
                  </a:lnTo>
                  <a:cubicBezTo>
                    <a:pt x="4824" y="6330"/>
                    <a:pt x="4667" y="6537"/>
                    <a:pt x="4667" y="6782"/>
                  </a:cubicBezTo>
                  <a:lnTo>
                    <a:pt x="4667" y="7850"/>
                  </a:lnTo>
                  <a:lnTo>
                    <a:pt x="4552" y="7850"/>
                  </a:lnTo>
                  <a:cubicBezTo>
                    <a:pt x="4329" y="7850"/>
                    <a:pt x="4148" y="8030"/>
                    <a:pt x="4148" y="8251"/>
                  </a:cubicBezTo>
                  <a:lnTo>
                    <a:pt x="4148" y="8288"/>
                  </a:lnTo>
                  <a:lnTo>
                    <a:pt x="3030" y="8288"/>
                  </a:lnTo>
                  <a:lnTo>
                    <a:pt x="3030" y="8251"/>
                  </a:lnTo>
                  <a:cubicBezTo>
                    <a:pt x="3030" y="8030"/>
                    <a:pt x="2850" y="7850"/>
                    <a:pt x="2627" y="7850"/>
                  </a:cubicBezTo>
                  <a:lnTo>
                    <a:pt x="2510" y="7850"/>
                  </a:lnTo>
                  <a:lnTo>
                    <a:pt x="2510" y="6782"/>
                  </a:lnTo>
                  <a:cubicBezTo>
                    <a:pt x="2510" y="6537"/>
                    <a:pt x="2354" y="6330"/>
                    <a:pt x="2131" y="6256"/>
                  </a:cubicBezTo>
                  <a:lnTo>
                    <a:pt x="2131" y="5190"/>
                  </a:lnTo>
                  <a:lnTo>
                    <a:pt x="2747" y="5190"/>
                  </a:lnTo>
                  <a:cubicBezTo>
                    <a:pt x="2828" y="5190"/>
                    <a:pt x="2891" y="5125"/>
                    <a:pt x="2891" y="5046"/>
                  </a:cubicBezTo>
                  <a:cubicBezTo>
                    <a:pt x="2891" y="4967"/>
                    <a:pt x="2828" y="4903"/>
                    <a:pt x="2747" y="4903"/>
                  </a:cubicBezTo>
                  <a:lnTo>
                    <a:pt x="287" y="4903"/>
                  </a:lnTo>
                  <a:lnTo>
                    <a:pt x="287" y="4644"/>
                  </a:lnTo>
                  <a:close/>
                  <a:moveTo>
                    <a:pt x="5488" y="5190"/>
                  </a:moveTo>
                  <a:lnTo>
                    <a:pt x="5488" y="8173"/>
                  </a:lnTo>
                  <a:cubicBezTo>
                    <a:pt x="5488" y="8236"/>
                    <a:pt x="5437" y="8288"/>
                    <a:pt x="5373" y="8288"/>
                  </a:cubicBezTo>
                  <a:lnTo>
                    <a:pt x="5096" y="8288"/>
                  </a:lnTo>
                  <a:cubicBezTo>
                    <a:pt x="5017" y="8288"/>
                    <a:pt x="4953" y="8352"/>
                    <a:pt x="4953" y="8431"/>
                  </a:cubicBezTo>
                  <a:lnTo>
                    <a:pt x="4953" y="8965"/>
                  </a:lnTo>
                  <a:cubicBezTo>
                    <a:pt x="4953" y="9028"/>
                    <a:pt x="4901" y="9079"/>
                    <a:pt x="4837" y="9079"/>
                  </a:cubicBezTo>
                  <a:lnTo>
                    <a:pt x="2342" y="9079"/>
                  </a:lnTo>
                  <a:cubicBezTo>
                    <a:pt x="2278" y="9079"/>
                    <a:pt x="2225" y="9028"/>
                    <a:pt x="2225" y="8965"/>
                  </a:cubicBezTo>
                  <a:lnTo>
                    <a:pt x="2225" y="8431"/>
                  </a:lnTo>
                  <a:cubicBezTo>
                    <a:pt x="2225" y="8352"/>
                    <a:pt x="2160" y="8288"/>
                    <a:pt x="2081" y="8288"/>
                  </a:cubicBezTo>
                  <a:lnTo>
                    <a:pt x="1806" y="8288"/>
                  </a:lnTo>
                  <a:cubicBezTo>
                    <a:pt x="1742" y="8288"/>
                    <a:pt x="1689" y="8236"/>
                    <a:pt x="1689" y="8173"/>
                  </a:cubicBezTo>
                  <a:lnTo>
                    <a:pt x="1689" y="5190"/>
                  </a:lnTo>
                  <a:lnTo>
                    <a:pt x="1844" y="5190"/>
                  </a:lnTo>
                  <a:lnTo>
                    <a:pt x="1844" y="6372"/>
                  </a:lnTo>
                  <a:cubicBezTo>
                    <a:pt x="1844" y="6445"/>
                    <a:pt x="1901" y="6508"/>
                    <a:pt x="1975" y="6514"/>
                  </a:cubicBezTo>
                  <a:cubicBezTo>
                    <a:pt x="2117" y="6527"/>
                    <a:pt x="2223" y="6641"/>
                    <a:pt x="2223" y="6782"/>
                  </a:cubicBezTo>
                  <a:lnTo>
                    <a:pt x="2223" y="7993"/>
                  </a:lnTo>
                  <a:cubicBezTo>
                    <a:pt x="2223" y="8072"/>
                    <a:pt x="2288" y="8137"/>
                    <a:pt x="2367" y="8137"/>
                  </a:cubicBezTo>
                  <a:lnTo>
                    <a:pt x="2627" y="8137"/>
                  </a:lnTo>
                  <a:cubicBezTo>
                    <a:pt x="2692" y="8137"/>
                    <a:pt x="2743" y="8188"/>
                    <a:pt x="2743" y="8251"/>
                  </a:cubicBezTo>
                  <a:lnTo>
                    <a:pt x="2743" y="8431"/>
                  </a:lnTo>
                  <a:cubicBezTo>
                    <a:pt x="2743" y="8510"/>
                    <a:pt x="2807" y="8574"/>
                    <a:pt x="2886" y="8574"/>
                  </a:cubicBezTo>
                  <a:lnTo>
                    <a:pt x="4291" y="8574"/>
                  </a:lnTo>
                  <a:cubicBezTo>
                    <a:pt x="4370" y="8574"/>
                    <a:pt x="4435" y="8510"/>
                    <a:pt x="4435" y="8431"/>
                  </a:cubicBezTo>
                  <a:lnTo>
                    <a:pt x="4435" y="8251"/>
                  </a:lnTo>
                  <a:cubicBezTo>
                    <a:pt x="4435" y="8188"/>
                    <a:pt x="4487" y="8137"/>
                    <a:pt x="4552" y="8137"/>
                  </a:cubicBezTo>
                  <a:lnTo>
                    <a:pt x="4811" y="8137"/>
                  </a:lnTo>
                  <a:cubicBezTo>
                    <a:pt x="4890" y="8137"/>
                    <a:pt x="4954" y="8072"/>
                    <a:pt x="4954" y="7993"/>
                  </a:cubicBezTo>
                  <a:lnTo>
                    <a:pt x="4954" y="6782"/>
                  </a:lnTo>
                  <a:cubicBezTo>
                    <a:pt x="4954" y="6641"/>
                    <a:pt x="5061" y="6527"/>
                    <a:pt x="5203" y="6514"/>
                  </a:cubicBezTo>
                  <a:cubicBezTo>
                    <a:pt x="5276" y="6508"/>
                    <a:pt x="5333" y="6445"/>
                    <a:pt x="5333" y="6372"/>
                  </a:cubicBezTo>
                  <a:lnTo>
                    <a:pt x="5333" y="5190"/>
                  </a:lnTo>
                  <a:close/>
                  <a:moveTo>
                    <a:pt x="1679" y="0"/>
                  </a:moveTo>
                  <a:cubicBezTo>
                    <a:pt x="1527" y="0"/>
                    <a:pt x="1402" y="123"/>
                    <a:pt x="1402" y="275"/>
                  </a:cubicBezTo>
                  <a:lnTo>
                    <a:pt x="1402" y="4358"/>
                  </a:lnTo>
                  <a:lnTo>
                    <a:pt x="277" y="4358"/>
                  </a:lnTo>
                  <a:cubicBezTo>
                    <a:pt x="125" y="4358"/>
                    <a:pt x="0" y="4481"/>
                    <a:pt x="0" y="4632"/>
                  </a:cubicBezTo>
                  <a:lnTo>
                    <a:pt x="0" y="4914"/>
                  </a:lnTo>
                  <a:cubicBezTo>
                    <a:pt x="0" y="5067"/>
                    <a:pt x="125" y="5190"/>
                    <a:pt x="277" y="5190"/>
                  </a:cubicBezTo>
                  <a:lnTo>
                    <a:pt x="921" y="5190"/>
                  </a:lnTo>
                  <a:cubicBezTo>
                    <a:pt x="814" y="5263"/>
                    <a:pt x="744" y="5384"/>
                    <a:pt x="744" y="5523"/>
                  </a:cubicBezTo>
                  <a:lnTo>
                    <a:pt x="744" y="6622"/>
                  </a:lnTo>
                  <a:cubicBezTo>
                    <a:pt x="744" y="6845"/>
                    <a:pt x="925" y="7026"/>
                    <a:pt x="1149" y="7026"/>
                  </a:cubicBezTo>
                  <a:lnTo>
                    <a:pt x="1402" y="7026"/>
                  </a:lnTo>
                  <a:lnTo>
                    <a:pt x="1402" y="8173"/>
                  </a:lnTo>
                  <a:cubicBezTo>
                    <a:pt x="1402" y="8394"/>
                    <a:pt x="1584" y="8574"/>
                    <a:pt x="1806" y="8574"/>
                  </a:cubicBezTo>
                  <a:lnTo>
                    <a:pt x="1938" y="8574"/>
                  </a:lnTo>
                  <a:lnTo>
                    <a:pt x="1938" y="8965"/>
                  </a:lnTo>
                  <a:cubicBezTo>
                    <a:pt x="1938" y="9186"/>
                    <a:pt x="2119" y="9366"/>
                    <a:pt x="2342" y="9366"/>
                  </a:cubicBezTo>
                  <a:lnTo>
                    <a:pt x="4837" y="9366"/>
                  </a:lnTo>
                  <a:cubicBezTo>
                    <a:pt x="5059" y="9366"/>
                    <a:pt x="5239" y="9186"/>
                    <a:pt x="5239" y="8965"/>
                  </a:cubicBezTo>
                  <a:lnTo>
                    <a:pt x="5239" y="8574"/>
                  </a:lnTo>
                  <a:lnTo>
                    <a:pt x="5373" y="8574"/>
                  </a:lnTo>
                  <a:cubicBezTo>
                    <a:pt x="5595" y="8574"/>
                    <a:pt x="5775" y="8394"/>
                    <a:pt x="5775" y="8173"/>
                  </a:cubicBezTo>
                  <a:lnTo>
                    <a:pt x="5775" y="7026"/>
                  </a:lnTo>
                  <a:lnTo>
                    <a:pt x="6028" y="7026"/>
                  </a:lnTo>
                  <a:cubicBezTo>
                    <a:pt x="6252" y="7026"/>
                    <a:pt x="6434" y="6845"/>
                    <a:pt x="6434" y="6622"/>
                  </a:cubicBezTo>
                  <a:lnTo>
                    <a:pt x="6434" y="6442"/>
                  </a:lnTo>
                  <a:cubicBezTo>
                    <a:pt x="6434" y="6363"/>
                    <a:pt x="6369" y="6299"/>
                    <a:pt x="6290" y="6299"/>
                  </a:cubicBezTo>
                  <a:cubicBezTo>
                    <a:pt x="6211" y="6299"/>
                    <a:pt x="6147" y="6363"/>
                    <a:pt x="6147" y="6442"/>
                  </a:cubicBezTo>
                  <a:lnTo>
                    <a:pt x="6147" y="6622"/>
                  </a:lnTo>
                  <a:cubicBezTo>
                    <a:pt x="6147" y="6687"/>
                    <a:pt x="6094" y="6739"/>
                    <a:pt x="6028" y="6739"/>
                  </a:cubicBezTo>
                  <a:lnTo>
                    <a:pt x="5775" y="6739"/>
                  </a:lnTo>
                  <a:lnTo>
                    <a:pt x="5775" y="5406"/>
                  </a:lnTo>
                  <a:lnTo>
                    <a:pt x="6028" y="5406"/>
                  </a:lnTo>
                  <a:cubicBezTo>
                    <a:pt x="6094" y="5406"/>
                    <a:pt x="6147" y="5459"/>
                    <a:pt x="6147" y="5522"/>
                  </a:cubicBezTo>
                  <a:lnTo>
                    <a:pt x="6147" y="5926"/>
                  </a:lnTo>
                  <a:cubicBezTo>
                    <a:pt x="6147" y="6005"/>
                    <a:pt x="6211" y="6069"/>
                    <a:pt x="6290" y="6069"/>
                  </a:cubicBezTo>
                  <a:cubicBezTo>
                    <a:pt x="6369" y="6069"/>
                    <a:pt x="6434" y="6005"/>
                    <a:pt x="6434" y="5926"/>
                  </a:cubicBezTo>
                  <a:lnTo>
                    <a:pt x="6434" y="5522"/>
                  </a:lnTo>
                  <a:cubicBezTo>
                    <a:pt x="6434" y="5384"/>
                    <a:pt x="6363" y="5261"/>
                    <a:pt x="6257" y="5190"/>
                  </a:cubicBezTo>
                  <a:lnTo>
                    <a:pt x="6900" y="5190"/>
                  </a:lnTo>
                  <a:cubicBezTo>
                    <a:pt x="7054" y="5190"/>
                    <a:pt x="7178" y="5067"/>
                    <a:pt x="7178" y="4914"/>
                  </a:cubicBezTo>
                  <a:lnTo>
                    <a:pt x="7178" y="4632"/>
                  </a:lnTo>
                  <a:cubicBezTo>
                    <a:pt x="7178" y="4481"/>
                    <a:pt x="7054" y="4358"/>
                    <a:pt x="6900" y="4358"/>
                  </a:cubicBezTo>
                  <a:lnTo>
                    <a:pt x="5775" y="4358"/>
                  </a:lnTo>
                  <a:lnTo>
                    <a:pt x="5775" y="2160"/>
                  </a:lnTo>
                  <a:cubicBezTo>
                    <a:pt x="5775" y="2081"/>
                    <a:pt x="5711" y="2017"/>
                    <a:pt x="5632" y="2017"/>
                  </a:cubicBezTo>
                  <a:cubicBezTo>
                    <a:pt x="5553" y="2017"/>
                    <a:pt x="5488" y="2081"/>
                    <a:pt x="5488" y="2160"/>
                  </a:cubicBezTo>
                  <a:lnTo>
                    <a:pt x="5488" y="3735"/>
                  </a:lnTo>
                  <a:lnTo>
                    <a:pt x="4755" y="3735"/>
                  </a:lnTo>
                  <a:cubicBezTo>
                    <a:pt x="4676" y="3735"/>
                    <a:pt x="4612" y="3799"/>
                    <a:pt x="4612" y="3878"/>
                  </a:cubicBezTo>
                  <a:cubicBezTo>
                    <a:pt x="4612" y="3957"/>
                    <a:pt x="4676" y="4022"/>
                    <a:pt x="4755" y="4022"/>
                  </a:cubicBezTo>
                  <a:lnTo>
                    <a:pt x="5488" y="4022"/>
                  </a:lnTo>
                  <a:lnTo>
                    <a:pt x="5488" y="4358"/>
                  </a:lnTo>
                  <a:lnTo>
                    <a:pt x="1689" y="4358"/>
                  </a:lnTo>
                  <a:lnTo>
                    <a:pt x="1689" y="4022"/>
                  </a:lnTo>
                  <a:lnTo>
                    <a:pt x="4143" y="4022"/>
                  </a:lnTo>
                  <a:cubicBezTo>
                    <a:pt x="4222" y="4022"/>
                    <a:pt x="4287" y="3957"/>
                    <a:pt x="4287" y="3878"/>
                  </a:cubicBezTo>
                  <a:cubicBezTo>
                    <a:pt x="4287" y="3799"/>
                    <a:pt x="4222" y="3735"/>
                    <a:pt x="4143" y="3735"/>
                  </a:cubicBezTo>
                  <a:lnTo>
                    <a:pt x="1689" y="3735"/>
                  </a:lnTo>
                  <a:lnTo>
                    <a:pt x="1689" y="287"/>
                  </a:lnTo>
                  <a:lnTo>
                    <a:pt x="5488" y="287"/>
                  </a:lnTo>
                  <a:lnTo>
                    <a:pt x="5488" y="1644"/>
                  </a:lnTo>
                  <a:cubicBezTo>
                    <a:pt x="5488" y="1723"/>
                    <a:pt x="5553" y="1787"/>
                    <a:pt x="5632" y="1787"/>
                  </a:cubicBezTo>
                  <a:cubicBezTo>
                    <a:pt x="5711" y="1787"/>
                    <a:pt x="5775" y="1723"/>
                    <a:pt x="5775" y="1644"/>
                  </a:cubicBezTo>
                  <a:lnTo>
                    <a:pt x="5775" y="275"/>
                  </a:lnTo>
                  <a:cubicBezTo>
                    <a:pt x="5775" y="123"/>
                    <a:pt x="5651" y="0"/>
                    <a:pt x="5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175;p56">
              <a:extLst>
                <a:ext uri="{FF2B5EF4-FFF2-40B4-BE49-F238E27FC236}">
                  <a16:creationId xmlns:a16="http://schemas.microsoft.com/office/drawing/2014/main" id="{CAE8A5A2-B703-4144-8999-4FF5FCE2B016}"/>
                </a:ext>
              </a:extLst>
            </p:cNvPr>
            <p:cNvSpPr/>
            <p:nvPr/>
          </p:nvSpPr>
          <p:spPr>
            <a:xfrm>
              <a:off x="4251745" y="2314125"/>
              <a:ext cx="10461" cy="39265"/>
            </a:xfrm>
            <a:custGeom>
              <a:avLst/>
              <a:gdLst/>
              <a:ahLst/>
              <a:cxnLst/>
              <a:rect l="l" t="t" r="r" b="b"/>
              <a:pathLst>
                <a:path w="288" h="1081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lnTo>
                    <a:pt x="0" y="938"/>
                  </a:lnTo>
                  <a:cubicBezTo>
                    <a:pt x="0" y="1017"/>
                    <a:pt x="65" y="1081"/>
                    <a:pt x="144" y="1081"/>
                  </a:cubicBezTo>
                  <a:cubicBezTo>
                    <a:pt x="223" y="1081"/>
                    <a:pt x="287" y="1017"/>
                    <a:pt x="287" y="938"/>
                  </a:cubicBezTo>
                  <a:lnTo>
                    <a:pt x="287" y="144"/>
                  </a:lnTo>
                  <a:cubicBezTo>
                    <a:pt x="287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176;p56">
              <a:extLst>
                <a:ext uri="{FF2B5EF4-FFF2-40B4-BE49-F238E27FC236}">
                  <a16:creationId xmlns:a16="http://schemas.microsoft.com/office/drawing/2014/main" id="{4419ACAD-58B5-594F-A22F-2110CD8A0BF7}"/>
                </a:ext>
              </a:extLst>
            </p:cNvPr>
            <p:cNvSpPr/>
            <p:nvPr/>
          </p:nvSpPr>
          <p:spPr>
            <a:xfrm>
              <a:off x="4223196" y="2314125"/>
              <a:ext cx="10461" cy="20304"/>
            </a:xfrm>
            <a:custGeom>
              <a:avLst/>
              <a:gdLst/>
              <a:ahLst/>
              <a:cxnLst/>
              <a:rect l="l" t="t" r="r" b="b"/>
              <a:pathLst>
                <a:path w="288" h="559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lnTo>
                    <a:pt x="0" y="415"/>
                  </a:lnTo>
                  <a:cubicBezTo>
                    <a:pt x="0" y="494"/>
                    <a:pt x="65" y="559"/>
                    <a:pt x="144" y="559"/>
                  </a:cubicBezTo>
                  <a:cubicBezTo>
                    <a:pt x="223" y="559"/>
                    <a:pt x="287" y="494"/>
                    <a:pt x="287" y="415"/>
                  </a:cubicBezTo>
                  <a:lnTo>
                    <a:pt x="287" y="144"/>
                  </a:lnTo>
                  <a:cubicBezTo>
                    <a:pt x="287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177;p56">
              <a:extLst>
                <a:ext uri="{FF2B5EF4-FFF2-40B4-BE49-F238E27FC236}">
                  <a16:creationId xmlns:a16="http://schemas.microsoft.com/office/drawing/2014/main" id="{2D66FEDD-87FF-FC48-A616-5FD2C37F1848}"/>
                </a:ext>
              </a:extLst>
            </p:cNvPr>
            <p:cNvSpPr/>
            <p:nvPr/>
          </p:nvSpPr>
          <p:spPr>
            <a:xfrm>
              <a:off x="4280331" y="2314125"/>
              <a:ext cx="10388" cy="20304"/>
            </a:xfrm>
            <a:custGeom>
              <a:avLst/>
              <a:gdLst/>
              <a:ahLst/>
              <a:cxnLst/>
              <a:rect l="l" t="t" r="r" b="b"/>
              <a:pathLst>
                <a:path w="286" h="559" extrusionOk="0">
                  <a:moveTo>
                    <a:pt x="144" y="1"/>
                  </a:moveTo>
                  <a:cubicBezTo>
                    <a:pt x="64" y="1"/>
                    <a:pt x="1" y="65"/>
                    <a:pt x="1" y="144"/>
                  </a:cubicBezTo>
                  <a:lnTo>
                    <a:pt x="1" y="415"/>
                  </a:lnTo>
                  <a:cubicBezTo>
                    <a:pt x="1" y="494"/>
                    <a:pt x="64" y="559"/>
                    <a:pt x="144" y="559"/>
                  </a:cubicBezTo>
                  <a:cubicBezTo>
                    <a:pt x="223" y="559"/>
                    <a:pt x="286" y="494"/>
                    <a:pt x="286" y="415"/>
                  </a:cubicBezTo>
                  <a:lnTo>
                    <a:pt x="286" y="144"/>
                  </a:lnTo>
                  <a:cubicBezTo>
                    <a:pt x="286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178;p56">
              <a:extLst>
                <a:ext uri="{FF2B5EF4-FFF2-40B4-BE49-F238E27FC236}">
                  <a16:creationId xmlns:a16="http://schemas.microsoft.com/office/drawing/2014/main" id="{473BE25D-267F-6540-AE0D-64A5F1D3E3BC}"/>
                </a:ext>
              </a:extLst>
            </p:cNvPr>
            <p:cNvSpPr/>
            <p:nvPr/>
          </p:nvSpPr>
          <p:spPr>
            <a:xfrm>
              <a:off x="4235109" y="2370098"/>
              <a:ext cx="43769" cy="10461"/>
            </a:xfrm>
            <a:custGeom>
              <a:avLst/>
              <a:gdLst/>
              <a:ahLst/>
              <a:cxnLst/>
              <a:rect l="l" t="t" r="r" b="b"/>
              <a:pathLst>
                <a:path w="1205" h="288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1061" y="288"/>
                  </a:lnTo>
                  <a:cubicBezTo>
                    <a:pt x="1140" y="288"/>
                    <a:pt x="1205" y="223"/>
                    <a:pt x="1205" y="144"/>
                  </a:cubicBezTo>
                  <a:cubicBezTo>
                    <a:pt x="1205" y="65"/>
                    <a:pt x="1140" y="1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179;p56">
              <a:extLst>
                <a:ext uri="{FF2B5EF4-FFF2-40B4-BE49-F238E27FC236}">
                  <a16:creationId xmlns:a16="http://schemas.microsoft.com/office/drawing/2014/main" id="{4FDEC549-BE3E-E14F-BF38-30728ADA98CB}"/>
                </a:ext>
              </a:extLst>
            </p:cNvPr>
            <p:cNvSpPr/>
            <p:nvPr/>
          </p:nvSpPr>
          <p:spPr>
            <a:xfrm>
              <a:off x="4211500" y="2299269"/>
              <a:ext cx="33380" cy="10461"/>
            </a:xfrm>
            <a:custGeom>
              <a:avLst/>
              <a:gdLst/>
              <a:ahLst/>
              <a:cxnLst/>
              <a:rect l="l" t="t" r="r" b="b"/>
              <a:pathLst>
                <a:path w="919" h="288" extrusionOk="0">
                  <a:moveTo>
                    <a:pt x="144" y="0"/>
                  </a:moveTo>
                  <a:cubicBezTo>
                    <a:pt x="63" y="0"/>
                    <a:pt x="1" y="63"/>
                    <a:pt x="1" y="144"/>
                  </a:cubicBezTo>
                  <a:cubicBezTo>
                    <a:pt x="1" y="223"/>
                    <a:pt x="63" y="287"/>
                    <a:pt x="144" y="287"/>
                  </a:cubicBezTo>
                  <a:lnTo>
                    <a:pt x="775" y="287"/>
                  </a:lnTo>
                  <a:cubicBezTo>
                    <a:pt x="854" y="287"/>
                    <a:pt x="918" y="223"/>
                    <a:pt x="918" y="144"/>
                  </a:cubicBezTo>
                  <a:cubicBezTo>
                    <a:pt x="918" y="63"/>
                    <a:pt x="854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180;p56">
              <a:extLst>
                <a:ext uri="{FF2B5EF4-FFF2-40B4-BE49-F238E27FC236}">
                  <a16:creationId xmlns:a16="http://schemas.microsoft.com/office/drawing/2014/main" id="{7239DCB5-B535-B146-BA9D-FC9BA21F84CD}"/>
                </a:ext>
              </a:extLst>
            </p:cNvPr>
            <p:cNvSpPr/>
            <p:nvPr/>
          </p:nvSpPr>
          <p:spPr>
            <a:xfrm>
              <a:off x="4269107" y="2299269"/>
              <a:ext cx="33380" cy="10461"/>
            </a:xfrm>
            <a:custGeom>
              <a:avLst/>
              <a:gdLst/>
              <a:ahLst/>
              <a:cxnLst/>
              <a:rect l="l" t="t" r="r" b="b"/>
              <a:pathLst>
                <a:path w="919" h="288" extrusionOk="0">
                  <a:moveTo>
                    <a:pt x="144" y="0"/>
                  </a:moveTo>
                  <a:cubicBezTo>
                    <a:pt x="65" y="0"/>
                    <a:pt x="1" y="63"/>
                    <a:pt x="1" y="144"/>
                  </a:cubicBezTo>
                  <a:cubicBezTo>
                    <a:pt x="1" y="223"/>
                    <a:pt x="65" y="287"/>
                    <a:pt x="144" y="287"/>
                  </a:cubicBezTo>
                  <a:lnTo>
                    <a:pt x="775" y="287"/>
                  </a:lnTo>
                  <a:cubicBezTo>
                    <a:pt x="854" y="287"/>
                    <a:pt x="918" y="223"/>
                    <a:pt x="918" y="144"/>
                  </a:cubicBezTo>
                  <a:cubicBezTo>
                    <a:pt x="918" y="63"/>
                    <a:pt x="854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2623;p56">
            <a:extLst>
              <a:ext uri="{FF2B5EF4-FFF2-40B4-BE49-F238E27FC236}">
                <a16:creationId xmlns:a16="http://schemas.microsoft.com/office/drawing/2014/main" id="{B41B0F3F-7F64-9145-80F7-9439B55E0B7C}"/>
              </a:ext>
            </a:extLst>
          </p:cNvPr>
          <p:cNvGrpSpPr/>
          <p:nvPr/>
        </p:nvGrpSpPr>
        <p:grpSpPr>
          <a:xfrm>
            <a:off x="1055623" y="1892188"/>
            <a:ext cx="857343" cy="670183"/>
            <a:chOff x="6591023" y="1485539"/>
            <a:chExt cx="340233" cy="228105"/>
          </a:xfrm>
        </p:grpSpPr>
        <p:sp>
          <p:nvSpPr>
            <p:cNvPr id="173" name="Google Shape;2624;p56">
              <a:extLst>
                <a:ext uri="{FF2B5EF4-FFF2-40B4-BE49-F238E27FC236}">
                  <a16:creationId xmlns:a16="http://schemas.microsoft.com/office/drawing/2014/main" id="{18C779C7-F91D-8A43-A0F8-EEB94120547F}"/>
                </a:ext>
              </a:extLst>
            </p:cNvPr>
            <p:cNvSpPr/>
            <p:nvPr/>
          </p:nvSpPr>
          <p:spPr>
            <a:xfrm>
              <a:off x="6596217" y="1490733"/>
              <a:ext cx="329808" cy="217717"/>
            </a:xfrm>
            <a:custGeom>
              <a:avLst/>
              <a:gdLst/>
              <a:ahLst/>
              <a:cxnLst/>
              <a:rect l="l" t="t" r="r" b="b"/>
              <a:pathLst>
                <a:path w="9080" h="599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802"/>
                  </a:lnTo>
                  <a:cubicBezTo>
                    <a:pt x="1" y="5907"/>
                    <a:pt x="86" y="5993"/>
                    <a:pt x="191" y="5993"/>
                  </a:cubicBezTo>
                  <a:lnTo>
                    <a:pt x="8888" y="5993"/>
                  </a:lnTo>
                  <a:cubicBezTo>
                    <a:pt x="8993" y="5993"/>
                    <a:pt x="9080" y="5907"/>
                    <a:pt x="9080" y="5802"/>
                  </a:cubicBez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25;p56">
              <a:extLst>
                <a:ext uri="{FF2B5EF4-FFF2-40B4-BE49-F238E27FC236}">
                  <a16:creationId xmlns:a16="http://schemas.microsoft.com/office/drawing/2014/main" id="{C164DCF5-756C-504F-B33F-F0E87AC3ED60}"/>
                </a:ext>
              </a:extLst>
            </p:cNvPr>
            <p:cNvSpPr/>
            <p:nvPr/>
          </p:nvSpPr>
          <p:spPr>
            <a:xfrm>
              <a:off x="6596217" y="1490733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76"/>
                  </a:lnTo>
                  <a:lnTo>
                    <a:pt x="9080" y="576"/>
                  </a:ln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26;p56">
              <a:extLst>
                <a:ext uri="{FF2B5EF4-FFF2-40B4-BE49-F238E27FC236}">
                  <a16:creationId xmlns:a16="http://schemas.microsoft.com/office/drawing/2014/main" id="{9884538B-8EF9-A54C-A102-53E26320C263}"/>
                </a:ext>
              </a:extLst>
            </p:cNvPr>
            <p:cNvSpPr/>
            <p:nvPr/>
          </p:nvSpPr>
          <p:spPr>
            <a:xfrm>
              <a:off x="6596217" y="1569407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27;p56">
              <a:extLst>
                <a:ext uri="{FF2B5EF4-FFF2-40B4-BE49-F238E27FC236}">
                  <a16:creationId xmlns:a16="http://schemas.microsoft.com/office/drawing/2014/main" id="{3B46D01B-748B-0441-A0B5-A6296509701A}"/>
                </a:ext>
              </a:extLst>
            </p:cNvPr>
            <p:cNvSpPr/>
            <p:nvPr/>
          </p:nvSpPr>
          <p:spPr>
            <a:xfrm>
              <a:off x="6596217" y="1608817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" y="0"/>
                  </a:moveTo>
                  <a:lnTo>
                    <a:pt x="1" y="575"/>
                  </a:lnTo>
                  <a:lnTo>
                    <a:pt x="9080" y="575"/>
                  </a:lnTo>
                  <a:lnTo>
                    <a:pt x="9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28;p56">
              <a:extLst>
                <a:ext uri="{FF2B5EF4-FFF2-40B4-BE49-F238E27FC236}">
                  <a16:creationId xmlns:a16="http://schemas.microsoft.com/office/drawing/2014/main" id="{79895A78-EEEF-624B-946D-DD299D80C8FB}"/>
                </a:ext>
              </a:extLst>
            </p:cNvPr>
            <p:cNvSpPr/>
            <p:nvPr/>
          </p:nvSpPr>
          <p:spPr>
            <a:xfrm>
              <a:off x="6596217" y="1608817"/>
              <a:ext cx="21212" cy="20922"/>
            </a:xfrm>
            <a:custGeom>
              <a:avLst/>
              <a:gdLst/>
              <a:ahLst/>
              <a:cxnLst/>
              <a:rect l="l" t="t" r="r" b="b"/>
              <a:pathLst>
                <a:path w="584" h="576" extrusionOk="0">
                  <a:moveTo>
                    <a:pt x="1" y="0"/>
                  </a:moveTo>
                  <a:lnTo>
                    <a:pt x="1" y="575"/>
                  </a:lnTo>
                  <a:lnTo>
                    <a:pt x="583" y="57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29;p56">
              <a:extLst>
                <a:ext uri="{FF2B5EF4-FFF2-40B4-BE49-F238E27FC236}">
                  <a16:creationId xmlns:a16="http://schemas.microsoft.com/office/drawing/2014/main" id="{EAAE4A33-8933-4A40-B959-3FBA9F9D55B8}"/>
                </a:ext>
              </a:extLst>
            </p:cNvPr>
            <p:cNvSpPr/>
            <p:nvPr/>
          </p:nvSpPr>
          <p:spPr>
            <a:xfrm>
              <a:off x="6596217" y="1648118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9080" y="578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30;p56">
              <a:extLst>
                <a:ext uri="{FF2B5EF4-FFF2-40B4-BE49-F238E27FC236}">
                  <a16:creationId xmlns:a16="http://schemas.microsoft.com/office/drawing/2014/main" id="{7E6EA43B-5664-6C42-8DD2-5C36FB173473}"/>
                </a:ext>
              </a:extLst>
            </p:cNvPr>
            <p:cNvSpPr/>
            <p:nvPr/>
          </p:nvSpPr>
          <p:spPr>
            <a:xfrm>
              <a:off x="6596217" y="1687455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8888" y="577"/>
                  </a:lnTo>
                  <a:cubicBezTo>
                    <a:pt x="8993" y="577"/>
                    <a:pt x="9080" y="491"/>
                    <a:pt x="9080" y="386"/>
                  </a:cubicBez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31;p56">
              <a:extLst>
                <a:ext uri="{FF2B5EF4-FFF2-40B4-BE49-F238E27FC236}">
                  <a16:creationId xmlns:a16="http://schemas.microsoft.com/office/drawing/2014/main" id="{C8A4356B-0847-5B43-879E-CEC12CCCC34B}"/>
                </a:ext>
              </a:extLst>
            </p:cNvPr>
            <p:cNvSpPr/>
            <p:nvPr/>
          </p:nvSpPr>
          <p:spPr>
            <a:xfrm>
              <a:off x="6596217" y="1530070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32;p56">
              <a:extLst>
                <a:ext uri="{FF2B5EF4-FFF2-40B4-BE49-F238E27FC236}">
                  <a16:creationId xmlns:a16="http://schemas.microsoft.com/office/drawing/2014/main" id="{2B4B71BE-E166-784B-AE72-084162666C6B}"/>
                </a:ext>
              </a:extLst>
            </p:cNvPr>
            <p:cNvSpPr/>
            <p:nvPr/>
          </p:nvSpPr>
          <p:spPr>
            <a:xfrm>
              <a:off x="6596217" y="1490733"/>
              <a:ext cx="142275" cy="99669"/>
            </a:xfrm>
            <a:custGeom>
              <a:avLst/>
              <a:gdLst/>
              <a:ahLst/>
              <a:cxnLst/>
              <a:rect l="l" t="t" r="r" b="b"/>
              <a:pathLst>
                <a:path w="3917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3702" y="2743"/>
                  </a:lnTo>
                  <a:cubicBezTo>
                    <a:pt x="3820" y="2743"/>
                    <a:pt x="3917" y="2645"/>
                    <a:pt x="3917" y="2527"/>
                  </a:cubicBezTo>
                  <a:lnTo>
                    <a:pt x="3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33;p56">
              <a:extLst>
                <a:ext uri="{FF2B5EF4-FFF2-40B4-BE49-F238E27FC236}">
                  <a16:creationId xmlns:a16="http://schemas.microsoft.com/office/drawing/2014/main" id="{B61CE2EA-0BC7-AC40-A6C2-5BD3376E3F3E}"/>
                </a:ext>
              </a:extLst>
            </p:cNvPr>
            <p:cNvSpPr/>
            <p:nvPr/>
          </p:nvSpPr>
          <p:spPr>
            <a:xfrm>
              <a:off x="6596217" y="1490733"/>
              <a:ext cx="28840" cy="99669"/>
            </a:xfrm>
            <a:custGeom>
              <a:avLst/>
              <a:gdLst/>
              <a:ahLst/>
              <a:cxnLst/>
              <a:rect l="l" t="t" r="r" b="b"/>
              <a:pathLst>
                <a:path w="794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602" y="2743"/>
                  </a:lnTo>
                  <a:lnTo>
                    <a:pt x="602" y="191"/>
                  </a:lnTo>
                  <a:cubicBezTo>
                    <a:pt x="602" y="86"/>
                    <a:pt x="688" y="1"/>
                    <a:pt x="79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34;p56">
              <a:extLst>
                <a:ext uri="{FF2B5EF4-FFF2-40B4-BE49-F238E27FC236}">
                  <a16:creationId xmlns:a16="http://schemas.microsoft.com/office/drawing/2014/main" id="{CD3A4135-5538-7C44-A06D-2EB14A32500D}"/>
                </a:ext>
              </a:extLst>
            </p:cNvPr>
            <p:cNvSpPr/>
            <p:nvPr/>
          </p:nvSpPr>
          <p:spPr>
            <a:xfrm>
              <a:off x="6619463" y="150965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6" y="70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35;p56">
              <a:extLst>
                <a:ext uri="{FF2B5EF4-FFF2-40B4-BE49-F238E27FC236}">
                  <a16:creationId xmlns:a16="http://schemas.microsoft.com/office/drawing/2014/main" id="{F4A9A283-C0B9-A14B-BDA4-B9A97FF30130}"/>
                </a:ext>
              </a:extLst>
            </p:cNvPr>
            <p:cNvSpPr/>
            <p:nvPr/>
          </p:nvSpPr>
          <p:spPr>
            <a:xfrm>
              <a:off x="664096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7" y="70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36;p56">
              <a:extLst>
                <a:ext uri="{FF2B5EF4-FFF2-40B4-BE49-F238E27FC236}">
                  <a16:creationId xmlns:a16="http://schemas.microsoft.com/office/drawing/2014/main" id="{EF2C5800-9AD6-EE4B-9E2E-422FC8705620}"/>
                </a:ext>
              </a:extLst>
            </p:cNvPr>
            <p:cNvSpPr/>
            <p:nvPr/>
          </p:nvSpPr>
          <p:spPr>
            <a:xfrm>
              <a:off x="666250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37;p56">
              <a:extLst>
                <a:ext uri="{FF2B5EF4-FFF2-40B4-BE49-F238E27FC236}">
                  <a16:creationId xmlns:a16="http://schemas.microsoft.com/office/drawing/2014/main" id="{5BA6054A-3BB4-5B41-B9B4-896CBB655D6B}"/>
                </a:ext>
              </a:extLst>
            </p:cNvPr>
            <p:cNvSpPr/>
            <p:nvPr/>
          </p:nvSpPr>
          <p:spPr>
            <a:xfrm>
              <a:off x="6684045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0" y="106"/>
                    <a:pt x="0" y="144"/>
                  </a:cubicBezTo>
                  <a:cubicBezTo>
                    <a:pt x="0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38;p56">
              <a:extLst>
                <a:ext uri="{FF2B5EF4-FFF2-40B4-BE49-F238E27FC236}">
                  <a16:creationId xmlns:a16="http://schemas.microsoft.com/office/drawing/2014/main" id="{F23FA49F-C605-A94A-A8A3-DE30835A2442}"/>
                </a:ext>
              </a:extLst>
            </p:cNvPr>
            <p:cNvSpPr/>
            <p:nvPr/>
          </p:nvSpPr>
          <p:spPr>
            <a:xfrm>
              <a:off x="6705548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6" y="70"/>
                    <a:pt x="1" y="106"/>
                    <a:pt x="1" y="144"/>
                  </a:cubicBezTo>
                  <a:cubicBezTo>
                    <a:pt x="1" y="182"/>
                    <a:pt x="16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6"/>
                    <a:pt x="272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39;p56">
              <a:extLst>
                <a:ext uri="{FF2B5EF4-FFF2-40B4-BE49-F238E27FC236}">
                  <a16:creationId xmlns:a16="http://schemas.microsoft.com/office/drawing/2014/main" id="{2DA326E8-3906-1348-94D5-DFCFA40B8CB9}"/>
                </a:ext>
              </a:extLst>
            </p:cNvPr>
            <p:cNvSpPr/>
            <p:nvPr/>
          </p:nvSpPr>
          <p:spPr>
            <a:xfrm>
              <a:off x="6608712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5" y="69"/>
                    <a:pt x="1" y="105"/>
                    <a:pt x="1" y="143"/>
                  </a:cubicBezTo>
                  <a:cubicBezTo>
                    <a:pt x="1" y="181"/>
                    <a:pt x="15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40;p56">
              <a:extLst>
                <a:ext uri="{FF2B5EF4-FFF2-40B4-BE49-F238E27FC236}">
                  <a16:creationId xmlns:a16="http://schemas.microsoft.com/office/drawing/2014/main" id="{581B8123-F8A5-2A4A-9AB2-04468034A562}"/>
                </a:ext>
              </a:extLst>
            </p:cNvPr>
            <p:cNvSpPr/>
            <p:nvPr/>
          </p:nvSpPr>
          <p:spPr>
            <a:xfrm>
              <a:off x="6630251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1" y="42"/>
                  </a:cubicBezTo>
                  <a:cubicBezTo>
                    <a:pt x="15" y="69"/>
                    <a:pt x="0" y="105"/>
                    <a:pt x="0" y="143"/>
                  </a:cubicBezTo>
                  <a:cubicBezTo>
                    <a:pt x="0" y="181"/>
                    <a:pt x="15" y="218"/>
                    <a:pt x="41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41;p56">
              <a:extLst>
                <a:ext uri="{FF2B5EF4-FFF2-40B4-BE49-F238E27FC236}">
                  <a16:creationId xmlns:a16="http://schemas.microsoft.com/office/drawing/2014/main" id="{31FB15D5-F35E-C348-ABB9-7CB01A90687D}"/>
                </a:ext>
              </a:extLst>
            </p:cNvPr>
            <p:cNvSpPr/>
            <p:nvPr/>
          </p:nvSpPr>
          <p:spPr>
            <a:xfrm>
              <a:off x="6651754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6"/>
                    <a:pt x="42" y="42"/>
                  </a:cubicBezTo>
                  <a:cubicBezTo>
                    <a:pt x="16" y="69"/>
                    <a:pt x="1" y="105"/>
                    <a:pt x="1" y="143"/>
                  </a:cubicBezTo>
                  <a:cubicBezTo>
                    <a:pt x="1" y="181"/>
                    <a:pt x="16" y="218"/>
                    <a:pt x="42" y="244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2" y="218"/>
                    <a:pt x="286" y="181"/>
                    <a:pt x="286" y="143"/>
                  </a:cubicBezTo>
                  <a:cubicBezTo>
                    <a:pt x="286" y="105"/>
                    <a:pt x="272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42;p56">
              <a:extLst>
                <a:ext uri="{FF2B5EF4-FFF2-40B4-BE49-F238E27FC236}">
                  <a16:creationId xmlns:a16="http://schemas.microsoft.com/office/drawing/2014/main" id="{3FF9C5FA-7183-0C46-8DF2-620E93A88107}"/>
                </a:ext>
              </a:extLst>
            </p:cNvPr>
            <p:cNvSpPr/>
            <p:nvPr/>
          </p:nvSpPr>
          <p:spPr>
            <a:xfrm>
              <a:off x="6673257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6"/>
                    <a:pt x="43" y="42"/>
                  </a:cubicBezTo>
                  <a:cubicBezTo>
                    <a:pt x="16" y="69"/>
                    <a:pt x="0" y="105"/>
                    <a:pt x="0" y="143"/>
                  </a:cubicBezTo>
                  <a:cubicBezTo>
                    <a:pt x="0" y="181"/>
                    <a:pt x="16" y="218"/>
                    <a:pt x="43" y="244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4"/>
                  </a:cubicBezTo>
                  <a:cubicBezTo>
                    <a:pt x="272" y="218"/>
                    <a:pt x="287" y="181"/>
                    <a:pt x="287" y="143"/>
                  </a:cubicBezTo>
                  <a:cubicBezTo>
                    <a:pt x="287" y="105"/>
                    <a:pt x="272" y="69"/>
                    <a:pt x="246" y="42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43;p56">
              <a:extLst>
                <a:ext uri="{FF2B5EF4-FFF2-40B4-BE49-F238E27FC236}">
                  <a16:creationId xmlns:a16="http://schemas.microsoft.com/office/drawing/2014/main" id="{A23A8698-4790-674B-8933-AE6A35E1C65D}"/>
                </a:ext>
              </a:extLst>
            </p:cNvPr>
            <p:cNvSpPr/>
            <p:nvPr/>
          </p:nvSpPr>
          <p:spPr>
            <a:xfrm>
              <a:off x="6694760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6"/>
                    <a:pt x="43" y="42"/>
                  </a:cubicBezTo>
                  <a:cubicBezTo>
                    <a:pt x="17" y="69"/>
                    <a:pt x="1" y="105"/>
                    <a:pt x="1" y="143"/>
                  </a:cubicBezTo>
                  <a:cubicBezTo>
                    <a:pt x="1" y="181"/>
                    <a:pt x="17" y="218"/>
                    <a:pt x="43" y="244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4"/>
                  </a:cubicBezTo>
                  <a:cubicBezTo>
                    <a:pt x="273" y="218"/>
                    <a:pt x="288" y="181"/>
                    <a:pt x="288" y="143"/>
                  </a:cubicBezTo>
                  <a:cubicBezTo>
                    <a:pt x="288" y="105"/>
                    <a:pt x="273" y="69"/>
                    <a:pt x="247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44;p56">
              <a:extLst>
                <a:ext uri="{FF2B5EF4-FFF2-40B4-BE49-F238E27FC236}">
                  <a16:creationId xmlns:a16="http://schemas.microsoft.com/office/drawing/2014/main" id="{0B0FBE32-B982-9C45-8C27-D92B7413D2B3}"/>
                </a:ext>
              </a:extLst>
            </p:cNvPr>
            <p:cNvSpPr/>
            <p:nvPr/>
          </p:nvSpPr>
          <p:spPr>
            <a:xfrm>
              <a:off x="6716299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7" y="69"/>
                    <a:pt x="0" y="105"/>
                    <a:pt x="0" y="143"/>
                  </a:cubicBezTo>
                  <a:cubicBezTo>
                    <a:pt x="0" y="181"/>
                    <a:pt x="17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4"/>
                  </a:cubicBezTo>
                  <a:cubicBezTo>
                    <a:pt x="273" y="218"/>
                    <a:pt x="287" y="181"/>
                    <a:pt x="287" y="143"/>
                  </a:cubicBezTo>
                  <a:cubicBezTo>
                    <a:pt x="287" y="105"/>
                    <a:pt x="273" y="69"/>
                    <a:pt x="245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45;p56">
              <a:extLst>
                <a:ext uri="{FF2B5EF4-FFF2-40B4-BE49-F238E27FC236}">
                  <a16:creationId xmlns:a16="http://schemas.microsoft.com/office/drawing/2014/main" id="{25F09361-DEE6-194F-BB78-CB002759FE64}"/>
                </a:ext>
              </a:extLst>
            </p:cNvPr>
            <p:cNvSpPr/>
            <p:nvPr/>
          </p:nvSpPr>
          <p:spPr>
            <a:xfrm>
              <a:off x="6619463" y="1526982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6" y="70"/>
                    <a:pt x="0" y="108"/>
                    <a:pt x="0" y="144"/>
                  </a:cubicBezTo>
                  <a:cubicBezTo>
                    <a:pt x="0" y="182"/>
                    <a:pt x="16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8"/>
                    <a:pt x="272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46;p56">
              <a:extLst>
                <a:ext uri="{FF2B5EF4-FFF2-40B4-BE49-F238E27FC236}">
                  <a16:creationId xmlns:a16="http://schemas.microsoft.com/office/drawing/2014/main" id="{0AAA230E-E4E9-0B44-89E9-ED249FA3EB53}"/>
                </a:ext>
              </a:extLst>
            </p:cNvPr>
            <p:cNvSpPr/>
            <p:nvPr/>
          </p:nvSpPr>
          <p:spPr>
            <a:xfrm>
              <a:off x="664096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7" y="70"/>
                    <a:pt x="1" y="108"/>
                    <a:pt x="1" y="144"/>
                  </a:cubicBezTo>
                  <a:cubicBezTo>
                    <a:pt x="1" y="182"/>
                    <a:pt x="17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47;p56">
              <a:extLst>
                <a:ext uri="{FF2B5EF4-FFF2-40B4-BE49-F238E27FC236}">
                  <a16:creationId xmlns:a16="http://schemas.microsoft.com/office/drawing/2014/main" id="{783FDB60-A54A-B44A-8A93-DC91D631C442}"/>
                </a:ext>
              </a:extLst>
            </p:cNvPr>
            <p:cNvSpPr/>
            <p:nvPr/>
          </p:nvSpPr>
          <p:spPr>
            <a:xfrm>
              <a:off x="666250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1" y="108"/>
                    <a:pt x="1" y="144"/>
                  </a:cubicBezTo>
                  <a:cubicBezTo>
                    <a:pt x="1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48;p56">
              <a:extLst>
                <a:ext uri="{FF2B5EF4-FFF2-40B4-BE49-F238E27FC236}">
                  <a16:creationId xmlns:a16="http://schemas.microsoft.com/office/drawing/2014/main" id="{C1792EDD-A02E-BF4D-A797-24AE857C56F4}"/>
                </a:ext>
              </a:extLst>
            </p:cNvPr>
            <p:cNvSpPr/>
            <p:nvPr/>
          </p:nvSpPr>
          <p:spPr>
            <a:xfrm>
              <a:off x="6684045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0" y="108"/>
                    <a:pt x="0" y="144"/>
                  </a:cubicBezTo>
                  <a:cubicBezTo>
                    <a:pt x="0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8"/>
                    <a:pt x="271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49;p56">
              <a:extLst>
                <a:ext uri="{FF2B5EF4-FFF2-40B4-BE49-F238E27FC236}">
                  <a16:creationId xmlns:a16="http://schemas.microsoft.com/office/drawing/2014/main" id="{A0E040D5-C599-5C41-A008-62593281994D}"/>
                </a:ext>
              </a:extLst>
            </p:cNvPr>
            <p:cNvSpPr/>
            <p:nvPr/>
          </p:nvSpPr>
          <p:spPr>
            <a:xfrm>
              <a:off x="6705548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6" y="70"/>
                    <a:pt x="1" y="108"/>
                    <a:pt x="1" y="144"/>
                  </a:cubicBezTo>
                  <a:cubicBezTo>
                    <a:pt x="1" y="182"/>
                    <a:pt x="16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8"/>
                    <a:pt x="272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50;p56">
              <a:extLst>
                <a:ext uri="{FF2B5EF4-FFF2-40B4-BE49-F238E27FC236}">
                  <a16:creationId xmlns:a16="http://schemas.microsoft.com/office/drawing/2014/main" id="{0A599FED-E54C-A149-BF97-4A99F847800D}"/>
                </a:ext>
              </a:extLst>
            </p:cNvPr>
            <p:cNvSpPr/>
            <p:nvPr/>
          </p:nvSpPr>
          <p:spPr>
            <a:xfrm>
              <a:off x="6608712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1"/>
                    <a:pt x="15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51;p56">
              <a:extLst>
                <a:ext uri="{FF2B5EF4-FFF2-40B4-BE49-F238E27FC236}">
                  <a16:creationId xmlns:a16="http://schemas.microsoft.com/office/drawing/2014/main" id="{98C46109-1159-1646-9DD9-C9D39B53C8C5}"/>
                </a:ext>
              </a:extLst>
            </p:cNvPr>
            <p:cNvSpPr/>
            <p:nvPr/>
          </p:nvSpPr>
          <p:spPr>
            <a:xfrm>
              <a:off x="6630251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1" y="42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1"/>
                    <a:pt x="15" y="219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8" y="15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52;p56">
              <a:extLst>
                <a:ext uri="{FF2B5EF4-FFF2-40B4-BE49-F238E27FC236}">
                  <a16:creationId xmlns:a16="http://schemas.microsoft.com/office/drawing/2014/main" id="{121E8EA7-C75E-3241-A3B5-BFCCAA26F2FA}"/>
                </a:ext>
              </a:extLst>
            </p:cNvPr>
            <p:cNvSpPr/>
            <p:nvPr/>
          </p:nvSpPr>
          <p:spPr>
            <a:xfrm>
              <a:off x="6651754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5"/>
                    <a:pt x="42" y="42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1"/>
                    <a:pt x="16" y="219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9"/>
                    <a:pt x="286" y="181"/>
                    <a:pt x="286" y="144"/>
                  </a:cubicBezTo>
                  <a:cubicBezTo>
                    <a:pt x="286" y="106"/>
                    <a:pt x="272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53;p56">
              <a:extLst>
                <a:ext uri="{FF2B5EF4-FFF2-40B4-BE49-F238E27FC236}">
                  <a16:creationId xmlns:a16="http://schemas.microsoft.com/office/drawing/2014/main" id="{7F52D29E-41DC-714E-B5AE-8063FA443341}"/>
                </a:ext>
              </a:extLst>
            </p:cNvPr>
            <p:cNvSpPr/>
            <p:nvPr/>
          </p:nvSpPr>
          <p:spPr>
            <a:xfrm>
              <a:off x="6673257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5"/>
                    <a:pt x="43" y="42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1"/>
                    <a:pt x="16" y="219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20" y="271"/>
                    <a:pt x="246" y="245"/>
                  </a:cubicBezTo>
                  <a:cubicBezTo>
                    <a:pt x="272" y="219"/>
                    <a:pt x="287" y="181"/>
                    <a:pt x="287" y="144"/>
                  </a:cubicBezTo>
                  <a:cubicBezTo>
                    <a:pt x="287" y="106"/>
                    <a:pt x="272" y="69"/>
                    <a:pt x="246" y="42"/>
                  </a:cubicBezTo>
                  <a:cubicBezTo>
                    <a:pt x="220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654;p56">
              <a:extLst>
                <a:ext uri="{FF2B5EF4-FFF2-40B4-BE49-F238E27FC236}">
                  <a16:creationId xmlns:a16="http://schemas.microsoft.com/office/drawing/2014/main" id="{120F659F-49F4-5242-9A49-E8256FE02733}"/>
                </a:ext>
              </a:extLst>
            </p:cNvPr>
            <p:cNvSpPr/>
            <p:nvPr/>
          </p:nvSpPr>
          <p:spPr>
            <a:xfrm>
              <a:off x="6694760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5"/>
                    <a:pt x="43" y="42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1"/>
                    <a:pt x="17" y="219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9"/>
                    <a:pt x="288" y="181"/>
                    <a:pt x="288" y="144"/>
                  </a:cubicBezTo>
                  <a:cubicBezTo>
                    <a:pt x="288" y="106"/>
                    <a:pt x="273" y="69"/>
                    <a:pt x="247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55;p56">
              <a:extLst>
                <a:ext uri="{FF2B5EF4-FFF2-40B4-BE49-F238E27FC236}">
                  <a16:creationId xmlns:a16="http://schemas.microsoft.com/office/drawing/2014/main" id="{DCC930C0-A335-4D4F-B7F0-8F057EB61A25}"/>
                </a:ext>
              </a:extLst>
            </p:cNvPr>
            <p:cNvSpPr/>
            <p:nvPr/>
          </p:nvSpPr>
          <p:spPr>
            <a:xfrm>
              <a:off x="6716299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1"/>
                    <a:pt x="17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9"/>
                    <a:pt x="287" y="181"/>
                    <a:pt x="287" y="144"/>
                  </a:cubicBezTo>
                  <a:cubicBezTo>
                    <a:pt x="287" y="106"/>
                    <a:pt x="273" y="69"/>
                    <a:pt x="245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56;p56">
              <a:extLst>
                <a:ext uri="{FF2B5EF4-FFF2-40B4-BE49-F238E27FC236}">
                  <a16:creationId xmlns:a16="http://schemas.microsoft.com/office/drawing/2014/main" id="{684BEF35-975D-5A43-ACCA-24D07B7E0E58}"/>
                </a:ext>
              </a:extLst>
            </p:cNvPr>
            <p:cNvSpPr/>
            <p:nvPr/>
          </p:nvSpPr>
          <p:spPr>
            <a:xfrm>
              <a:off x="6619463" y="154438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57;p56">
              <a:extLst>
                <a:ext uri="{FF2B5EF4-FFF2-40B4-BE49-F238E27FC236}">
                  <a16:creationId xmlns:a16="http://schemas.microsoft.com/office/drawing/2014/main" id="{738AD784-F572-494A-955D-173A5EC76DD0}"/>
                </a:ext>
              </a:extLst>
            </p:cNvPr>
            <p:cNvSpPr/>
            <p:nvPr/>
          </p:nvSpPr>
          <p:spPr>
            <a:xfrm>
              <a:off x="664096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58;p56">
              <a:extLst>
                <a:ext uri="{FF2B5EF4-FFF2-40B4-BE49-F238E27FC236}">
                  <a16:creationId xmlns:a16="http://schemas.microsoft.com/office/drawing/2014/main" id="{4FC005B5-0BF8-1B43-9674-D76F1B6498E5}"/>
                </a:ext>
              </a:extLst>
            </p:cNvPr>
            <p:cNvSpPr/>
            <p:nvPr/>
          </p:nvSpPr>
          <p:spPr>
            <a:xfrm>
              <a:off x="666250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59;p56">
              <a:extLst>
                <a:ext uri="{FF2B5EF4-FFF2-40B4-BE49-F238E27FC236}">
                  <a16:creationId xmlns:a16="http://schemas.microsoft.com/office/drawing/2014/main" id="{17531164-F021-4D46-885D-92DE3D558840}"/>
                </a:ext>
              </a:extLst>
            </p:cNvPr>
            <p:cNvSpPr/>
            <p:nvPr/>
          </p:nvSpPr>
          <p:spPr>
            <a:xfrm>
              <a:off x="6684045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660;p56">
              <a:extLst>
                <a:ext uri="{FF2B5EF4-FFF2-40B4-BE49-F238E27FC236}">
                  <a16:creationId xmlns:a16="http://schemas.microsoft.com/office/drawing/2014/main" id="{9BE9910B-2E0E-EB45-979E-F0EDC664E2E2}"/>
                </a:ext>
              </a:extLst>
            </p:cNvPr>
            <p:cNvSpPr/>
            <p:nvPr/>
          </p:nvSpPr>
          <p:spPr>
            <a:xfrm>
              <a:off x="6705548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2" y="218"/>
                    <a:pt x="288" y="182"/>
                    <a:pt x="288" y="144"/>
                  </a:cubicBezTo>
                  <a:cubicBezTo>
                    <a:pt x="288" y="106"/>
                    <a:pt x="272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61;p56">
              <a:extLst>
                <a:ext uri="{FF2B5EF4-FFF2-40B4-BE49-F238E27FC236}">
                  <a16:creationId xmlns:a16="http://schemas.microsoft.com/office/drawing/2014/main" id="{1E1F8A46-1913-9A4F-8F92-9DA72A08D811}"/>
                </a:ext>
              </a:extLst>
            </p:cNvPr>
            <p:cNvSpPr/>
            <p:nvPr/>
          </p:nvSpPr>
          <p:spPr>
            <a:xfrm>
              <a:off x="6608712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62;p56">
              <a:extLst>
                <a:ext uri="{FF2B5EF4-FFF2-40B4-BE49-F238E27FC236}">
                  <a16:creationId xmlns:a16="http://schemas.microsoft.com/office/drawing/2014/main" id="{198497A1-1243-E44A-8F99-07799FFDC646}"/>
                </a:ext>
              </a:extLst>
            </p:cNvPr>
            <p:cNvSpPr/>
            <p:nvPr/>
          </p:nvSpPr>
          <p:spPr>
            <a:xfrm>
              <a:off x="6630251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9"/>
                    <a:pt x="41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0" y="287"/>
                    <a:pt x="218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7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63;p56">
              <a:extLst>
                <a:ext uri="{FF2B5EF4-FFF2-40B4-BE49-F238E27FC236}">
                  <a16:creationId xmlns:a16="http://schemas.microsoft.com/office/drawing/2014/main" id="{255D6F9A-B360-5947-87A8-6C6B79CDCAF7}"/>
                </a:ext>
              </a:extLst>
            </p:cNvPr>
            <p:cNvSpPr/>
            <p:nvPr/>
          </p:nvSpPr>
          <p:spPr>
            <a:xfrm>
              <a:off x="6651754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7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9"/>
                    <a:pt x="42" y="245"/>
                  </a:cubicBezTo>
                  <a:cubicBezTo>
                    <a:pt x="68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2" y="219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7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64;p56">
              <a:extLst>
                <a:ext uri="{FF2B5EF4-FFF2-40B4-BE49-F238E27FC236}">
                  <a16:creationId xmlns:a16="http://schemas.microsoft.com/office/drawing/2014/main" id="{4938E219-FA47-5F40-891C-EA9BFE09E2A8}"/>
                </a:ext>
              </a:extLst>
            </p:cNvPr>
            <p:cNvSpPr/>
            <p:nvPr/>
          </p:nvSpPr>
          <p:spPr>
            <a:xfrm>
              <a:off x="6673257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7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3"/>
                    <a:pt x="107" y="287"/>
                    <a:pt x="144" y="287"/>
                  </a:cubicBezTo>
                  <a:cubicBezTo>
                    <a:pt x="182" y="287"/>
                    <a:pt x="220" y="273"/>
                    <a:pt x="246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65;p56">
              <a:extLst>
                <a:ext uri="{FF2B5EF4-FFF2-40B4-BE49-F238E27FC236}">
                  <a16:creationId xmlns:a16="http://schemas.microsoft.com/office/drawing/2014/main" id="{282D9D83-D438-9941-A9A6-3A8141E45400}"/>
                </a:ext>
              </a:extLst>
            </p:cNvPr>
            <p:cNvSpPr/>
            <p:nvPr/>
          </p:nvSpPr>
          <p:spPr>
            <a:xfrm>
              <a:off x="6694760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7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3"/>
                    <a:pt x="108" y="287"/>
                    <a:pt x="144" y="287"/>
                  </a:cubicBezTo>
                  <a:cubicBezTo>
                    <a:pt x="182" y="287"/>
                    <a:pt x="219" y="273"/>
                    <a:pt x="247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66;p56">
              <a:extLst>
                <a:ext uri="{FF2B5EF4-FFF2-40B4-BE49-F238E27FC236}">
                  <a16:creationId xmlns:a16="http://schemas.microsoft.com/office/drawing/2014/main" id="{98C04F6E-FF63-5F46-9699-38C8847A0D6E}"/>
                </a:ext>
              </a:extLst>
            </p:cNvPr>
            <p:cNvSpPr/>
            <p:nvPr/>
          </p:nvSpPr>
          <p:spPr>
            <a:xfrm>
              <a:off x="6716299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67;p56">
              <a:extLst>
                <a:ext uri="{FF2B5EF4-FFF2-40B4-BE49-F238E27FC236}">
                  <a16:creationId xmlns:a16="http://schemas.microsoft.com/office/drawing/2014/main" id="{EF0A3E14-6F51-9741-AD76-5BA3DA6098EB}"/>
                </a:ext>
              </a:extLst>
            </p:cNvPr>
            <p:cNvSpPr/>
            <p:nvPr/>
          </p:nvSpPr>
          <p:spPr>
            <a:xfrm>
              <a:off x="6619463" y="156170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6" y="69"/>
                    <a:pt x="0" y="107"/>
                    <a:pt x="0" y="144"/>
                  </a:cubicBezTo>
                  <a:cubicBezTo>
                    <a:pt x="0" y="182"/>
                    <a:pt x="16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2" y="220"/>
                    <a:pt x="287" y="182"/>
                    <a:pt x="287" y="144"/>
                  </a:cubicBezTo>
                  <a:cubicBezTo>
                    <a:pt x="287" y="107"/>
                    <a:pt x="272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68;p56">
              <a:extLst>
                <a:ext uri="{FF2B5EF4-FFF2-40B4-BE49-F238E27FC236}">
                  <a16:creationId xmlns:a16="http://schemas.microsoft.com/office/drawing/2014/main" id="{D18A2876-11FA-994D-9174-63507316F555}"/>
                </a:ext>
              </a:extLst>
            </p:cNvPr>
            <p:cNvSpPr/>
            <p:nvPr/>
          </p:nvSpPr>
          <p:spPr>
            <a:xfrm>
              <a:off x="664096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7" y="69"/>
                    <a:pt x="1" y="107"/>
                    <a:pt x="1" y="144"/>
                  </a:cubicBezTo>
                  <a:cubicBezTo>
                    <a:pt x="1" y="182"/>
                    <a:pt x="17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8" y="182"/>
                    <a:pt x="288" y="144"/>
                  </a:cubicBezTo>
                  <a:cubicBezTo>
                    <a:pt x="288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69;p56">
              <a:extLst>
                <a:ext uri="{FF2B5EF4-FFF2-40B4-BE49-F238E27FC236}">
                  <a16:creationId xmlns:a16="http://schemas.microsoft.com/office/drawing/2014/main" id="{E24DE3E9-A6CA-4D44-9238-528B234227DA}"/>
                </a:ext>
              </a:extLst>
            </p:cNvPr>
            <p:cNvSpPr/>
            <p:nvPr/>
          </p:nvSpPr>
          <p:spPr>
            <a:xfrm>
              <a:off x="666250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71"/>
                    <a:pt x="1" y="107"/>
                    <a:pt x="1" y="144"/>
                  </a:cubicBezTo>
                  <a:cubicBezTo>
                    <a:pt x="1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7" y="182"/>
                    <a:pt x="287" y="144"/>
                  </a:cubicBezTo>
                  <a:cubicBezTo>
                    <a:pt x="287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70;p56">
              <a:extLst>
                <a:ext uri="{FF2B5EF4-FFF2-40B4-BE49-F238E27FC236}">
                  <a16:creationId xmlns:a16="http://schemas.microsoft.com/office/drawing/2014/main" id="{16315984-D58B-1E4F-89FC-4BCC31813C83}"/>
                </a:ext>
              </a:extLst>
            </p:cNvPr>
            <p:cNvSpPr/>
            <p:nvPr/>
          </p:nvSpPr>
          <p:spPr>
            <a:xfrm>
              <a:off x="6684045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69"/>
                    <a:pt x="0" y="107"/>
                    <a:pt x="0" y="144"/>
                  </a:cubicBezTo>
                  <a:cubicBezTo>
                    <a:pt x="0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1" y="220"/>
                    <a:pt x="287" y="182"/>
                    <a:pt x="287" y="144"/>
                  </a:cubicBezTo>
                  <a:cubicBezTo>
                    <a:pt x="287" y="107"/>
                    <a:pt x="271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71;p56">
              <a:extLst>
                <a:ext uri="{FF2B5EF4-FFF2-40B4-BE49-F238E27FC236}">
                  <a16:creationId xmlns:a16="http://schemas.microsoft.com/office/drawing/2014/main" id="{7A5D533D-6B7F-4241-8AE7-9F8C8A5DCFA2}"/>
                </a:ext>
              </a:extLst>
            </p:cNvPr>
            <p:cNvSpPr/>
            <p:nvPr/>
          </p:nvSpPr>
          <p:spPr>
            <a:xfrm>
              <a:off x="6705548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6" y="69"/>
                    <a:pt x="1" y="107"/>
                    <a:pt x="1" y="144"/>
                  </a:cubicBezTo>
                  <a:cubicBezTo>
                    <a:pt x="1" y="182"/>
                    <a:pt x="16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2" y="220"/>
                    <a:pt x="288" y="182"/>
                    <a:pt x="288" y="144"/>
                  </a:cubicBezTo>
                  <a:cubicBezTo>
                    <a:pt x="288" y="107"/>
                    <a:pt x="272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72;p56">
              <a:extLst>
                <a:ext uri="{FF2B5EF4-FFF2-40B4-BE49-F238E27FC236}">
                  <a16:creationId xmlns:a16="http://schemas.microsoft.com/office/drawing/2014/main" id="{D5E10106-AA61-5A48-B065-A1A1731CF044}"/>
                </a:ext>
              </a:extLst>
            </p:cNvPr>
            <p:cNvSpPr/>
            <p:nvPr/>
          </p:nvSpPr>
          <p:spPr>
            <a:xfrm>
              <a:off x="6608712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0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73;p56">
              <a:extLst>
                <a:ext uri="{FF2B5EF4-FFF2-40B4-BE49-F238E27FC236}">
                  <a16:creationId xmlns:a16="http://schemas.microsoft.com/office/drawing/2014/main" id="{AE43B3B2-E540-B24B-840D-F1901573D317}"/>
                </a:ext>
              </a:extLst>
            </p:cNvPr>
            <p:cNvSpPr/>
            <p:nvPr/>
          </p:nvSpPr>
          <p:spPr>
            <a:xfrm>
              <a:off x="6630251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1" y="41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8" y="15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74;p56">
              <a:extLst>
                <a:ext uri="{FF2B5EF4-FFF2-40B4-BE49-F238E27FC236}">
                  <a16:creationId xmlns:a16="http://schemas.microsoft.com/office/drawing/2014/main" id="{88213DCA-000A-774A-8DAE-426916B3398F}"/>
                </a:ext>
              </a:extLst>
            </p:cNvPr>
            <p:cNvSpPr/>
            <p:nvPr/>
          </p:nvSpPr>
          <p:spPr>
            <a:xfrm>
              <a:off x="6651754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5"/>
                    <a:pt x="42" y="41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0"/>
                    <a:pt x="16" y="218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75;p56">
              <a:extLst>
                <a:ext uri="{FF2B5EF4-FFF2-40B4-BE49-F238E27FC236}">
                  <a16:creationId xmlns:a16="http://schemas.microsoft.com/office/drawing/2014/main" id="{31589BEE-D1A6-614B-990C-DC122FE4DF0C}"/>
                </a:ext>
              </a:extLst>
            </p:cNvPr>
            <p:cNvSpPr/>
            <p:nvPr/>
          </p:nvSpPr>
          <p:spPr>
            <a:xfrm>
              <a:off x="6673257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5"/>
                    <a:pt x="43" y="41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0"/>
                    <a:pt x="16" y="218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18" y="271"/>
                    <a:pt x="246" y="245"/>
                  </a:cubicBezTo>
                  <a:cubicBezTo>
                    <a:pt x="272" y="218"/>
                    <a:pt x="287" y="180"/>
                    <a:pt x="287" y="144"/>
                  </a:cubicBezTo>
                  <a:cubicBezTo>
                    <a:pt x="287" y="106"/>
                    <a:pt x="272" y="69"/>
                    <a:pt x="246" y="41"/>
                  </a:cubicBezTo>
                  <a:cubicBezTo>
                    <a:pt x="220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76;p56">
              <a:extLst>
                <a:ext uri="{FF2B5EF4-FFF2-40B4-BE49-F238E27FC236}">
                  <a16:creationId xmlns:a16="http://schemas.microsoft.com/office/drawing/2014/main" id="{B9338DF5-2545-0E40-9EC6-353CBC48582A}"/>
                </a:ext>
              </a:extLst>
            </p:cNvPr>
            <p:cNvSpPr/>
            <p:nvPr/>
          </p:nvSpPr>
          <p:spPr>
            <a:xfrm>
              <a:off x="6694760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5"/>
                    <a:pt x="43" y="41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0"/>
                    <a:pt x="17" y="218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8"/>
                    <a:pt x="288" y="180"/>
                    <a:pt x="288" y="144"/>
                  </a:cubicBezTo>
                  <a:cubicBezTo>
                    <a:pt x="288" y="106"/>
                    <a:pt x="273" y="69"/>
                    <a:pt x="247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77;p56">
              <a:extLst>
                <a:ext uri="{FF2B5EF4-FFF2-40B4-BE49-F238E27FC236}">
                  <a16:creationId xmlns:a16="http://schemas.microsoft.com/office/drawing/2014/main" id="{DB58DC54-BBC6-A042-B226-D05CDC3F49D7}"/>
                </a:ext>
              </a:extLst>
            </p:cNvPr>
            <p:cNvSpPr/>
            <p:nvPr/>
          </p:nvSpPr>
          <p:spPr>
            <a:xfrm>
              <a:off x="6716299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78;p56">
              <a:extLst>
                <a:ext uri="{FF2B5EF4-FFF2-40B4-BE49-F238E27FC236}">
                  <a16:creationId xmlns:a16="http://schemas.microsoft.com/office/drawing/2014/main" id="{1DDA482C-C412-8547-92D7-323890D24F21}"/>
                </a:ext>
              </a:extLst>
            </p:cNvPr>
            <p:cNvSpPr/>
            <p:nvPr/>
          </p:nvSpPr>
          <p:spPr>
            <a:xfrm>
              <a:off x="6608712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79;p56">
              <a:extLst>
                <a:ext uri="{FF2B5EF4-FFF2-40B4-BE49-F238E27FC236}">
                  <a16:creationId xmlns:a16="http://schemas.microsoft.com/office/drawing/2014/main" id="{6BDF41FA-18C1-1E42-AF9E-F85C84E28754}"/>
                </a:ext>
              </a:extLst>
            </p:cNvPr>
            <p:cNvSpPr/>
            <p:nvPr/>
          </p:nvSpPr>
          <p:spPr>
            <a:xfrm>
              <a:off x="6630251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80;p56">
              <a:extLst>
                <a:ext uri="{FF2B5EF4-FFF2-40B4-BE49-F238E27FC236}">
                  <a16:creationId xmlns:a16="http://schemas.microsoft.com/office/drawing/2014/main" id="{6262FEFF-9CB2-6240-A0D5-16A712B62877}"/>
                </a:ext>
              </a:extLst>
            </p:cNvPr>
            <p:cNvSpPr/>
            <p:nvPr/>
          </p:nvSpPr>
          <p:spPr>
            <a:xfrm>
              <a:off x="6651754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8" y="16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2" y="245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81;p56">
              <a:extLst>
                <a:ext uri="{FF2B5EF4-FFF2-40B4-BE49-F238E27FC236}">
                  <a16:creationId xmlns:a16="http://schemas.microsoft.com/office/drawing/2014/main" id="{C86047A5-8DB5-194E-961B-25C114A7D77F}"/>
                </a:ext>
              </a:extLst>
            </p:cNvPr>
            <p:cNvSpPr/>
            <p:nvPr/>
          </p:nvSpPr>
          <p:spPr>
            <a:xfrm>
              <a:off x="6673257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7" y="0"/>
                    <a:pt x="69" y="16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82;p56">
              <a:extLst>
                <a:ext uri="{FF2B5EF4-FFF2-40B4-BE49-F238E27FC236}">
                  <a16:creationId xmlns:a16="http://schemas.microsoft.com/office/drawing/2014/main" id="{CCC83685-8DE5-464C-97AE-CF865A6A7210}"/>
                </a:ext>
              </a:extLst>
            </p:cNvPr>
            <p:cNvSpPr/>
            <p:nvPr/>
          </p:nvSpPr>
          <p:spPr>
            <a:xfrm>
              <a:off x="6694760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8" y="0"/>
                    <a:pt x="70" y="16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83;p56">
              <a:extLst>
                <a:ext uri="{FF2B5EF4-FFF2-40B4-BE49-F238E27FC236}">
                  <a16:creationId xmlns:a16="http://schemas.microsoft.com/office/drawing/2014/main" id="{12AD9A4B-D3D7-1745-845B-F41FF5FF25FD}"/>
                </a:ext>
              </a:extLst>
            </p:cNvPr>
            <p:cNvSpPr/>
            <p:nvPr/>
          </p:nvSpPr>
          <p:spPr>
            <a:xfrm>
              <a:off x="6716299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84;p56">
              <a:extLst>
                <a:ext uri="{FF2B5EF4-FFF2-40B4-BE49-F238E27FC236}">
                  <a16:creationId xmlns:a16="http://schemas.microsoft.com/office/drawing/2014/main" id="{06957D96-C722-864A-B970-13B7CE977F16}"/>
                </a:ext>
              </a:extLst>
            </p:cNvPr>
            <p:cNvSpPr/>
            <p:nvPr/>
          </p:nvSpPr>
          <p:spPr>
            <a:xfrm>
              <a:off x="6596217" y="1648118"/>
              <a:ext cx="21212" cy="20994"/>
            </a:xfrm>
            <a:custGeom>
              <a:avLst/>
              <a:gdLst/>
              <a:ahLst/>
              <a:cxnLst/>
              <a:rect l="l" t="t" r="r" b="b"/>
              <a:pathLst>
                <a:path w="58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583" y="57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85;p56">
              <a:extLst>
                <a:ext uri="{FF2B5EF4-FFF2-40B4-BE49-F238E27FC236}">
                  <a16:creationId xmlns:a16="http://schemas.microsoft.com/office/drawing/2014/main" id="{1563921B-3920-B749-8C89-62BF8335E310}"/>
                </a:ext>
              </a:extLst>
            </p:cNvPr>
            <p:cNvSpPr/>
            <p:nvPr/>
          </p:nvSpPr>
          <p:spPr>
            <a:xfrm>
              <a:off x="6596217" y="1687455"/>
              <a:ext cx="28150" cy="20994"/>
            </a:xfrm>
            <a:custGeom>
              <a:avLst/>
              <a:gdLst/>
              <a:ahLst/>
              <a:cxnLst/>
              <a:rect l="l" t="t" r="r" b="b"/>
              <a:pathLst>
                <a:path w="775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775" y="577"/>
                  </a:lnTo>
                  <a:cubicBezTo>
                    <a:pt x="669" y="577"/>
                    <a:pt x="583" y="491"/>
                    <a:pt x="583" y="386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86;p56">
              <a:extLst>
                <a:ext uri="{FF2B5EF4-FFF2-40B4-BE49-F238E27FC236}">
                  <a16:creationId xmlns:a16="http://schemas.microsoft.com/office/drawing/2014/main" id="{81C69A65-4723-F245-9230-5B30D6A93DF0}"/>
                </a:ext>
              </a:extLst>
            </p:cNvPr>
            <p:cNvSpPr/>
            <p:nvPr/>
          </p:nvSpPr>
          <p:spPr>
            <a:xfrm>
              <a:off x="6591023" y="1485539"/>
              <a:ext cx="340233" cy="228105"/>
            </a:xfrm>
            <a:custGeom>
              <a:avLst/>
              <a:gdLst/>
              <a:ahLst/>
              <a:cxnLst/>
              <a:rect l="l" t="t" r="r" b="b"/>
              <a:pathLst>
                <a:path w="9367" h="6280" extrusionOk="0">
                  <a:moveTo>
                    <a:pt x="9031" y="287"/>
                  </a:moveTo>
                  <a:cubicBezTo>
                    <a:pt x="9057" y="287"/>
                    <a:pt x="9079" y="308"/>
                    <a:pt x="9079" y="334"/>
                  </a:cubicBezTo>
                  <a:lnTo>
                    <a:pt x="9079" y="577"/>
                  </a:lnTo>
                  <a:lnTo>
                    <a:pt x="4203" y="577"/>
                  </a:lnTo>
                  <a:lnTo>
                    <a:pt x="4203" y="287"/>
                  </a:lnTo>
                  <a:close/>
                  <a:moveTo>
                    <a:pt x="9079" y="862"/>
                  </a:moveTo>
                  <a:lnTo>
                    <a:pt x="9079" y="1083"/>
                  </a:lnTo>
                  <a:lnTo>
                    <a:pt x="4203" y="1083"/>
                  </a:lnTo>
                  <a:lnTo>
                    <a:pt x="4203" y="862"/>
                  </a:lnTo>
                  <a:close/>
                  <a:moveTo>
                    <a:pt x="9079" y="1370"/>
                  </a:moveTo>
                  <a:lnTo>
                    <a:pt x="9079" y="1660"/>
                  </a:lnTo>
                  <a:lnTo>
                    <a:pt x="4203" y="1660"/>
                  </a:lnTo>
                  <a:lnTo>
                    <a:pt x="4203" y="1370"/>
                  </a:lnTo>
                  <a:close/>
                  <a:moveTo>
                    <a:pt x="9079" y="1947"/>
                  </a:moveTo>
                  <a:lnTo>
                    <a:pt x="9079" y="2166"/>
                  </a:lnTo>
                  <a:lnTo>
                    <a:pt x="4203" y="2166"/>
                  </a:lnTo>
                  <a:lnTo>
                    <a:pt x="4203" y="1947"/>
                  </a:lnTo>
                  <a:close/>
                  <a:moveTo>
                    <a:pt x="9079" y="2453"/>
                  </a:moveTo>
                  <a:lnTo>
                    <a:pt x="9079" y="2743"/>
                  </a:lnTo>
                  <a:lnTo>
                    <a:pt x="4196" y="2743"/>
                  </a:lnTo>
                  <a:cubicBezTo>
                    <a:pt x="4200" y="2719"/>
                    <a:pt x="4203" y="2695"/>
                    <a:pt x="4203" y="2670"/>
                  </a:cubicBezTo>
                  <a:lnTo>
                    <a:pt x="4203" y="2453"/>
                  </a:lnTo>
                  <a:close/>
                  <a:moveTo>
                    <a:pt x="3916" y="287"/>
                  </a:moveTo>
                  <a:lnTo>
                    <a:pt x="3916" y="2670"/>
                  </a:lnTo>
                  <a:cubicBezTo>
                    <a:pt x="3916" y="2709"/>
                    <a:pt x="3883" y="2743"/>
                    <a:pt x="3845" y="2743"/>
                  </a:cubicBezTo>
                  <a:lnTo>
                    <a:pt x="1835" y="2743"/>
                  </a:lnTo>
                  <a:cubicBezTo>
                    <a:pt x="1755" y="2743"/>
                    <a:pt x="1692" y="2807"/>
                    <a:pt x="1692" y="2886"/>
                  </a:cubicBezTo>
                  <a:cubicBezTo>
                    <a:pt x="1692" y="2965"/>
                    <a:pt x="1755" y="3030"/>
                    <a:pt x="1835" y="3030"/>
                  </a:cubicBezTo>
                  <a:lnTo>
                    <a:pt x="9079" y="3030"/>
                  </a:lnTo>
                  <a:lnTo>
                    <a:pt x="9079" y="3251"/>
                  </a:lnTo>
                  <a:lnTo>
                    <a:pt x="8143" y="3251"/>
                  </a:lnTo>
                  <a:cubicBezTo>
                    <a:pt x="8064" y="3251"/>
                    <a:pt x="7999" y="3314"/>
                    <a:pt x="7999" y="3394"/>
                  </a:cubicBezTo>
                  <a:cubicBezTo>
                    <a:pt x="7999" y="3473"/>
                    <a:pt x="8064" y="3537"/>
                    <a:pt x="8143" y="3537"/>
                  </a:cubicBezTo>
                  <a:lnTo>
                    <a:pt x="9079" y="3537"/>
                  </a:lnTo>
                  <a:lnTo>
                    <a:pt x="9079" y="3827"/>
                  </a:lnTo>
                  <a:lnTo>
                    <a:pt x="287" y="3827"/>
                  </a:lnTo>
                  <a:lnTo>
                    <a:pt x="287" y="3537"/>
                  </a:lnTo>
                  <a:lnTo>
                    <a:pt x="7531" y="3537"/>
                  </a:lnTo>
                  <a:cubicBezTo>
                    <a:pt x="7610" y="3537"/>
                    <a:pt x="7674" y="3473"/>
                    <a:pt x="7674" y="3394"/>
                  </a:cubicBezTo>
                  <a:cubicBezTo>
                    <a:pt x="7674" y="3314"/>
                    <a:pt x="7610" y="3251"/>
                    <a:pt x="7531" y="3251"/>
                  </a:cubicBezTo>
                  <a:lnTo>
                    <a:pt x="287" y="3251"/>
                  </a:lnTo>
                  <a:lnTo>
                    <a:pt x="287" y="3030"/>
                  </a:lnTo>
                  <a:lnTo>
                    <a:pt x="1205" y="3030"/>
                  </a:lnTo>
                  <a:cubicBezTo>
                    <a:pt x="1284" y="3030"/>
                    <a:pt x="1348" y="2965"/>
                    <a:pt x="1348" y="2886"/>
                  </a:cubicBezTo>
                  <a:cubicBezTo>
                    <a:pt x="1348" y="2807"/>
                    <a:pt x="1284" y="2743"/>
                    <a:pt x="1205" y="2743"/>
                  </a:cubicBezTo>
                  <a:lnTo>
                    <a:pt x="287" y="2743"/>
                  </a:lnTo>
                  <a:lnTo>
                    <a:pt x="287" y="334"/>
                  </a:lnTo>
                  <a:cubicBezTo>
                    <a:pt x="287" y="308"/>
                    <a:pt x="309" y="287"/>
                    <a:pt x="334" y="287"/>
                  </a:cubicBezTo>
                  <a:close/>
                  <a:moveTo>
                    <a:pt x="9079" y="4113"/>
                  </a:moveTo>
                  <a:lnTo>
                    <a:pt x="9079" y="4334"/>
                  </a:lnTo>
                  <a:lnTo>
                    <a:pt x="287" y="4334"/>
                  </a:lnTo>
                  <a:lnTo>
                    <a:pt x="287" y="4113"/>
                  </a:lnTo>
                  <a:close/>
                  <a:moveTo>
                    <a:pt x="9079" y="4620"/>
                  </a:moveTo>
                  <a:lnTo>
                    <a:pt x="9079" y="4910"/>
                  </a:lnTo>
                  <a:lnTo>
                    <a:pt x="287" y="4910"/>
                  </a:lnTo>
                  <a:lnTo>
                    <a:pt x="287" y="4620"/>
                  </a:lnTo>
                  <a:close/>
                  <a:moveTo>
                    <a:pt x="9079" y="5197"/>
                  </a:moveTo>
                  <a:lnTo>
                    <a:pt x="9079" y="5416"/>
                  </a:lnTo>
                  <a:lnTo>
                    <a:pt x="6881" y="5416"/>
                  </a:lnTo>
                  <a:cubicBezTo>
                    <a:pt x="6802" y="5416"/>
                    <a:pt x="6738" y="5481"/>
                    <a:pt x="6738" y="5560"/>
                  </a:cubicBezTo>
                  <a:cubicBezTo>
                    <a:pt x="6738" y="5639"/>
                    <a:pt x="6802" y="5703"/>
                    <a:pt x="6881" y="5703"/>
                  </a:cubicBezTo>
                  <a:lnTo>
                    <a:pt x="9079" y="5703"/>
                  </a:lnTo>
                  <a:lnTo>
                    <a:pt x="9079" y="5945"/>
                  </a:lnTo>
                  <a:cubicBezTo>
                    <a:pt x="9079" y="5971"/>
                    <a:pt x="9057" y="5993"/>
                    <a:pt x="9031" y="5993"/>
                  </a:cubicBezTo>
                  <a:lnTo>
                    <a:pt x="334" y="5993"/>
                  </a:lnTo>
                  <a:cubicBezTo>
                    <a:pt x="309" y="5993"/>
                    <a:pt x="287" y="5971"/>
                    <a:pt x="287" y="5945"/>
                  </a:cubicBezTo>
                  <a:lnTo>
                    <a:pt x="287" y="5703"/>
                  </a:lnTo>
                  <a:lnTo>
                    <a:pt x="6250" y="5703"/>
                  </a:lnTo>
                  <a:cubicBezTo>
                    <a:pt x="6329" y="5703"/>
                    <a:pt x="6394" y="5639"/>
                    <a:pt x="6394" y="5560"/>
                  </a:cubicBezTo>
                  <a:cubicBezTo>
                    <a:pt x="6394" y="5481"/>
                    <a:pt x="6329" y="5416"/>
                    <a:pt x="6250" y="5416"/>
                  </a:cubicBezTo>
                  <a:lnTo>
                    <a:pt x="287" y="5416"/>
                  </a:lnTo>
                  <a:lnTo>
                    <a:pt x="287" y="5197"/>
                  </a:lnTo>
                  <a:close/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5945"/>
                  </a:lnTo>
                  <a:cubicBezTo>
                    <a:pt x="0" y="6131"/>
                    <a:pt x="150" y="6280"/>
                    <a:pt x="334" y="6280"/>
                  </a:cubicBezTo>
                  <a:lnTo>
                    <a:pt x="9031" y="6280"/>
                  </a:lnTo>
                  <a:cubicBezTo>
                    <a:pt x="9215" y="6280"/>
                    <a:pt x="9366" y="6131"/>
                    <a:pt x="9366" y="5945"/>
                  </a:cubicBezTo>
                  <a:lnTo>
                    <a:pt x="9366" y="334"/>
                  </a:lnTo>
                  <a:cubicBezTo>
                    <a:pt x="9366" y="150"/>
                    <a:pt x="9215" y="0"/>
                    <a:pt x="9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3160;p56">
            <a:extLst>
              <a:ext uri="{FF2B5EF4-FFF2-40B4-BE49-F238E27FC236}">
                <a16:creationId xmlns:a16="http://schemas.microsoft.com/office/drawing/2014/main" id="{950C7716-A768-E34A-8CFD-6AD47B0598EC}"/>
              </a:ext>
            </a:extLst>
          </p:cNvPr>
          <p:cNvGrpSpPr/>
          <p:nvPr/>
        </p:nvGrpSpPr>
        <p:grpSpPr>
          <a:xfrm>
            <a:off x="7278603" y="890635"/>
            <a:ext cx="807221" cy="777943"/>
            <a:chOff x="4126614" y="2104508"/>
            <a:chExt cx="260759" cy="340233"/>
          </a:xfrm>
        </p:grpSpPr>
        <p:sp>
          <p:nvSpPr>
            <p:cNvPr id="237" name="Google Shape;3161;p56">
              <a:extLst>
                <a:ext uri="{FF2B5EF4-FFF2-40B4-BE49-F238E27FC236}">
                  <a16:creationId xmlns:a16="http://schemas.microsoft.com/office/drawing/2014/main" id="{A97AB2CB-D3C2-714A-BE5A-1C3B554C3E0B}"/>
                </a:ext>
              </a:extLst>
            </p:cNvPr>
            <p:cNvSpPr/>
            <p:nvPr/>
          </p:nvSpPr>
          <p:spPr>
            <a:xfrm>
              <a:off x="4182732" y="2109702"/>
              <a:ext cx="148450" cy="158330"/>
            </a:xfrm>
            <a:custGeom>
              <a:avLst/>
              <a:gdLst/>
              <a:ahLst/>
              <a:cxnLst/>
              <a:rect l="l" t="t" r="r" b="b"/>
              <a:pathLst>
                <a:path w="4087" h="4359" extrusionOk="0">
                  <a:moveTo>
                    <a:pt x="134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4359"/>
                  </a:lnTo>
                  <a:lnTo>
                    <a:pt x="4087" y="4359"/>
                  </a:lnTo>
                  <a:lnTo>
                    <a:pt x="4087" y="132"/>
                  </a:lnTo>
                  <a:cubicBezTo>
                    <a:pt x="4087" y="59"/>
                    <a:pt x="4027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62;p56">
              <a:extLst>
                <a:ext uri="{FF2B5EF4-FFF2-40B4-BE49-F238E27FC236}">
                  <a16:creationId xmlns:a16="http://schemas.microsoft.com/office/drawing/2014/main" id="{6B8B2479-6A55-C248-927F-0CD2DEC1A1D7}"/>
                </a:ext>
              </a:extLst>
            </p:cNvPr>
            <p:cNvSpPr/>
            <p:nvPr/>
          </p:nvSpPr>
          <p:spPr>
            <a:xfrm>
              <a:off x="4182732" y="2245366"/>
              <a:ext cx="148450" cy="22665"/>
            </a:xfrm>
            <a:custGeom>
              <a:avLst/>
              <a:gdLst/>
              <a:ahLst/>
              <a:cxnLst/>
              <a:rect l="l" t="t" r="r" b="b"/>
              <a:pathLst>
                <a:path w="4087" h="624" extrusionOk="0">
                  <a:moveTo>
                    <a:pt x="1" y="0"/>
                  </a:moveTo>
                  <a:lnTo>
                    <a:pt x="1" y="624"/>
                  </a:lnTo>
                  <a:lnTo>
                    <a:pt x="4087" y="624"/>
                  </a:lnTo>
                  <a:lnTo>
                    <a:pt x="4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63;p56">
              <a:extLst>
                <a:ext uri="{FF2B5EF4-FFF2-40B4-BE49-F238E27FC236}">
                  <a16:creationId xmlns:a16="http://schemas.microsoft.com/office/drawing/2014/main" id="{4158C950-3F3C-BA40-93C0-F4150C60AE63}"/>
                </a:ext>
              </a:extLst>
            </p:cNvPr>
            <p:cNvSpPr/>
            <p:nvPr/>
          </p:nvSpPr>
          <p:spPr>
            <a:xfrm>
              <a:off x="4182732" y="2109702"/>
              <a:ext cx="26515" cy="158330"/>
            </a:xfrm>
            <a:custGeom>
              <a:avLst/>
              <a:gdLst/>
              <a:ahLst/>
              <a:cxnLst/>
              <a:rect l="l" t="t" r="r" b="b"/>
              <a:pathLst>
                <a:path w="730" h="4359" extrusionOk="0">
                  <a:moveTo>
                    <a:pt x="134" y="1"/>
                  </a:moveTo>
                  <a:cubicBezTo>
                    <a:pt x="61" y="1"/>
                    <a:pt x="1" y="59"/>
                    <a:pt x="1" y="132"/>
                  </a:cubicBezTo>
                  <a:lnTo>
                    <a:pt x="1" y="4359"/>
                  </a:lnTo>
                  <a:lnTo>
                    <a:pt x="595" y="4359"/>
                  </a:lnTo>
                  <a:lnTo>
                    <a:pt x="595" y="132"/>
                  </a:lnTo>
                  <a:cubicBezTo>
                    <a:pt x="595" y="59"/>
                    <a:pt x="655" y="1"/>
                    <a:pt x="730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64;p56">
              <a:extLst>
                <a:ext uri="{FF2B5EF4-FFF2-40B4-BE49-F238E27FC236}">
                  <a16:creationId xmlns:a16="http://schemas.microsoft.com/office/drawing/2014/main" id="{1C986826-EE94-214E-97D4-916B8AD2B318}"/>
                </a:ext>
              </a:extLst>
            </p:cNvPr>
            <p:cNvSpPr/>
            <p:nvPr/>
          </p:nvSpPr>
          <p:spPr>
            <a:xfrm>
              <a:off x="4158832" y="2295637"/>
              <a:ext cx="23937" cy="58879"/>
            </a:xfrm>
            <a:custGeom>
              <a:avLst/>
              <a:gdLst/>
              <a:ahLst/>
              <a:cxnLst/>
              <a:rect l="l" t="t" r="r" b="b"/>
              <a:pathLst>
                <a:path w="659" h="1621" extrusionOk="0">
                  <a:moveTo>
                    <a:pt x="262" y="1"/>
                  </a:moveTo>
                  <a:cubicBezTo>
                    <a:pt x="119" y="1"/>
                    <a:pt x="0" y="118"/>
                    <a:pt x="0" y="260"/>
                  </a:cubicBezTo>
                  <a:lnTo>
                    <a:pt x="0" y="1360"/>
                  </a:lnTo>
                  <a:cubicBezTo>
                    <a:pt x="0" y="1504"/>
                    <a:pt x="119" y="1621"/>
                    <a:pt x="262" y="1621"/>
                  </a:cubicBezTo>
                  <a:lnTo>
                    <a:pt x="659" y="162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65;p56">
              <a:extLst>
                <a:ext uri="{FF2B5EF4-FFF2-40B4-BE49-F238E27FC236}">
                  <a16:creationId xmlns:a16="http://schemas.microsoft.com/office/drawing/2014/main" id="{43FF98EC-94FE-C449-AAC4-608583541253}"/>
                </a:ext>
              </a:extLst>
            </p:cNvPr>
            <p:cNvSpPr/>
            <p:nvPr/>
          </p:nvSpPr>
          <p:spPr>
            <a:xfrm>
              <a:off x="4158832" y="2295637"/>
              <a:ext cx="20922" cy="58879"/>
            </a:xfrm>
            <a:custGeom>
              <a:avLst/>
              <a:gdLst/>
              <a:ahLst/>
              <a:cxnLst/>
              <a:rect l="l" t="t" r="r" b="b"/>
              <a:pathLst>
                <a:path w="576" h="1621" extrusionOk="0">
                  <a:moveTo>
                    <a:pt x="262" y="1"/>
                  </a:moveTo>
                  <a:cubicBezTo>
                    <a:pt x="119" y="1"/>
                    <a:pt x="0" y="118"/>
                    <a:pt x="0" y="260"/>
                  </a:cubicBezTo>
                  <a:lnTo>
                    <a:pt x="0" y="1360"/>
                  </a:lnTo>
                  <a:cubicBezTo>
                    <a:pt x="0" y="1504"/>
                    <a:pt x="119" y="1621"/>
                    <a:pt x="262" y="1621"/>
                  </a:cubicBezTo>
                  <a:lnTo>
                    <a:pt x="575" y="1621"/>
                  </a:lnTo>
                  <a:cubicBezTo>
                    <a:pt x="431" y="1621"/>
                    <a:pt x="312" y="1504"/>
                    <a:pt x="312" y="1360"/>
                  </a:cubicBezTo>
                  <a:lnTo>
                    <a:pt x="312" y="260"/>
                  </a:lnTo>
                  <a:cubicBezTo>
                    <a:pt x="312" y="118"/>
                    <a:pt x="431" y="1"/>
                    <a:pt x="575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66;p56">
              <a:extLst>
                <a:ext uri="{FF2B5EF4-FFF2-40B4-BE49-F238E27FC236}">
                  <a16:creationId xmlns:a16="http://schemas.microsoft.com/office/drawing/2014/main" id="{30BA1060-E23B-AB48-89CB-A9B71323863C}"/>
                </a:ext>
              </a:extLst>
            </p:cNvPr>
            <p:cNvSpPr/>
            <p:nvPr/>
          </p:nvSpPr>
          <p:spPr>
            <a:xfrm>
              <a:off x="4331146" y="2295637"/>
              <a:ext cx="23973" cy="58879"/>
            </a:xfrm>
            <a:custGeom>
              <a:avLst/>
              <a:gdLst/>
              <a:ahLst/>
              <a:cxnLst/>
              <a:rect l="l" t="t" r="r" b="b"/>
              <a:pathLst>
                <a:path w="660" h="1621" extrusionOk="0">
                  <a:moveTo>
                    <a:pt x="1" y="1"/>
                  </a:moveTo>
                  <a:lnTo>
                    <a:pt x="1" y="1621"/>
                  </a:lnTo>
                  <a:lnTo>
                    <a:pt x="397" y="1621"/>
                  </a:lnTo>
                  <a:cubicBezTo>
                    <a:pt x="542" y="1621"/>
                    <a:pt x="659" y="1504"/>
                    <a:pt x="659" y="1360"/>
                  </a:cubicBezTo>
                  <a:lnTo>
                    <a:pt x="659" y="260"/>
                  </a:lnTo>
                  <a:cubicBezTo>
                    <a:pt x="659" y="118"/>
                    <a:pt x="542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67;p56">
              <a:extLst>
                <a:ext uri="{FF2B5EF4-FFF2-40B4-BE49-F238E27FC236}">
                  <a16:creationId xmlns:a16="http://schemas.microsoft.com/office/drawing/2014/main" id="{55AAF066-56E0-3743-9EE4-F2E6D4A2C6D4}"/>
                </a:ext>
              </a:extLst>
            </p:cNvPr>
            <p:cNvSpPr/>
            <p:nvPr/>
          </p:nvSpPr>
          <p:spPr>
            <a:xfrm>
              <a:off x="4182732" y="2282669"/>
              <a:ext cx="148450" cy="128073"/>
            </a:xfrm>
            <a:custGeom>
              <a:avLst/>
              <a:gdLst/>
              <a:ahLst/>
              <a:cxnLst/>
              <a:rect l="l" t="t" r="r" b="b"/>
              <a:pathLst>
                <a:path w="4087" h="3526" extrusionOk="0">
                  <a:moveTo>
                    <a:pt x="1" y="1"/>
                  </a:moveTo>
                  <a:lnTo>
                    <a:pt x="1" y="3263"/>
                  </a:lnTo>
                  <a:cubicBezTo>
                    <a:pt x="1" y="3407"/>
                    <a:pt x="121" y="3526"/>
                    <a:pt x="269" y="3526"/>
                  </a:cubicBezTo>
                  <a:lnTo>
                    <a:pt x="3820" y="3526"/>
                  </a:lnTo>
                  <a:cubicBezTo>
                    <a:pt x="3967" y="3526"/>
                    <a:pt x="4087" y="3407"/>
                    <a:pt x="4087" y="3263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68;p56">
              <a:extLst>
                <a:ext uri="{FF2B5EF4-FFF2-40B4-BE49-F238E27FC236}">
                  <a16:creationId xmlns:a16="http://schemas.microsoft.com/office/drawing/2014/main" id="{D5B38E9E-7389-F04E-BBFA-EF2565EBCF4A}"/>
                </a:ext>
              </a:extLst>
            </p:cNvPr>
            <p:cNvSpPr/>
            <p:nvPr/>
          </p:nvSpPr>
          <p:spPr>
            <a:xfrm>
              <a:off x="4182732" y="2282669"/>
              <a:ext cx="38865" cy="128073"/>
            </a:xfrm>
            <a:custGeom>
              <a:avLst/>
              <a:gdLst/>
              <a:ahLst/>
              <a:cxnLst/>
              <a:rect l="l" t="t" r="r" b="b"/>
              <a:pathLst>
                <a:path w="1070" h="3526" extrusionOk="0">
                  <a:moveTo>
                    <a:pt x="1" y="1"/>
                  </a:moveTo>
                  <a:lnTo>
                    <a:pt x="1" y="3263"/>
                  </a:lnTo>
                  <a:cubicBezTo>
                    <a:pt x="1" y="3407"/>
                    <a:pt x="121" y="3526"/>
                    <a:pt x="269" y="3526"/>
                  </a:cubicBezTo>
                  <a:lnTo>
                    <a:pt x="1069" y="3526"/>
                  </a:lnTo>
                  <a:cubicBezTo>
                    <a:pt x="921" y="3526"/>
                    <a:pt x="801" y="3407"/>
                    <a:pt x="801" y="3263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69;p56">
              <a:extLst>
                <a:ext uri="{FF2B5EF4-FFF2-40B4-BE49-F238E27FC236}">
                  <a16:creationId xmlns:a16="http://schemas.microsoft.com/office/drawing/2014/main" id="{D0C4EAB0-CF34-D94E-825E-0C201BDDD9F0}"/>
                </a:ext>
              </a:extLst>
            </p:cNvPr>
            <p:cNvSpPr/>
            <p:nvPr/>
          </p:nvSpPr>
          <p:spPr>
            <a:xfrm>
              <a:off x="4182732" y="2287791"/>
              <a:ext cx="148450" cy="151719"/>
            </a:xfrm>
            <a:custGeom>
              <a:avLst/>
              <a:gdLst/>
              <a:ahLst/>
              <a:cxnLst/>
              <a:rect l="l" t="t" r="r" b="b"/>
              <a:pathLst>
                <a:path w="4087" h="4177" extrusionOk="0">
                  <a:moveTo>
                    <a:pt x="1" y="0"/>
                  </a:moveTo>
                  <a:lnTo>
                    <a:pt x="1" y="3127"/>
                  </a:lnTo>
                  <a:cubicBezTo>
                    <a:pt x="1" y="3268"/>
                    <a:pt x="118" y="3385"/>
                    <a:pt x="261" y="3385"/>
                  </a:cubicBezTo>
                  <a:lnTo>
                    <a:pt x="536" y="3385"/>
                  </a:lnTo>
                  <a:lnTo>
                    <a:pt x="536" y="3919"/>
                  </a:lnTo>
                  <a:cubicBezTo>
                    <a:pt x="536" y="4061"/>
                    <a:pt x="653" y="4177"/>
                    <a:pt x="797" y="4177"/>
                  </a:cubicBezTo>
                  <a:lnTo>
                    <a:pt x="3292" y="4177"/>
                  </a:lnTo>
                  <a:cubicBezTo>
                    <a:pt x="3434" y="4177"/>
                    <a:pt x="3551" y="4061"/>
                    <a:pt x="3551" y="3919"/>
                  </a:cubicBezTo>
                  <a:lnTo>
                    <a:pt x="3551" y="3385"/>
                  </a:lnTo>
                  <a:lnTo>
                    <a:pt x="3828" y="3385"/>
                  </a:lnTo>
                  <a:cubicBezTo>
                    <a:pt x="3970" y="3385"/>
                    <a:pt x="4087" y="3268"/>
                    <a:pt x="4087" y="3127"/>
                  </a:cubicBezTo>
                  <a:lnTo>
                    <a:pt x="4087" y="0"/>
                  </a:lnTo>
                  <a:lnTo>
                    <a:pt x="3645" y="0"/>
                  </a:lnTo>
                  <a:lnTo>
                    <a:pt x="3645" y="1326"/>
                  </a:lnTo>
                  <a:cubicBezTo>
                    <a:pt x="3433" y="1344"/>
                    <a:pt x="3266" y="1521"/>
                    <a:pt x="3266" y="1736"/>
                  </a:cubicBezTo>
                  <a:lnTo>
                    <a:pt x="3266" y="2947"/>
                  </a:lnTo>
                  <a:lnTo>
                    <a:pt x="3007" y="2947"/>
                  </a:lnTo>
                  <a:cubicBezTo>
                    <a:pt x="2863" y="2947"/>
                    <a:pt x="2746" y="3063"/>
                    <a:pt x="2746" y="3205"/>
                  </a:cubicBezTo>
                  <a:lnTo>
                    <a:pt x="2746" y="3385"/>
                  </a:lnTo>
                  <a:lnTo>
                    <a:pt x="1341" y="3385"/>
                  </a:lnTo>
                  <a:lnTo>
                    <a:pt x="1341" y="3205"/>
                  </a:lnTo>
                  <a:cubicBezTo>
                    <a:pt x="1341" y="3063"/>
                    <a:pt x="1224" y="2947"/>
                    <a:pt x="1082" y="2947"/>
                  </a:cubicBezTo>
                  <a:lnTo>
                    <a:pt x="822" y="2947"/>
                  </a:lnTo>
                  <a:lnTo>
                    <a:pt x="822" y="1736"/>
                  </a:lnTo>
                  <a:cubicBezTo>
                    <a:pt x="822" y="1521"/>
                    <a:pt x="655" y="1344"/>
                    <a:pt x="443" y="1326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70;p56">
              <a:extLst>
                <a:ext uri="{FF2B5EF4-FFF2-40B4-BE49-F238E27FC236}">
                  <a16:creationId xmlns:a16="http://schemas.microsoft.com/office/drawing/2014/main" id="{C86E9DF7-70EF-A84D-8675-75C124574517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71;p56">
              <a:extLst>
                <a:ext uri="{FF2B5EF4-FFF2-40B4-BE49-F238E27FC236}">
                  <a16:creationId xmlns:a16="http://schemas.microsoft.com/office/drawing/2014/main" id="{802CA741-DEDF-094A-8BFD-18139DDE35A9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72;p56">
              <a:extLst>
                <a:ext uri="{FF2B5EF4-FFF2-40B4-BE49-F238E27FC236}">
                  <a16:creationId xmlns:a16="http://schemas.microsoft.com/office/drawing/2014/main" id="{8FB5B5D0-781E-9B44-97CE-4F0332F9286E}"/>
                </a:ext>
              </a:extLst>
            </p:cNvPr>
            <p:cNvSpPr/>
            <p:nvPr/>
          </p:nvSpPr>
          <p:spPr>
            <a:xfrm>
              <a:off x="4131808" y="2267995"/>
              <a:ext cx="250371" cy="19832"/>
            </a:xfrm>
            <a:custGeom>
              <a:avLst/>
              <a:gdLst/>
              <a:ahLst/>
              <a:cxnLst/>
              <a:rect l="l" t="t" r="r" b="b"/>
              <a:pathLst>
                <a:path w="6893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6757" y="545"/>
                  </a:lnTo>
                  <a:cubicBezTo>
                    <a:pt x="6832" y="545"/>
                    <a:pt x="6892" y="485"/>
                    <a:pt x="6892" y="413"/>
                  </a:cubicBezTo>
                  <a:lnTo>
                    <a:pt x="6892" y="131"/>
                  </a:lnTo>
                  <a:cubicBezTo>
                    <a:pt x="6892" y="59"/>
                    <a:pt x="6832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73;p56">
              <a:extLst>
                <a:ext uri="{FF2B5EF4-FFF2-40B4-BE49-F238E27FC236}">
                  <a16:creationId xmlns:a16="http://schemas.microsoft.com/office/drawing/2014/main" id="{AA7E0D4E-D19F-9449-901A-685E0BDD0BB6}"/>
                </a:ext>
              </a:extLst>
            </p:cNvPr>
            <p:cNvSpPr/>
            <p:nvPr/>
          </p:nvSpPr>
          <p:spPr>
            <a:xfrm>
              <a:off x="4131808" y="2267995"/>
              <a:ext cx="26588" cy="19832"/>
            </a:xfrm>
            <a:custGeom>
              <a:avLst/>
              <a:gdLst/>
              <a:ahLst/>
              <a:cxnLst/>
              <a:rect l="l" t="t" r="r" b="b"/>
              <a:pathLst>
                <a:path w="732" h="546" extrusionOk="0">
                  <a:moveTo>
                    <a:pt x="134" y="1"/>
                  </a:moveTo>
                  <a:cubicBezTo>
                    <a:pt x="61" y="1"/>
                    <a:pt x="1" y="59"/>
                    <a:pt x="1" y="131"/>
                  </a:cubicBezTo>
                  <a:lnTo>
                    <a:pt x="1" y="413"/>
                  </a:lnTo>
                  <a:cubicBezTo>
                    <a:pt x="1" y="485"/>
                    <a:pt x="61" y="545"/>
                    <a:pt x="134" y="545"/>
                  </a:cubicBezTo>
                  <a:lnTo>
                    <a:pt x="731" y="545"/>
                  </a:lnTo>
                  <a:cubicBezTo>
                    <a:pt x="658" y="545"/>
                    <a:pt x="598" y="485"/>
                    <a:pt x="598" y="413"/>
                  </a:cubicBezTo>
                  <a:lnTo>
                    <a:pt x="598" y="131"/>
                  </a:lnTo>
                  <a:cubicBezTo>
                    <a:pt x="598" y="59"/>
                    <a:pt x="658" y="1"/>
                    <a:pt x="731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74;p56">
              <a:extLst>
                <a:ext uri="{FF2B5EF4-FFF2-40B4-BE49-F238E27FC236}">
                  <a16:creationId xmlns:a16="http://schemas.microsoft.com/office/drawing/2014/main" id="{96F159D6-FC7E-E04E-9DCE-2A064B71A745}"/>
                </a:ext>
              </a:extLst>
            </p:cNvPr>
            <p:cNvSpPr/>
            <p:nvPr/>
          </p:nvSpPr>
          <p:spPr>
            <a:xfrm>
              <a:off x="4126614" y="2104508"/>
              <a:ext cx="260759" cy="340233"/>
            </a:xfrm>
            <a:custGeom>
              <a:avLst/>
              <a:gdLst/>
              <a:ahLst/>
              <a:cxnLst/>
              <a:rect l="l" t="t" r="r" b="b"/>
              <a:pathLst>
                <a:path w="7179" h="9367" extrusionOk="0">
                  <a:moveTo>
                    <a:pt x="1402" y="5406"/>
                  </a:moveTo>
                  <a:lnTo>
                    <a:pt x="1402" y="6739"/>
                  </a:lnTo>
                  <a:lnTo>
                    <a:pt x="1149" y="6739"/>
                  </a:lnTo>
                  <a:cubicBezTo>
                    <a:pt x="1083" y="6739"/>
                    <a:pt x="1031" y="6687"/>
                    <a:pt x="1031" y="6622"/>
                  </a:cubicBezTo>
                  <a:lnTo>
                    <a:pt x="1031" y="5522"/>
                  </a:lnTo>
                  <a:cubicBezTo>
                    <a:pt x="1031" y="5459"/>
                    <a:pt x="1083" y="5406"/>
                    <a:pt x="1149" y="5406"/>
                  </a:cubicBezTo>
                  <a:close/>
                  <a:moveTo>
                    <a:pt x="6892" y="4644"/>
                  </a:moveTo>
                  <a:lnTo>
                    <a:pt x="6892" y="4903"/>
                  </a:lnTo>
                  <a:lnTo>
                    <a:pt x="3283" y="4903"/>
                  </a:lnTo>
                  <a:cubicBezTo>
                    <a:pt x="3204" y="4903"/>
                    <a:pt x="3139" y="4967"/>
                    <a:pt x="3139" y="5046"/>
                  </a:cubicBezTo>
                  <a:cubicBezTo>
                    <a:pt x="3139" y="5125"/>
                    <a:pt x="3204" y="5190"/>
                    <a:pt x="3283" y="5190"/>
                  </a:cubicBezTo>
                  <a:lnTo>
                    <a:pt x="5046" y="5190"/>
                  </a:lnTo>
                  <a:lnTo>
                    <a:pt x="5046" y="6256"/>
                  </a:lnTo>
                  <a:cubicBezTo>
                    <a:pt x="4824" y="6330"/>
                    <a:pt x="4667" y="6537"/>
                    <a:pt x="4667" y="6782"/>
                  </a:cubicBezTo>
                  <a:lnTo>
                    <a:pt x="4667" y="7850"/>
                  </a:lnTo>
                  <a:lnTo>
                    <a:pt x="4552" y="7850"/>
                  </a:lnTo>
                  <a:cubicBezTo>
                    <a:pt x="4329" y="7850"/>
                    <a:pt x="4148" y="8030"/>
                    <a:pt x="4148" y="8251"/>
                  </a:cubicBezTo>
                  <a:lnTo>
                    <a:pt x="4148" y="8288"/>
                  </a:lnTo>
                  <a:lnTo>
                    <a:pt x="3030" y="8288"/>
                  </a:lnTo>
                  <a:lnTo>
                    <a:pt x="3030" y="8251"/>
                  </a:lnTo>
                  <a:cubicBezTo>
                    <a:pt x="3030" y="8030"/>
                    <a:pt x="2850" y="7850"/>
                    <a:pt x="2627" y="7850"/>
                  </a:cubicBezTo>
                  <a:lnTo>
                    <a:pt x="2510" y="7850"/>
                  </a:lnTo>
                  <a:lnTo>
                    <a:pt x="2510" y="6782"/>
                  </a:lnTo>
                  <a:cubicBezTo>
                    <a:pt x="2510" y="6537"/>
                    <a:pt x="2354" y="6330"/>
                    <a:pt x="2131" y="6256"/>
                  </a:cubicBezTo>
                  <a:lnTo>
                    <a:pt x="2131" y="5190"/>
                  </a:lnTo>
                  <a:lnTo>
                    <a:pt x="2747" y="5190"/>
                  </a:lnTo>
                  <a:cubicBezTo>
                    <a:pt x="2828" y="5190"/>
                    <a:pt x="2891" y="5125"/>
                    <a:pt x="2891" y="5046"/>
                  </a:cubicBezTo>
                  <a:cubicBezTo>
                    <a:pt x="2891" y="4967"/>
                    <a:pt x="2828" y="4903"/>
                    <a:pt x="2747" y="4903"/>
                  </a:cubicBezTo>
                  <a:lnTo>
                    <a:pt x="287" y="4903"/>
                  </a:lnTo>
                  <a:lnTo>
                    <a:pt x="287" y="4644"/>
                  </a:lnTo>
                  <a:close/>
                  <a:moveTo>
                    <a:pt x="5488" y="5190"/>
                  </a:moveTo>
                  <a:lnTo>
                    <a:pt x="5488" y="8173"/>
                  </a:lnTo>
                  <a:cubicBezTo>
                    <a:pt x="5488" y="8236"/>
                    <a:pt x="5437" y="8288"/>
                    <a:pt x="5373" y="8288"/>
                  </a:cubicBezTo>
                  <a:lnTo>
                    <a:pt x="5096" y="8288"/>
                  </a:lnTo>
                  <a:cubicBezTo>
                    <a:pt x="5017" y="8288"/>
                    <a:pt x="4953" y="8352"/>
                    <a:pt x="4953" y="8431"/>
                  </a:cubicBezTo>
                  <a:lnTo>
                    <a:pt x="4953" y="8965"/>
                  </a:lnTo>
                  <a:cubicBezTo>
                    <a:pt x="4953" y="9028"/>
                    <a:pt x="4901" y="9079"/>
                    <a:pt x="4837" y="9079"/>
                  </a:cubicBezTo>
                  <a:lnTo>
                    <a:pt x="2342" y="9079"/>
                  </a:lnTo>
                  <a:cubicBezTo>
                    <a:pt x="2278" y="9079"/>
                    <a:pt x="2225" y="9028"/>
                    <a:pt x="2225" y="8965"/>
                  </a:cubicBezTo>
                  <a:lnTo>
                    <a:pt x="2225" y="8431"/>
                  </a:lnTo>
                  <a:cubicBezTo>
                    <a:pt x="2225" y="8352"/>
                    <a:pt x="2160" y="8288"/>
                    <a:pt x="2081" y="8288"/>
                  </a:cubicBezTo>
                  <a:lnTo>
                    <a:pt x="1806" y="8288"/>
                  </a:lnTo>
                  <a:cubicBezTo>
                    <a:pt x="1742" y="8288"/>
                    <a:pt x="1689" y="8236"/>
                    <a:pt x="1689" y="8173"/>
                  </a:cubicBezTo>
                  <a:lnTo>
                    <a:pt x="1689" y="5190"/>
                  </a:lnTo>
                  <a:lnTo>
                    <a:pt x="1844" y="5190"/>
                  </a:lnTo>
                  <a:lnTo>
                    <a:pt x="1844" y="6372"/>
                  </a:lnTo>
                  <a:cubicBezTo>
                    <a:pt x="1844" y="6445"/>
                    <a:pt x="1901" y="6508"/>
                    <a:pt x="1975" y="6514"/>
                  </a:cubicBezTo>
                  <a:cubicBezTo>
                    <a:pt x="2117" y="6527"/>
                    <a:pt x="2223" y="6641"/>
                    <a:pt x="2223" y="6782"/>
                  </a:cubicBezTo>
                  <a:lnTo>
                    <a:pt x="2223" y="7993"/>
                  </a:lnTo>
                  <a:cubicBezTo>
                    <a:pt x="2223" y="8072"/>
                    <a:pt x="2288" y="8137"/>
                    <a:pt x="2367" y="8137"/>
                  </a:cubicBezTo>
                  <a:lnTo>
                    <a:pt x="2627" y="8137"/>
                  </a:lnTo>
                  <a:cubicBezTo>
                    <a:pt x="2692" y="8137"/>
                    <a:pt x="2743" y="8188"/>
                    <a:pt x="2743" y="8251"/>
                  </a:cubicBezTo>
                  <a:lnTo>
                    <a:pt x="2743" y="8431"/>
                  </a:lnTo>
                  <a:cubicBezTo>
                    <a:pt x="2743" y="8510"/>
                    <a:pt x="2807" y="8574"/>
                    <a:pt x="2886" y="8574"/>
                  </a:cubicBezTo>
                  <a:lnTo>
                    <a:pt x="4291" y="8574"/>
                  </a:lnTo>
                  <a:cubicBezTo>
                    <a:pt x="4370" y="8574"/>
                    <a:pt x="4435" y="8510"/>
                    <a:pt x="4435" y="8431"/>
                  </a:cubicBezTo>
                  <a:lnTo>
                    <a:pt x="4435" y="8251"/>
                  </a:lnTo>
                  <a:cubicBezTo>
                    <a:pt x="4435" y="8188"/>
                    <a:pt x="4487" y="8137"/>
                    <a:pt x="4552" y="8137"/>
                  </a:cubicBezTo>
                  <a:lnTo>
                    <a:pt x="4811" y="8137"/>
                  </a:lnTo>
                  <a:cubicBezTo>
                    <a:pt x="4890" y="8137"/>
                    <a:pt x="4954" y="8072"/>
                    <a:pt x="4954" y="7993"/>
                  </a:cubicBezTo>
                  <a:lnTo>
                    <a:pt x="4954" y="6782"/>
                  </a:lnTo>
                  <a:cubicBezTo>
                    <a:pt x="4954" y="6641"/>
                    <a:pt x="5061" y="6527"/>
                    <a:pt x="5203" y="6514"/>
                  </a:cubicBezTo>
                  <a:cubicBezTo>
                    <a:pt x="5276" y="6508"/>
                    <a:pt x="5333" y="6445"/>
                    <a:pt x="5333" y="6372"/>
                  </a:cubicBezTo>
                  <a:lnTo>
                    <a:pt x="5333" y="5190"/>
                  </a:lnTo>
                  <a:close/>
                  <a:moveTo>
                    <a:pt x="1679" y="0"/>
                  </a:moveTo>
                  <a:cubicBezTo>
                    <a:pt x="1527" y="0"/>
                    <a:pt x="1402" y="123"/>
                    <a:pt x="1402" y="275"/>
                  </a:cubicBezTo>
                  <a:lnTo>
                    <a:pt x="1402" y="4358"/>
                  </a:lnTo>
                  <a:lnTo>
                    <a:pt x="277" y="4358"/>
                  </a:lnTo>
                  <a:cubicBezTo>
                    <a:pt x="125" y="4358"/>
                    <a:pt x="0" y="4481"/>
                    <a:pt x="0" y="4632"/>
                  </a:cubicBezTo>
                  <a:lnTo>
                    <a:pt x="0" y="4914"/>
                  </a:lnTo>
                  <a:cubicBezTo>
                    <a:pt x="0" y="5067"/>
                    <a:pt x="125" y="5190"/>
                    <a:pt x="277" y="5190"/>
                  </a:cubicBezTo>
                  <a:lnTo>
                    <a:pt x="921" y="5190"/>
                  </a:lnTo>
                  <a:cubicBezTo>
                    <a:pt x="814" y="5263"/>
                    <a:pt x="744" y="5384"/>
                    <a:pt x="744" y="5523"/>
                  </a:cubicBezTo>
                  <a:lnTo>
                    <a:pt x="744" y="6622"/>
                  </a:lnTo>
                  <a:cubicBezTo>
                    <a:pt x="744" y="6845"/>
                    <a:pt x="925" y="7026"/>
                    <a:pt x="1149" y="7026"/>
                  </a:cubicBezTo>
                  <a:lnTo>
                    <a:pt x="1402" y="7026"/>
                  </a:lnTo>
                  <a:lnTo>
                    <a:pt x="1402" y="8173"/>
                  </a:lnTo>
                  <a:cubicBezTo>
                    <a:pt x="1402" y="8394"/>
                    <a:pt x="1584" y="8574"/>
                    <a:pt x="1806" y="8574"/>
                  </a:cubicBezTo>
                  <a:lnTo>
                    <a:pt x="1938" y="8574"/>
                  </a:lnTo>
                  <a:lnTo>
                    <a:pt x="1938" y="8965"/>
                  </a:lnTo>
                  <a:cubicBezTo>
                    <a:pt x="1938" y="9186"/>
                    <a:pt x="2119" y="9366"/>
                    <a:pt x="2342" y="9366"/>
                  </a:cubicBezTo>
                  <a:lnTo>
                    <a:pt x="4837" y="9366"/>
                  </a:lnTo>
                  <a:cubicBezTo>
                    <a:pt x="5059" y="9366"/>
                    <a:pt x="5239" y="9186"/>
                    <a:pt x="5239" y="8965"/>
                  </a:cubicBezTo>
                  <a:lnTo>
                    <a:pt x="5239" y="8574"/>
                  </a:lnTo>
                  <a:lnTo>
                    <a:pt x="5373" y="8574"/>
                  </a:lnTo>
                  <a:cubicBezTo>
                    <a:pt x="5595" y="8574"/>
                    <a:pt x="5775" y="8394"/>
                    <a:pt x="5775" y="8173"/>
                  </a:cubicBezTo>
                  <a:lnTo>
                    <a:pt x="5775" y="7026"/>
                  </a:lnTo>
                  <a:lnTo>
                    <a:pt x="6028" y="7026"/>
                  </a:lnTo>
                  <a:cubicBezTo>
                    <a:pt x="6252" y="7026"/>
                    <a:pt x="6434" y="6845"/>
                    <a:pt x="6434" y="6622"/>
                  </a:cubicBezTo>
                  <a:lnTo>
                    <a:pt x="6434" y="6442"/>
                  </a:lnTo>
                  <a:cubicBezTo>
                    <a:pt x="6434" y="6363"/>
                    <a:pt x="6369" y="6299"/>
                    <a:pt x="6290" y="6299"/>
                  </a:cubicBezTo>
                  <a:cubicBezTo>
                    <a:pt x="6211" y="6299"/>
                    <a:pt x="6147" y="6363"/>
                    <a:pt x="6147" y="6442"/>
                  </a:cubicBezTo>
                  <a:lnTo>
                    <a:pt x="6147" y="6622"/>
                  </a:lnTo>
                  <a:cubicBezTo>
                    <a:pt x="6147" y="6687"/>
                    <a:pt x="6094" y="6739"/>
                    <a:pt x="6028" y="6739"/>
                  </a:cubicBezTo>
                  <a:lnTo>
                    <a:pt x="5775" y="6739"/>
                  </a:lnTo>
                  <a:lnTo>
                    <a:pt x="5775" y="5406"/>
                  </a:lnTo>
                  <a:lnTo>
                    <a:pt x="6028" y="5406"/>
                  </a:lnTo>
                  <a:cubicBezTo>
                    <a:pt x="6094" y="5406"/>
                    <a:pt x="6147" y="5459"/>
                    <a:pt x="6147" y="5522"/>
                  </a:cubicBezTo>
                  <a:lnTo>
                    <a:pt x="6147" y="5926"/>
                  </a:lnTo>
                  <a:cubicBezTo>
                    <a:pt x="6147" y="6005"/>
                    <a:pt x="6211" y="6069"/>
                    <a:pt x="6290" y="6069"/>
                  </a:cubicBezTo>
                  <a:cubicBezTo>
                    <a:pt x="6369" y="6069"/>
                    <a:pt x="6434" y="6005"/>
                    <a:pt x="6434" y="5926"/>
                  </a:cubicBezTo>
                  <a:lnTo>
                    <a:pt x="6434" y="5522"/>
                  </a:lnTo>
                  <a:cubicBezTo>
                    <a:pt x="6434" y="5384"/>
                    <a:pt x="6363" y="5261"/>
                    <a:pt x="6257" y="5190"/>
                  </a:cubicBezTo>
                  <a:lnTo>
                    <a:pt x="6900" y="5190"/>
                  </a:lnTo>
                  <a:cubicBezTo>
                    <a:pt x="7054" y="5190"/>
                    <a:pt x="7178" y="5067"/>
                    <a:pt x="7178" y="4914"/>
                  </a:cubicBezTo>
                  <a:lnTo>
                    <a:pt x="7178" y="4632"/>
                  </a:lnTo>
                  <a:cubicBezTo>
                    <a:pt x="7178" y="4481"/>
                    <a:pt x="7054" y="4358"/>
                    <a:pt x="6900" y="4358"/>
                  </a:cubicBezTo>
                  <a:lnTo>
                    <a:pt x="5775" y="4358"/>
                  </a:lnTo>
                  <a:lnTo>
                    <a:pt x="5775" y="2160"/>
                  </a:lnTo>
                  <a:cubicBezTo>
                    <a:pt x="5775" y="2081"/>
                    <a:pt x="5711" y="2017"/>
                    <a:pt x="5632" y="2017"/>
                  </a:cubicBezTo>
                  <a:cubicBezTo>
                    <a:pt x="5553" y="2017"/>
                    <a:pt x="5488" y="2081"/>
                    <a:pt x="5488" y="2160"/>
                  </a:cubicBezTo>
                  <a:lnTo>
                    <a:pt x="5488" y="3735"/>
                  </a:lnTo>
                  <a:lnTo>
                    <a:pt x="4755" y="3735"/>
                  </a:lnTo>
                  <a:cubicBezTo>
                    <a:pt x="4676" y="3735"/>
                    <a:pt x="4612" y="3799"/>
                    <a:pt x="4612" y="3878"/>
                  </a:cubicBezTo>
                  <a:cubicBezTo>
                    <a:pt x="4612" y="3957"/>
                    <a:pt x="4676" y="4022"/>
                    <a:pt x="4755" y="4022"/>
                  </a:cubicBezTo>
                  <a:lnTo>
                    <a:pt x="5488" y="4022"/>
                  </a:lnTo>
                  <a:lnTo>
                    <a:pt x="5488" y="4358"/>
                  </a:lnTo>
                  <a:lnTo>
                    <a:pt x="1689" y="4358"/>
                  </a:lnTo>
                  <a:lnTo>
                    <a:pt x="1689" y="4022"/>
                  </a:lnTo>
                  <a:lnTo>
                    <a:pt x="4143" y="4022"/>
                  </a:lnTo>
                  <a:cubicBezTo>
                    <a:pt x="4222" y="4022"/>
                    <a:pt x="4287" y="3957"/>
                    <a:pt x="4287" y="3878"/>
                  </a:cubicBezTo>
                  <a:cubicBezTo>
                    <a:pt x="4287" y="3799"/>
                    <a:pt x="4222" y="3735"/>
                    <a:pt x="4143" y="3735"/>
                  </a:cubicBezTo>
                  <a:lnTo>
                    <a:pt x="1689" y="3735"/>
                  </a:lnTo>
                  <a:lnTo>
                    <a:pt x="1689" y="287"/>
                  </a:lnTo>
                  <a:lnTo>
                    <a:pt x="5488" y="287"/>
                  </a:lnTo>
                  <a:lnTo>
                    <a:pt x="5488" y="1644"/>
                  </a:lnTo>
                  <a:cubicBezTo>
                    <a:pt x="5488" y="1723"/>
                    <a:pt x="5553" y="1787"/>
                    <a:pt x="5632" y="1787"/>
                  </a:cubicBezTo>
                  <a:cubicBezTo>
                    <a:pt x="5711" y="1787"/>
                    <a:pt x="5775" y="1723"/>
                    <a:pt x="5775" y="1644"/>
                  </a:cubicBezTo>
                  <a:lnTo>
                    <a:pt x="5775" y="275"/>
                  </a:lnTo>
                  <a:cubicBezTo>
                    <a:pt x="5775" y="123"/>
                    <a:pt x="5651" y="0"/>
                    <a:pt x="5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75;p56">
              <a:extLst>
                <a:ext uri="{FF2B5EF4-FFF2-40B4-BE49-F238E27FC236}">
                  <a16:creationId xmlns:a16="http://schemas.microsoft.com/office/drawing/2014/main" id="{2381EE9F-946E-6449-BB00-443DC1F60311}"/>
                </a:ext>
              </a:extLst>
            </p:cNvPr>
            <p:cNvSpPr/>
            <p:nvPr/>
          </p:nvSpPr>
          <p:spPr>
            <a:xfrm>
              <a:off x="4251745" y="2314125"/>
              <a:ext cx="10461" cy="39265"/>
            </a:xfrm>
            <a:custGeom>
              <a:avLst/>
              <a:gdLst/>
              <a:ahLst/>
              <a:cxnLst/>
              <a:rect l="l" t="t" r="r" b="b"/>
              <a:pathLst>
                <a:path w="288" h="1081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lnTo>
                    <a:pt x="0" y="938"/>
                  </a:lnTo>
                  <a:cubicBezTo>
                    <a:pt x="0" y="1017"/>
                    <a:pt x="65" y="1081"/>
                    <a:pt x="144" y="1081"/>
                  </a:cubicBezTo>
                  <a:cubicBezTo>
                    <a:pt x="223" y="1081"/>
                    <a:pt x="287" y="1017"/>
                    <a:pt x="287" y="938"/>
                  </a:cubicBezTo>
                  <a:lnTo>
                    <a:pt x="287" y="144"/>
                  </a:lnTo>
                  <a:cubicBezTo>
                    <a:pt x="287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76;p56">
              <a:extLst>
                <a:ext uri="{FF2B5EF4-FFF2-40B4-BE49-F238E27FC236}">
                  <a16:creationId xmlns:a16="http://schemas.microsoft.com/office/drawing/2014/main" id="{4498B3BB-F8D5-FC49-8729-DC3F55AEED38}"/>
                </a:ext>
              </a:extLst>
            </p:cNvPr>
            <p:cNvSpPr/>
            <p:nvPr/>
          </p:nvSpPr>
          <p:spPr>
            <a:xfrm>
              <a:off x="4223196" y="2314125"/>
              <a:ext cx="10461" cy="20304"/>
            </a:xfrm>
            <a:custGeom>
              <a:avLst/>
              <a:gdLst/>
              <a:ahLst/>
              <a:cxnLst/>
              <a:rect l="l" t="t" r="r" b="b"/>
              <a:pathLst>
                <a:path w="288" h="559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lnTo>
                    <a:pt x="0" y="415"/>
                  </a:lnTo>
                  <a:cubicBezTo>
                    <a:pt x="0" y="494"/>
                    <a:pt x="65" y="559"/>
                    <a:pt x="144" y="559"/>
                  </a:cubicBezTo>
                  <a:cubicBezTo>
                    <a:pt x="223" y="559"/>
                    <a:pt x="287" y="494"/>
                    <a:pt x="287" y="415"/>
                  </a:cubicBezTo>
                  <a:lnTo>
                    <a:pt x="287" y="144"/>
                  </a:lnTo>
                  <a:cubicBezTo>
                    <a:pt x="287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77;p56">
              <a:extLst>
                <a:ext uri="{FF2B5EF4-FFF2-40B4-BE49-F238E27FC236}">
                  <a16:creationId xmlns:a16="http://schemas.microsoft.com/office/drawing/2014/main" id="{C87FC315-C917-6747-87FF-41E2D3CEAF6E}"/>
                </a:ext>
              </a:extLst>
            </p:cNvPr>
            <p:cNvSpPr/>
            <p:nvPr/>
          </p:nvSpPr>
          <p:spPr>
            <a:xfrm>
              <a:off x="4280331" y="2314125"/>
              <a:ext cx="10388" cy="20304"/>
            </a:xfrm>
            <a:custGeom>
              <a:avLst/>
              <a:gdLst/>
              <a:ahLst/>
              <a:cxnLst/>
              <a:rect l="l" t="t" r="r" b="b"/>
              <a:pathLst>
                <a:path w="286" h="559" extrusionOk="0">
                  <a:moveTo>
                    <a:pt x="144" y="1"/>
                  </a:moveTo>
                  <a:cubicBezTo>
                    <a:pt x="64" y="1"/>
                    <a:pt x="1" y="65"/>
                    <a:pt x="1" y="144"/>
                  </a:cubicBezTo>
                  <a:lnTo>
                    <a:pt x="1" y="415"/>
                  </a:lnTo>
                  <a:cubicBezTo>
                    <a:pt x="1" y="494"/>
                    <a:pt x="64" y="559"/>
                    <a:pt x="144" y="559"/>
                  </a:cubicBezTo>
                  <a:cubicBezTo>
                    <a:pt x="223" y="559"/>
                    <a:pt x="286" y="494"/>
                    <a:pt x="286" y="415"/>
                  </a:cubicBezTo>
                  <a:lnTo>
                    <a:pt x="286" y="144"/>
                  </a:lnTo>
                  <a:cubicBezTo>
                    <a:pt x="286" y="65"/>
                    <a:pt x="223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78;p56">
              <a:extLst>
                <a:ext uri="{FF2B5EF4-FFF2-40B4-BE49-F238E27FC236}">
                  <a16:creationId xmlns:a16="http://schemas.microsoft.com/office/drawing/2014/main" id="{60E7B953-EED5-7A42-A920-5A942743772C}"/>
                </a:ext>
              </a:extLst>
            </p:cNvPr>
            <p:cNvSpPr/>
            <p:nvPr/>
          </p:nvSpPr>
          <p:spPr>
            <a:xfrm>
              <a:off x="4235109" y="2370098"/>
              <a:ext cx="43769" cy="10461"/>
            </a:xfrm>
            <a:custGeom>
              <a:avLst/>
              <a:gdLst/>
              <a:ahLst/>
              <a:cxnLst/>
              <a:rect l="l" t="t" r="r" b="b"/>
              <a:pathLst>
                <a:path w="1205" h="288" extrusionOk="0">
                  <a:moveTo>
                    <a:pt x="144" y="1"/>
                  </a:moveTo>
                  <a:cubicBezTo>
                    <a:pt x="65" y="1"/>
                    <a:pt x="0" y="65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1061" y="288"/>
                  </a:lnTo>
                  <a:cubicBezTo>
                    <a:pt x="1140" y="288"/>
                    <a:pt x="1205" y="223"/>
                    <a:pt x="1205" y="144"/>
                  </a:cubicBezTo>
                  <a:cubicBezTo>
                    <a:pt x="1205" y="65"/>
                    <a:pt x="1140" y="1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79;p56">
              <a:extLst>
                <a:ext uri="{FF2B5EF4-FFF2-40B4-BE49-F238E27FC236}">
                  <a16:creationId xmlns:a16="http://schemas.microsoft.com/office/drawing/2014/main" id="{EAB2CB27-9081-9246-BD0E-3EA002ADF4CA}"/>
                </a:ext>
              </a:extLst>
            </p:cNvPr>
            <p:cNvSpPr/>
            <p:nvPr/>
          </p:nvSpPr>
          <p:spPr>
            <a:xfrm>
              <a:off x="4211500" y="2299269"/>
              <a:ext cx="33380" cy="10461"/>
            </a:xfrm>
            <a:custGeom>
              <a:avLst/>
              <a:gdLst/>
              <a:ahLst/>
              <a:cxnLst/>
              <a:rect l="l" t="t" r="r" b="b"/>
              <a:pathLst>
                <a:path w="919" h="288" extrusionOk="0">
                  <a:moveTo>
                    <a:pt x="144" y="0"/>
                  </a:moveTo>
                  <a:cubicBezTo>
                    <a:pt x="63" y="0"/>
                    <a:pt x="1" y="63"/>
                    <a:pt x="1" y="144"/>
                  </a:cubicBezTo>
                  <a:cubicBezTo>
                    <a:pt x="1" y="223"/>
                    <a:pt x="63" y="287"/>
                    <a:pt x="144" y="287"/>
                  </a:cubicBezTo>
                  <a:lnTo>
                    <a:pt x="775" y="287"/>
                  </a:lnTo>
                  <a:cubicBezTo>
                    <a:pt x="854" y="287"/>
                    <a:pt x="918" y="223"/>
                    <a:pt x="918" y="144"/>
                  </a:cubicBezTo>
                  <a:cubicBezTo>
                    <a:pt x="918" y="63"/>
                    <a:pt x="854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80;p56">
              <a:extLst>
                <a:ext uri="{FF2B5EF4-FFF2-40B4-BE49-F238E27FC236}">
                  <a16:creationId xmlns:a16="http://schemas.microsoft.com/office/drawing/2014/main" id="{5C15CE91-E9A7-044D-86CA-43BA98C9C87C}"/>
                </a:ext>
              </a:extLst>
            </p:cNvPr>
            <p:cNvSpPr/>
            <p:nvPr/>
          </p:nvSpPr>
          <p:spPr>
            <a:xfrm>
              <a:off x="4269107" y="2299269"/>
              <a:ext cx="33380" cy="10461"/>
            </a:xfrm>
            <a:custGeom>
              <a:avLst/>
              <a:gdLst/>
              <a:ahLst/>
              <a:cxnLst/>
              <a:rect l="l" t="t" r="r" b="b"/>
              <a:pathLst>
                <a:path w="919" h="288" extrusionOk="0">
                  <a:moveTo>
                    <a:pt x="144" y="0"/>
                  </a:moveTo>
                  <a:cubicBezTo>
                    <a:pt x="65" y="0"/>
                    <a:pt x="1" y="63"/>
                    <a:pt x="1" y="144"/>
                  </a:cubicBezTo>
                  <a:cubicBezTo>
                    <a:pt x="1" y="223"/>
                    <a:pt x="65" y="287"/>
                    <a:pt x="144" y="287"/>
                  </a:cubicBezTo>
                  <a:lnTo>
                    <a:pt x="775" y="287"/>
                  </a:lnTo>
                  <a:cubicBezTo>
                    <a:pt x="854" y="287"/>
                    <a:pt x="918" y="223"/>
                    <a:pt x="918" y="144"/>
                  </a:cubicBezTo>
                  <a:cubicBezTo>
                    <a:pt x="918" y="63"/>
                    <a:pt x="854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1676;p54">
            <a:extLst>
              <a:ext uri="{FF2B5EF4-FFF2-40B4-BE49-F238E27FC236}">
                <a16:creationId xmlns:a16="http://schemas.microsoft.com/office/drawing/2014/main" id="{37033366-664E-7248-AC23-04FEAE3403D2}"/>
              </a:ext>
            </a:extLst>
          </p:cNvPr>
          <p:cNvSpPr txBox="1">
            <a:spLocks/>
          </p:cNvSpPr>
          <p:nvPr/>
        </p:nvSpPr>
        <p:spPr>
          <a:xfrm>
            <a:off x="2696543" y="4108645"/>
            <a:ext cx="3785400" cy="37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None/>
              <a:defRPr sz="11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" dirty="0">
                <a:solidFill>
                  <a:schemeClr val="bg1"/>
                </a:solidFill>
              </a:rPr>
              <a:t>DECEMBER 7</a:t>
            </a:r>
            <a:r>
              <a:rPr lang="en" baseline="30000" dirty="0">
                <a:solidFill>
                  <a:schemeClr val="bg1"/>
                </a:solidFill>
              </a:rPr>
              <a:t>TH</a:t>
            </a:r>
            <a:r>
              <a:rPr lang="en" dirty="0">
                <a:solidFill>
                  <a:schemeClr val="bg1"/>
                </a:solidFill>
              </a:rPr>
              <a:t> 2021, AMERICAN CONSTITUTION</a:t>
            </a:r>
          </a:p>
        </p:txBody>
      </p:sp>
    </p:spTree>
    <p:extLst>
      <p:ext uri="{BB962C8B-B14F-4D97-AF65-F5344CB8AC3E}">
        <p14:creationId xmlns:p14="http://schemas.microsoft.com/office/powerpoint/2010/main" val="5948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title"/>
          </p:nvPr>
        </p:nvSpPr>
        <p:spPr>
          <a:xfrm>
            <a:off x="1995300" y="1284300"/>
            <a:ext cx="24867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685" name="Google Shape;685;p33"/>
          <p:cNvSpPr txBox="1">
            <a:spLocks noGrp="1"/>
          </p:cNvSpPr>
          <p:nvPr>
            <p:ph type="title" idx="2"/>
          </p:nvPr>
        </p:nvSpPr>
        <p:spPr>
          <a:xfrm>
            <a:off x="720000" y="1284300"/>
            <a:ext cx="1095300" cy="15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3"/>
          <p:cNvSpPr txBox="1">
            <a:spLocks noGrp="1"/>
          </p:cNvSpPr>
          <p:nvPr>
            <p:ph type="subTitle" idx="1"/>
          </p:nvPr>
        </p:nvSpPr>
        <p:spPr>
          <a:xfrm>
            <a:off x="1995300" y="2241000"/>
            <a:ext cx="24867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Watergate Scandal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of the case</a:t>
            </a:r>
            <a:endParaRPr dirty="0"/>
          </a:p>
        </p:txBody>
      </p:sp>
      <p:sp>
        <p:nvSpPr>
          <p:cNvPr id="687" name="Google Shape;687;p3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endParaRPr/>
          </a:p>
        </p:txBody>
      </p:sp>
      <p:sp>
        <p:nvSpPr>
          <p:cNvPr id="688" name="Google Shape;688;p33"/>
          <p:cNvSpPr txBox="1">
            <a:spLocks noGrp="1"/>
          </p:cNvSpPr>
          <p:nvPr>
            <p:ph type="title" idx="4"/>
          </p:nvPr>
        </p:nvSpPr>
        <p:spPr>
          <a:xfrm>
            <a:off x="5937300" y="1284300"/>
            <a:ext cx="24867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Arguments</a:t>
            </a:r>
            <a:endParaRPr dirty="0"/>
          </a:p>
        </p:txBody>
      </p:sp>
      <p:sp>
        <p:nvSpPr>
          <p:cNvPr id="689" name="Google Shape;689;p33"/>
          <p:cNvSpPr txBox="1">
            <a:spLocks noGrp="1"/>
          </p:cNvSpPr>
          <p:nvPr>
            <p:ph type="title" idx="5"/>
          </p:nvPr>
        </p:nvSpPr>
        <p:spPr>
          <a:xfrm>
            <a:off x="4662000" y="1284300"/>
            <a:ext cx="1095300" cy="15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0" name="Google Shape;690;p33"/>
          <p:cNvSpPr txBox="1">
            <a:spLocks noGrp="1"/>
          </p:cNvSpPr>
          <p:nvPr>
            <p:ph type="subTitle" idx="6"/>
          </p:nvPr>
        </p:nvSpPr>
        <p:spPr>
          <a:xfrm>
            <a:off x="5937300" y="2241000"/>
            <a:ext cx="24867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err="1"/>
              <a:t>rguments</a:t>
            </a:r>
            <a:r>
              <a:rPr lang="en" dirty="0"/>
              <a:t> for 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Arguments for Nixon</a:t>
            </a:r>
            <a:endParaRPr dirty="0"/>
          </a:p>
        </p:txBody>
      </p:sp>
      <p:sp>
        <p:nvSpPr>
          <p:cNvPr id="691" name="Google Shape;691;p33"/>
          <p:cNvSpPr txBox="1">
            <a:spLocks noGrp="1"/>
          </p:cNvSpPr>
          <p:nvPr>
            <p:ph type="title" idx="7"/>
          </p:nvPr>
        </p:nvSpPr>
        <p:spPr>
          <a:xfrm>
            <a:off x="1995300" y="3042600"/>
            <a:ext cx="24867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</a:t>
            </a:r>
            <a:endParaRPr dirty="0"/>
          </a:p>
        </p:txBody>
      </p:sp>
      <p:sp>
        <p:nvSpPr>
          <p:cNvPr id="692" name="Google Shape;692;p33"/>
          <p:cNvSpPr txBox="1">
            <a:spLocks noGrp="1"/>
          </p:cNvSpPr>
          <p:nvPr>
            <p:ph type="title" idx="8"/>
          </p:nvPr>
        </p:nvSpPr>
        <p:spPr>
          <a:xfrm>
            <a:off x="720000" y="3042600"/>
            <a:ext cx="1095300" cy="15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3" name="Google Shape;693;p33"/>
          <p:cNvSpPr txBox="1">
            <a:spLocks noGrp="1"/>
          </p:cNvSpPr>
          <p:nvPr>
            <p:ph type="subTitle" idx="9"/>
          </p:nvPr>
        </p:nvSpPr>
        <p:spPr>
          <a:xfrm>
            <a:off x="1995300" y="3988753"/>
            <a:ext cx="24867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/>
              <a:t>A unanimous 8-0 decision</a:t>
            </a:r>
          </a:p>
          <a:p>
            <a:pPr marL="0" lvl="0" indent="0"/>
            <a:r>
              <a:rPr lang="en-US" dirty="0"/>
              <a:t>Majority opinion</a:t>
            </a:r>
            <a:endParaRPr dirty="0"/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13"/>
          </p:nvPr>
        </p:nvSpPr>
        <p:spPr>
          <a:xfrm>
            <a:off x="5937300" y="3042600"/>
            <a:ext cx="24867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title" idx="14"/>
          </p:nvPr>
        </p:nvSpPr>
        <p:spPr>
          <a:xfrm>
            <a:off x="4662000" y="3042600"/>
            <a:ext cx="1095300" cy="15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15"/>
          </p:nvPr>
        </p:nvSpPr>
        <p:spPr>
          <a:xfrm>
            <a:off x="5937300" y="3988753"/>
            <a:ext cx="24867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Nixon’s resignation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Presidential Privilege</a:t>
            </a:r>
            <a:endParaRPr dirty="0"/>
          </a:p>
        </p:txBody>
      </p:sp>
      <p:sp>
        <p:nvSpPr>
          <p:cNvPr id="697" name="Google Shape;697;p33"/>
          <p:cNvSpPr/>
          <p:nvPr/>
        </p:nvSpPr>
        <p:spPr>
          <a:xfrm>
            <a:off x="2980261" y="695875"/>
            <a:ext cx="2265079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CONTENTS</a:t>
            </a:r>
          </a:p>
        </p:txBody>
      </p:sp>
      <p:grpSp>
        <p:nvGrpSpPr>
          <p:cNvPr id="698" name="Google Shape;698;p33"/>
          <p:cNvGrpSpPr/>
          <p:nvPr/>
        </p:nvGrpSpPr>
        <p:grpSpPr>
          <a:xfrm>
            <a:off x="5352900" y="591313"/>
            <a:ext cx="1275800" cy="1255475"/>
            <a:chOff x="1671450" y="903963"/>
            <a:chExt cx="1275800" cy="1255475"/>
          </a:xfrm>
        </p:grpSpPr>
        <p:sp>
          <p:nvSpPr>
            <p:cNvPr id="699" name="Google Shape;699;p33"/>
            <p:cNvSpPr/>
            <p:nvPr/>
          </p:nvSpPr>
          <p:spPr>
            <a:xfrm>
              <a:off x="1671450" y="903963"/>
              <a:ext cx="1275800" cy="1255475"/>
            </a:xfrm>
            <a:custGeom>
              <a:avLst/>
              <a:gdLst/>
              <a:ahLst/>
              <a:cxnLst/>
              <a:rect l="l" t="t" r="r" b="b"/>
              <a:pathLst>
                <a:path w="51032" h="50219" extrusionOk="0">
                  <a:moveTo>
                    <a:pt x="32543" y="3561"/>
                  </a:moveTo>
                  <a:cubicBezTo>
                    <a:pt x="32307" y="3713"/>
                    <a:pt x="32092" y="4081"/>
                    <a:pt x="31898" y="4664"/>
                  </a:cubicBezTo>
                  <a:cubicBezTo>
                    <a:pt x="31703" y="5191"/>
                    <a:pt x="31606" y="5656"/>
                    <a:pt x="31606" y="6059"/>
                  </a:cubicBezTo>
                  <a:cubicBezTo>
                    <a:pt x="31606" y="6239"/>
                    <a:pt x="31613" y="6336"/>
                    <a:pt x="31627" y="6350"/>
                  </a:cubicBezTo>
                  <a:cubicBezTo>
                    <a:pt x="31627" y="6364"/>
                    <a:pt x="31661" y="6385"/>
                    <a:pt x="31731" y="6413"/>
                  </a:cubicBezTo>
                  <a:cubicBezTo>
                    <a:pt x="32453" y="5594"/>
                    <a:pt x="32814" y="4823"/>
                    <a:pt x="32814" y="4101"/>
                  </a:cubicBezTo>
                  <a:cubicBezTo>
                    <a:pt x="32814" y="3935"/>
                    <a:pt x="32806" y="3824"/>
                    <a:pt x="32792" y="3768"/>
                  </a:cubicBezTo>
                  <a:cubicBezTo>
                    <a:pt x="32751" y="3727"/>
                    <a:pt x="32668" y="3658"/>
                    <a:pt x="32543" y="3561"/>
                  </a:cubicBezTo>
                  <a:close/>
                  <a:moveTo>
                    <a:pt x="7417" y="5315"/>
                  </a:moveTo>
                  <a:cubicBezTo>
                    <a:pt x="7303" y="5315"/>
                    <a:pt x="7247" y="5465"/>
                    <a:pt x="7247" y="5767"/>
                  </a:cubicBezTo>
                  <a:cubicBezTo>
                    <a:pt x="7247" y="5906"/>
                    <a:pt x="7468" y="6267"/>
                    <a:pt x="7912" y="6850"/>
                  </a:cubicBezTo>
                  <a:cubicBezTo>
                    <a:pt x="8440" y="7516"/>
                    <a:pt x="8718" y="7877"/>
                    <a:pt x="8745" y="7933"/>
                  </a:cubicBezTo>
                  <a:cubicBezTo>
                    <a:pt x="8829" y="7891"/>
                    <a:pt x="8870" y="7863"/>
                    <a:pt x="8870" y="7850"/>
                  </a:cubicBezTo>
                  <a:cubicBezTo>
                    <a:pt x="8884" y="7836"/>
                    <a:pt x="8891" y="7738"/>
                    <a:pt x="8891" y="7558"/>
                  </a:cubicBezTo>
                  <a:cubicBezTo>
                    <a:pt x="8891" y="7335"/>
                    <a:pt x="8620" y="6808"/>
                    <a:pt x="8079" y="5975"/>
                  </a:cubicBezTo>
                  <a:cubicBezTo>
                    <a:pt x="7775" y="5535"/>
                    <a:pt x="7554" y="5315"/>
                    <a:pt x="7417" y="5315"/>
                  </a:cubicBezTo>
                  <a:close/>
                  <a:moveTo>
                    <a:pt x="50698" y="6142"/>
                  </a:moveTo>
                  <a:cubicBezTo>
                    <a:pt x="50434" y="6308"/>
                    <a:pt x="50074" y="6600"/>
                    <a:pt x="49615" y="7017"/>
                  </a:cubicBezTo>
                  <a:cubicBezTo>
                    <a:pt x="49116" y="7460"/>
                    <a:pt x="48804" y="7787"/>
                    <a:pt x="48679" y="7995"/>
                  </a:cubicBezTo>
                  <a:cubicBezTo>
                    <a:pt x="49456" y="7593"/>
                    <a:pt x="49907" y="7363"/>
                    <a:pt x="50032" y="7307"/>
                  </a:cubicBezTo>
                  <a:cubicBezTo>
                    <a:pt x="50698" y="6947"/>
                    <a:pt x="51032" y="6691"/>
                    <a:pt x="51032" y="6538"/>
                  </a:cubicBezTo>
                  <a:cubicBezTo>
                    <a:pt x="51032" y="6371"/>
                    <a:pt x="50996" y="6267"/>
                    <a:pt x="50927" y="6226"/>
                  </a:cubicBezTo>
                  <a:cubicBezTo>
                    <a:pt x="50913" y="6212"/>
                    <a:pt x="50837" y="6184"/>
                    <a:pt x="50698" y="6142"/>
                  </a:cubicBezTo>
                  <a:close/>
                  <a:moveTo>
                    <a:pt x="34312" y="38393"/>
                  </a:moveTo>
                  <a:cubicBezTo>
                    <a:pt x="34312" y="38407"/>
                    <a:pt x="34292" y="38427"/>
                    <a:pt x="34251" y="38455"/>
                  </a:cubicBezTo>
                  <a:cubicBezTo>
                    <a:pt x="34195" y="38497"/>
                    <a:pt x="34167" y="38532"/>
                    <a:pt x="34167" y="38560"/>
                  </a:cubicBezTo>
                  <a:cubicBezTo>
                    <a:pt x="34264" y="38684"/>
                    <a:pt x="34424" y="39039"/>
                    <a:pt x="34646" y="39621"/>
                  </a:cubicBezTo>
                  <a:cubicBezTo>
                    <a:pt x="34909" y="40148"/>
                    <a:pt x="35167" y="40412"/>
                    <a:pt x="35416" y="40412"/>
                  </a:cubicBezTo>
                  <a:cubicBezTo>
                    <a:pt x="35666" y="40412"/>
                    <a:pt x="35756" y="40363"/>
                    <a:pt x="35686" y="40267"/>
                  </a:cubicBezTo>
                  <a:lnTo>
                    <a:pt x="35686" y="40267"/>
                  </a:lnTo>
                  <a:cubicBezTo>
                    <a:pt x="35694" y="40277"/>
                    <a:pt x="35702" y="40282"/>
                    <a:pt x="35708" y="40282"/>
                  </a:cubicBezTo>
                  <a:cubicBezTo>
                    <a:pt x="35735" y="40282"/>
                    <a:pt x="35749" y="40187"/>
                    <a:pt x="35749" y="39995"/>
                  </a:cubicBezTo>
                  <a:cubicBezTo>
                    <a:pt x="35749" y="39898"/>
                    <a:pt x="35562" y="39621"/>
                    <a:pt x="35187" y="39163"/>
                  </a:cubicBezTo>
                  <a:cubicBezTo>
                    <a:pt x="34770" y="38677"/>
                    <a:pt x="34479" y="38421"/>
                    <a:pt x="34312" y="38393"/>
                  </a:cubicBezTo>
                  <a:close/>
                  <a:moveTo>
                    <a:pt x="23507" y="0"/>
                  </a:moveTo>
                  <a:cubicBezTo>
                    <a:pt x="23507" y="3470"/>
                    <a:pt x="23271" y="7391"/>
                    <a:pt x="22799" y="11763"/>
                  </a:cubicBezTo>
                  <a:cubicBezTo>
                    <a:pt x="22313" y="16121"/>
                    <a:pt x="21363" y="18454"/>
                    <a:pt x="19946" y="18759"/>
                  </a:cubicBezTo>
                  <a:cubicBezTo>
                    <a:pt x="19751" y="18801"/>
                    <a:pt x="19554" y="18821"/>
                    <a:pt x="19355" y="18821"/>
                  </a:cubicBezTo>
                  <a:cubicBezTo>
                    <a:pt x="18075" y="18821"/>
                    <a:pt x="16698" y="17974"/>
                    <a:pt x="15220" y="16282"/>
                  </a:cubicBezTo>
                  <a:cubicBezTo>
                    <a:pt x="13485" y="14325"/>
                    <a:pt x="11868" y="12486"/>
                    <a:pt x="10369" y="10764"/>
                  </a:cubicBezTo>
                  <a:lnTo>
                    <a:pt x="10369" y="10764"/>
                  </a:lnTo>
                  <a:cubicBezTo>
                    <a:pt x="11577" y="13013"/>
                    <a:pt x="12577" y="14907"/>
                    <a:pt x="13367" y="16449"/>
                  </a:cubicBezTo>
                  <a:cubicBezTo>
                    <a:pt x="14145" y="17975"/>
                    <a:pt x="14700" y="19661"/>
                    <a:pt x="15033" y="21507"/>
                  </a:cubicBezTo>
                  <a:cubicBezTo>
                    <a:pt x="15367" y="23367"/>
                    <a:pt x="14610" y="24922"/>
                    <a:pt x="12764" y="26171"/>
                  </a:cubicBezTo>
                  <a:cubicBezTo>
                    <a:pt x="10890" y="27421"/>
                    <a:pt x="8891" y="28447"/>
                    <a:pt x="6768" y="29253"/>
                  </a:cubicBezTo>
                  <a:cubicBezTo>
                    <a:pt x="4630" y="30044"/>
                    <a:pt x="2374" y="30835"/>
                    <a:pt x="1" y="31626"/>
                  </a:cubicBezTo>
                  <a:cubicBezTo>
                    <a:pt x="2318" y="31044"/>
                    <a:pt x="4380" y="30599"/>
                    <a:pt x="6184" y="30293"/>
                  </a:cubicBezTo>
                  <a:cubicBezTo>
                    <a:pt x="8517" y="29891"/>
                    <a:pt x="10029" y="29690"/>
                    <a:pt x="10723" y="29690"/>
                  </a:cubicBezTo>
                  <a:cubicBezTo>
                    <a:pt x="12319" y="29690"/>
                    <a:pt x="13437" y="29961"/>
                    <a:pt x="14075" y="30502"/>
                  </a:cubicBezTo>
                  <a:cubicBezTo>
                    <a:pt x="14714" y="31002"/>
                    <a:pt x="15269" y="31723"/>
                    <a:pt x="15741" y="32668"/>
                  </a:cubicBezTo>
                  <a:cubicBezTo>
                    <a:pt x="16185" y="33611"/>
                    <a:pt x="16595" y="35901"/>
                    <a:pt x="16969" y="39538"/>
                  </a:cubicBezTo>
                  <a:cubicBezTo>
                    <a:pt x="17331" y="43174"/>
                    <a:pt x="17559" y="46735"/>
                    <a:pt x="17656" y="50218"/>
                  </a:cubicBezTo>
                  <a:cubicBezTo>
                    <a:pt x="19350" y="42932"/>
                    <a:pt x="20536" y="38018"/>
                    <a:pt x="21216" y="35478"/>
                  </a:cubicBezTo>
                  <a:cubicBezTo>
                    <a:pt x="22299" y="31300"/>
                    <a:pt x="23826" y="29212"/>
                    <a:pt x="25797" y="29212"/>
                  </a:cubicBezTo>
                  <a:cubicBezTo>
                    <a:pt x="26658" y="29212"/>
                    <a:pt x="27740" y="29766"/>
                    <a:pt x="29046" y="30877"/>
                  </a:cubicBezTo>
                  <a:cubicBezTo>
                    <a:pt x="30531" y="32125"/>
                    <a:pt x="31835" y="33743"/>
                    <a:pt x="32959" y="35728"/>
                  </a:cubicBezTo>
                  <a:cubicBezTo>
                    <a:pt x="32778" y="35353"/>
                    <a:pt x="32543" y="34742"/>
                    <a:pt x="32252" y="33896"/>
                  </a:cubicBezTo>
                  <a:cubicBezTo>
                    <a:pt x="31793" y="32576"/>
                    <a:pt x="31411" y="31147"/>
                    <a:pt x="31106" y="29607"/>
                  </a:cubicBezTo>
                  <a:cubicBezTo>
                    <a:pt x="30819" y="28143"/>
                    <a:pt x="31282" y="27412"/>
                    <a:pt x="32494" y="27412"/>
                  </a:cubicBezTo>
                  <a:cubicBezTo>
                    <a:pt x="32570" y="27412"/>
                    <a:pt x="32648" y="27415"/>
                    <a:pt x="32730" y="27421"/>
                  </a:cubicBezTo>
                  <a:cubicBezTo>
                    <a:pt x="34132" y="27518"/>
                    <a:pt x="36630" y="27906"/>
                    <a:pt x="40225" y="28586"/>
                  </a:cubicBezTo>
                  <a:cubicBezTo>
                    <a:pt x="43806" y="29281"/>
                    <a:pt x="46090" y="29772"/>
                    <a:pt x="47075" y="30065"/>
                  </a:cubicBezTo>
                  <a:cubicBezTo>
                    <a:pt x="44090" y="28760"/>
                    <a:pt x="41016" y="27337"/>
                    <a:pt x="37852" y="25796"/>
                  </a:cubicBezTo>
                  <a:cubicBezTo>
                    <a:pt x="34646" y="24228"/>
                    <a:pt x="32862" y="22993"/>
                    <a:pt x="32502" y="22091"/>
                  </a:cubicBezTo>
                  <a:cubicBezTo>
                    <a:pt x="32126" y="21188"/>
                    <a:pt x="32147" y="20453"/>
                    <a:pt x="32564" y="19883"/>
                  </a:cubicBezTo>
                  <a:cubicBezTo>
                    <a:pt x="32981" y="19287"/>
                    <a:pt x="33869" y="18502"/>
                    <a:pt x="35229" y="17531"/>
                  </a:cubicBezTo>
                  <a:cubicBezTo>
                    <a:pt x="39406" y="14533"/>
                    <a:pt x="42967" y="11805"/>
                    <a:pt x="45909" y="9348"/>
                  </a:cubicBezTo>
                  <a:lnTo>
                    <a:pt x="45909" y="9348"/>
                  </a:lnTo>
                  <a:cubicBezTo>
                    <a:pt x="43619" y="10791"/>
                    <a:pt x="41163" y="12131"/>
                    <a:pt x="38539" y="13366"/>
                  </a:cubicBezTo>
                  <a:cubicBezTo>
                    <a:pt x="35902" y="14616"/>
                    <a:pt x="33820" y="15414"/>
                    <a:pt x="32293" y="15761"/>
                  </a:cubicBezTo>
                  <a:cubicBezTo>
                    <a:pt x="32192" y="15782"/>
                    <a:pt x="32096" y="15792"/>
                    <a:pt x="32004" y="15792"/>
                  </a:cubicBezTo>
                  <a:cubicBezTo>
                    <a:pt x="30693" y="15792"/>
                    <a:pt x="30296" y="13658"/>
                    <a:pt x="30815" y="9390"/>
                  </a:cubicBezTo>
                  <a:lnTo>
                    <a:pt x="30815" y="9390"/>
                  </a:lnTo>
                  <a:cubicBezTo>
                    <a:pt x="30218" y="10125"/>
                    <a:pt x="29497" y="11000"/>
                    <a:pt x="28649" y="12013"/>
                  </a:cubicBezTo>
                  <a:cubicBezTo>
                    <a:pt x="27916" y="12867"/>
                    <a:pt x="27267" y="13293"/>
                    <a:pt x="26700" y="13293"/>
                  </a:cubicBezTo>
                  <a:cubicBezTo>
                    <a:pt x="26613" y="13293"/>
                    <a:pt x="26527" y="13283"/>
                    <a:pt x="26443" y="13263"/>
                  </a:cubicBezTo>
                  <a:cubicBezTo>
                    <a:pt x="25804" y="13082"/>
                    <a:pt x="25290" y="12166"/>
                    <a:pt x="24902" y="10514"/>
                  </a:cubicBezTo>
                  <a:cubicBezTo>
                    <a:pt x="24527" y="8849"/>
                    <a:pt x="24062" y="5344"/>
                    <a:pt x="235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000" y="1329213"/>
              <a:ext cx="387300" cy="287325"/>
            </a:xfrm>
            <a:custGeom>
              <a:avLst/>
              <a:gdLst/>
              <a:ahLst/>
              <a:cxnLst/>
              <a:rect l="l" t="t" r="r" b="b"/>
              <a:pathLst>
                <a:path w="15492" h="11493" extrusionOk="0">
                  <a:moveTo>
                    <a:pt x="7851" y="0"/>
                  </a:moveTo>
                  <a:cubicBezTo>
                    <a:pt x="7541" y="997"/>
                    <a:pt x="7130" y="2017"/>
                    <a:pt x="6622" y="3060"/>
                  </a:cubicBezTo>
                  <a:cubicBezTo>
                    <a:pt x="6109" y="4102"/>
                    <a:pt x="5610" y="4720"/>
                    <a:pt x="5123" y="4914"/>
                  </a:cubicBezTo>
                  <a:cubicBezTo>
                    <a:pt x="4946" y="4986"/>
                    <a:pt x="4758" y="5021"/>
                    <a:pt x="4561" y="5021"/>
                  </a:cubicBezTo>
                  <a:cubicBezTo>
                    <a:pt x="4234" y="5021"/>
                    <a:pt x="3880" y="4923"/>
                    <a:pt x="3499" y="4727"/>
                  </a:cubicBezTo>
                  <a:cubicBezTo>
                    <a:pt x="2887" y="4412"/>
                    <a:pt x="1721" y="3738"/>
                    <a:pt x="1" y="2707"/>
                  </a:cubicBezTo>
                  <a:lnTo>
                    <a:pt x="1" y="2707"/>
                  </a:lnTo>
                  <a:cubicBezTo>
                    <a:pt x="916" y="3720"/>
                    <a:pt x="1527" y="4421"/>
                    <a:pt x="1833" y="4809"/>
                  </a:cubicBezTo>
                  <a:cubicBezTo>
                    <a:pt x="2819" y="6031"/>
                    <a:pt x="3312" y="6933"/>
                    <a:pt x="3312" y="7516"/>
                  </a:cubicBezTo>
                  <a:cubicBezTo>
                    <a:pt x="3312" y="7974"/>
                    <a:pt x="2916" y="8640"/>
                    <a:pt x="2125" y="9515"/>
                  </a:cubicBezTo>
                  <a:cubicBezTo>
                    <a:pt x="2086" y="9557"/>
                    <a:pt x="2045" y="9599"/>
                    <a:pt x="2000" y="9640"/>
                  </a:cubicBezTo>
                  <a:cubicBezTo>
                    <a:pt x="2359" y="9376"/>
                    <a:pt x="2643" y="9169"/>
                    <a:pt x="2853" y="9016"/>
                  </a:cubicBezTo>
                  <a:cubicBezTo>
                    <a:pt x="3700" y="8390"/>
                    <a:pt x="4228" y="8078"/>
                    <a:pt x="4435" y="8078"/>
                  </a:cubicBezTo>
                  <a:cubicBezTo>
                    <a:pt x="4810" y="8078"/>
                    <a:pt x="5352" y="8634"/>
                    <a:pt x="6060" y="9744"/>
                  </a:cubicBezTo>
                  <a:cubicBezTo>
                    <a:pt x="6407" y="10300"/>
                    <a:pt x="6740" y="10882"/>
                    <a:pt x="7059" y="11492"/>
                  </a:cubicBezTo>
                  <a:lnTo>
                    <a:pt x="7100" y="11492"/>
                  </a:lnTo>
                  <a:lnTo>
                    <a:pt x="7017" y="8599"/>
                  </a:lnTo>
                  <a:cubicBezTo>
                    <a:pt x="7017" y="8225"/>
                    <a:pt x="7108" y="7953"/>
                    <a:pt x="7289" y="7787"/>
                  </a:cubicBezTo>
                  <a:cubicBezTo>
                    <a:pt x="7369" y="7707"/>
                    <a:pt x="7442" y="7667"/>
                    <a:pt x="7508" y="7667"/>
                  </a:cubicBezTo>
                  <a:cubicBezTo>
                    <a:pt x="7533" y="7667"/>
                    <a:pt x="7557" y="7672"/>
                    <a:pt x="7579" y="7683"/>
                  </a:cubicBezTo>
                  <a:cubicBezTo>
                    <a:pt x="7664" y="7721"/>
                    <a:pt x="7908" y="7901"/>
                    <a:pt x="8308" y="8225"/>
                  </a:cubicBezTo>
                  <a:cubicBezTo>
                    <a:pt x="8722" y="8550"/>
                    <a:pt x="9299" y="9063"/>
                    <a:pt x="10037" y="9765"/>
                  </a:cubicBezTo>
                  <a:cubicBezTo>
                    <a:pt x="9787" y="9348"/>
                    <a:pt x="9558" y="8877"/>
                    <a:pt x="9349" y="8349"/>
                  </a:cubicBezTo>
                  <a:cubicBezTo>
                    <a:pt x="9183" y="7905"/>
                    <a:pt x="9093" y="7579"/>
                    <a:pt x="9079" y="7370"/>
                  </a:cubicBezTo>
                  <a:cubicBezTo>
                    <a:pt x="9056" y="7050"/>
                    <a:pt x="9145" y="6828"/>
                    <a:pt x="9349" y="6704"/>
                  </a:cubicBezTo>
                  <a:cubicBezTo>
                    <a:pt x="9569" y="6580"/>
                    <a:pt x="10145" y="6516"/>
                    <a:pt x="11077" y="6516"/>
                  </a:cubicBezTo>
                  <a:cubicBezTo>
                    <a:pt x="12091" y="6516"/>
                    <a:pt x="13104" y="6600"/>
                    <a:pt x="14117" y="6767"/>
                  </a:cubicBezTo>
                  <a:cubicBezTo>
                    <a:pt x="14612" y="6852"/>
                    <a:pt x="15071" y="6949"/>
                    <a:pt x="15491" y="7058"/>
                  </a:cubicBezTo>
                  <a:cubicBezTo>
                    <a:pt x="14419" y="6579"/>
                    <a:pt x="13483" y="6058"/>
                    <a:pt x="12680" y="5497"/>
                  </a:cubicBezTo>
                  <a:cubicBezTo>
                    <a:pt x="11570" y="4706"/>
                    <a:pt x="11015" y="4012"/>
                    <a:pt x="11015" y="3415"/>
                  </a:cubicBezTo>
                  <a:cubicBezTo>
                    <a:pt x="11015" y="3068"/>
                    <a:pt x="11182" y="2617"/>
                    <a:pt x="11514" y="2062"/>
                  </a:cubicBezTo>
                  <a:cubicBezTo>
                    <a:pt x="11732" y="1705"/>
                    <a:pt x="11988" y="1351"/>
                    <a:pt x="12285" y="999"/>
                  </a:cubicBezTo>
                  <a:lnTo>
                    <a:pt x="12285" y="999"/>
                  </a:lnTo>
                  <a:cubicBezTo>
                    <a:pt x="11946" y="1289"/>
                    <a:pt x="11648" y="1532"/>
                    <a:pt x="11390" y="1728"/>
                  </a:cubicBezTo>
                  <a:cubicBezTo>
                    <a:pt x="10265" y="2603"/>
                    <a:pt x="9489" y="3040"/>
                    <a:pt x="9058" y="3040"/>
                  </a:cubicBezTo>
                  <a:cubicBezTo>
                    <a:pt x="8572" y="3040"/>
                    <a:pt x="8239" y="2770"/>
                    <a:pt x="8058" y="2228"/>
                  </a:cubicBezTo>
                  <a:cubicBezTo>
                    <a:pt x="7911" y="1766"/>
                    <a:pt x="7842" y="1024"/>
                    <a:pt x="78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3743661" y="1284299"/>
            <a:ext cx="4680489" cy="3693571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000" b="1" dirty="0"/>
              <a:t>Richard Nixon 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37</a:t>
            </a:r>
            <a:r>
              <a:rPr lang="en" sz="2000" baseline="30000" dirty="0"/>
              <a:t>th</a:t>
            </a:r>
            <a:r>
              <a:rPr lang="en" sz="2000" dirty="0"/>
              <a:t> President of the United States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January 20, 1969 – August 9, 1974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highlight>
                  <a:schemeClr val="accent5"/>
                </a:highlight>
              </a:rPr>
              <a:t>Republican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b="1" dirty="0"/>
              <a:t>Watergate Scandal </a:t>
            </a:r>
            <a:r>
              <a:rPr lang="en-US" sz="2000" dirty="0"/>
              <a:t>(1972 Election)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June 1972: Five men broke into </a:t>
            </a:r>
            <a:r>
              <a:rPr lang="en-US" sz="2000" b="1" dirty="0">
                <a:solidFill>
                  <a:schemeClr val="dk1"/>
                </a:solidFill>
                <a:highlight>
                  <a:schemeClr val="accent5"/>
                </a:highlight>
              </a:rPr>
              <a:t>Democratic</a:t>
            </a:r>
            <a:r>
              <a:rPr lang="en-US" sz="2000" dirty="0"/>
              <a:t> National Committee</a:t>
            </a:r>
            <a:r>
              <a:rPr lang="zh-CN" altLang="en-US" sz="2000" dirty="0"/>
              <a:t> </a:t>
            </a:r>
            <a:r>
              <a:rPr lang="en-US" sz="2000"/>
              <a:t>Headquarter </a:t>
            </a:r>
            <a:r>
              <a:rPr lang="en-US" sz="2000" dirty="0"/>
              <a:t>(in Watergate Complex)</a:t>
            </a:r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 -</a:t>
            </a:r>
            <a:endParaRPr dirty="0"/>
          </a:p>
        </p:txBody>
      </p:sp>
      <p:sp>
        <p:nvSpPr>
          <p:cNvPr id="1546" name="Google Shape;1546;p48"/>
          <p:cNvSpPr/>
          <p:nvPr/>
        </p:nvSpPr>
        <p:spPr>
          <a:xfrm>
            <a:off x="2775473" y="692471"/>
            <a:ext cx="4216997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WATERGATE SCANDAL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21514-F46B-8241-8FD4-91763A10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0" y="1256771"/>
            <a:ext cx="27940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3657600" y="1284299"/>
            <a:ext cx="4766550" cy="3713892"/>
          </a:xfrm>
          <a:prstGeom prst="rect">
            <a:avLst/>
          </a:prstGeom>
        </p:spPr>
        <p:txBody>
          <a:bodyPr spcFirstLastPara="1" wrap="square" lIns="396000" tIns="91425" rIns="396000" bIns="91425" anchor="ctr" anchorCtr="0">
            <a:noAutofit/>
          </a:bodyPr>
          <a:lstStyle/>
          <a:p>
            <a:pPr marL="0" lvl="0" indent="0" algn="l"/>
            <a:r>
              <a:rPr lang="en-US" altLang="zh-CN" sz="2000" b="1" dirty="0"/>
              <a:t>May 1973: </a:t>
            </a:r>
          </a:p>
          <a:p>
            <a:pPr marL="0" lvl="0" indent="0" algn="l"/>
            <a:r>
              <a:rPr lang="en-US" altLang="zh-CN" sz="2000" dirty="0"/>
              <a:t>Attorney General appointed Archibald Cox to the position of </a:t>
            </a:r>
            <a:r>
              <a:rPr lang="en-US" altLang="zh-CN" sz="2000" b="1" dirty="0">
                <a:solidFill>
                  <a:schemeClr val="dk1"/>
                </a:solidFill>
                <a:highlight>
                  <a:schemeClr val="accent5"/>
                </a:highlight>
              </a:rPr>
              <a:t>special prosecutor</a:t>
            </a:r>
            <a:r>
              <a:rPr lang="en-US" altLang="zh-CN" sz="2000" dirty="0"/>
              <a:t>, charged with investigating the break-in.</a:t>
            </a:r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 -</a:t>
            </a:r>
            <a:endParaRPr dirty="0"/>
          </a:p>
        </p:txBody>
      </p:sp>
      <p:sp>
        <p:nvSpPr>
          <p:cNvPr id="1546" name="Google Shape;1546;p48"/>
          <p:cNvSpPr/>
          <p:nvPr/>
        </p:nvSpPr>
        <p:spPr>
          <a:xfrm>
            <a:off x="2775473" y="692471"/>
            <a:ext cx="4216997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CN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INVESTIGATIONS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CCA8B-2E11-7A45-A63C-12A5CFEF0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81"/>
          <a:stretch/>
        </p:blipFill>
        <p:spPr>
          <a:xfrm>
            <a:off x="719850" y="1256770"/>
            <a:ext cx="2776385" cy="3741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9D6AAD-E9F7-954B-8C16-F154D273D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37" r="3036" b="9239"/>
          <a:stretch/>
        </p:blipFill>
        <p:spPr>
          <a:xfrm>
            <a:off x="719850" y="1280810"/>
            <a:ext cx="2776385" cy="37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3"/>
          <p:cNvSpPr txBox="1">
            <a:spLocks noGrp="1"/>
          </p:cNvSpPr>
          <p:nvPr>
            <p:ph type="subTitle" idx="1"/>
          </p:nvPr>
        </p:nvSpPr>
        <p:spPr>
          <a:xfrm>
            <a:off x="720000" y="41875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sz="2000" dirty="0"/>
              <a:t>a tape-recording device in the Oval Office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1667" name="Google Shape;166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 -</a:t>
            </a:r>
            <a:endParaRPr dirty="0"/>
          </a:p>
        </p:txBody>
      </p:sp>
      <p:sp>
        <p:nvSpPr>
          <p:cNvPr id="1668" name="Google Shape;1668;p53"/>
          <p:cNvSpPr/>
          <p:nvPr/>
        </p:nvSpPr>
        <p:spPr>
          <a:xfrm>
            <a:off x="2882876" y="663602"/>
            <a:ext cx="2216249" cy="3153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NIXON’S TAPES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6F892-FEE1-B149-80F8-2B9CACB2C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9" b="2342"/>
          <a:stretch/>
        </p:blipFill>
        <p:spPr>
          <a:xfrm>
            <a:off x="2781433" y="1303486"/>
            <a:ext cx="3339945" cy="2684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3657600" y="1284299"/>
            <a:ext cx="4766550" cy="3713892"/>
          </a:xfrm>
          <a:prstGeom prst="rect">
            <a:avLst/>
          </a:prstGeom>
        </p:spPr>
        <p:txBody>
          <a:bodyPr spcFirstLastPara="1" wrap="square" lIns="396000" tIns="91425" rIns="396000" bIns="91425" anchor="ctr" anchorCtr="0">
            <a:noAutofit/>
          </a:bodyPr>
          <a:lstStyle/>
          <a:p>
            <a:pPr marL="0" lvl="0" indent="0" algn="l"/>
            <a:endParaRPr lang="en-US" altLang="zh-CN" sz="2000" dirty="0"/>
          </a:p>
          <a:p>
            <a:pPr marL="0" lvl="0" indent="0" algn="l"/>
            <a:r>
              <a:rPr lang="en-US" altLang="zh-CN" sz="2000" b="1" dirty="0"/>
              <a:t>October 1973: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Nixon fired Cox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Attorney General and Deputy Attorney General left office.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Protest, forcing Nixon to appoint a new special prosecutor, </a:t>
            </a:r>
            <a:r>
              <a:rPr lang="en-US" altLang="zh-CN" sz="2000" b="1" dirty="0">
                <a:solidFill>
                  <a:schemeClr val="dk1"/>
                </a:solidFill>
                <a:highlight>
                  <a:schemeClr val="accent5"/>
                </a:highlight>
              </a:rPr>
              <a:t>Leon Jaworski</a:t>
            </a:r>
            <a:r>
              <a:rPr lang="en-US" altLang="zh-CN" sz="2000" dirty="0"/>
              <a:t>.</a:t>
            </a:r>
            <a:endParaRPr lang="en" altLang="zh-CN" sz="2000" dirty="0"/>
          </a:p>
        </p:txBody>
      </p:sp>
      <p:sp>
        <p:nvSpPr>
          <p:cNvPr id="1545" name="Google Shape;1545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 -</a:t>
            </a:r>
            <a:endParaRPr dirty="0"/>
          </a:p>
        </p:txBody>
      </p:sp>
      <p:sp>
        <p:nvSpPr>
          <p:cNvPr id="1546" name="Google Shape;1546;p48"/>
          <p:cNvSpPr/>
          <p:nvPr/>
        </p:nvSpPr>
        <p:spPr>
          <a:xfrm>
            <a:off x="2775473" y="692471"/>
            <a:ext cx="4216997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SATURDAY</a:t>
            </a:r>
            <a:r>
              <a:rPr lang="zh-CN" alt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 </a:t>
            </a:r>
            <a:r>
              <a:rPr 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NIGHT</a:t>
            </a:r>
            <a:r>
              <a:rPr lang="zh-CN" altLang="en-US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 </a:t>
            </a:r>
            <a:r>
              <a:rPr lang="en-US" altLang="zh-CN"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MASSACRE</a:t>
            </a:r>
            <a:endParaRPr b="1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exend Gig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CCA8B-2E11-7A45-A63C-12A5CFEF0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81"/>
          <a:stretch/>
        </p:blipFill>
        <p:spPr>
          <a:xfrm>
            <a:off x="719850" y="1256770"/>
            <a:ext cx="2776385" cy="37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0"/>
          <p:cNvSpPr/>
          <p:nvPr/>
        </p:nvSpPr>
        <p:spPr>
          <a:xfrm>
            <a:off x="1249023" y="3741035"/>
            <a:ext cx="732900" cy="73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/>
          </p:nvPr>
        </p:nvSpPr>
        <p:spPr>
          <a:xfrm>
            <a:off x="2690700" y="1292375"/>
            <a:ext cx="21180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District Court</a:t>
            </a:r>
            <a:endParaRPr b="1"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1"/>
          </p:nvPr>
        </p:nvSpPr>
        <p:spPr>
          <a:xfrm>
            <a:off x="4988700" y="1292402"/>
            <a:ext cx="34353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1: issued a </a:t>
            </a: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s</a:t>
            </a:r>
            <a:r>
              <a:rPr lang="en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ubpoena</a:t>
            </a:r>
            <a:r>
              <a:rPr lang="en" dirty="0"/>
              <a:t> ordering Nixon to turn over tape recordings (transcripts)</a:t>
            </a:r>
          </a:p>
          <a:p>
            <a:pPr marL="0" lvl="0" indent="0"/>
            <a:r>
              <a:rPr lang="en" dirty="0"/>
              <a:t>2: ruled against Nixon and insisted the release of more tapes</a:t>
            </a:r>
            <a:endParaRPr dirty="0"/>
          </a:p>
        </p:txBody>
      </p:sp>
      <p:sp>
        <p:nvSpPr>
          <p:cNvPr id="1196" name="Google Shape;1196;p4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HOW IT MOVED THROUGH THE COURT SYSTEM</a:t>
            </a:r>
            <a:endParaRPr sz="2000" dirty="0"/>
          </a:p>
        </p:txBody>
      </p:sp>
      <p:sp>
        <p:nvSpPr>
          <p:cNvPr id="1197" name="Google Shape;1197;p40"/>
          <p:cNvSpPr txBox="1">
            <a:spLocks noGrp="1"/>
          </p:cNvSpPr>
          <p:nvPr>
            <p:ph type="title" idx="2"/>
          </p:nvPr>
        </p:nvSpPr>
        <p:spPr>
          <a:xfrm>
            <a:off x="2690700" y="2455410"/>
            <a:ext cx="21180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 Court</a:t>
            </a:r>
            <a:endParaRPr dirty="0"/>
          </a:p>
        </p:txBody>
      </p:sp>
      <p:sp>
        <p:nvSpPr>
          <p:cNvPr id="1198" name="Google Shape;1198;p40"/>
          <p:cNvSpPr txBox="1">
            <a:spLocks noGrp="1"/>
          </p:cNvSpPr>
          <p:nvPr>
            <p:ph type="subTitle" idx="3"/>
          </p:nvPr>
        </p:nvSpPr>
        <p:spPr>
          <a:xfrm>
            <a:off x="4988700" y="2455450"/>
            <a:ext cx="34353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Nixon </a:t>
            </a:r>
            <a:r>
              <a:rPr lang="en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appealed</a:t>
            </a:r>
            <a:r>
              <a:rPr lang="en" dirty="0"/>
              <a:t> the District Court’s decision and requested to quash the subpoena.</a:t>
            </a:r>
          </a:p>
          <a:p>
            <a:pPr marL="0" indent="0"/>
            <a:r>
              <a:rPr lang="en-US" altLang="zh-CN" dirty="0"/>
              <a:t>Jaworski asked the Supreme Court to hear the case</a:t>
            </a:r>
            <a:r>
              <a:rPr lang="en" altLang="zh-CN" dirty="0"/>
              <a:t>.</a:t>
            </a:r>
            <a:endParaRPr lang="en-US" altLang="zh-CN" dirty="0"/>
          </a:p>
        </p:txBody>
      </p:sp>
      <p:sp>
        <p:nvSpPr>
          <p:cNvPr id="1199" name="Google Shape;1199;p40"/>
          <p:cNvSpPr txBox="1">
            <a:spLocks noGrp="1"/>
          </p:cNvSpPr>
          <p:nvPr>
            <p:ph type="title" idx="4"/>
          </p:nvPr>
        </p:nvSpPr>
        <p:spPr>
          <a:xfrm>
            <a:off x="2690700" y="3618444"/>
            <a:ext cx="2118000" cy="120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Supreme Court</a:t>
            </a:r>
            <a:endParaRPr dirty="0"/>
          </a:p>
        </p:txBody>
      </p:sp>
      <p:sp>
        <p:nvSpPr>
          <p:cNvPr id="1200" name="Google Shape;1200;p40"/>
          <p:cNvSpPr txBox="1">
            <a:spLocks noGrp="1"/>
          </p:cNvSpPr>
          <p:nvPr>
            <p:ph type="subTitle" idx="5"/>
          </p:nvPr>
        </p:nvSpPr>
        <p:spPr>
          <a:xfrm>
            <a:off x="4988700" y="3618471"/>
            <a:ext cx="3435300" cy="1200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sz="2000" dirty="0"/>
              <a:t>United States v. Nixon (1974)</a:t>
            </a:r>
            <a:endParaRPr lang="en-US" sz="2000" dirty="0"/>
          </a:p>
          <a:p>
            <a:pPr marL="0" lvl="0" indent="0"/>
            <a:r>
              <a:rPr lang="en-US" sz="2000" dirty="0"/>
              <a:t>Argued: July 8, 1974</a:t>
            </a:r>
          </a:p>
          <a:p>
            <a:pPr marL="0" lvl="0" indent="0"/>
            <a:r>
              <a:rPr lang="en-US" sz="2000" dirty="0"/>
              <a:t>Decided: July 24, 1974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8D222-69F8-2F4C-9C85-E273BD2C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75" y="2425668"/>
            <a:ext cx="1027241" cy="1035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ACCB1A-C5E6-FA4C-B7E3-FA893DB8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83" y="3597501"/>
            <a:ext cx="1319826" cy="13198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4F05E2-DB37-EC4A-861D-612EA28E7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019" y="1430224"/>
            <a:ext cx="700801" cy="700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9"/>
          <p:cNvSpPr txBox="1">
            <a:spLocks noGrp="1"/>
          </p:cNvSpPr>
          <p:nvPr>
            <p:ph type="subTitle" idx="1"/>
          </p:nvPr>
        </p:nvSpPr>
        <p:spPr>
          <a:xfrm>
            <a:off x="2165261" y="1840374"/>
            <a:ext cx="4698526" cy="2210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sz="3200" dirty="0"/>
              <a:t>Does the president have an absolute right to withhold certain information based on </a:t>
            </a:r>
            <a:r>
              <a:rPr lang="en" altLang="zh-CN" sz="3200" dirty="0"/>
              <a:t>”</a:t>
            </a:r>
            <a:r>
              <a:rPr lang="en" altLang="zh-CN" sz="3200" b="1" dirty="0">
                <a:solidFill>
                  <a:schemeClr val="dk1"/>
                </a:solidFill>
                <a:highlight>
                  <a:schemeClr val="accent5"/>
                </a:highlight>
              </a:rPr>
              <a:t>executive privilege</a:t>
            </a:r>
            <a:r>
              <a:rPr lang="en-US" sz="3200" dirty="0"/>
              <a:t>“?</a:t>
            </a:r>
          </a:p>
        </p:txBody>
      </p:sp>
      <p:sp>
        <p:nvSpPr>
          <p:cNvPr id="1087" name="Google Shape;108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</a:t>
            </a:r>
            <a:endParaRPr dirty="0"/>
          </a:p>
        </p:txBody>
      </p:sp>
      <p:sp>
        <p:nvSpPr>
          <p:cNvPr id="1088" name="Google Shape;1088;p39"/>
          <p:cNvSpPr/>
          <p:nvPr/>
        </p:nvSpPr>
        <p:spPr>
          <a:xfrm>
            <a:off x="1098111" y="2684684"/>
            <a:ext cx="518700" cy="51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9" name="Google Shape;1089;p39"/>
          <p:cNvCxnSpPr>
            <a:cxnSpLocks/>
            <a:stCxn id="1088" idx="3"/>
            <a:endCxn id="1086" idx="1"/>
          </p:cNvCxnSpPr>
          <p:nvPr/>
        </p:nvCxnSpPr>
        <p:spPr>
          <a:xfrm>
            <a:off x="1616811" y="2944034"/>
            <a:ext cx="548450" cy="1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9"/>
          <p:cNvSpPr/>
          <p:nvPr/>
        </p:nvSpPr>
        <p:spPr>
          <a:xfrm flipH="1">
            <a:off x="7365392" y="2684684"/>
            <a:ext cx="518700" cy="51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1" name="Google Shape;1091;p39"/>
          <p:cNvCxnSpPr>
            <a:cxnSpLocks/>
            <a:stCxn id="1090" idx="3"/>
            <a:endCxn id="1086" idx="3"/>
          </p:cNvCxnSpPr>
          <p:nvPr/>
        </p:nvCxnSpPr>
        <p:spPr>
          <a:xfrm flipH="1">
            <a:off x="6863787" y="2944034"/>
            <a:ext cx="501605" cy="1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9"/>
          <p:cNvGrpSpPr/>
          <p:nvPr/>
        </p:nvGrpSpPr>
        <p:grpSpPr>
          <a:xfrm>
            <a:off x="7486332" y="2773907"/>
            <a:ext cx="276814" cy="340233"/>
            <a:chOff x="7252565" y="1429457"/>
            <a:chExt cx="276814" cy="340233"/>
          </a:xfrm>
        </p:grpSpPr>
        <p:sp>
          <p:nvSpPr>
            <p:cNvPr id="1093" name="Google Shape;1093;p39"/>
            <p:cNvSpPr/>
            <p:nvPr/>
          </p:nvSpPr>
          <p:spPr>
            <a:xfrm>
              <a:off x="7273668" y="1656000"/>
              <a:ext cx="234571" cy="108459"/>
            </a:xfrm>
            <a:custGeom>
              <a:avLst/>
              <a:gdLst/>
              <a:ahLst/>
              <a:cxnLst/>
              <a:rect l="l" t="t" r="r" b="b"/>
              <a:pathLst>
                <a:path w="6458" h="2986" extrusionOk="0">
                  <a:moveTo>
                    <a:pt x="277" y="1"/>
                  </a:moveTo>
                  <a:cubicBezTo>
                    <a:pt x="127" y="1"/>
                    <a:pt x="1" y="125"/>
                    <a:pt x="1" y="277"/>
                  </a:cubicBezTo>
                  <a:lnTo>
                    <a:pt x="1" y="2894"/>
                  </a:lnTo>
                  <a:cubicBezTo>
                    <a:pt x="1" y="2945"/>
                    <a:pt x="43" y="2986"/>
                    <a:pt x="93" y="2986"/>
                  </a:cubicBezTo>
                  <a:lnTo>
                    <a:pt x="6365" y="2986"/>
                  </a:lnTo>
                  <a:cubicBezTo>
                    <a:pt x="6416" y="2986"/>
                    <a:pt x="6457" y="2945"/>
                    <a:pt x="6457" y="2894"/>
                  </a:cubicBezTo>
                  <a:lnTo>
                    <a:pt x="6457" y="277"/>
                  </a:lnTo>
                  <a:cubicBezTo>
                    <a:pt x="6457" y="125"/>
                    <a:pt x="6333" y="1"/>
                    <a:pt x="6181" y="1"/>
                  </a:cubicBezTo>
                  <a:lnTo>
                    <a:pt x="4969" y="1"/>
                  </a:lnTo>
                  <a:lnTo>
                    <a:pt x="3405" y="2080"/>
                  </a:lnTo>
                  <a:cubicBezTo>
                    <a:pt x="3364" y="2136"/>
                    <a:pt x="3298" y="2168"/>
                    <a:pt x="3229" y="2168"/>
                  </a:cubicBezTo>
                  <a:cubicBezTo>
                    <a:pt x="3160" y="2168"/>
                    <a:pt x="3096" y="2136"/>
                    <a:pt x="3053" y="2080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7273668" y="1656000"/>
              <a:ext cx="30729" cy="108459"/>
            </a:xfrm>
            <a:custGeom>
              <a:avLst/>
              <a:gdLst/>
              <a:ahLst/>
              <a:cxnLst/>
              <a:rect l="l" t="t" r="r" b="b"/>
              <a:pathLst>
                <a:path w="846" h="2986" extrusionOk="0">
                  <a:moveTo>
                    <a:pt x="277" y="1"/>
                  </a:moveTo>
                  <a:cubicBezTo>
                    <a:pt x="127" y="1"/>
                    <a:pt x="1" y="125"/>
                    <a:pt x="1" y="277"/>
                  </a:cubicBezTo>
                  <a:lnTo>
                    <a:pt x="1" y="2894"/>
                  </a:lnTo>
                  <a:cubicBezTo>
                    <a:pt x="1" y="2945"/>
                    <a:pt x="43" y="2986"/>
                    <a:pt x="93" y="2986"/>
                  </a:cubicBezTo>
                  <a:lnTo>
                    <a:pt x="661" y="2986"/>
                  </a:lnTo>
                  <a:cubicBezTo>
                    <a:pt x="610" y="2986"/>
                    <a:pt x="569" y="2945"/>
                    <a:pt x="569" y="2894"/>
                  </a:cubicBezTo>
                  <a:lnTo>
                    <a:pt x="569" y="277"/>
                  </a:lnTo>
                  <a:cubicBezTo>
                    <a:pt x="569" y="125"/>
                    <a:pt x="693" y="1"/>
                    <a:pt x="845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7349473" y="1684876"/>
              <a:ext cx="82997" cy="79583"/>
            </a:xfrm>
            <a:custGeom>
              <a:avLst/>
              <a:gdLst/>
              <a:ahLst/>
              <a:cxnLst/>
              <a:rect l="l" t="t" r="r" b="b"/>
              <a:pathLst>
                <a:path w="2285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2285" y="2191"/>
                  </a:lnTo>
                  <a:lnTo>
                    <a:pt x="2285" y="0"/>
                  </a:lnTo>
                  <a:lnTo>
                    <a:pt x="1318" y="1285"/>
                  </a:lnTo>
                  <a:cubicBezTo>
                    <a:pt x="1277" y="1341"/>
                    <a:pt x="1211" y="1373"/>
                    <a:pt x="1142" y="1373"/>
                  </a:cubicBezTo>
                  <a:cubicBezTo>
                    <a:pt x="1073" y="1373"/>
                    <a:pt x="1009" y="1341"/>
                    <a:pt x="966" y="128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7318526" y="1611941"/>
              <a:ext cx="144890" cy="122806"/>
            </a:xfrm>
            <a:custGeom>
              <a:avLst/>
              <a:gdLst/>
              <a:ahLst/>
              <a:cxnLst/>
              <a:rect l="l" t="t" r="r" b="b"/>
              <a:pathLst>
                <a:path w="3989" h="3381" extrusionOk="0">
                  <a:moveTo>
                    <a:pt x="377" y="0"/>
                  </a:moveTo>
                  <a:cubicBezTo>
                    <a:pt x="152" y="125"/>
                    <a:pt x="1" y="363"/>
                    <a:pt x="1" y="636"/>
                  </a:cubicBezTo>
                  <a:cubicBezTo>
                    <a:pt x="1" y="791"/>
                    <a:pt x="49" y="935"/>
                    <a:pt x="134" y="1053"/>
                  </a:cubicBezTo>
                  <a:lnTo>
                    <a:pt x="1818" y="3293"/>
                  </a:lnTo>
                  <a:cubicBezTo>
                    <a:pt x="1861" y="3349"/>
                    <a:pt x="1925" y="3381"/>
                    <a:pt x="1994" y="3381"/>
                  </a:cubicBezTo>
                  <a:cubicBezTo>
                    <a:pt x="2063" y="3381"/>
                    <a:pt x="2129" y="3349"/>
                    <a:pt x="2170" y="3293"/>
                  </a:cubicBezTo>
                  <a:lnTo>
                    <a:pt x="3855" y="1053"/>
                  </a:lnTo>
                  <a:cubicBezTo>
                    <a:pt x="3939" y="935"/>
                    <a:pt x="3989" y="791"/>
                    <a:pt x="3989" y="636"/>
                  </a:cubicBezTo>
                  <a:cubicBezTo>
                    <a:pt x="3989" y="363"/>
                    <a:pt x="3836" y="125"/>
                    <a:pt x="3613" y="0"/>
                  </a:cubicBezTo>
                  <a:lnTo>
                    <a:pt x="3613" y="573"/>
                  </a:lnTo>
                  <a:cubicBezTo>
                    <a:pt x="3613" y="732"/>
                    <a:pt x="3482" y="862"/>
                    <a:pt x="3323" y="862"/>
                  </a:cubicBezTo>
                  <a:lnTo>
                    <a:pt x="3081" y="862"/>
                  </a:lnTo>
                  <a:lnTo>
                    <a:pt x="3081" y="1155"/>
                  </a:lnTo>
                  <a:cubicBezTo>
                    <a:pt x="3081" y="1227"/>
                    <a:pt x="3021" y="1285"/>
                    <a:pt x="2950" y="1285"/>
                  </a:cubicBezTo>
                  <a:lnTo>
                    <a:pt x="1040" y="1285"/>
                  </a:lnTo>
                  <a:cubicBezTo>
                    <a:pt x="967" y="1285"/>
                    <a:pt x="908" y="1227"/>
                    <a:pt x="908" y="1155"/>
                  </a:cubicBezTo>
                  <a:lnTo>
                    <a:pt x="908" y="862"/>
                  </a:lnTo>
                  <a:lnTo>
                    <a:pt x="667" y="862"/>
                  </a:lnTo>
                  <a:cubicBezTo>
                    <a:pt x="507" y="862"/>
                    <a:pt x="377" y="732"/>
                    <a:pt x="377" y="573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7365782" y="1706561"/>
              <a:ext cx="50379" cy="57898"/>
            </a:xfrm>
            <a:custGeom>
              <a:avLst/>
              <a:gdLst/>
              <a:ahLst/>
              <a:cxnLst/>
              <a:rect l="l" t="t" r="r" b="b"/>
              <a:pathLst>
                <a:path w="1387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1387" y="1594"/>
                  </a:lnTo>
                  <a:lnTo>
                    <a:pt x="1387" y="0"/>
                  </a:lnTo>
                  <a:lnTo>
                    <a:pt x="869" y="688"/>
                  </a:lnTo>
                  <a:cubicBezTo>
                    <a:pt x="828" y="744"/>
                    <a:pt x="762" y="776"/>
                    <a:pt x="693" y="776"/>
                  </a:cubicBezTo>
                  <a:cubicBezTo>
                    <a:pt x="624" y="776"/>
                    <a:pt x="560" y="744"/>
                    <a:pt x="517" y="6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7365782" y="1706561"/>
              <a:ext cx="13912" cy="57898"/>
            </a:xfrm>
            <a:custGeom>
              <a:avLst/>
              <a:gdLst/>
              <a:ahLst/>
              <a:cxnLst/>
              <a:rect l="l" t="t" r="r" b="b"/>
              <a:pathLst>
                <a:path w="383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383" y="1594"/>
                  </a:lnTo>
                  <a:lnTo>
                    <a:pt x="383" y="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7372029" y="1611941"/>
              <a:ext cx="91387" cy="98543"/>
            </a:xfrm>
            <a:custGeom>
              <a:avLst/>
              <a:gdLst/>
              <a:ahLst/>
              <a:cxnLst/>
              <a:rect l="l" t="t" r="r" b="b"/>
              <a:pathLst>
                <a:path w="2516" h="2713" extrusionOk="0">
                  <a:moveTo>
                    <a:pt x="2140" y="0"/>
                  </a:moveTo>
                  <a:lnTo>
                    <a:pt x="2140" y="573"/>
                  </a:lnTo>
                  <a:cubicBezTo>
                    <a:pt x="2140" y="732"/>
                    <a:pt x="2009" y="862"/>
                    <a:pt x="1850" y="862"/>
                  </a:cubicBezTo>
                  <a:lnTo>
                    <a:pt x="1608" y="862"/>
                  </a:lnTo>
                  <a:lnTo>
                    <a:pt x="1608" y="1155"/>
                  </a:lnTo>
                  <a:cubicBezTo>
                    <a:pt x="1608" y="1227"/>
                    <a:pt x="1548" y="1285"/>
                    <a:pt x="1477" y="1285"/>
                  </a:cubicBezTo>
                  <a:lnTo>
                    <a:pt x="0" y="1285"/>
                  </a:lnTo>
                  <a:lnTo>
                    <a:pt x="1014" y="2633"/>
                  </a:lnTo>
                  <a:cubicBezTo>
                    <a:pt x="1043" y="2673"/>
                    <a:pt x="1086" y="2700"/>
                    <a:pt x="1134" y="2712"/>
                  </a:cubicBezTo>
                  <a:lnTo>
                    <a:pt x="2382" y="1053"/>
                  </a:lnTo>
                  <a:cubicBezTo>
                    <a:pt x="2466" y="935"/>
                    <a:pt x="2516" y="791"/>
                    <a:pt x="2516" y="636"/>
                  </a:cubicBezTo>
                  <a:cubicBezTo>
                    <a:pt x="2516" y="363"/>
                    <a:pt x="2363" y="125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318526" y="1611941"/>
              <a:ext cx="83433" cy="122806"/>
            </a:xfrm>
            <a:custGeom>
              <a:avLst/>
              <a:gdLst/>
              <a:ahLst/>
              <a:cxnLst/>
              <a:rect l="l" t="t" r="r" b="b"/>
              <a:pathLst>
                <a:path w="2297" h="3381" extrusionOk="0">
                  <a:moveTo>
                    <a:pt x="377" y="0"/>
                  </a:moveTo>
                  <a:cubicBezTo>
                    <a:pt x="152" y="125"/>
                    <a:pt x="1" y="363"/>
                    <a:pt x="1" y="636"/>
                  </a:cubicBezTo>
                  <a:cubicBezTo>
                    <a:pt x="1" y="791"/>
                    <a:pt x="49" y="935"/>
                    <a:pt x="134" y="1053"/>
                  </a:cubicBezTo>
                  <a:lnTo>
                    <a:pt x="1818" y="3293"/>
                  </a:lnTo>
                  <a:cubicBezTo>
                    <a:pt x="1861" y="3349"/>
                    <a:pt x="1925" y="3381"/>
                    <a:pt x="1994" y="3381"/>
                  </a:cubicBezTo>
                  <a:cubicBezTo>
                    <a:pt x="2063" y="3381"/>
                    <a:pt x="2129" y="3349"/>
                    <a:pt x="2170" y="3293"/>
                  </a:cubicBezTo>
                  <a:lnTo>
                    <a:pt x="2297" y="3125"/>
                  </a:lnTo>
                  <a:lnTo>
                    <a:pt x="738" y="1053"/>
                  </a:lnTo>
                  <a:cubicBezTo>
                    <a:pt x="696" y="994"/>
                    <a:pt x="664" y="930"/>
                    <a:pt x="640" y="861"/>
                  </a:cubicBezTo>
                  <a:cubicBezTo>
                    <a:pt x="494" y="848"/>
                    <a:pt x="377" y="723"/>
                    <a:pt x="377" y="573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312569" y="1548885"/>
              <a:ext cx="19977" cy="41226"/>
            </a:xfrm>
            <a:custGeom>
              <a:avLst/>
              <a:gdLst/>
              <a:ahLst/>
              <a:cxnLst/>
              <a:rect l="l" t="t" r="r" b="b"/>
              <a:pathLst>
                <a:path w="550" h="1135" extrusionOk="0">
                  <a:moveTo>
                    <a:pt x="48" y="1"/>
                  </a:moveTo>
                  <a:cubicBezTo>
                    <a:pt x="18" y="34"/>
                    <a:pt x="1" y="78"/>
                    <a:pt x="1" y="127"/>
                  </a:cubicBezTo>
                  <a:lnTo>
                    <a:pt x="1" y="942"/>
                  </a:lnTo>
                  <a:cubicBezTo>
                    <a:pt x="1" y="1049"/>
                    <a:pt x="87" y="1135"/>
                    <a:pt x="193" y="1135"/>
                  </a:cubicBezTo>
                  <a:lnTo>
                    <a:pt x="541" y="1135"/>
                  </a:lnTo>
                  <a:lnTo>
                    <a:pt x="541" y="78"/>
                  </a:lnTo>
                  <a:cubicBezTo>
                    <a:pt x="542" y="78"/>
                    <a:pt x="542" y="78"/>
                    <a:pt x="542" y="78"/>
                  </a:cubicBezTo>
                  <a:cubicBezTo>
                    <a:pt x="549" y="78"/>
                    <a:pt x="234" y="33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7312569" y="1548885"/>
              <a:ext cx="16745" cy="41226"/>
            </a:xfrm>
            <a:custGeom>
              <a:avLst/>
              <a:gdLst/>
              <a:ahLst/>
              <a:cxnLst/>
              <a:rect l="l" t="t" r="r" b="b"/>
              <a:pathLst>
                <a:path w="461" h="1135" extrusionOk="0">
                  <a:moveTo>
                    <a:pt x="48" y="1"/>
                  </a:moveTo>
                  <a:cubicBezTo>
                    <a:pt x="18" y="34"/>
                    <a:pt x="1" y="78"/>
                    <a:pt x="1" y="127"/>
                  </a:cubicBezTo>
                  <a:lnTo>
                    <a:pt x="1" y="942"/>
                  </a:lnTo>
                  <a:cubicBezTo>
                    <a:pt x="1" y="1049"/>
                    <a:pt x="87" y="1135"/>
                    <a:pt x="193" y="1135"/>
                  </a:cubicBezTo>
                  <a:lnTo>
                    <a:pt x="460" y="1135"/>
                  </a:lnTo>
                  <a:cubicBezTo>
                    <a:pt x="354" y="1135"/>
                    <a:pt x="267" y="1049"/>
                    <a:pt x="267" y="942"/>
                  </a:cubicBezTo>
                  <a:lnTo>
                    <a:pt x="267" y="125"/>
                  </a:lnTo>
                  <a:cubicBezTo>
                    <a:pt x="267" y="96"/>
                    <a:pt x="275" y="67"/>
                    <a:pt x="286" y="40"/>
                  </a:cubicBezTo>
                  <a:cubicBezTo>
                    <a:pt x="207" y="29"/>
                    <a:pt x="127" y="14"/>
                    <a:pt x="48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449287" y="1548994"/>
              <a:ext cx="19178" cy="41117"/>
            </a:xfrm>
            <a:custGeom>
              <a:avLst/>
              <a:gdLst/>
              <a:ahLst/>
              <a:cxnLst/>
              <a:rect l="l" t="t" r="r" b="b"/>
              <a:pathLst>
                <a:path w="528" h="1132" extrusionOk="0">
                  <a:moveTo>
                    <a:pt x="485" y="1"/>
                  </a:moveTo>
                  <a:cubicBezTo>
                    <a:pt x="297" y="34"/>
                    <a:pt x="1" y="76"/>
                    <a:pt x="9" y="76"/>
                  </a:cubicBezTo>
                  <a:cubicBezTo>
                    <a:pt x="9" y="76"/>
                    <a:pt x="11" y="76"/>
                    <a:pt x="13" y="75"/>
                  </a:cubicBezTo>
                  <a:lnTo>
                    <a:pt x="13" y="1132"/>
                  </a:lnTo>
                  <a:lnTo>
                    <a:pt x="336" y="1132"/>
                  </a:lnTo>
                  <a:cubicBezTo>
                    <a:pt x="441" y="1132"/>
                    <a:pt x="528" y="1046"/>
                    <a:pt x="528" y="939"/>
                  </a:cubicBezTo>
                  <a:lnTo>
                    <a:pt x="528" y="122"/>
                  </a:lnTo>
                  <a:cubicBezTo>
                    <a:pt x="528" y="77"/>
                    <a:pt x="512" y="34"/>
                    <a:pt x="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332184" y="1551718"/>
              <a:ext cx="117576" cy="91569"/>
            </a:xfrm>
            <a:custGeom>
              <a:avLst/>
              <a:gdLst/>
              <a:ahLst/>
              <a:cxnLst/>
              <a:rect l="l" t="t" r="r" b="b"/>
              <a:pathLst>
                <a:path w="3237" h="2521" extrusionOk="0">
                  <a:moveTo>
                    <a:pt x="1" y="0"/>
                  </a:moveTo>
                  <a:lnTo>
                    <a:pt x="1" y="2231"/>
                  </a:lnTo>
                  <a:cubicBezTo>
                    <a:pt x="1" y="2390"/>
                    <a:pt x="131" y="2520"/>
                    <a:pt x="291" y="2520"/>
                  </a:cubicBezTo>
                  <a:lnTo>
                    <a:pt x="532" y="2520"/>
                  </a:lnTo>
                  <a:lnTo>
                    <a:pt x="532" y="2516"/>
                  </a:lnTo>
                  <a:cubicBezTo>
                    <a:pt x="532" y="1923"/>
                    <a:pt x="1019" y="1440"/>
                    <a:pt x="1618" y="1440"/>
                  </a:cubicBezTo>
                  <a:cubicBezTo>
                    <a:pt x="2218" y="1440"/>
                    <a:pt x="2705" y="1923"/>
                    <a:pt x="2705" y="2516"/>
                  </a:cubicBezTo>
                  <a:lnTo>
                    <a:pt x="2705" y="2520"/>
                  </a:lnTo>
                  <a:lnTo>
                    <a:pt x="2947" y="2520"/>
                  </a:lnTo>
                  <a:cubicBezTo>
                    <a:pt x="3106" y="2520"/>
                    <a:pt x="3237" y="2390"/>
                    <a:pt x="3237" y="2231"/>
                  </a:cubicBezTo>
                  <a:lnTo>
                    <a:pt x="3237" y="0"/>
                  </a:lnTo>
                  <a:cubicBezTo>
                    <a:pt x="2699" y="73"/>
                    <a:pt x="2159" y="109"/>
                    <a:pt x="1618" y="109"/>
                  </a:cubicBezTo>
                  <a:cubicBezTo>
                    <a:pt x="1078" y="109"/>
                    <a:pt x="537" y="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332184" y="1551718"/>
              <a:ext cx="19396" cy="91569"/>
            </a:xfrm>
            <a:custGeom>
              <a:avLst/>
              <a:gdLst/>
              <a:ahLst/>
              <a:cxnLst/>
              <a:rect l="l" t="t" r="r" b="b"/>
              <a:pathLst>
                <a:path w="534" h="2521" extrusionOk="0">
                  <a:moveTo>
                    <a:pt x="1" y="0"/>
                  </a:moveTo>
                  <a:lnTo>
                    <a:pt x="1" y="2231"/>
                  </a:lnTo>
                  <a:cubicBezTo>
                    <a:pt x="1" y="2390"/>
                    <a:pt x="131" y="2520"/>
                    <a:pt x="291" y="2520"/>
                  </a:cubicBezTo>
                  <a:lnTo>
                    <a:pt x="532" y="2520"/>
                  </a:lnTo>
                  <a:lnTo>
                    <a:pt x="532" y="2516"/>
                  </a:lnTo>
                  <a:cubicBezTo>
                    <a:pt x="532" y="2501"/>
                    <a:pt x="532" y="2487"/>
                    <a:pt x="534" y="2472"/>
                  </a:cubicBezTo>
                  <a:cubicBezTo>
                    <a:pt x="455" y="2421"/>
                    <a:pt x="402" y="2332"/>
                    <a:pt x="402" y="2231"/>
                  </a:cubicBezTo>
                  <a:lnTo>
                    <a:pt x="402" y="47"/>
                  </a:lnTo>
                  <a:cubicBezTo>
                    <a:pt x="269" y="34"/>
                    <a:pt x="134" y="18"/>
                    <a:pt x="1" y="0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257250" y="1514778"/>
              <a:ext cx="267406" cy="40935"/>
            </a:xfrm>
            <a:custGeom>
              <a:avLst/>
              <a:gdLst/>
              <a:ahLst/>
              <a:cxnLst/>
              <a:rect l="l" t="t" r="r" b="b"/>
              <a:pathLst>
                <a:path w="7362" h="1127" extrusionOk="0">
                  <a:moveTo>
                    <a:pt x="302" y="0"/>
                  </a:moveTo>
                  <a:cubicBezTo>
                    <a:pt x="214" y="0"/>
                    <a:pt x="132" y="54"/>
                    <a:pt x="104" y="139"/>
                  </a:cubicBezTo>
                  <a:cubicBezTo>
                    <a:pt x="81" y="210"/>
                    <a:pt x="59" y="278"/>
                    <a:pt x="36" y="349"/>
                  </a:cubicBezTo>
                  <a:cubicBezTo>
                    <a:pt x="1" y="454"/>
                    <a:pt x="66" y="571"/>
                    <a:pt x="182" y="606"/>
                  </a:cubicBezTo>
                  <a:cubicBezTo>
                    <a:pt x="1323" y="953"/>
                    <a:pt x="2502" y="1126"/>
                    <a:pt x="3682" y="1126"/>
                  </a:cubicBezTo>
                  <a:cubicBezTo>
                    <a:pt x="4861" y="1126"/>
                    <a:pt x="6041" y="953"/>
                    <a:pt x="7181" y="606"/>
                  </a:cubicBezTo>
                  <a:cubicBezTo>
                    <a:pt x="7297" y="571"/>
                    <a:pt x="7361" y="454"/>
                    <a:pt x="7326" y="349"/>
                  </a:cubicBezTo>
                  <a:cubicBezTo>
                    <a:pt x="7304" y="278"/>
                    <a:pt x="7281" y="210"/>
                    <a:pt x="7259" y="139"/>
                  </a:cubicBezTo>
                  <a:cubicBezTo>
                    <a:pt x="7231" y="54"/>
                    <a:pt x="7148" y="0"/>
                    <a:pt x="7060" y="0"/>
                  </a:cubicBezTo>
                  <a:cubicBezTo>
                    <a:pt x="7040" y="0"/>
                    <a:pt x="7019" y="3"/>
                    <a:pt x="6999" y="9"/>
                  </a:cubicBezTo>
                  <a:cubicBezTo>
                    <a:pt x="5918" y="338"/>
                    <a:pt x="4800" y="503"/>
                    <a:pt x="3682" y="503"/>
                  </a:cubicBezTo>
                  <a:cubicBezTo>
                    <a:pt x="2563" y="503"/>
                    <a:pt x="1445" y="338"/>
                    <a:pt x="363" y="9"/>
                  </a:cubicBezTo>
                  <a:cubicBezTo>
                    <a:pt x="343" y="3"/>
                    <a:pt x="322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318417" y="1434651"/>
              <a:ext cx="145108" cy="113363"/>
            </a:xfrm>
            <a:custGeom>
              <a:avLst/>
              <a:gdLst/>
              <a:ahLst/>
              <a:cxnLst/>
              <a:rect l="l" t="t" r="r" b="b"/>
              <a:pathLst>
                <a:path w="3995" h="3121" extrusionOk="0">
                  <a:moveTo>
                    <a:pt x="1284" y="1"/>
                  </a:moveTo>
                  <a:cubicBezTo>
                    <a:pt x="946" y="1"/>
                    <a:pt x="665" y="242"/>
                    <a:pt x="605" y="560"/>
                  </a:cubicBezTo>
                  <a:lnTo>
                    <a:pt x="594" y="560"/>
                  </a:lnTo>
                  <a:lnTo>
                    <a:pt x="1" y="3121"/>
                  </a:lnTo>
                  <a:lnTo>
                    <a:pt x="3995" y="3121"/>
                  </a:lnTo>
                  <a:lnTo>
                    <a:pt x="3402" y="560"/>
                  </a:lnTo>
                  <a:lnTo>
                    <a:pt x="3390" y="560"/>
                  </a:lnTo>
                  <a:cubicBezTo>
                    <a:pt x="3330" y="242"/>
                    <a:pt x="3049" y="1"/>
                    <a:pt x="2711" y="1"/>
                  </a:cubicBezTo>
                  <a:cubicBezTo>
                    <a:pt x="2372" y="1"/>
                    <a:pt x="2091" y="242"/>
                    <a:pt x="2032" y="560"/>
                  </a:cubicBezTo>
                  <a:lnTo>
                    <a:pt x="1963" y="560"/>
                  </a:lnTo>
                  <a:cubicBezTo>
                    <a:pt x="1903" y="242"/>
                    <a:pt x="1622" y="1"/>
                    <a:pt x="1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7318417" y="1515141"/>
              <a:ext cx="145108" cy="32836"/>
            </a:xfrm>
            <a:custGeom>
              <a:avLst/>
              <a:gdLst/>
              <a:ahLst/>
              <a:cxnLst/>
              <a:rect l="l" t="t" r="r" b="b"/>
              <a:pathLst>
                <a:path w="3995" h="904" extrusionOk="0">
                  <a:moveTo>
                    <a:pt x="210" y="1"/>
                  </a:moveTo>
                  <a:lnTo>
                    <a:pt x="1" y="903"/>
                  </a:lnTo>
                  <a:lnTo>
                    <a:pt x="3995" y="903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7318417" y="1434651"/>
              <a:ext cx="57716" cy="113363"/>
            </a:xfrm>
            <a:custGeom>
              <a:avLst/>
              <a:gdLst/>
              <a:ahLst/>
              <a:cxnLst/>
              <a:rect l="l" t="t" r="r" b="b"/>
              <a:pathLst>
                <a:path w="1589" h="3121" extrusionOk="0">
                  <a:moveTo>
                    <a:pt x="1284" y="1"/>
                  </a:moveTo>
                  <a:cubicBezTo>
                    <a:pt x="946" y="1"/>
                    <a:pt x="665" y="242"/>
                    <a:pt x="605" y="560"/>
                  </a:cubicBezTo>
                  <a:lnTo>
                    <a:pt x="594" y="560"/>
                  </a:lnTo>
                  <a:lnTo>
                    <a:pt x="1" y="3121"/>
                  </a:lnTo>
                  <a:lnTo>
                    <a:pt x="608" y="3121"/>
                  </a:lnTo>
                  <a:lnTo>
                    <a:pt x="1201" y="560"/>
                  </a:lnTo>
                  <a:lnTo>
                    <a:pt x="1213" y="560"/>
                  </a:lnTo>
                  <a:cubicBezTo>
                    <a:pt x="1254" y="345"/>
                    <a:pt x="1396" y="165"/>
                    <a:pt x="1589" y="71"/>
                  </a:cubicBezTo>
                  <a:cubicBezTo>
                    <a:pt x="1497" y="26"/>
                    <a:pt x="1394" y="1"/>
                    <a:pt x="128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7351507" y="1604023"/>
              <a:ext cx="78965" cy="54629"/>
            </a:xfrm>
            <a:custGeom>
              <a:avLst/>
              <a:gdLst/>
              <a:ahLst/>
              <a:cxnLst/>
              <a:rect l="l" t="t" r="r" b="b"/>
              <a:pathLst>
                <a:path w="2174" h="1504" extrusionOk="0">
                  <a:moveTo>
                    <a:pt x="1086" y="0"/>
                  </a:moveTo>
                  <a:cubicBezTo>
                    <a:pt x="487" y="0"/>
                    <a:pt x="0" y="483"/>
                    <a:pt x="0" y="1076"/>
                  </a:cubicBezTo>
                  <a:lnTo>
                    <a:pt x="0" y="1373"/>
                  </a:lnTo>
                  <a:cubicBezTo>
                    <a:pt x="0" y="1445"/>
                    <a:pt x="59" y="1503"/>
                    <a:pt x="132" y="1503"/>
                  </a:cubicBezTo>
                  <a:lnTo>
                    <a:pt x="2042" y="1503"/>
                  </a:lnTo>
                  <a:cubicBezTo>
                    <a:pt x="2113" y="1503"/>
                    <a:pt x="2173" y="1445"/>
                    <a:pt x="2173" y="1373"/>
                  </a:cubicBezTo>
                  <a:lnTo>
                    <a:pt x="2173" y="1076"/>
                  </a:lnTo>
                  <a:cubicBezTo>
                    <a:pt x="2173" y="483"/>
                    <a:pt x="1686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7351507" y="1604023"/>
              <a:ext cx="46747" cy="54629"/>
            </a:xfrm>
            <a:custGeom>
              <a:avLst/>
              <a:gdLst/>
              <a:ahLst/>
              <a:cxnLst/>
              <a:rect l="l" t="t" r="r" b="b"/>
              <a:pathLst>
                <a:path w="1287" h="1504" extrusionOk="0">
                  <a:moveTo>
                    <a:pt x="1086" y="0"/>
                  </a:moveTo>
                  <a:cubicBezTo>
                    <a:pt x="487" y="0"/>
                    <a:pt x="0" y="483"/>
                    <a:pt x="0" y="1076"/>
                  </a:cubicBezTo>
                  <a:lnTo>
                    <a:pt x="0" y="1373"/>
                  </a:lnTo>
                  <a:cubicBezTo>
                    <a:pt x="0" y="1445"/>
                    <a:pt x="59" y="1503"/>
                    <a:pt x="132" y="1503"/>
                  </a:cubicBezTo>
                  <a:lnTo>
                    <a:pt x="531" y="1503"/>
                  </a:lnTo>
                  <a:cubicBezTo>
                    <a:pt x="460" y="1503"/>
                    <a:pt x="400" y="1445"/>
                    <a:pt x="400" y="1373"/>
                  </a:cubicBezTo>
                  <a:lnTo>
                    <a:pt x="400" y="1076"/>
                  </a:lnTo>
                  <a:cubicBezTo>
                    <a:pt x="400" y="551"/>
                    <a:pt x="783" y="113"/>
                    <a:pt x="1286" y="19"/>
                  </a:cubicBezTo>
                  <a:cubicBezTo>
                    <a:pt x="1222" y="8"/>
                    <a:pt x="1155" y="0"/>
                    <a:pt x="1086" y="0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7447544" y="1690870"/>
              <a:ext cx="44204" cy="41444"/>
            </a:xfrm>
            <a:custGeom>
              <a:avLst/>
              <a:gdLst/>
              <a:ahLst/>
              <a:cxnLst/>
              <a:rect l="l" t="t" r="r" b="b"/>
              <a:pathLst>
                <a:path w="1217" h="1141" extrusionOk="0">
                  <a:moveTo>
                    <a:pt x="609" y="1"/>
                  </a:moveTo>
                  <a:cubicBezTo>
                    <a:pt x="571" y="1"/>
                    <a:pt x="536" y="20"/>
                    <a:pt x="517" y="50"/>
                  </a:cubicBezTo>
                  <a:lnTo>
                    <a:pt x="378" y="280"/>
                  </a:lnTo>
                  <a:cubicBezTo>
                    <a:pt x="372" y="289"/>
                    <a:pt x="363" y="295"/>
                    <a:pt x="353" y="298"/>
                  </a:cubicBezTo>
                  <a:lnTo>
                    <a:pt x="88" y="358"/>
                  </a:lnTo>
                  <a:cubicBezTo>
                    <a:pt x="53" y="366"/>
                    <a:pt x="24" y="393"/>
                    <a:pt x="12" y="428"/>
                  </a:cubicBezTo>
                  <a:cubicBezTo>
                    <a:pt x="1" y="463"/>
                    <a:pt x="8" y="501"/>
                    <a:pt x="33" y="529"/>
                  </a:cubicBezTo>
                  <a:lnTo>
                    <a:pt x="210" y="732"/>
                  </a:lnTo>
                  <a:cubicBezTo>
                    <a:pt x="217" y="740"/>
                    <a:pt x="220" y="750"/>
                    <a:pt x="219" y="762"/>
                  </a:cubicBezTo>
                  <a:lnTo>
                    <a:pt x="197" y="1028"/>
                  </a:lnTo>
                  <a:cubicBezTo>
                    <a:pt x="194" y="1063"/>
                    <a:pt x="210" y="1100"/>
                    <a:pt x="241" y="1122"/>
                  </a:cubicBezTo>
                  <a:cubicBezTo>
                    <a:pt x="258" y="1135"/>
                    <a:pt x="280" y="1141"/>
                    <a:pt x="302" y="1141"/>
                  </a:cubicBezTo>
                  <a:cubicBezTo>
                    <a:pt x="317" y="1141"/>
                    <a:pt x="331" y="1139"/>
                    <a:pt x="344" y="1133"/>
                  </a:cubicBezTo>
                  <a:lnTo>
                    <a:pt x="593" y="1029"/>
                  </a:lnTo>
                  <a:cubicBezTo>
                    <a:pt x="598" y="1028"/>
                    <a:pt x="603" y="1026"/>
                    <a:pt x="609" y="1026"/>
                  </a:cubicBezTo>
                  <a:cubicBezTo>
                    <a:pt x="614" y="1026"/>
                    <a:pt x="620" y="1028"/>
                    <a:pt x="624" y="1029"/>
                  </a:cubicBezTo>
                  <a:lnTo>
                    <a:pt x="874" y="1133"/>
                  </a:lnTo>
                  <a:cubicBezTo>
                    <a:pt x="887" y="1139"/>
                    <a:pt x="901" y="1141"/>
                    <a:pt x="915" y="1141"/>
                  </a:cubicBezTo>
                  <a:cubicBezTo>
                    <a:pt x="937" y="1141"/>
                    <a:pt x="959" y="1135"/>
                    <a:pt x="978" y="1122"/>
                  </a:cubicBezTo>
                  <a:cubicBezTo>
                    <a:pt x="1007" y="1100"/>
                    <a:pt x="1025" y="1063"/>
                    <a:pt x="1021" y="1028"/>
                  </a:cubicBezTo>
                  <a:lnTo>
                    <a:pt x="999" y="762"/>
                  </a:lnTo>
                  <a:cubicBezTo>
                    <a:pt x="997" y="750"/>
                    <a:pt x="1001" y="740"/>
                    <a:pt x="1007" y="732"/>
                  </a:cubicBezTo>
                  <a:lnTo>
                    <a:pt x="1184" y="529"/>
                  </a:lnTo>
                  <a:cubicBezTo>
                    <a:pt x="1209" y="501"/>
                    <a:pt x="1217" y="463"/>
                    <a:pt x="1205" y="428"/>
                  </a:cubicBezTo>
                  <a:cubicBezTo>
                    <a:pt x="1195" y="393"/>
                    <a:pt x="1164" y="366"/>
                    <a:pt x="1129" y="358"/>
                  </a:cubicBezTo>
                  <a:lnTo>
                    <a:pt x="865" y="298"/>
                  </a:lnTo>
                  <a:cubicBezTo>
                    <a:pt x="855" y="295"/>
                    <a:pt x="845" y="289"/>
                    <a:pt x="841" y="280"/>
                  </a:cubicBezTo>
                  <a:lnTo>
                    <a:pt x="700" y="50"/>
                  </a:lnTo>
                  <a:cubicBezTo>
                    <a:pt x="681" y="20"/>
                    <a:pt x="646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7257250" y="1514778"/>
              <a:ext cx="267406" cy="40935"/>
            </a:xfrm>
            <a:custGeom>
              <a:avLst/>
              <a:gdLst/>
              <a:ahLst/>
              <a:cxnLst/>
              <a:rect l="l" t="t" r="r" b="b"/>
              <a:pathLst>
                <a:path w="7362" h="1127" extrusionOk="0">
                  <a:moveTo>
                    <a:pt x="302" y="0"/>
                  </a:moveTo>
                  <a:cubicBezTo>
                    <a:pt x="214" y="0"/>
                    <a:pt x="132" y="54"/>
                    <a:pt x="104" y="139"/>
                  </a:cubicBezTo>
                  <a:cubicBezTo>
                    <a:pt x="81" y="210"/>
                    <a:pt x="59" y="278"/>
                    <a:pt x="36" y="349"/>
                  </a:cubicBezTo>
                  <a:cubicBezTo>
                    <a:pt x="1" y="454"/>
                    <a:pt x="66" y="571"/>
                    <a:pt x="182" y="606"/>
                  </a:cubicBezTo>
                  <a:cubicBezTo>
                    <a:pt x="1323" y="953"/>
                    <a:pt x="2502" y="1126"/>
                    <a:pt x="3682" y="1126"/>
                  </a:cubicBezTo>
                  <a:cubicBezTo>
                    <a:pt x="4861" y="1126"/>
                    <a:pt x="6041" y="953"/>
                    <a:pt x="7181" y="606"/>
                  </a:cubicBezTo>
                  <a:cubicBezTo>
                    <a:pt x="7297" y="571"/>
                    <a:pt x="7361" y="454"/>
                    <a:pt x="7326" y="349"/>
                  </a:cubicBezTo>
                  <a:cubicBezTo>
                    <a:pt x="7304" y="278"/>
                    <a:pt x="7281" y="210"/>
                    <a:pt x="7259" y="139"/>
                  </a:cubicBezTo>
                  <a:cubicBezTo>
                    <a:pt x="7231" y="54"/>
                    <a:pt x="7148" y="0"/>
                    <a:pt x="7060" y="0"/>
                  </a:cubicBezTo>
                  <a:cubicBezTo>
                    <a:pt x="7040" y="0"/>
                    <a:pt x="7019" y="3"/>
                    <a:pt x="6999" y="9"/>
                  </a:cubicBezTo>
                  <a:cubicBezTo>
                    <a:pt x="5918" y="338"/>
                    <a:pt x="4800" y="503"/>
                    <a:pt x="3682" y="503"/>
                  </a:cubicBezTo>
                  <a:cubicBezTo>
                    <a:pt x="2563" y="503"/>
                    <a:pt x="1445" y="338"/>
                    <a:pt x="363" y="9"/>
                  </a:cubicBezTo>
                  <a:cubicBezTo>
                    <a:pt x="343" y="3"/>
                    <a:pt x="322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442023" y="1685675"/>
              <a:ext cx="55247" cy="51832"/>
            </a:xfrm>
            <a:custGeom>
              <a:avLst/>
              <a:gdLst/>
              <a:ahLst/>
              <a:cxnLst/>
              <a:rect l="l" t="t" r="r" b="b"/>
              <a:pathLst>
                <a:path w="1521" h="1427" extrusionOk="0">
                  <a:moveTo>
                    <a:pt x="761" y="319"/>
                  </a:moveTo>
                  <a:lnTo>
                    <a:pt x="870" y="496"/>
                  </a:lnTo>
                  <a:cubicBezTo>
                    <a:pt x="894" y="539"/>
                    <a:pt x="937" y="569"/>
                    <a:pt x="985" y="580"/>
                  </a:cubicBezTo>
                  <a:lnTo>
                    <a:pt x="1186" y="626"/>
                  </a:lnTo>
                  <a:lnTo>
                    <a:pt x="1051" y="780"/>
                  </a:lnTo>
                  <a:cubicBezTo>
                    <a:pt x="1019" y="818"/>
                    <a:pt x="1003" y="868"/>
                    <a:pt x="1007" y="916"/>
                  </a:cubicBezTo>
                  <a:lnTo>
                    <a:pt x="1025" y="1121"/>
                  </a:lnTo>
                  <a:lnTo>
                    <a:pt x="832" y="1041"/>
                  </a:lnTo>
                  <a:cubicBezTo>
                    <a:pt x="809" y="1031"/>
                    <a:pt x="784" y="1026"/>
                    <a:pt x="760" y="1026"/>
                  </a:cubicBezTo>
                  <a:cubicBezTo>
                    <a:pt x="736" y="1026"/>
                    <a:pt x="712" y="1031"/>
                    <a:pt x="691" y="1041"/>
                  </a:cubicBezTo>
                  <a:lnTo>
                    <a:pt x="496" y="1121"/>
                  </a:lnTo>
                  <a:lnTo>
                    <a:pt x="514" y="916"/>
                  </a:lnTo>
                  <a:cubicBezTo>
                    <a:pt x="518" y="868"/>
                    <a:pt x="502" y="817"/>
                    <a:pt x="470" y="780"/>
                  </a:cubicBezTo>
                  <a:lnTo>
                    <a:pt x="335" y="626"/>
                  </a:lnTo>
                  <a:lnTo>
                    <a:pt x="537" y="580"/>
                  </a:lnTo>
                  <a:cubicBezTo>
                    <a:pt x="584" y="569"/>
                    <a:pt x="627" y="539"/>
                    <a:pt x="652" y="498"/>
                  </a:cubicBezTo>
                  <a:lnTo>
                    <a:pt x="761" y="319"/>
                  </a:lnTo>
                  <a:close/>
                  <a:moveTo>
                    <a:pt x="761" y="0"/>
                  </a:moveTo>
                  <a:cubicBezTo>
                    <a:pt x="673" y="0"/>
                    <a:pt x="593" y="45"/>
                    <a:pt x="548" y="119"/>
                  </a:cubicBezTo>
                  <a:lnTo>
                    <a:pt x="431" y="310"/>
                  </a:lnTo>
                  <a:lnTo>
                    <a:pt x="208" y="362"/>
                  </a:lnTo>
                  <a:cubicBezTo>
                    <a:pt x="125" y="381"/>
                    <a:pt x="54" y="444"/>
                    <a:pt x="28" y="527"/>
                  </a:cubicBezTo>
                  <a:cubicBezTo>
                    <a:pt x="0" y="609"/>
                    <a:pt x="19" y="701"/>
                    <a:pt x="76" y="767"/>
                  </a:cubicBezTo>
                  <a:lnTo>
                    <a:pt x="224" y="935"/>
                  </a:lnTo>
                  <a:lnTo>
                    <a:pt x="205" y="1158"/>
                  </a:lnTo>
                  <a:cubicBezTo>
                    <a:pt x="198" y="1244"/>
                    <a:pt x="237" y="1330"/>
                    <a:pt x="308" y="1380"/>
                  </a:cubicBezTo>
                  <a:cubicBezTo>
                    <a:pt x="352" y="1411"/>
                    <a:pt x="401" y="1427"/>
                    <a:pt x="454" y="1427"/>
                  </a:cubicBezTo>
                  <a:cubicBezTo>
                    <a:pt x="488" y="1427"/>
                    <a:pt x="520" y="1421"/>
                    <a:pt x="551" y="1408"/>
                  </a:cubicBezTo>
                  <a:lnTo>
                    <a:pt x="761" y="1322"/>
                  </a:lnTo>
                  <a:lnTo>
                    <a:pt x="971" y="1408"/>
                  </a:lnTo>
                  <a:cubicBezTo>
                    <a:pt x="1001" y="1421"/>
                    <a:pt x="1033" y="1427"/>
                    <a:pt x="1067" y="1427"/>
                  </a:cubicBezTo>
                  <a:cubicBezTo>
                    <a:pt x="1120" y="1427"/>
                    <a:pt x="1171" y="1411"/>
                    <a:pt x="1213" y="1380"/>
                  </a:cubicBezTo>
                  <a:cubicBezTo>
                    <a:pt x="1284" y="1330"/>
                    <a:pt x="1323" y="1244"/>
                    <a:pt x="1316" y="1158"/>
                  </a:cubicBezTo>
                  <a:lnTo>
                    <a:pt x="1297" y="935"/>
                  </a:lnTo>
                  <a:lnTo>
                    <a:pt x="1445" y="767"/>
                  </a:lnTo>
                  <a:cubicBezTo>
                    <a:pt x="1502" y="701"/>
                    <a:pt x="1521" y="609"/>
                    <a:pt x="1493" y="525"/>
                  </a:cubicBezTo>
                  <a:cubicBezTo>
                    <a:pt x="1467" y="444"/>
                    <a:pt x="1398" y="381"/>
                    <a:pt x="1313" y="362"/>
                  </a:cubicBezTo>
                  <a:lnTo>
                    <a:pt x="1092" y="310"/>
                  </a:lnTo>
                  <a:lnTo>
                    <a:pt x="973" y="119"/>
                  </a:lnTo>
                  <a:cubicBezTo>
                    <a:pt x="930" y="45"/>
                    <a:pt x="848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7376461" y="1627559"/>
              <a:ext cx="29022" cy="10461"/>
            </a:xfrm>
            <a:custGeom>
              <a:avLst/>
              <a:gdLst/>
              <a:ahLst/>
              <a:cxnLst/>
              <a:rect l="l" t="t" r="r" b="b"/>
              <a:pathLst>
                <a:path w="799" h="288" extrusionOk="0">
                  <a:moveTo>
                    <a:pt x="144" y="1"/>
                  </a:moveTo>
                  <a:cubicBezTo>
                    <a:pt x="65" y="1"/>
                    <a:pt x="1" y="65"/>
                    <a:pt x="1" y="144"/>
                  </a:cubicBezTo>
                  <a:cubicBezTo>
                    <a:pt x="1" y="223"/>
                    <a:pt x="65" y="287"/>
                    <a:pt x="144" y="287"/>
                  </a:cubicBezTo>
                  <a:lnTo>
                    <a:pt x="655" y="287"/>
                  </a:lnTo>
                  <a:cubicBezTo>
                    <a:pt x="734" y="287"/>
                    <a:pt x="799" y="223"/>
                    <a:pt x="799" y="144"/>
                  </a:cubicBezTo>
                  <a:cubicBezTo>
                    <a:pt x="799" y="65"/>
                    <a:pt x="734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356701" y="1564576"/>
              <a:ext cx="10461" cy="20559"/>
            </a:xfrm>
            <a:custGeom>
              <a:avLst/>
              <a:gdLst/>
              <a:ahLst/>
              <a:cxnLst/>
              <a:rect l="l" t="t" r="r" b="b"/>
              <a:pathLst>
                <a:path w="288" h="566" extrusionOk="0">
                  <a:moveTo>
                    <a:pt x="144" y="0"/>
                  </a:moveTo>
                  <a:cubicBezTo>
                    <a:pt x="65" y="0"/>
                    <a:pt x="1" y="65"/>
                    <a:pt x="1" y="144"/>
                  </a:cubicBezTo>
                  <a:lnTo>
                    <a:pt x="1" y="422"/>
                  </a:lnTo>
                  <a:cubicBezTo>
                    <a:pt x="1" y="501"/>
                    <a:pt x="65" y="565"/>
                    <a:pt x="144" y="565"/>
                  </a:cubicBezTo>
                  <a:cubicBezTo>
                    <a:pt x="223" y="565"/>
                    <a:pt x="287" y="501"/>
                    <a:pt x="287" y="422"/>
                  </a:cubicBezTo>
                  <a:lnTo>
                    <a:pt x="287" y="144"/>
                  </a:ln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7414817" y="1564576"/>
              <a:ext cx="10425" cy="20559"/>
            </a:xfrm>
            <a:custGeom>
              <a:avLst/>
              <a:gdLst/>
              <a:ahLst/>
              <a:cxnLst/>
              <a:rect l="l" t="t" r="r" b="b"/>
              <a:pathLst>
                <a:path w="287" h="566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lnTo>
                    <a:pt x="0" y="422"/>
                  </a:lnTo>
                  <a:cubicBezTo>
                    <a:pt x="0" y="501"/>
                    <a:pt x="64" y="565"/>
                    <a:pt x="143" y="565"/>
                  </a:cubicBezTo>
                  <a:cubicBezTo>
                    <a:pt x="223" y="565"/>
                    <a:pt x="287" y="501"/>
                    <a:pt x="287" y="422"/>
                  </a:cubicBezTo>
                  <a:lnTo>
                    <a:pt x="287" y="144"/>
                  </a:ln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7252565" y="1429457"/>
              <a:ext cx="276814" cy="340233"/>
            </a:xfrm>
            <a:custGeom>
              <a:avLst/>
              <a:gdLst/>
              <a:ahLst/>
              <a:cxnLst/>
              <a:rect l="l" t="t" r="r" b="b"/>
              <a:pathLst>
                <a:path w="7621" h="9367" extrusionOk="0">
                  <a:moveTo>
                    <a:pt x="5484" y="2503"/>
                  </a:moveTo>
                  <a:lnTo>
                    <a:pt x="5502" y="2581"/>
                  </a:lnTo>
                  <a:cubicBezTo>
                    <a:pt x="4943" y="2665"/>
                    <a:pt x="4378" y="2708"/>
                    <a:pt x="3810" y="2708"/>
                  </a:cubicBezTo>
                  <a:cubicBezTo>
                    <a:pt x="3242" y="2708"/>
                    <a:pt x="2677" y="2665"/>
                    <a:pt x="2118" y="2581"/>
                  </a:cubicBezTo>
                  <a:lnTo>
                    <a:pt x="2137" y="2503"/>
                  </a:lnTo>
                  <a:close/>
                  <a:moveTo>
                    <a:pt x="7190" y="2493"/>
                  </a:moveTo>
                  <a:cubicBezTo>
                    <a:pt x="7217" y="2493"/>
                    <a:pt x="7244" y="2509"/>
                    <a:pt x="7252" y="2532"/>
                  </a:cubicBezTo>
                  <a:lnTo>
                    <a:pt x="7319" y="2743"/>
                  </a:lnTo>
                  <a:cubicBezTo>
                    <a:pt x="7325" y="2758"/>
                    <a:pt x="7321" y="2771"/>
                    <a:pt x="7316" y="2780"/>
                  </a:cubicBezTo>
                  <a:cubicBezTo>
                    <a:pt x="7306" y="2797"/>
                    <a:pt x="7290" y="2812"/>
                    <a:pt x="7268" y="2818"/>
                  </a:cubicBezTo>
                  <a:cubicBezTo>
                    <a:pt x="6147" y="3159"/>
                    <a:pt x="4984" y="3333"/>
                    <a:pt x="3810" y="3333"/>
                  </a:cubicBezTo>
                  <a:cubicBezTo>
                    <a:pt x="2638" y="3333"/>
                    <a:pt x="1474" y="3159"/>
                    <a:pt x="352" y="2818"/>
                  </a:cubicBezTo>
                  <a:cubicBezTo>
                    <a:pt x="331" y="2812"/>
                    <a:pt x="314" y="2799"/>
                    <a:pt x="305" y="2780"/>
                  </a:cubicBezTo>
                  <a:cubicBezTo>
                    <a:pt x="301" y="2771"/>
                    <a:pt x="296" y="2758"/>
                    <a:pt x="301" y="2741"/>
                  </a:cubicBezTo>
                  <a:lnTo>
                    <a:pt x="370" y="2534"/>
                  </a:lnTo>
                  <a:cubicBezTo>
                    <a:pt x="377" y="2509"/>
                    <a:pt x="402" y="2493"/>
                    <a:pt x="431" y="2493"/>
                  </a:cubicBezTo>
                  <a:cubicBezTo>
                    <a:pt x="437" y="2493"/>
                    <a:pt x="444" y="2494"/>
                    <a:pt x="451" y="2496"/>
                  </a:cubicBezTo>
                  <a:cubicBezTo>
                    <a:pt x="1542" y="2826"/>
                    <a:pt x="2671" y="2995"/>
                    <a:pt x="3810" y="2995"/>
                  </a:cubicBezTo>
                  <a:cubicBezTo>
                    <a:pt x="4950" y="2995"/>
                    <a:pt x="6080" y="2826"/>
                    <a:pt x="7170" y="2496"/>
                  </a:cubicBezTo>
                  <a:cubicBezTo>
                    <a:pt x="7177" y="2494"/>
                    <a:pt x="7183" y="2493"/>
                    <a:pt x="7190" y="2493"/>
                  </a:cubicBezTo>
                  <a:close/>
                  <a:moveTo>
                    <a:pt x="1796" y="3451"/>
                  </a:moveTo>
                  <a:cubicBezTo>
                    <a:pt x="1880" y="3466"/>
                    <a:pt x="1965" y="3479"/>
                    <a:pt x="2050" y="3491"/>
                  </a:cubicBezTo>
                  <a:lnTo>
                    <a:pt x="2050" y="4280"/>
                  </a:lnTo>
                  <a:lnTo>
                    <a:pt x="1845" y="4280"/>
                  </a:lnTo>
                  <a:cubicBezTo>
                    <a:pt x="1818" y="4280"/>
                    <a:pt x="1796" y="4258"/>
                    <a:pt x="1796" y="4230"/>
                  </a:cubicBezTo>
                  <a:lnTo>
                    <a:pt x="1796" y="3451"/>
                  </a:lnTo>
                  <a:close/>
                  <a:moveTo>
                    <a:pt x="5800" y="3456"/>
                  </a:moveTo>
                  <a:lnTo>
                    <a:pt x="5802" y="4230"/>
                  </a:lnTo>
                  <a:cubicBezTo>
                    <a:pt x="5802" y="4258"/>
                    <a:pt x="5778" y="4280"/>
                    <a:pt x="5752" y="4280"/>
                  </a:cubicBezTo>
                  <a:lnTo>
                    <a:pt x="5572" y="4280"/>
                  </a:lnTo>
                  <a:lnTo>
                    <a:pt x="5572" y="3491"/>
                  </a:lnTo>
                  <a:cubicBezTo>
                    <a:pt x="5648" y="3479"/>
                    <a:pt x="5724" y="3467"/>
                    <a:pt x="5800" y="3456"/>
                  </a:cubicBezTo>
                  <a:close/>
                  <a:moveTo>
                    <a:pt x="5285" y="3529"/>
                  </a:moveTo>
                  <a:lnTo>
                    <a:pt x="5285" y="5597"/>
                  </a:lnTo>
                  <a:cubicBezTo>
                    <a:pt x="5285" y="5677"/>
                    <a:pt x="5219" y="5743"/>
                    <a:pt x="5139" y="5743"/>
                  </a:cubicBezTo>
                  <a:lnTo>
                    <a:pt x="5032" y="5743"/>
                  </a:lnTo>
                  <a:cubicBezTo>
                    <a:pt x="5016" y="5597"/>
                    <a:pt x="4972" y="5455"/>
                    <a:pt x="4905" y="5324"/>
                  </a:cubicBezTo>
                  <a:cubicBezTo>
                    <a:pt x="4879" y="5276"/>
                    <a:pt x="4830" y="5248"/>
                    <a:pt x="4778" y="5248"/>
                  </a:cubicBezTo>
                  <a:cubicBezTo>
                    <a:pt x="4756" y="5248"/>
                    <a:pt x="4733" y="5253"/>
                    <a:pt x="4711" y="5264"/>
                  </a:cubicBezTo>
                  <a:cubicBezTo>
                    <a:pt x="4641" y="5301"/>
                    <a:pt x="4613" y="5387"/>
                    <a:pt x="4650" y="5458"/>
                  </a:cubicBezTo>
                  <a:cubicBezTo>
                    <a:pt x="4719" y="5589"/>
                    <a:pt x="4754" y="5733"/>
                    <a:pt x="4754" y="5882"/>
                  </a:cubicBezTo>
                  <a:lnTo>
                    <a:pt x="4754" y="6166"/>
                  </a:lnTo>
                  <a:lnTo>
                    <a:pt x="2868" y="6166"/>
                  </a:lnTo>
                  <a:lnTo>
                    <a:pt x="2868" y="5882"/>
                  </a:lnTo>
                  <a:cubicBezTo>
                    <a:pt x="2868" y="5368"/>
                    <a:pt x="3290" y="4950"/>
                    <a:pt x="3810" y="4950"/>
                  </a:cubicBezTo>
                  <a:cubicBezTo>
                    <a:pt x="4008" y="4950"/>
                    <a:pt x="4198" y="5010"/>
                    <a:pt x="4359" y="5124"/>
                  </a:cubicBezTo>
                  <a:cubicBezTo>
                    <a:pt x="4384" y="5142"/>
                    <a:pt x="4413" y="5150"/>
                    <a:pt x="4442" y="5150"/>
                  </a:cubicBezTo>
                  <a:cubicBezTo>
                    <a:pt x="4486" y="5150"/>
                    <a:pt x="4530" y="5129"/>
                    <a:pt x="4558" y="5090"/>
                  </a:cubicBezTo>
                  <a:cubicBezTo>
                    <a:pt x="4603" y="5024"/>
                    <a:pt x="4589" y="4935"/>
                    <a:pt x="4524" y="4890"/>
                  </a:cubicBezTo>
                  <a:cubicBezTo>
                    <a:pt x="4354" y="4770"/>
                    <a:pt x="4158" y="4695"/>
                    <a:pt x="3953" y="4672"/>
                  </a:cubicBezTo>
                  <a:lnTo>
                    <a:pt x="3953" y="4015"/>
                  </a:lnTo>
                  <a:cubicBezTo>
                    <a:pt x="3953" y="3936"/>
                    <a:pt x="3889" y="3871"/>
                    <a:pt x="3810" y="3871"/>
                  </a:cubicBezTo>
                  <a:cubicBezTo>
                    <a:pt x="3731" y="3871"/>
                    <a:pt x="3667" y="3936"/>
                    <a:pt x="3667" y="4015"/>
                  </a:cubicBezTo>
                  <a:lnTo>
                    <a:pt x="3667" y="4672"/>
                  </a:lnTo>
                  <a:cubicBezTo>
                    <a:pt x="3102" y="4738"/>
                    <a:pt x="2654" y="5182"/>
                    <a:pt x="2590" y="5743"/>
                  </a:cubicBezTo>
                  <a:lnTo>
                    <a:pt x="2483" y="5743"/>
                  </a:lnTo>
                  <a:cubicBezTo>
                    <a:pt x="2402" y="5743"/>
                    <a:pt x="2336" y="5677"/>
                    <a:pt x="2336" y="5597"/>
                  </a:cubicBezTo>
                  <a:lnTo>
                    <a:pt x="2336" y="3529"/>
                  </a:lnTo>
                  <a:cubicBezTo>
                    <a:pt x="2825" y="3589"/>
                    <a:pt x="3317" y="3620"/>
                    <a:pt x="3810" y="3620"/>
                  </a:cubicBezTo>
                  <a:cubicBezTo>
                    <a:pt x="4305" y="3620"/>
                    <a:pt x="4796" y="3589"/>
                    <a:pt x="5285" y="3529"/>
                  </a:cubicBezTo>
                  <a:close/>
                  <a:moveTo>
                    <a:pt x="5572" y="5351"/>
                  </a:moveTo>
                  <a:cubicBezTo>
                    <a:pt x="5628" y="5441"/>
                    <a:pt x="5661" y="5547"/>
                    <a:pt x="5661" y="5660"/>
                  </a:cubicBezTo>
                  <a:cubicBezTo>
                    <a:pt x="5661" y="5779"/>
                    <a:pt x="5625" y="5894"/>
                    <a:pt x="5556" y="5992"/>
                  </a:cubicBezTo>
                  <a:lnTo>
                    <a:pt x="4392" y="7539"/>
                  </a:lnTo>
                  <a:lnTo>
                    <a:pt x="3921" y="6911"/>
                  </a:lnTo>
                  <a:cubicBezTo>
                    <a:pt x="3892" y="6873"/>
                    <a:pt x="3849" y="6853"/>
                    <a:pt x="3805" y="6853"/>
                  </a:cubicBezTo>
                  <a:cubicBezTo>
                    <a:pt x="3776" y="6853"/>
                    <a:pt x="3746" y="6863"/>
                    <a:pt x="3721" y="6881"/>
                  </a:cubicBezTo>
                  <a:cubicBezTo>
                    <a:pt x="3656" y="6930"/>
                    <a:pt x="3645" y="7019"/>
                    <a:pt x="3691" y="7083"/>
                  </a:cubicBezTo>
                  <a:lnTo>
                    <a:pt x="4220" y="7768"/>
                  </a:lnTo>
                  <a:lnTo>
                    <a:pt x="3871" y="8231"/>
                  </a:lnTo>
                  <a:cubicBezTo>
                    <a:pt x="3857" y="8250"/>
                    <a:pt x="3835" y="8261"/>
                    <a:pt x="3810" y="8261"/>
                  </a:cubicBezTo>
                  <a:cubicBezTo>
                    <a:pt x="3787" y="8261"/>
                    <a:pt x="3763" y="8250"/>
                    <a:pt x="3750" y="8231"/>
                  </a:cubicBezTo>
                  <a:lnTo>
                    <a:pt x="2066" y="5992"/>
                  </a:lnTo>
                  <a:cubicBezTo>
                    <a:pt x="1997" y="5895"/>
                    <a:pt x="1960" y="5779"/>
                    <a:pt x="1960" y="5660"/>
                  </a:cubicBezTo>
                  <a:cubicBezTo>
                    <a:pt x="1960" y="5547"/>
                    <a:pt x="1992" y="5441"/>
                    <a:pt x="2050" y="5351"/>
                  </a:cubicBezTo>
                  <a:lnTo>
                    <a:pt x="2050" y="5597"/>
                  </a:lnTo>
                  <a:cubicBezTo>
                    <a:pt x="2050" y="5835"/>
                    <a:pt x="2244" y="6030"/>
                    <a:pt x="2483" y="6030"/>
                  </a:cubicBezTo>
                  <a:lnTo>
                    <a:pt x="2581" y="6030"/>
                  </a:lnTo>
                  <a:lnTo>
                    <a:pt x="2581" y="6179"/>
                  </a:lnTo>
                  <a:cubicBezTo>
                    <a:pt x="2581" y="6330"/>
                    <a:pt x="2704" y="6453"/>
                    <a:pt x="2856" y="6453"/>
                  </a:cubicBezTo>
                  <a:lnTo>
                    <a:pt x="3219" y="6453"/>
                  </a:lnTo>
                  <a:lnTo>
                    <a:pt x="3405" y="6700"/>
                  </a:lnTo>
                  <a:cubicBezTo>
                    <a:pt x="3432" y="6738"/>
                    <a:pt x="3475" y="6757"/>
                    <a:pt x="3519" y="6757"/>
                  </a:cubicBezTo>
                  <a:cubicBezTo>
                    <a:pt x="3550" y="6757"/>
                    <a:pt x="3579" y="6748"/>
                    <a:pt x="3605" y="6729"/>
                  </a:cubicBezTo>
                  <a:cubicBezTo>
                    <a:pt x="3668" y="6681"/>
                    <a:pt x="3681" y="6592"/>
                    <a:pt x="3633" y="6529"/>
                  </a:cubicBezTo>
                  <a:lnTo>
                    <a:pt x="3577" y="6453"/>
                  </a:lnTo>
                  <a:lnTo>
                    <a:pt x="4766" y="6453"/>
                  </a:lnTo>
                  <a:cubicBezTo>
                    <a:pt x="4916" y="6453"/>
                    <a:pt x="5041" y="6330"/>
                    <a:pt x="5041" y="6179"/>
                  </a:cubicBezTo>
                  <a:lnTo>
                    <a:pt x="5041" y="6030"/>
                  </a:lnTo>
                  <a:lnTo>
                    <a:pt x="5139" y="6030"/>
                  </a:lnTo>
                  <a:cubicBezTo>
                    <a:pt x="5377" y="6030"/>
                    <a:pt x="5572" y="5835"/>
                    <a:pt x="5572" y="5597"/>
                  </a:cubicBezTo>
                  <a:lnTo>
                    <a:pt x="5572" y="5351"/>
                  </a:lnTo>
                  <a:close/>
                  <a:moveTo>
                    <a:pt x="2812" y="7461"/>
                  </a:moveTo>
                  <a:lnTo>
                    <a:pt x="2974" y="7678"/>
                  </a:lnTo>
                  <a:lnTo>
                    <a:pt x="2974" y="9079"/>
                  </a:lnTo>
                  <a:lnTo>
                    <a:pt x="2812" y="9079"/>
                  </a:lnTo>
                  <a:lnTo>
                    <a:pt x="2812" y="7461"/>
                  </a:lnTo>
                  <a:close/>
                  <a:moveTo>
                    <a:pt x="4360" y="8059"/>
                  </a:moveTo>
                  <a:lnTo>
                    <a:pt x="4360" y="9079"/>
                  </a:lnTo>
                  <a:lnTo>
                    <a:pt x="3261" y="9079"/>
                  </a:lnTo>
                  <a:lnTo>
                    <a:pt x="3261" y="8059"/>
                  </a:lnTo>
                  <a:lnTo>
                    <a:pt x="3520" y="8403"/>
                  </a:lnTo>
                  <a:cubicBezTo>
                    <a:pt x="3589" y="8494"/>
                    <a:pt x="3697" y="8548"/>
                    <a:pt x="3810" y="8548"/>
                  </a:cubicBezTo>
                  <a:cubicBezTo>
                    <a:pt x="3924" y="8548"/>
                    <a:pt x="4032" y="8494"/>
                    <a:pt x="4100" y="8403"/>
                  </a:cubicBezTo>
                  <a:lnTo>
                    <a:pt x="4360" y="8059"/>
                  </a:lnTo>
                  <a:close/>
                  <a:moveTo>
                    <a:pt x="4809" y="7461"/>
                  </a:moveTo>
                  <a:lnTo>
                    <a:pt x="4809" y="9079"/>
                  </a:lnTo>
                  <a:lnTo>
                    <a:pt x="4647" y="9079"/>
                  </a:lnTo>
                  <a:lnTo>
                    <a:pt x="4647" y="7678"/>
                  </a:lnTo>
                  <a:lnTo>
                    <a:pt x="4809" y="7461"/>
                  </a:lnTo>
                  <a:close/>
                  <a:moveTo>
                    <a:pt x="3097" y="1"/>
                  </a:moveTo>
                  <a:cubicBezTo>
                    <a:pt x="2715" y="1"/>
                    <a:pt x="2385" y="257"/>
                    <a:pt x="2291" y="618"/>
                  </a:cubicBezTo>
                  <a:cubicBezTo>
                    <a:pt x="2279" y="634"/>
                    <a:pt x="2272" y="652"/>
                    <a:pt x="2268" y="671"/>
                  </a:cubicBezTo>
                  <a:lnTo>
                    <a:pt x="1836" y="2534"/>
                  </a:lnTo>
                  <a:cubicBezTo>
                    <a:pt x="1397" y="2455"/>
                    <a:pt x="962" y="2351"/>
                    <a:pt x="535" y="2222"/>
                  </a:cubicBezTo>
                  <a:cubicBezTo>
                    <a:pt x="501" y="2210"/>
                    <a:pt x="466" y="2206"/>
                    <a:pt x="431" y="2206"/>
                  </a:cubicBezTo>
                  <a:cubicBezTo>
                    <a:pt x="277" y="2206"/>
                    <a:pt x="144" y="2301"/>
                    <a:pt x="96" y="2444"/>
                  </a:cubicBezTo>
                  <a:lnTo>
                    <a:pt x="29" y="2652"/>
                  </a:lnTo>
                  <a:cubicBezTo>
                    <a:pt x="1" y="2739"/>
                    <a:pt x="8" y="2831"/>
                    <a:pt x="51" y="2913"/>
                  </a:cubicBezTo>
                  <a:cubicBezTo>
                    <a:pt x="94" y="2998"/>
                    <a:pt x="175" y="3063"/>
                    <a:pt x="269" y="3093"/>
                  </a:cubicBezTo>
                  <a:cubicBezTo>
                    <a:pt x="677" y="3217"/>
                    <a:pt x="1091" y="3318"/>
                    <a:pt x="1510" y="3399"/>
                  </a:cubicBezTo>
                  <a:cubicBezTo>
                    <a:pt x="1510" y="3404"/>
                    <a:pt x="1510" y="3409"/>
                    <a:pt x="1510" y="3415"/>
                  </a:cubicBezTo>
                  <a:lnTo>
                    <a:pt x="1510" y="4230"/>
                  </a:lnTo>
                  <a:cubicBezTo>
                    <a:pt x="1510" y="4416"/>
                    <a:pt x="1660" y="4566"/>
                    <a:pt x="1845" y="4566"/>
                  </a:cubicBezTo>
                  <a:lnTo>
                    <a:pt x="2050" y="4566"/>
                  </a:lnTo>
                  <a:lnTo>
                    <a:pt x="2050" y="4945"/>
                  </a:lnTo>
                  <a:cubicBezTo>
                    <a:pt x="1823" y="5103"/>
                    <a:pt x="1673" y="5364"/>
                    <a:pt x="1673" y="5660"/>
                  </a:cubicBezTo>
                  <a:cubicBezTo>
                    <a:pt x="1673" y="5813"/>
                    <a:pt x="1713" y="5962"/>
                    <a:pt x="1790" y="6094"/>
                  </a:cubicBezTo>
                  <a:lnTo>
                    <a:pt x="858" y="6094"/>
                  </a:lnTo>
                  <a:cubicBezTo>
                    <a:pt x="627" y="6094"/>
                    <a:pt x="438" y="6283"/>
                    <a:pt x="438" y="6514"/>
                  </a:cubicBezTo>
                  <a:lnTo>
                    <a:pt x="438" y="9131"/>
                  </a:lnTo>
                  <a:cubicBezTo>
                    <a:pt x="438" y="9261"/>
                    <a:pt x="545" y="9366"/>
                    <a:pt x="674" y="9366"/>
                  </a:cubicBezTo>
                  <a:lnTo>
                    <a:pt x="1574" y="9366"/>
                  </a:lnTo>
                  <a:cubicBezTo>
                    <a:pt x="1653" y="9366"/>
                    <a:pt x="1717" y="9302"/>
                    <a:pt x="1717" y="9223"/>
                  </a:cubicBezTo>
                  <a:cubicBezTo>
                    <a:pt x="1717" y="9144"/>
                    <a:pt x="1653" y="9079"/>
                    <a:pt x="1574" y="9079"/>
                  </a:cubicBezTo>
                  <a:lnTo>
                    <a:pt x="725" y="9079"/>
                  </a:lnTo>
                  <a:lnTo>
                    <a:pt x="725" y="6514"/>
                  </a:lnTo>
                  <a:cubicBezTo>
                    <a:pt x="725" y="6441"/>
                    <a:pt x="785" y="6381"/>
                    <a:pt x="858" y="6381"/>
                  </a:cubicBezTo>
                  <a:lnTo>
                    <a:pt x="1998" y="6381"/>
                  </a:lnTo>
                  <a:lnTo>
                    <a:pt x="2525" y="7080"/>
                  </a:lnTo>
                  <a:lnTo>
                    <a:pt x="2525" y="9079"/>
                  </a:lnTo>
                  <a:lnTo>
                    <a:pt x="2090" y="9079"/>
                  </a:lnTo>
                  <a:cubicBezTo>
                    <a:pt x="2011" y="9079"/>
                    <a:pt x="1947" y="9144"/>
                    <a:pt x="1947" y="9223"/>
                  </a:cubicBezTo>
                  <a:cubicBezTo>
                    <a:pt x="1947" y="9302"/>
                    <a:pt x="2011" y="9366"/>
                    <a:pt x="2090" y="9366"/>
                  </a:cubicBezTo>
                  <a:lnTo>
                    <a:pt x="6946" y="9366"/>
                  </a:lnTo>
                  <a:cubicBezTo>
                    <a:pt x="7076" y="9366"/>
                    <a:pt x="7182" y="9261"/>
                    <a:pt x="7182" y="9131"/>
                  </a:cubicBezTo>
                  <a:lnTo>
                    <a:pt x="7182" y="7799"/>
                  </a:lnTo>
                  <a:cubicBezTo>
                    <a:pt x="7182" y="7720"/>
                    <a:pt x="7117" y="7656"/>
                    <a:pt x="7038" y="7656"/>
                  </a:cubicBezTo>
                  <a:cubicBezTo>
                    <a:pt x="6959" y="7656"/>
                    <a:pt x="6895" y="7720"/>
                    <a:pt x="6895" y="7799"/>
                  </a:cubicBezTo>
                  <a:lnTo>
                    <a:pt x="6895" y="9079"/>
                  </a:lnTo>
                  <a:lnTo>
                    <a:pt x="5096" y="9079"/>
                  </a:lnTo>
                  <a:lnTo>
                    <a:pt x="5096" y="7080"/>
                  </a:lnTo>
                  <a:lnTo>
                    <a:pt x="5622" y="6381"/>
                  </a:lnTo>
                  <a:lnTo>
                    <a:pt x="6762" y="6381"/>
                  </a:lnTo>
                  <a:cubicBezTo>
                    <a:pt x="6835" y="6381"/>
                    <a:pt x="6895" y="6441"/>
                    <a:pt x="6895" y="6514"/>
                  </a:cubicBezTo>
                  <a:lnTo>
                    <a:pt x="6895" y="7284"/>
                  </a:lnTo>
                  <a:cubicBezTo>
                    <a:pt x="6895" y="7363"/>
                    <a:pt x="6959" y="7427"/>
                    <a:pt x="7038" y="7427"/>
                  </a:cubicBezTo>
                  <a:cubicBezTo>
                    <a:pt x="7117" y="7427"/>
                    <a:pt x="7182" y="7363"/>
                    <a:pt x="7182" y="7284"/>
                  </a:cubicBezTo>
                  <a:lnTo>
                    <a:pt x="7182" y="6514"/>
                  </a:lnTo>
                  <a:cubicBezTo>
                    <a:pt x="7182" y="6283"/>
                    <a:pt x="6993" y="6094"/>
                    <a:pt x="6762" y="6094"/>
                  </a:cubicBezTo>
                  <a:lnTo>
                    <a:pt x="5831" y="6094"/>
                  </a:lnTo>
                  <a:cubicBezTo>
                    <a:pt x="5907" y="5962"/>
                    <a:pt x="5948" y="5813"/>
                    <a:pt x="5948" y="5660"/>
                  </a:cubicBezTo>
                  <a:cubicBezTo>
                    <a:pt x="5948" y="5364"/>
                    <a:pt x="5799" y="5103"/>
                    <a:pt x="5572" y="4945"/>
                  </a:cubicBezTo>
                  <a:lnTo>
                    <a:pt x="5572" y="4566"/>
                  </a:lnTo>
                  <a:lnTo>
                    <a:pt x="5752" y="4566"/>
                  </a:lnTo>
                  <a:cubicBezTo>
                    <a:pt x="5936" y="4566"/>
                    <a:pt x="6087" y="4416"/>
                    <a:pt x="6087" y="4230"/>
                  </a:cubicBezTo>
                  <a:lnTo>
                    <a:pt x="6087" y="3413"/>
                  </a:lnTo>
                  <a:cubicBezTo>
                    <a:pt x="6087" y="3410"/>
                    <a:pt x="6087" y="3407"/>
                    <a:pt x="6087" y="3404"/>
                  </a:cubicBezTo>
                  <a:cubicBezTo>
                    <a:pt x="6513" y="3322"/>
                    <a:pt x="6936" y="3219"/>
                    <a:pt x="7351" y="3093"/>
                  </a:cubicBezTo>
                  <a:cubicBezTo>
                    <a:pt x="7447" y="3063"/>
                    <a:pt x="7526" y="2998"/>
                    <a:pt x="7569" y="2913"/>
                  </a:cubicBezTo>
                  <a:cubicBezTo>
                    <a:pt x="7612" y="2831"/>
                    <a:pt x="7621" y="2739"/>
                    <a:pt x="7593" y="2654"/>
                  </a:cubicBezTo>
                  <a:lnTo>
                    <a:pt x="7524" y="2443"/>
                  </a:lnTo>
                  <a:cubicBezTo>
                    <a:pt x="7477" y="2301"/>
                    <a:pt x="7343" y="2206"/>
                    <a:pt x="7190" y="2206"/>
                  </a:cubicBezTo>
                  <a:cubicBezTo>
                    <a:pt x="7155" y="2206"/>
                    <a:pt x="7120" y="2210"/>
                    <a:pt x="7087" y="2222"/>
                  </a:cubicBezTo>
                  <a:cubicBezTo>
                    <a:pt x="6658" y="2351"/>
                    <a:pt x="6225" y="2455"/>
                    <a:pt x="5786" y="2534"/>
                  </a:cubicBezTo>
                  <a:lnTo>
                    <a:pt x="5515" y="1364"/>
                  </a:lnTo>
                  <a:cubicBezTo>
                    <a:pt x="5500" y="1298"/>
                    <a:pt x="5440" y="1253"/>
                    <a:pt x="5374" y="1253"/>
                  </a:cubicBezTo>
                  <a:cubicBezTo>
                    <a:pt x="5364" y="1253"/>
                    <a:pt x="5353" y="1254"/>
                    <a:pt x="5342" y="1256"/>
                  </a:cubicBezTo>
                  <a:cubicBezTo>
                    <a:pt x="5266" y="1275"/>
                    <a:pt x="5218" y="1351"/>
                    <a:pt x="5235" y="1429"/>
                  </a:cubicBezTo>
                  <a:lnTo>
                    <a:pt x="5313" y="1764"/>
                  </a:lnTo>
                  <a:lnTo>
                    <a:pt x="5295" y="1764"/>
                  </a:lnTo>
                  <a:cubicBezTo>
                    <a:pt x="5216" y="1764"/>
                    <a:pt x="5152" y="1827"/>
                    <a:pt x="5152" y="1907"/>
                  </a:cubicBezTo>
                  <a:cubicBezTo>
                    <a:pt x="5152" y="1986"/>
                    <a:pt x="5216" y="2049"/>
                    <a:pt x="5295" y="2049"/>
                  </a:cubicBezTo>
                  <a:lnTo>
                    <a:pt x="5379" y="2049"/>
                  </a:lnTo>
                  <a:lnTo>
                    <a:pt x="5418" y="2216"/>
                  </a:lnTo>
                  <a:lnTo>
                    <a:pt x="2203" y="2216"/>
                  </a:lnTo>
                  <a:lnTo>
                    <a:pt x="2241" y="2049"/>
                  </a:lnTo>
                  <a:lnTo>
                    <a:pt x="2326" y="2049"/>
                  </a:lnTo>
                  <a:cubicBezTo>
                    <a:pt x="2405" y="2049"/>
                    <a:pt x="2470" y="1986"/>
                    <a:pt x="2470" y="1907"/>
                  </a:cubicBezTo>
                  <a:cubicBezTo>
                    <a:pt x="2470" y="1827"/>
                    <a:pt x="2405" y="1764"/>
                    <a:pt x="2326" y="1764"/>
                  </a:cubicBezTo>
                  <a:lnTo>
                    <a:pt x="2309" y="1764"/>
                  </a:lnTo>
                  <a:lnTo>
                    <a:pt x="2534" y="786"/>
                  </a:lnTo>
                  <a:cubicBezTo>
                    <a:pt x="2547" y="770"/>
                    <a:pt x="2556" y="750"/>
                    <a:pt x="2559" y="729"/>
                  </a:cubicBezTo>
                  <a:cubicBezTo>
                    <a:pt x="2607" y="473"/>
                    <a:pt x="2834" y="287"/>
                    <a:pt x="3097" y="287"/>
                  </a:cubicBezTo>
                  <a:cubicBezTo>
                    <a:pt x="3361" y="287"/>
                    <a:pt x="3588" y="473"/>
                    <a:pt x="3636" y="729"/>
                  </a:cubicBezTo>
                  <a:cubicBezTo>
                    <a:pt x="3648" y="797"/>
                    <a:pt x="3708" y="846"/>
                    <a:pt x="3776" y="846"/>
                  </a:cubicBezTo>
                  <a:lnTo>
                    <a:pt x="3844" y="846"/>
                  </a:lnTo>
                  <a:cubicBezTo>
                    <a:pt x="3914" y="846"/>
                    <a:pt x="3972" y="797"/>
                    <a:pt x="3986" y="729"/>
                  </a:cubicBezTo>
                  <a:cubicBezTo>
                    <a:pt x="4034" y="473"/>
                    <a:pt x="4259" y="287"/>
                    <a:pt x="4523" y="287"/>
                  </a:cubicBezTo>
                  <a:cubicBezTo>
                    <a:pt x="4788" y="287"/>
                    <a:pt x="5013" y="473"/>
                    <a:pt x="5061" y="729"/>
                  </a:cubicBezTo>
                  <a:cubicBezTo>
                    <a:pt x="5066" y="751"/>
                    <a:pt x="5074" y="770"/>
                    <a:pt x="5086" y="786"/>
                  </a:cubicBezTo>
                  <a:lnTo>
                    <a:pt x="5120" y="931"/>
                  </a:lnTo>
                  <a:cubicBezTo>
                    <a:pt x="5136" y="998"/>
                    <a:pt x="5195" y="1043"/>
                    <a:pt x="5260" y="1043"/>
                  </a:cubicBezTo>
                  <a:cubicBezTo>
                    <a:pt x="5271" y="1043"/>
                    <a:pt x="5282" y="1042"/>
                    <a:pt x="5292" y="1040"/>
                  </a:cubicBezTo>
                  <a:cubicBezTo>
                    <a:pt x="5370" y="1021"/>
                    <a:pt x="5417" y="944"/>
                    <a:pt x="5399" y="867"/>
                  </a:cubicBezTo>
                  <a:lnTo>
                    <a:pt x="5354" y="671"/>
                  </a:lnTo>
                  <a:cubicBezTo>
                    <a:pt x="5349" y="650"/>
                    <a:pt x="5341" y="634"/>
                    <a:pt x="5330" y="618"/>
                  </a:cubicBezTo>
                  <a:cubicBezTo>
                    <a:pt x="5235" y="257"/>
                    <a:pt x="4905" y="1"/>
                    <a:pt x="4523" y="1"/>
                  </a:cubicBezTo>
                  <a:cubicBezTo>
                    <a:pt x="4226" y="1"/>
                    <a:pt x="3958" y="157"/>
                    <a:pt x="3810" y="399"/>
                  </a:cubicBezTo>
                  <a:cubicBezTo>
                    <a:pt x="3662" y="157"/>
                    <a:pt x="3396" y="1"/>
                    <a:pt x="3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7346386" y="1493493"/>
              <a:ext cx="19142" cy="10461"/>
            </a:xfrm>
            <a:custGeom>
              <a:avLst/>
              <a:gdLst/>
              <a:ahLst/>
              <a:cxnLst/>
              <a:rect l="l" t="t" r="r" b="b"/>
              <a:pathLst>
                <a:path w="527" h="288" extrusionOk="0">
                  <a:moveTo>
                    <a:pt x="144" y="1"/>
                  </a:moveTo>
                  <a:cubicBezTo>
                    <a:pt x="65" y="1"/>
                    <a:pt x="1" y="64"/>
                    <a:pt x="1" y="144"/>
                  </a:cubicBezTo>
                  <a:cubicBezTo>
                    <a:pt x="1" y="223"/>
                    <a:pt x="65" y="288"/>
                    <a:pt x="144" y="288"/>
                  </a:cubicBezTo>
                  <a:lnTo>
                    <a:pt x="383" y="288"/>
                  </a:lnTo>
                  <a:cubicBezTo>
                    <a:pt x="462" y="288"/>
                    <a:pt x="526" y="223"/>
                    <a:pt x="526" y="144"/>
                  </a:cubicBezTo>
                  <a:cubicBezTo>
                    <a:pt x="526" y="64"/>
                    <a:pt x="462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7369450" y="1493493"/>
              <a:ext cx="19142" cy="10461"/>
            </a:xfrm>
            <a:custGeom>
              <a:avLst/>
              <a:gdLst/>
              <a:ahLst/>
              <a:cxnLst/>
              <a:rect l="l" t="t" r="r" b="b"/>
              <a:pathLst>
                <a:path w="527" h="288" extrusionOk="0">
                  <a:moveTo>
                    <a:pt x="144" y="1"/>
                  </a:moveTo>
                  <a:cubicBezTo>
                    <a:pt x="65" y="1"/>
                    <a:pt x="1" y="64"/>
                    <a:pt x="1" y="144"/>
                  </a:cubicBezTo>
                  <a:cubicBezTo>
                    <a:pt x="1" y="223"/>
                    <a:pt x="65" y="288"/>
                    <a:pt x="144" y="288"/>
                  </a:cubicBezTo>
                  <a:lnTo>
                    <a:pt x="383" y="288"/>
                  </a:lnTo>
                  <a:cubicBezTo>
                    <a:pt x="462" y="288"/>
                    <a:pt x="526" y="223"/>
                    <a:pt x="526" y="144"/>
                  </a:cubicBezTo>
                  <a:cubicBezTo>
                    <a:pt x="526" y="64"/>
                    <a:pt x="462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7415653" y="1493493"/>
              <a:ext cx="19106" cy="10461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144" y="1"/>
                  </a:moveTo>
                  <a:cubicBezTo>
                    <a:pt x="65" y="1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382" y="288"/>
                  </a:lnTo>
                  <a:cubicBezTo>
                    <a:pt x="461" y="288"/>
                    <a:pt x="526" y="223"/>
                    <a:pt x="526" y="144"/>
                  </a:cubicBezTo>
                  <a:cubicBezTo>
                    <a:pt x="526" y="64"/>
                    <a:pt x="46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7392588" y="1493493"/>
              <a:ext cx="19106" cy="10461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144" y="1"/>
                  </a:moveTo>
                  <a:cubicBezTo>
                    <a:pt x="65" y="1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382" y="288"/>
                  </a:lnTo>
                  <a:cubicBezTo>
                    <a:pt x="461" y="288"/>
                    <a:pt x="526" y="223"/>
                    <a:pt x="526" y="144"/>
                  </a:cubicBezTo>
                  <a:cubicBezTo>
                    <a:pt x="526" y="64"/>
                    <a:pt x="46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1187346" y="2829964"/>
            <a:ext cx="340233" cy="228105"/>
            <a:chOff x="6591023" y="1485539"/>
            <a:chExt cx="340233" cy="228105"/>
          </a:xfrm>
        </p:grpSpPr>
        <p:sp>
          <p:nvSpPr>
            <p:cNvPr id="1124" name="Google Shape;1124;p39"/>
            <p:cNvSpPr/>
            <p:nvPr/>
          </p:nvSpPr>
          <p:spPr>
            <a:xfrm>
              <a:off x="6596217" y="1490733"/>
              <a:ext cx="329808" cy="217717"/>
            </a:xfrm>
            <a:custGeom>
              <a:avLst/>
              <a:gdLst/>
              <a:ahLst/>
              <a:cxnLst/>
              <a:rect l="l" t="t" r="r" b="b"/>
              <a:pathLst>
                <a:path w="9080" h="599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802"/>
                  </a:lnTo>
                  <a:cubicBezTo>
                    <a:pt x="1" y="5907"/>
                    <a:pt x="86" y="5993"/>
                    <a:pt x="191" y="5993"/>
                  </a:cubicBezTo>
                  <a:lnTo>
                    <a:pt x="8888" y="5993"/>
                  </a:lnTo>
                  <a:cubicBezTo>
                    <a:pt x="8993" y="5993"/>
                    <a:pt x="9080" y="5907"/>
                    <a:pt x="9080" y="5802"/>
                  </a:cubicBez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6596217" y="1490733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76"/>
                  </a:lnTo>
                  <a:lnTo>
                    <a:pt x="9080" y="576"/>
                  </a:ln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6596217" y="1569407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596217" y="1608817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" y="0"/>
                  </a:moveTo>
                  <a:lnTo>
                    <a:pt x="1" y="575"/>
                  </a:lnTo>
                  <a:lnTo>
                    <a:pt x="9080" y="575"/>
                  </a:lnTo>
                  <a:lnTo>
                    <a:pt x="9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6596217" y="1608817"/>
              <a:ext cx="21212" cy="20922"/>
            </a:xfrm>
            <a:custGeom>
              <a:avLst/>
              <a:gdLst/>
              <a:ahLst/>
              <a:cxnLst/>
              <a:rect l="l" t="t" r="r" b="b"/>
              <a:pathLst>
                <a:path w="584" h="576" extrusionOk="0">
                  <a:moveTo>
                    <a:pt x="1" y="0"/>
                  </a:moveTo>
                  <a:lnTo>
                    <a:pt x="1" y="575"/>
                  </a:lnTo>
                  <a:lnTo>
                    <a:pt x="583" y="57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6596217" y="1648118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9080" y="578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596217" y="1687455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8888" y="577"/>
                  </a:lnTo>
                  <a:cubicBezTo>
                    <a:pt x="8993" y="577"/>
                    <a:pt x="9080" y="491"/>
                    <a:pt x="9080" y="386"/>
                  </a:cubicBez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596217" y="1530070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596217" y="1490733"/>
              <a:ext cx="142275" cy="99669"/>
            </a:xfrm>
            <a:custGeom>
              <a:avLst/>
              <a:gdLst/>
              <a:ahLst/>
              <a:cxnLst/>
              <a:rect l="l" t="t" r="r" b="b"/>
              <a:pathLst>
                <a:path w="3917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3702" y="2743"/>
                  </a:lnTo>
                  <a:cubicBezTo>
                    <a:pt x="3820" y="2743"/>
                    <a:pt x="3917" y="2645"/>
                    <a:pt x="3917" y="2527"/>
                  </a:cubicBezTo>
                  <a:lnTo>
                    <a:pt x="3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96217" y="1490733"/>
              <a:ext cx="28840" cy="99669"/>
            </a:xfrm>
            <a:custGeom>
              <a:avLst/>
              <a:gdLst/>
              <a:ahLst/>
              <a:cxnLst/>
              <a:rect l="l" t="t" r="r" b="b"/>
              <a:pathLst>
                <a:path w="794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602" y="2743"/>
                  </a:lnTo>
                  <a:lnTo>
                    <a:pt x="602" y="191"/>
                  </a:lnTo>
                  <a:cubicBezTo>
                    <a:pt x="602" y="86"/>
                    <a:pt x="688" y="1"/>
                    <a:pt x="79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619463" y="150965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6" y="70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64096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7" y="70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66250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6684045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0" y="106"/>
                    <a:pt x="0" y="144"/>
                  </a:cubicBezTo>
                  <a:cubicBezTo>
                    <a:pt x="0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705548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6" y="70"/>
                    <a:pt x="1" y="106"/>
                    <a:pt x="1" y="144"/>
                  </a:cubicBezTo>
                  <a:cubicBezTo>
                    <a:pt x="1" y="182"/>
                    <a:pt x="16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6"/>
                    <a:pt x="272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608712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5" y="69"/>
                    <a:pt x="1" y="105"/>
                    <a:pt x="1" y="143"/>
                  </a:cubicBezTo>
                  <a:cubicBezTo>
                    <a:pt x="1" y="181"/>
                    <a:pt x="15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630251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1" y="42"/>
                  </a:cubicBezTo>
                  <a:cubicBezTo>
                    <a:pt x="15" y="69"/>
                    <a:pt x="0" y="105"/>
                    <a:pt x="0" y="143"/>
                  </a:cubicBezTo>
                  <a:cubicBezTo>
                    <a:pt x="0" y="181"/>
                    <a:pt x="15" y="218"/>
                    <a:pt x="41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651754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6"/>
                    <a:pt x="42" y="42"/>
                  </a:cubicBezTo>
                  <a:cubicBezTo>
                    <a:pt x="16" y="69"/>
                    <a:pt x="1" y="105"/>
                    <a:pt x="1" y="143"/>
                  </a:cubicBezTo>
                  <a:cubicBezTo>
                    <a:pt x="1" y="181"/>
                    <a:pt x="16" y="218"/>
                    <a:pt x="42" y="244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2" y="218"/>
                    <a:pt x="286" y="181"/>
                    <a:pt x="286" y="143"/>
                  </a:cubicBezTo>
                  <a:cubicBezTo>
                    <a:pt x="286" y="105"/>
                    <a:pt x="272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673257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6"/>
                    <a:pt x="43" y="42"/>
                  </a:cubicBezTo>
                  <a:cubicBezTo>
                    <a:pt x="16" y="69"/>
                    <a:pt x="0" y="105"/>
                    <a:pt x="0" y="143"/>
                  </a:cubicBezTo>
                  <a:cubicBezTo>
                    <a:pt x="0" y="181"/>
                    <a:pt x="16" y="218"/>
                    <a:pt x="43" y="244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4"/>
                  </a:cubicBezTo>
                  <a:cubicBezTo>
                    <a:pt x="272" y="218"/>
                    <a:pt x="287" y="181"/>
                    <a:pt x="287" y="143"/>
                  </a:cubicBezTo>
                  <a:cubicBezTo>
                    <a:pt x="287" y="105"/>
                    <a:pt x="272" y="69"/>
                    <a:pt x="246" y="42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694760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6"/>
                    <a:pt x="43" y="42"/>
                  </a:cubicBezTo>
                  <a:cubicBezTo>
                    <a:pt x="17" y="69"/>
                    <a:pt x="1" y="105"/>
                    <a:pt x="1" y="143"/>
                  </a:cubicBezTo>
                  <a:cubicBezTo>
                    <a:pt x="1" y="181"/>
                    <a:pt x="17" y="218"/>
                    <a:pt x="43" y="244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4"/>
                  </a:cubicBezTo>
                  <a:cubicBezTo>
                    <a:pt x="273" y="218"/>
                    <a:pt x="288" y="181"/>
                    <a:pt x="288" y="143"/>
                  </a:cubicBezTo>
                  <a:cubicBezTo>
                    <a:pt x="288" y="105"/>
                    <a:pt x="273" y="69"/>
                    <a:pt x="247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716299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7" y="69"/>
                    <a:pt x="0" y="105"/>
                    <a:pt x="0" y="143"/>
                  </a:cubicBezTo>
                  <a:cubicBezTo>
                    <a:pt x="0" y="181"/>
                    <a:pt x="17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4"/>
                  </a:cubicBezTo>
                  <a:cubicBezTo>
                    <a:pt x="273" y="218"/>
                    <a:pt x="287" y="181"/>
                    <a:pt x="287" y="143"/>
                  </a:cubicBezTo>
                  <a:cubicBezTo>
                    <a:pt x="287" y="105"/>
                    <a:pt x="273" y="69"/>
                    <a:pt x="245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619463" y="1526982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6" y="70"/>
                    <a:pt x="0" y="108"/>
                    <a:pt x="0" y="144"/>
                  </a:cubicBezTo>
                  <a:cubicBezTo>
                    <a:pt x="0" y="182"/>
                    <a:pt x="16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8"/>
                    <a:pt x="272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64096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7" y="70"/>
                    <a:pt x="1" y="108"/>
                    <a:pt x="1" y="144"/>
                  </a:cubicBezTo>
                  <a:cubicBezTo>
                    <a:pt x="1" y="182"/>
                    <a:pt x="17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66250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1" y="108"/>
                    <a:pt x="1" y="144"/>
                  </a:cubicBezTo>
                  <a:cubicBezTo>
                    <a:pt x="1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684045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0" y="108"/>
                    <a:pt x="0" y="144"/>
                  </a:cubicBezTo>
                  <a:cubicBezTo>
                    <a:pt x="0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8"/>
                    <a:pt x="271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705548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6" y="70"/>
                    <a:pt x="1" y="108"/>
                    <a:pt x="1" y="144"/>
                  </a:cubicBezTo>
                  <a:cubicBezTo>
                    <a:pt x="1" y="182"/>
                    <a:pt x="16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8"/>
                    <a:pt x="272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608712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1"/>
                    <a:pt x="15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630251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1" y="42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1"/>
                    <a:pt x="15" y="219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8" y="15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651754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5"/>
                    <a:pt x="42" y="42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1"/>
                    <a:pt x="16" y="219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9"/>
                    <a:pt x="286" y="181"/>
                    <a:pt x="286" y="144"/>
                  </a:cubicBezTo>
                  <a:cubicBezTo>
                    <a:pt x="286" y="106"/>
                    <a:pt x="272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673257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5"/>
                    <a:pt x="43" y="42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1"/>
                    <a:pt x="16" y="219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20" y="271"/>
                    <a:pt x="246" y="245"/>
                  </a:cubicBezTo>
                  <a:cubicBezTo>
                    <a:pt x="272" y="219"/>
                    <a:pt x="287" y="181"/>
                    <a:pt x="287" y="144"/>
                  </a:cubicBezTo>
                  <a:cubicBezTo>
                    <a:pt x="287" y="106"/>
                    <a:pt x="272" y="69"/>
                    <a:pt x="246" y="42"/>
                  </a:cubicBezTo>
                  <a:cubicBezTo>
                    <a:pt x="220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694760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5"/>
                    <a:pt x="43" y="42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1"/>
                    <a:pt x="17" y="219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9"/>
                    <a:pt x="288" y="181"/>
                    <a:pt x="288" y="144"/>
                  </a:cubicBezTo>
                  <a:cubicBezTo>
                    <a:pt x="288" y="106"/>
                    <a:pt x="273" y="69"/>
                    <a:pt x="247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716299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1"/>
                    <a:pt x="17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9"/>
                    <a:pt x="287" y="181"/>
                    <a:pt x="287" y="144"/>
                  </a:cubicBezTo>
                  <a:cubicBezTo>
                    <a:pt x="287" y="106"/>
                    <a:pt x="273" y="69"/>
                    <a:pt x="245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619463" y="154438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4096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66250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6684045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705548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2" y="218"/>
                    <a:pt x="288" y="182"/>
                    <a:pt x="288" y="144"/>
                  </a:cubicBezTo>
                  <a:cubicBezTo>
                    <a:pt x="288" y="106"/>
                    <a:pt x="272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608712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630251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9"/>
                    <a:pt x="41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0" y="287"/>
                    <a:pt x="218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7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651754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7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9"/>
                    <a:pt x="42" y="245"/>
                  </a:cubicBezTo>
                  <a:cubicBezTo>
                    <a:pt x="68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2" y="219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7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673257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7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3"/>
                    <a:pt x="107" y="287"/>
                    <a:pt x="144" y="287"/>
                  </a:cubicBezTo>
                  <a:cubicBezTo>
                    <a:pt x="182" y="287"/>
                    <a:pt x="220" y="273"/>
                    <a:pt x="246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694760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7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3"/>
                    <a:pt x="108" y="287"/>
                    <a:pt x="144" y="287"/>
                  </a:cubicBezTo>
                  <a:cubicBezTo>
                    <a:pt x="182" y="287"/>
                    <a:pt x="219" y="273"/>
                    <a:pt x="247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716299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6619463" y="156170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6" y="69"/>
                    <a:pt x="0" y="107"/>
                    <a:pt x="0" y="144"/>
                  </a:cubicBezTo>
                  <a:cubicBezTo>
                    <a:pt x="0" y="182"/>
                    <a:pt x="16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2" y="220"/>
                    <a:pt x="287" y="182"/>
                    <a:pt x="287" y="144"/>
                  </a:cubicBezTo>
                  <a:cubicBezTo>
                    <a:pt x="287" y="107"/>
                    <a:pt x="272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64096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7" y="69"/>
                    <a:pt x="1" y="107"/>
                    <a:pt x="1" y="144"/>
                  </a:cubicBezTo>
                  <a:cubicBezTo>
                    <a:pt x="1" y="182"/>
                    <a:pt x="17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8" y="182"/>
                    <a:pt x="288" y="144"/>
                  </a:cubicBezTo>
                  <a:cubicBezTo>
                    <a:pt x="288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66250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71"/>
                    <a:pt x="1" y="107"/>
                    <a:pt x="1" y="144"/>
                  </a:cubicBezTo>
                  <a:cubicBezTo>
                    <a:pt x="1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7" y="182"/>
                    <a:pt x="287" y="144"/>
                  </a:cubicBezTo>
                  <a:cubicBezTo>
                    <a:pt x="287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6684045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69"/>
                    <a:pt x="0" y="107"/>
                    <a:pt x="0" y="144"/>
                  </a:cubicBezTo>
                  <a:cubicBezTo>
                    <a:pt x="0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1" y="220"/>
                    <a:pt x="287" y="182"/>
                    <a:pt x="287" y="144"/>
                  </a:cubicBezTo>
                  <a:cubicBezTo>
                    <a:pt x="287" y="107"/>
                    <a:pt x="271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705548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6" y="69"/>
                    <a:pt x="1" y="107"/>
                    <a:pt x="1" y="144"/>
                  </a:cubicBezTo>
                  <a:cubicBezTo>
                    <a:pt x="1" y="182"/>
                    <a:pt x="16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2" y="220"/>
                    <a:pt x="288" y="182"/>
                    <a:pt x="288" y="144"/>
                  </a:cubicBezTo>
                  <a:cubicBezTo>
                    <a:pt x="288" y="107"/>
                    <a:pt x="272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608712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0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630251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1" y="41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8" y="15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651754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5"/>
                    <a:pt x="42" y="41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0"/>
                    <a:pt x="16" y="218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6673257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5"/>
                    <a:pt x="43" y="41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0"/>
                    <a:pt x="16" y="218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18" y="271"/>
                    <a:pt x="246" y="245"/>
                  </a:cubicBezTo>
                  <a:cubicBezTo>
                    <a:pt x="272" y="218"/>
                    <a:pt x="287" y="180"/>
                    <a:pt x="287" y="144"/>
                  </a:cubicBezTo>
                  <a:cubicBezTo>
                    <a:pt x="287" y="106"/>
                    <a:pt x="272" y="69"/>
                    <a:pt x="246" y="41"/>
                  </a:cubicBezTo>
                  <a:cubicBezTo>
                    <a:pt x="220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6694760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5"/>
                    <a:pt x="43" y="41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0"/>
                    <a:pt x="17" y="218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8"/>
                    <a:pt x="288" y="180"/>
                    <a:pt x="288" y="144"/>
                  </a:cubicBezTo>
                  <a:cubicBezTo>
                    <a:pt x="288" y="106"/>
                    <a:pt x="273" y="69"/>
                    <a:pt x="247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6716299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6608712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6630251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6651754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8" y="16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2" y="245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6673257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7" y="0"/>
                    <a:pt x="69" y="16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6694760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8" y="0"/>
                    <a:pt x="70" y="16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6716299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6596217" y="1648118"/>
              <a:ext cx="21212" cy="20994"/>
            </a:xfrm>
            <a:custGeom>
              <a:avLst/>
              <a:gdLst/>
              <a:ahLst/>
              <a:cxnLst/>
              <a:rect l="l" t="t" r="r" b="b"/>
              <a:pathLst>
                <a:path w="58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583" y="57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6596217" y="1687455"/>
              <a:ext cx="28150" cy="20994"/>
            </a:xfrm>
            <a:custGeom>
              <a:avLst/>
              <a:gdLst/>
              <a:ahLst/>
              <a:cxnLst/>
              <a:rect l="l" t="t" r="r" b="b"/>
              <a:pathLst>
                <a:path w="775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775" y="577"/>
                  </a:lnTo>
                  <a:cubicBezTo>
                    <a:pt x="669" y="577"/>
                    <a:pt x="583" y="491"/>
                    <a:pt x="583" y="386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6591023" y="1485539"/>
              <a:ext cx="340233" cy="228105"/>
            </a:xfrm>
            <a:custGeom>
              <a:avLst/>
              <a:gdLst/>
              <a:ahLst/>
              <a:cxnLst/>
              <a:rect l="l" t="t" r="r" b="b"/>
              <a:pathLst>
                <a:path w="9367" h="6280" extrusionOk="0">
                  <a:moveTo>
                    <a:pt x="9031" y="287"/>
                  </a:moveTo>
                  <a:cubicBezTo>
                    <a:pt x="9057" y="287"/>
                    <a:pt x="9079" y="308"/>
                    <a:pt x="9079" y="334"/>
                  </a:cubicBezTo>
                  <a:lnTo>
                    <a:pt x="9079" y="577"/>
                  </a:lnTo>
                  <a:lnTo>
                    <a:pt x="4203" y="577"/>
                  </a:lnTo>
                  <a:lnTo>
                    <a:pt x="4203" y="287"/>
                  </a:lnTo>
                  <a:close/>
                  <a:moveTo>
                    <a:pt x="9079" y="862"/>
                  </a:moveTo>
                  <a:lnTo>
                    <a:pt x="9079" y="1083"/>
                  </a:lnTo>
                  <a:lnTo>
                    <a:pt x="4203" y="1083"/>
                  </a:lnTo>
                  <a:lnTo>
                    <a:pt x="4203" y="862"/>
                  </a:lnTo>
                  <a:close/>
                  <a:moveTo>
                    <a:pt x="9079" y="1370"/>
                  </a:moveTo>
                  <a:lnTo>
                    <a:pt x="9079" y="1660"/>
                  </a:lnTo>
                  <a:lnTo>
                    <a:pt x="4203" y="1660"/>
                  </a:lnTo>
                  <a:lnTo>
                    <a:pt x="4203" y="1370"/>
                  </a:lnTo>
                  <a:close/>
                  <a:moveTo>
                    <a:pt x="9079" y="1947"/>
                  </a:moveTo>
                  <a:lnTo>
                    <a:pt x="9079" y="2166"/>
                  </a:lnTo>
                  <a:lnTo>
                    <a:pt x="4203" y="2166"/>
                  </a:lnTo>
                  <a:lnTo>
                    <a:pt x="4203" y="1947"/>
                  </a:lnTo>
                  <a:close/>
                  <a:moveTo>
                    <a:pt x="9079" y="2453"/>
                  </a:moveTo>
                  <a:lnTo>
                    <a:pt x="9079" y="2743"/>
                  </a:lnTo>
                  <a:lnTo>
                    <a:pt x="4196" y="2743"/>
                  </a:lnTo>
                  <a:cubicBezTo>
                    <a:pt x="4200" y="2719"/>
                    <a:pt x="4203" y="2695"/>
                    <a:pt x="4203" y="2670"/>
                  </a:cubicBezTo>
                  <a:lnTo>
                    <a:pt x="4203" y="2453"/>
                  </a:lnTo>
                  <a:close/>
                  <a:moveTo>
                    <a:pt x="3916" y="287"/>
                  </a:moveTo>
                  <a:lnTo>
                    <a:pt x="3916" y="2670"/>
                  </a:lnTo>
                  <a:cubicBezTo>
                    <a:pt x="3916" y="2709"/>
                    <a:pt x="3883" y="2743"/>
                    <a:pt x="3845" y="2743"/>
                  </a:cubicBezTo>
                  <a:lnTo>
                    <a:pt x="1835" y="2743"/>
                  </a:lnTo>
                  <a:cubicBezTo>
                    <a:pt x="1755" y="2743"/>
                    <a:pt x="1692" y="2807"/>
                    <a:pt x="1692" y="2886"/>
                  </a:cubicBezTo>
                  <a:cubicBezTo>
                    <a:pt x="1692" y="2965"/>
                    <a:pt x="1755" y="3030"/>
                    <a:pt x="1835" y="3030"/>
                  </a:cubicBezTo>
                  <a:lnTo>
                    <a:pt x="9079" y="3030"/>
                  </a:lnTo>
                  <a:lnTo>
                    <a:pt x="9079" y="3251"/>
                  </a:lnTo>
                  <a:lnTo>
                    <a:pt x="8143" y="3251"/>
                  </a:lnTo>
                  <a:cubicBezTo>
                    <a:pt x="8064" y="3251"/>
                    <a:pt x="7999" y="3314"/>
                    <a:pt x="7999" y="3394"/>
                  </a:cubicBezTo>
                  <a:cubicBezTo>
                    <a:pt x="7999" y="3473"/>
                    <a:pt x="8064" y="3537"/>
                    <a:pt x="8143" y="3537"/>
                  </a:cubicBezTo>
                  <a:lnTo>
                    <a:pt x="9079" y="3537"/>
                  </a:lnTo>
                  <a:lnTo>
                    <a:pt x="9079" y="3827"/>
                  </a:lnTo>
                  <a:lnTo>
                    <a:pt x="287" y="3827"/>
                  </a:lnTo>
                  <a:lnTo>
                    <a:pt x="287" y="3537"/>
                  </a:lnTo>
                  <a:lnTo>
                    <a:pt x="7531" y="3537"/>
                  </a:lnTo>
                  <a:cubicBezTo>
                    <a:pt x="7610" y="3537"/>
                    <a:pt x="7674" y="3473"/>
                    <a:pt x="7674" y="3394"/>
                  </a:cubicBezTo>
                  <a:cubicBezTo>
                    <a:pt x="7674" y="3314"/>
                    <a:pt x="7610" y="3251"/>
                    <a:pt x="7531" y="3251"/>
                  </a:cubicBezTo>
                  <a:lnTo>
                    <a:pt x="287" y="3251"/>
                  </a:lnTo>
                  <a:lnTo>
                    <a:pt x="287" y="3030"/>
                  </a:lnTo>
                  <a:lnTo>
                    <a:pt x="1205" y="3030"/>
                  </a:lnTo>
                  <a:cubicBezTo>
                    <a:pt x="1284" y="3030"/>
                    <a:pt x="1348" y="2965"/>
                    <a:pt x="1348" y="2886"/>
                  </a:cubicBezTo>
                  <a:cubicBezTo>
                    <a:pt x="1348" y="2807"/>
                    <a:pt x="1284" y="2743"/>
                    <a:pt x="1205" y="2743"/>
                  </a:cubicBezTo>
                  <a:lnTo>
                    <a:pt x="287" y="2743"/>
                  </a:lnTo>
                  <a:lnTo>
                    <a:pt x="287" y="334"/>
                  </a:lnTo>
                  <a:cubicBezTo>
                    <a:pt x="287" y="308"/>
                    <a:pt x="309" y="287"/>
                    <a:pt x="334" y="287"/>
                  </a:cubicBezTo>
                  <a:close/>
                  <a:moveTo>
                    <a:pt x="9079" y="4113"/>
                  </a:moveTo>
                  <a:lnTo>
                    <a:pt x="9079" y="4334"/>
                  </a:lnTo>
                  <a:lnTo>
                    <a:pt x="287" y="4334"/>
                  </a:lnTo>
                  <a:lnTo>
                    <a:pt x="287" y="4113"/>
                  </a:lnTo>
                  <a:close/>
                  <a:moveTo>
                    <a:pt x="9079" y="4620"/>
                  </a:moveTo>
                  <a:lnTo>
                    <a:pt x="9079" y="4910"/>
                  </a:lnTo>
                  <a:lnTo>
                    <a:pt x="287" y="4910"/>
                  </a:lnTo>
                  <a:lnTo>
                    <a:pt x="287" y="4620"/>
                  </a:lnTo>
                  <a:close/>
                  <a:moveTo>
                    <a:pt x="9079" y="5197"/>
                  </a:moveTo>
                  <a:lnTo>
                    <a:pt x="9079" y="5416"/>
                  </a:lnTo>
                  <a:lnTo>
                    <a:pt x="6881" y="5416"/>
                  </a:lnTo>
                  <a:cubicBezTo>
                    <a:pt x="6802" y="5416"/>
                    <a:pt x="6738" y="5481"/>
                    <a:pt x="6738" y="5560"/>
                  </a:cubicBezTo>
                  <a:cubicBezTo>
                    <a:pt x="6738" y="5639"/>
                    <a:pt x="6802" y="5703"/>
                    <a:pt x="6881" y="5703"/>
                  </a:cubicBezTo>
                  <a:lnTo>
                    <a:pt x="9079" y="5703"/>
                  </a:lnTo>
                  <a:lnTo>
                    <a:pt x="9079" y="5945"/>
                  </a:lnTo>
                  <a:cubicBezTo>
                    <a:pt x="9079" y="5971"/>
                    <a:pt x="9057" y="5993"/>
                    <a:pt x="9031" y="5993"/>
                  </a:cubicBezTo>
                  <a:lnTo>
                    <a:pt x="334" y="5993"/>
                  </a:lnTo>
                  <a:cubicBezTo>
                    <a:pt x="309" y="5993"/>
                    <a:pt x="287" y="5971"/>
                    <a:pt x="287" y="5945"/>
                  </a:cubicBezTo>
                  <a:lnTo>
                    <a:pt x="287" y="5703"/>
                  </a:lnTo>
                  <a:lnTo>
                    <a:pt x="6250" y="5703"/>
                  </a:lnTo>
                  <a:cubicBezTo>
                    <a:pt x="6329" y="5703"/>
                    <a:pt x="6394" y="5639"/>
                    <a:pt x="6394" y="5560"/>
                  </a:cubicBezTo>
                  <a:cubicBezTo>
                    <a:pt x="6394" y="5481"/>
                    <a:pt x="6329" y="5416"/>
                    <a:pt x="6250" y="5416"/>
                  </a:cubicBezTo>
                  <a:lnTo>
                    <a:pt x="287" y="5416"/>
                  </a:lnTo>
                  <a:lnTo>
                    <a:pt x="287" y="5197"/>
                  </a:lnTo>
                  <a:close/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5945"/>
                  </a:lnTo>
                  <a:cubicBezTo>
                    <a:pt x="0" y="6131"/>
                    <a:pt x="150" y="6280"/>
                    <a:pt x="334" y="6280"/>
                  </a:cubicBezTo>
                  <a:lnTo>
                    <a:pt x="9031" y="6280"/>
                  </a:lnTo>
                  <a:cubicBezTo>
                    <a:pt x="9215" y="6280"/>
                    <a:pt x="9366" y="6131"/>
                    <a:pt x="9366" y="5945"/>
                  </a:cubicBezTo>
                  <a:lnTo>
                    <a:pt x="9366" y="334"/>
                  </a:lnTo>
                  <a:cubicBezTo>
                    <a:pt x="9366" y="150"/>
                    <a:pt x="9215" y="0"/>
                    <a:pt x="9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>
            <a:spLocks noGrp="1"/>
          </p:cNvSpPr>
          <p:nvPr>
            <p:ph type="subTitle" idx="1"/>
          </p:nvPr>
        </p:nvSpPr>
        <p:spPr>
          <a:xfrm>
            <a:off x="1147200" y="1842761"/>
            <a:ext cx="2907600" cy="35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</a:t>
            </a:r>
            <a:endParaRPr b="1" dirty="0"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3"/>
          </p:nvPr>
        </p:nvSpPr>
        <p:spPr>
          <a:xfrm>
            <a:off x="1147200" y="3420932"/>
            <a:ext cx="2907600" cy="100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Executive privilege is not absolute.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Checks and Balances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Limited </a:t>
            </a:r>
            <a:r>
              <a:rPr lang="zh-CN" altLang="en-US" dirty="0"/>
              <a:t>≠</a:t>
            </a:r>
            <a:r>
              <a:rPr lang="en-US" dirty="0">
                <a:solidFill>
                  <a:schemeClr val="lt1"/>
                </a:solidFill>
              </a:rPr>
              <a:t> cease to exist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xfrm>
            <a:off x="720000" y="347100"/>
            <a:ext cx="7704000" cy="689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273D40"/>
              </a:buClr>
              <a:buSzPts val="600"/>
            </a:pPr>
            <a:r>
              <a:rPr lang="en-US" altLang="zh-CN" sz="1600" dirty="0"/>
              <a:t>Does the president have an absolute right to withhold certain information based on </a:t>
            </a:r>
            <a:r>
              <a:rPr lang="en" altLang="zh-CN" sz="1600" dirty="0">
                <a:solidFill>
                  <a:schemeClr val="dk1"/>
                </a:solidFill>
                <a:highlight>
                  <a:schemeClr val="accent5"/>
                </a:highlight>
              </a:rPr>
              <a:t>executive privilege</a:t>
            </a:r>
            <a:r>
              <a:rPr lang="en-US" altLang="zh-CN" sz="1600" dirty="0"/>
              <a:t>?</a:t>
            </a:r>
          </a:p>
        </p:txBody>
      </p:sp>
      <p:sp>
        <p:nvSpPr>
          <p:cNvPr id="948" name="Google Shape;948;p37"/>
          <p:cNvSpPr/>
          <p:nvPr/>
        </p:nvSpPr>
        <p:spPr>
          <a:xfrm>
            <a:off x="2334410" y="1378130"/>
            <a:ext cx="516366" cy="33402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9" name="Google Shape;949;p37"/>
          <p:cNvCxnSpPr>
            <a:cxnSpLocks/>
            <a:stCxn id="948" idx="2"/>
            <a:endCxn id="942" idx="0"/>
          </p:cNvCxnSpPr>
          <p:nvPr/>
        </p:nvCxnSpPr>
        <p:spPr>
          <a:xfrm>
            <a:off x="2592593" y="1712151"/>
            <a:ext cx="8407" cy="13061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4" name="Google Shape;984;p37"/>
          <p:cNvGrpSpPr/>
          <p:nvPr/>
        </p:nvGrpSpPr>
        <p:grpSpPr>
          <a:xfrm>
            <a:off x="7519750" y="834725"/>
            <a:ext cx="1263425" cy="665825"/>
            <a:chOff x="5478950" y="1267375"/>
            <a:chExt cx="1263425" cy="665825"/>
          </a:xfrm>
        </p:grpSpPr>
        <p:sp>
          <p:nvSpPr>
            <p:cNvPr id="985" name="Google Shape;985;p37"/>
            <p:cNvSpPr/>
            <p:nvPr/>
          </p:nvSpPr>
          <p:spPr>
            <a:xfrm>
              <a:off x="5493350" y="1281150"/>
              <a:ext cx="1234050" cy="638250"/>
            </a:xfrm>
            <a:custGeom>
              <a:avLst/>
              <a:gdLst/>
              <a:ahLst/>
              <a:cxnLst/>
              <a:rect l="l" t="t" r="r" b="b"/>
              <a:pathLst>
                <a:path w="49362" h="25530" extrusionOk="0">
                  <a:moveTo>
                    <a:pt x="20186" y="2456"/>
                  </a:moveTo>
                  <a:cubicBezTo>
                    <a:pt x="20940" y="2456"/>
                    <a:pt x="21693" y="2681"/>
                    <a:pt x="22300" y="3134"/>
                  </a:cubicBezTo>
                  <a:cubicBezTo>
                    <a:pt x="22422" y="3224"/>
                    <a:pt x="22447" y="3397"/>
                    <a:pt x="22357" y="3520"/>
                  </a:cubicBezTo>
                  <a:cubicBezTo>
                    <a:pt x="22303" y="3592"/>
                    <a:pt x="22220" y="3631"/>
                    <a:pt x="22135" y="3631"/>
                  </a:cubicBezTo>
                  <a:cubicBezTo>
                    <a:pt x="22078" y="3631"/>
                    <a:pt x="22020" y="3613"/>
                    <a:pt x="21971" y="3576"/>
                  </a:cubicBezTo>
                  <a:cubicBezTo>
                    <a:pt x="21459" y="3193"/>
                    <a:pt x="20823" y="3003"/>
                    <a:pt x="20187" y="3003"/>
                  </a:cubicBezTo>
                  <a:cubicBezTo>
                    <a:pt x="19523" y="3003"/>
                    <a:pt x="18858" y="3211"/>
                    <a:pt x="18333" y="3625"/>
                  </a:cubicBezTo>
                  <a:cubicBezTo>
                    <a:pt x="18281" y="3664"/>
                    <a:pt x="18222" y="3684"/>
                    <a:pt x="18162" y="3684"/>
                  </a:cubicBezTo>
                  <a:cubicBezTo>
                    <a:pt x="18081" y="3684"/>
                    <a:pt x="17999" y="3647"/>
                    <a:pt x="17945" y="3579"/>
                  </a:cubicBezTo>
                  <a:cubicBezTo>
                    <a:pt x="17850" y="3460"/>
                    <a:pt x="17870" y="3286"/>
                    <a:pt x="17991" y="3192"/>
                  </a:cubicBezTo>
                  <a:cubicBezTo>
                    <a:pt x="18611" y="2702"/>
                    <a:pt x="19399" y="2456"/>
                    <a:pt x="20186" y="2456"/>
                  </a:cubicBezTo>
                  <a:close/>
                  <a:moveTo>
                    <a:pt x="14755" y="20212"/>
                  </a:moveTo>
                  <a:cubicBezTo>
                    <a:pt x="14863" y="20212"/>
                    <a:pt x="14967" y="20276"/>
                    <a:pt x="15009" y="20383"/>
                  </a:cubicBezTo>
                  <a:cubicBezTo>
                    <a:pt x="15328" y="21142"/>
                    <a:pt x="16067" y="21727"/>
                    <a:pt x="16982" y="21946"/>
                  </a:cubicBezTo>
                  <a:cubicBezTo>
                    <a:pt x="17233" y="22006"/>
                    <a:pt x="17484" y="22035"/>
                    <a:pt x="17729" y="22035"/>
                  </a:cubicBezTo>
                  <a:cubicBezTo>
                    <a:pt x="18381" y="22035"/>
                    <a:pt x="18992" y="21830"/>
                    <a:pt x="19448" y="21443"/>
                  </a:cubicBezTo>
                  <a:cubicBezTo>
                    <a:pt x="19498" y="21400"/>
                    <a:pt x="19562" y="21377"/>
                    <a:pt x="19627" y="21377"/>
                  </a:cubicBezTo>
                  <a:cubicBezTo>
                    <a:pt x="19642" y="21377"/>
                    <a:pt x="19657" y="21378"/>
                    <a:pt x="19673" y="21381"/>
                  </a:cubicBezTo>
                  <a:cubicBezTo>
                    <a:pt x="19753" y="21393"/>
                    <a:pt x="19824" y="21443"/>
                    <a:pt x="19865" y="21513"/>
                  </a:cubicBezTo>
                  <a:cubicBezTo>
                    <a:pt x="20364" y="22360"/>
                    <a:pt x="21353" y="22854"/>
                    <a:pt x="22328" y="22854"/>
                  </a:cubicBezTo>
                  <a:cubicBezTo>
                    <a:pt x="22756" y="22854"/>
                    <a:pt x="23181" y="22759"/>
                    <a:pt x="23561" y="22558"/>
                  </a:cubicBezTo>
                  <a:cubicBezTo>
                    <a:pt x="23603" y="22536"/>
                    <a:pt x="23647" y="22526"/>
                    <a:pt x="23690" y="22526"/>
                  </a:cubicBezTo>
                  <a:cubicBezTo>
                    <a:pt x="23789" y="22526"/>
                    <a:pt x="23885" y="22580"/>
                    <a:pt x="23934" y="22674"/>
                  </a:cubicBezTo>
                  <a:cubicBezTo>
                    <a:pt x="24006" y="22804"/>
                    <a:pt x="23956" y="22972"/>
                    <a:pt x="23821" y="23043"/>
                  </a:cubicBezTo>
                  <a:cubicBezTo>
                    <a:pt x="23364" y="23284"/>
                    <a:pt x="22853" y="23398"/>
                    <a:pt x="22342" y="23398"/>
                  </a:cubicBezTo>
                  <a:cubicBezTo>
                    <a:pt x="21275" y="23398"/>
                    <a:pt x="20196" y="22904"/>
                    <a:pt x="19560" y="22047"/>
                  </a:cubicBezTo>
                  <a:cubicBezTo>
                    <a:pt x="19039" y="22400"/>
                    <a:pt x="18399" y="22585"/>
                    <a:pt x="17728" y="22585"/>
                  </a:cubicBezTo>
                  <a:cubicBezTo>
                    <a:pt x="17440" y="22585"/>
                    <a:pt x="17146" y="22551"/>
                    <a:pt x="16854" y="22482"/>
                  </a:cubicBezTo>
                  <a:cubicBezTo>
                    <a:pt x="15768" y="22222"/>
                    <a:pt x="14888" y="21517"/>
                    <a:pt x="14501" y="20595"/>
                  </a:cubicBezTo>
                  <a:cubicBezTo>
                    <a:pt x="14442" y="20454"/>
                    <a:pt x="14508" y="20294"/>
                    <a:pt x="14649" y="20234"/>
                  </a:cubicBezTo>
                  <a:cubicBezTo>
                    <a:pt x="14684" y="20219"/>
                    <a:pt x="14720" y="20212"/>
                    <a:pt x="14755" y="20212"/>
                  </a:cubicBezTo>
                  <a:close/>
                  <a:moveTo>
                    <a:pt x="42388" y="20290"/>
                  </a:moveTo>
                  <a:cubicBezTo>
                    <a:pt x="42541" y="20294"/>
                    <a:pt x="42662" y="20420"/>
                    <a:pt x="42660" y="20572"/>
                  </a:cubicBezTo>
                  <a:cubicBezTo>
                    <a:pt x="42636" y="22149"/>
                    <a:pt x="41093" y="23127"/>
                    <a:pt x="39751" y="23801"/>
                  </a:cubicBezTo>
                  <a:cubicBezTo>
                    <a:pt x="39712" y="23820"/>
                    <a:pt x="39668" y="23830"/>
                    <a:pt x="39628" y="23830"/>
                  </a:cubicBezTo>
                  <a:cubicBezTo>
                    <a:pt x="39526" y="23830"/>
                    <a:pt x="39429" y="23774"/>
                    <a:pt x="39381" y="23678"/>
                  </a:cubicBezTo>
                  <a:cubicBezTo>
                    <a:pt x="39313" y="23541"/>
                    <a:pt x="39368" y="23376"/>
                    <a:pt x="39503" y="23306"/>
                  </a:cubicBezTo>
                  <a:cubicBezTo>
                    <a:pt x="40705" y="22701"/>
                    <a:pt x="42089" y="21844"/>
                    <a:pt x="42107" y="20562"/>
                  </a:cubicBezTo>
                  <a:cubicBezTo>
                    <a:pt x="42110" y="20411"/>
                    <a:pt x="42233" y="20290"/>
                    <a:pt x="42383" y="20290"/>
                  </a:cubicBezTo>
                  <a:close/>
                  <a:moveTo>
                    <a:pt x="22026" y="1"/>
                  </a:moveTo>
                  <a:cubicBezTo>
                    <a:pt x="21052" y="1"/>
                    <a:pt x="20092" y="112"/>
                    <a:pt x="19171" y="331"/>
                  </a:cubicBezTo>
                  <a:cubicBezTo>
                    <a:pt x="13832" y="1601"/>
                    <a:pt x="9969" y="7142"/>
                    <a:pt x="10957" y="12037"/>
                  </a:cubicBezTo>
                  <a:cubicBezTo>
                    <a:pt x="11471" y="11822"/>
                    <a:pt x="12032" y="11710"/>
                    <a:pt x="12590" y="11710"/>
                  </a:cubicBezTo>
                  <a:cubicBezTo>
                    <a:pt x="13146" y="11710"/>
                    <a:pt x="13699" y="11820"/>
                    <a:pt x="14202" y="12049"/>
                  </a:cubicBezTo>
                  <a:cubicBezTo>
                    <a:pt x="14341" y="12112"/>
                    <a:pt x="14403" y="12277"/>
                    <a:pt x="14340" y="12414"/>
                  </a:cubicBezTo>
                  <a:cubicBezTo>
                    <a:pt x="14294" y="12516"/>
                    <a:pt x="14194" y="12576"/>
                    <a:pt x="14089" y="12576"/>
                  </a:cubicBezTo>
                  <a:cubicBezTo>
                    <a:pt x="14051" y="12576"/>
                    <a:pt x="14012" y="12568"/>
                    <a:pt x="13975" y="12552"/>
                  </a:cubicBezTo>
                  <a:cubicBezTo>
                    <a:pt x="13539" y="12354"/>
                    <a:pt x="13061" y="12258"/>
                    <a:pt x="12581" y="12258"/>
                  </a:cubicBezTo>
                  <a:cubicBezTo>
                    <a:pt x="11737" y="12258"/>
                    <a:pt x="10888" y="12554"/>
                    <a:pt x="10259" y="13113"/>
                  </a:cubicBezTo>
                  <a:cubicBezTo>
                    <a:pt x="9273" y="13989"/>
                    <a:pt x="8862" y="15479"/>
                    <a:pt x="9262" y="16737"/>
                  </a:cubicBezTo>
                  <a:cubicBezTo>
                    <a:pt x="9298" y="16849"/>
                    <a:pt x="9258" y="16973"/>
                    <a:pt x="9164" y="17042"/>
                  </a:cubicBezTo>
                  <a:cubicBezTo>
                    <a:pt x="9114" y="17078"/>
                    <a:pt x="9056" y="17096"/>
                    <a:pt x="8998" y="17096"/>
                  </a:cubicBezTo>
                  <a:cubicBezTo>
                    <a:pt x="8944" y="17096"/>
                    <a:pt x="8890" y="17080"/>
                    <a:pt x="8843" y="17048"/>
                  </a:cubicBezTo>
                  <a:cubicBezTo>
                    <a:pt x="8714" y="16959"/>
                    <a:pt x="8555" y="16914"/>
                    <a:pt x="8386" y="16914"/>
                  </a:cubicBezTo>
                  <a:cubicBezTo>
                    <a:pt x="8278" y="16914"/>
                    <a:pt x="8165" y="16933"/>
                    <a:pt x="8051" y="16969"/>
                  </a:cubicBezTo>
                  <a:cubicBezTo>
                    <a:pt x="7715" y="17080"/>
                    <a:pt x="7442" y="17332"/>
                    <a:pt x="7337" y="17630"/>
                  </a:cubicBezTo>
                  <a:cubicBezTo>
                    <a:pt x="7127" y="18219"/>
                    <a:pt x="7432" y="18968"/>
                    <a:pt x="8033" y="19335"/>
                  </a:cubicBezTo>
                  <a:cubicBezTo>
                    <a:pt x="8164" y="19414"/>
                    <a:pt x="8203" y="19583"/>
                    <a:pt x="8125" y="19713"/>
                  </a:cubicBezTo>
                  <a:cubicBezTo>
                    <a:pt x="8072" y="19798"/>
                    <a:pt x="7982" y="19846"/>
                    <a:pt x="7889" y="19846"/>
                  </a:cubicBezTo>
                  <a:cubicBezTo>
                    <a:pt x="7840" y="19846"/>
                    <a:pt x="7791" y="19833"/>
                    <a:pt x="7745" y="19806"/>
                  </a:cubicBezTo>
                  <a:cubicBezTo>
                    <a:pt x="6931" y="19308"/>
                    <a:pt x="6522" y="18272"/>
                    <a:pt x="6816" y="17446"/>
                  </a:cubicBezTo>
                  <a:cubicBezTo>
                    <a:pt x="6980" y="16984"/>
                    <a:pt x="7378" y="16610"/>
                    <a:pt x="7880" y="16446"/>
                  </a:cubicBezTo>
                  <a:cubicBezTo>
                    <a:pt x="8049" y="16390"/>
                    <a:pt x="8220" y="16363"/>
                    <a:pt x="8386" y="16363"/>
                  </a:cubicBezTo>
                  <a:cubicBezTo>
                    <a:pt x="8462" y="16363"/>
                    <a:pt x="8538" y="16369"/>
                    <a:pt x="8612" y="16381"/>
                  </a:cubicBezTo>
                  <a:cubicBezTo>
                    <a:pt x="8394" y="15049"/>
                    <a:pt x="8883" y="13597"/>
                    <a:pt x="9893" y="12700"/>
                  </a:cubicBezTo>
                  <a:cubicBezTo>
                    <a:pt x="10023" y="12584"/>
                    <a:pt x="10164" y="12479"/>
                    <a:pt x="10307" y="12384"/>
                  </a:cubicBezTo>
                  <a:cubicBezTo>
                    <a:pt x="9619" y="12056"/>
                    <a:pt x="8846" y="11883"/>
                    <a:pt x="8049" y="11883"/>
                  </a:cubicBezTo>
                  <a:cubicBezTo>
                    <a:pt x="7119" y="11883"/>
                    <a:pt x="6220" y="12117"/>
                    <a:pt x="5449" y="12561"/>
                  </a:cubicBezTo>
                  <a:cubicBezTo>
                    <a:pt x="3893" y="13457"/>
                    <a:pt x="2868" y="15197"/>
                    <a:pt x="2839" y="16992"/>
                  </a:cubicBezTo>
                  <a:cubicBezTo>
                    <a:pt x="2836" y="17142"/>
                    <a:pt x="2714" y="17263"/>
                    <a:pt x="2565" y="17264"/>
                  </a:cubicBezTo>
                  <a:cubicBezTo>
                    <a:pt x="1927" y="17269"/>
                    <a:pt x="1315" y="17581"/>
                    <a:pt x="842" y="18138"/>
                  </a:cubicBezTo>
                  <a:cubicBezTo>
                    <a:pt x="274" y="18811"/>
                    <a:pt x="1" y="19740"/>
                    <a:pt x="131" y="20562"/>
                  </a:cubicBezTo>
                  <a:cubicBezTo>
                    <a:pt x="404" y="22284"/>
                    <a:pt x="1913" y="23465"/>
                    <a:pt x="3235" y="23996"/>
                  </a:cubicBezTo>
                  <a:cubicBezTo>
                    <a:pt x="4795" y="24622"/>
                    <a:pt x="6517" y="24687"/>
                    <a:pt x="8185" y="24749"/>
                  </a:cubicBezTo>
                  <a:lnTo>
                    <a:pt x="22044" y="25271"/>
                  </a:lnTo>
                  <a:cubicBezTo>
                    <a:pt x="25407" y="25399"/>
                    <a:pt x="28886" y="25530"/>
                    <a:pt x="32316" y="25530"/>
                  </a:cubicBezTo>
                  <a:lnTo>
                    <a:pt x="32317" y="25530"/>
                  </a:lnTo>
                  <a:cubicBezTo>
                    <a:pt x="35431" y="25530"/>
                    <a:pt x="38185" y="25421"/>
                    <a:pt x="40736" y="25196"/>
                  </a:cubicBezTo>
                  <a:cubicBezTo>
                    <a:pt x="42629" y="25029"/>
                    <a:pt x="44793" y="24761"/>
                    <a:pt x="46519" y="23660"/>
                  </a:cubicBezTo>
                  <a:cubicBezTo>
                    <a:pt x="48071" y="22671"/>
                    <a:pt x="49361" y="20662"/>
                    <a:pt x="48826" y="18737"/>
                  </a:cubicBezTo>
                  <a:cubicBezTo>
                    <a:pt x="48493" y="17542"/>
                    <a:pt x="47210" y="16606"/>
                    <a:pt x="45906" y="16606"/>
                  </a:cubicBezTo>
                  <a:cubicBezTo>
                    <a:pt x="45328" y="16606"/>
                    <a:pt x="44822" y="16801"/>
                    <a:pt x="44441" y="17172"/>
                  </a:cubicBezTo>
                  <a:cubicBezTo>
                    <a:pt x="44389" y="17223"/>
                    <a:pt x="44319" y="17249"/>
                    <a:pt x="44248" y="17249"/>
                  </a:cubicBezTo>
                  <a:cubicBezTo>
                    <a:pt x="44214" y="17249"/>
                    <a:pt x="44180" y="17243"/>
                    <a:pt x="44147" y="17231"/>
                  </a:cubicBezTo>
                  <a:cubicBezTo>
                    <a:pt x="44046" y="17191"/>
                    <a:pt x="43978" y="17095"/>
                    <a:pt x="43973" y="16986"/>
                  </a:cubicBezTo>
                  <a:cubicBezTo>
                    <a:pt x="43895" y="15444"/>
                    <a:pt x="42824" y="13942"/>
                    <a:pt x="41238" y="13160"/>
                  </a:cubicBezTo>
                  <a:cubicBezTo>
                    <a:pt x="40317" y="12707"/>
                    <a:pt x="39240" y="12476"/>
                    <a:pt x="38038" y="12476"/>
                  </a:cubicBezTo>
                  <a:cubicBezTo>
                    <a:pt x="37583" y="12476"/>
                    <a:pt x="37109" y="12511"/>
                    <a:pt x="36628" y="12577"/>
                  </a:cubicBezTo>
                  <a:cubicBezTo>
                    <a:pt x="36917" y="12708"/>
                    <a:pt x="37193" y="12873"/>
                    <a:pt x="37445" y="13072"/>
                  </a:cubicBezTo>
                  <a:cubicBezTo>
                    <a:pt x="38550" y="13950"/>
                    <a:pt x="39135" y="15421"/>
                    <a:pt x="38932" y="16817"/>
                  </a:cubicBezTo>
                  <a:cubicBezTo>
                    <a:pt x="38912" y="16955"/>
                    <a:pt x="38795" y="17053"/>
                    <a:pt x="38659" y="17053"/>
                  </a:cubicBezTo>
                  <a:cubicBezTo>
                    <a:pt x="38647" y="17053"/>
                    <a:pt x="38633" y="17052"/>
                    <a:pt x="38620" y="17051"/>
                  </a:cubicBezTo>
                  <a:cubicBezTo>
                    <a:pt x="38469" y="17028"/>
                    <a:pt x="38364" y="16890"/>
                    <a:pt x="38386" y="16739"/>
                  </a:cubicBezTo>
                  <a:cubicBezTo>
                    <a:pt x="38561" y="15532"/>
                    <a:pt x="38057" y="14262"/>
                    <a:pt x="37102" y="13506"/>
                  </a:cubicBezTo>
                  <a:cubicBezTo>
                    <a:pt x="36483" y="13014"/>
                    <a:pt x="35698" y="12756"/>
                    <a:pt x="34914" y="12756"/>
                  </a:cubicBezTo>
                  <a:cubicBezTo>
                    <a:pt x="34488" y="12756"/>
                    <a:pt x="34062" y="12832"/>
                    <a:pt x="33662" y="12988"/>
                  </a:cubicBezTo>
                  <a:cubicBezTo>
                    <a:pt x="33629" y="13001"/>
                    <a:pt x="33595" y="13007"/>
                    <a:pt x="33561" y="13007"/>
                  </a:cubicBezTo>
                  <a:cubicBezTo>
                    <a:pt x="33451" y="13007"/>
                    <a:pt x="33347" y="12941"/>
                    <a:pt x="33303" y="12833"/>
                  </a:cubicBezTo>
                  <a:cubicBezTo>
                    <a:pt x="33249" y="12691"/>
                    <a:pt x="33318" y="12531"/>
                    <a:pt x="33460" y="12474"/>
                  </a:cubicBezTo>
                  <a:cubicBezTo>
                    <a:pt x="33922" y="12294"/>
                    <a:pt x="34414" y="12206"/>
                    <a:pt x="34906" y="12206"/>
                  </a:cubicBezTo>
                  <a:cubicBezTo>
                    <a:pt x="35267" y="12206"/>
                    <a:pt x="35628" y="12253"/>
                    <a:pt x="35977" y="12346"/>
                  </a:cubicBezTo>
                  <a:cubicBezTo>
                    <a:pt x="35978" y="12313"/>
                    <a:pt x="35982" y="12282"/>
                    <a:pt x="35995" y="12250"/>
                  </a:cubicBezTo>
                  <a:cubicBezTo>
                    <a:pt x="37169" y="9373"/>
                    <a:pt x="34563" y="6286"/>
                    <a:pt x="33737" y="5407"/>
                  </a:cubicBezTo>
                  <a:cubicBezTo>
                    <a:pt x="30549" y="2022"/>
                    <a:pt x="26171" y="1"/>
                    <a:pt x="2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678175" y="1745900"/>
              <a:ext cx="10375" cy="14475"/>
            </a:xfrm>
            <a:custGeom>
              <a:avLst/>
              <a:gdLst/>
              <a:ahLst/>
              <a:cxnLst/>
              <a:rect l="l" t="t" r="r" b="b"/>
              <a:pathLst>
                <a:path w="415" h="579" extrusionOk="0">
                  <a:moveTo>
                    <a:pt x="10" y="1"/>
                  </a:moveTo>
                  <a:cubicBezTo>
                    <a:pt x="7" y="4"/>
                    <a:pt x="2" y="5"/>
                    <a:pt x="0" y="7"/>
                  </a:cubicBezTo>
                  <a:cubicBezTo>
                    <a:pt x="94" y="220"/>
                    <a:pt x="232" y="418"/>
                    <a:pt x="415" y="579"/>
                  </a:cubicBezTo>
                  <a:cubicBezTo>
                    <a:pt x="263" y="398"/>
                    <a:pt x="125" y="206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97700" y="1741425"/>
              <a:ext cx="1204975" cy="178000"/>
            </a:xfrm>
            <a:custGeom>
              <a:avLst/>
              <a:gdLst/>
              <a:ahLst/>
              <a:cxnLst/>
              <a:rect l="l" t="t" r="r" b="b"/>
              <a:pathLst>
                <a:path w="48199" h="7120" extrusionOk="0">
                  <a:moveTo>
                    <a:pt x="14581" y="1801"/>
                  </a:moveTo>
                  <a:cubicBezTo>
                    <a:pt x="14689" y="1801"/>
                    <a:pt x="14793" y="1865"/>
                    <a:pt x="14835" y="1972"/>
                  </a:cubicBezTo>
                  <a:cubicBezTo>
                    <a:pt x="15154" y="2731"/>
                    <a:pt x="15893" y="3316"/>
                    <a:pt x="16808" y="3535"/>
                  </a:cubicBezTo>
                  <a:cubicBezTo>
                    <a:pt x="17059" y="3595"/>
                    <a:pt x="17310" y="3624"/>
                    <a:pt x="17555" y="3624"/>
                  </a:cubicBezTo>
                  <a:cubicBezTo>
                    <a:pt x="18207" y="3624"/>
                    <a:pt x="18818" y="3419"/>
                    <a:pt x="19274" y="3032"/>
                  </a:cubicBezTo>
                  <a:cubicBezTo>
                    <a:pt x="19324" y="2989"/>
                    <a:pt x="19388" y="2966"/>
                    <a:pt x="19453" y="2966"/>
                  </a:cubicBezTo>
                  <a:cubicBezTo>
                    <a:pt x="19468" y="2966"/>
                    <a:pt x="19483" y="2967"/>
                    <a:pt x="19499" y="2970"/>
                  </a:cubicBezTo>
                  <a:cubicBezTo>
                    <a:pt x="19579" y="2982"/>
                    <a:pt x="19650" y="3032"/>
                    <a:pt x="19691" y="3102"/>
                  </a:cubicBezTo>
                  <a:cubicBezTo>
                    <a:pt x="20190" y="3949"/>
                    <a:pt x="21179" y="4443"/>
                    <a:pt x="22154" y="4443"/>
                  </a:cubicBezTo>
                  <a:cubicBezTo>
                    <a:pt x="22582" y="4443"/>
                    <a:pt x="23007" y="4348"/>
                    <a:pt x="23387" y="4147"/>
                  </a:cubicBezTo>
                  <a:cubicBezTo>
                    <a:pt x="23429" y="4125"/>
                    <a:pt x="23473" y="4115"/>
                    <a:pt x="23516" y="4115"/>
                  </a:cubicBezTo>
                  <a:cubicBezTo>
                    <a:pt x="23615" y="4115"/>
                    <a:pt x="23711" y="4169"/>
                    <a:pt x="23760" y="4263"/>
                  </a:cubicBezTo>
                  <a:cubicBezTo>
                    <a:pt x="23832" y="4393"/>
                    <a:pt x="23782" y="4561"/>
                    <a:pt x="23647" y="4632"/>
                  </a:cubicBezTo>
                  <a:cubicBezTo>
                    <a:pt x="23190" y="4873"/>
                    <a:pt x="22679" y="4987"/>
                    <a:pt x="22168" y="4987"/>
                  </a:cubicBezTo>
                  <a:cubicBezTo>
                    <a:pt x="21101" y="4987"/>
                    <a:pt x="20022" y="4493"/>
                    <a:pt x="19386" y="3636"/>
                  </a:cubicBezTo>
                  <a:cubicBezTo>
                    <a:pt x="18865" y="3989"/>
                    <a:pt x="18225" y="4174"/>
                    <a:pt x="17554" y="4174"/>
                  </a:cubicBezTo>
                  <a:cubicBezTo>
                    <a:pt x="17266" y="4174"/>
                    <a:pt x="16972" y="4140"/>
                    <a:pt x="16680" y="4071"/>
                  </a:cubicBezTo>
                  <a:cubicBezTo>
                    <a:pt x="15594" y="3811"/>
                    <a:pt x="14714" y="3106"/>
                    <a:pt x="14327" y="2184"/>
                  </a:cubicBezTo>
                  <a:cubicBezTo>
                    <a:pt x="14268" y="2043"/>
                    <a:pt x="14334" y="1883"/>
                    <a:pt x="14475" y="1823"/>
                  </a:cubicBezTo>
                  <a:cubicBezTo>
                    <a:pt x="14510" y="1808"/>
                    <a:pt x="14546" y="1801"/>
                    <a:pt x="14581" y="1801"/>
                  </a:cubicBezTo>
                  <a:close/>
                  <a:moveTo>
                    <a:pt x="42214" y="1879"/>
                  </a:moveTo>
                  <a:cubicBezTo>
                    <a:pt x="42366" y="1883"/>
                    <a:pt x="42487" y="2006"/>
                    <a:pt x="42484" y="2159"/>
                  </a:cubicBezTo>
                  <a:cubicBezTo>
                    <a:pt x="42462" y="3738"/>
                    <a:pt x="40919" y="4716"/>
                    <a:pt x="39577" y="5390"/>
                  </a:cubicBezTo>
                  <a:cubicBezTo>
                    <a:pt x="39538" y="5409"/>
                    <a:pt x="39494" y="5419"/>
                    <a:pt x="39454" y="5419"/>
                  </a:cubicBezTo>
                  <a:cubicBezTo>
                    <a:pt x="39352" y="5419"/>
                    <a:pt x="39255" y="5363"/>
                    <a:pt x="39207" y="5267"/>
                  </a:cubicBezTo>
                  <a:cubicBezTo>
                    <a:pt x="39139" y="5130"/>
                    <a:pt x="39194" y="4965"/>
                    <a:pt x="39329" y="4895"/>
                  </a:cubicBezTo>
                  <a:cubicBezTo>
                    <a:pt x="40531" y="4290"/>
                    <a:pt x="41915" y="3433"/>
                    <a:pt x="41933" y="2151"/>
                  </a:cubicBezTo>
                  <a:cubicBezTo>
                    <a:pt x="41936" y="2000"/>
                    <a:pt x="42059" y="1879"/>
                    <a:pt x="42209" y="1879"/>
                  </a:cubicBezTo>
                  <a:close/>
                  <a:moveTo>
                    <a:pt x="14261" y="0"/>
                  </a:moveTo>
                  <a:cubicBezTo>
                    <a:pt x="13621" y="1287"/>
                    <a:pt x="12236" y="2168"/>
                    <a:pt x="10800" y="2205"/>
                  </a:cubicBezTo>
                  <a:cubicBezTo>
                    <a:pt x="10768" y="2206"/>
                    <a:pt x="10737" y="2206"/>
                    <a:pt x="10706" y="2206"/>
                  </a:cubicBezTo>
                  <a:cubicBezTo>
                    <a:pt x="9704" y="2206"/>
                    <a:pt x="8718" y="1799"/>
                    <a:pt x="7981" y="1120"/>
                  </a:cubicBezTo>
                  <a:lnTo>
                    <a:pt x="7981" y="1120"/>
                  </a:lnTo>
                  <a:cubicBezTo>
                    <a:pt x="7991" y="1182"/>
                    <a:pt x="7982" y="1246"/>
                    <a:pt x="7946" y="1302"/>
                  </a:cubicBezTo>
                  <a:cubicBezTo>
                    <a:pt x="7894" y="1387"/>
                    <a:pt x="7804" y="1435"/>
                    <a:pt x="7710" y="1435"/>
                  </a:cubicBezTo>
                  <a:cubicBezTo>
                    <a:pt x="7662" y="1435"/>
                    <a:pt x="7613" y="1422"/>
                    <a:pt x="7567" y="1394"/>
                  </a:cubicBezTo>
                  <a:cubicBezTo>
                    <a:pt x="7220" y="1182"/>
                    <a:pt x="6948" y="872"/>
                    <a:pt x="6771" y="523"/>
                  </a:cubicBezTo>
                  <a:cubicBezTo>
                    <a:pt x="5278" y="1636"/>
                    <a:pt x="3660" y="2696"/>
                    <a:pt x="1818" y="2771"/>
                  </a:cubicBezTo>
                  <a:cubicBezTo>
                    <a:pt x="1773" y="2773"/>
                    <a:pt x="1727" y="2774"/>
                    <a:pt x="1681" y="2774"/>
                  </a:cubicBezTo>
                  <a:cubicBezTo>
                    <a:pt x="1110" y="2774"/>
                    <a:pt x="529" y="2631"/>
                    <a:pt x="1" y="2384"/>
                  </a:cubicBezTo>
                  <a:lnTo>
                    <a:pt x="1" y="2384"/>
                  </a:lnTo>
                  <a:cubicBezTo>
                    <a:pt x="367" y="3980"/>
                    <a:pt x="1796" y="5081"/>
                    <a:pt x="3057" y="5586"/>
                  </a:cubicBezTo>
                  <a:cubicBezTo>
                    <a:pt x="4617" y="6212"/>
                    <a:pt x="6339" y="6277"/>
                    <a:pt x="8006" y="6339"/>
                  </a:cubicBezTo>
                  <a:lnTo>
                    <a:pt x="21866" y="6861"/>
                  </a:lnTo>
                  <a:cubicBezTo>
                    <a:pt x="25229" y="6989"/>
                    <a:pt x="28708" y="7120"/>
                    <a:pt x="32138" y="7120"/>
                  </a:cubicBezTo>
                  <a:lnTo>
                    <a:pt x="32139" y="7120"/>
                  </a:lnTo>
                  <a:cubicBezTo>
                    <a:pt x="35253" y="7120"/>
                    <a:pt x="38007" y="7011"/>
                    <a:pt x="40558" y="6786"/>
                  </a:cubicBezTo>
                  <a:cubicBezTo>
                    <a:pt x="42451" y="6620"/>
                    <a:pt x="44614" y="6351"/>
                    <a:pt x="46341" y="5250"/>
                  </a:cubicBezTo>
                  <a:cubicBezTo>
                    <a:pt x="47074" y="4782"/>
                    <a:pt x="47747" y="4085"/>
                    <a:pt x="48199" y="3277"/>
                  </a:cubicBezTo>
                  <a:lnTo>
                    <a:pt x="48199" y="3277"/>
                  </a:lnTo>
                  <a:cubicBezTo>
                    <a:pt x="47794" y="3412"/>
                    <a:pt x="47378" y="3510"/>
                    <a:pt x="46951" y="3565"/>
                  </a:cubicBezTo>
                  <a:cubicBezTo>
                    <a:pt x="46749" y="3591"/>
                    <a:pt x="46543" y="3603"/>
                    <a:pt x="46337" y="3603"/>
                  </a:cubicBezTo>
                  <a:cubicBezTo>
                    <a:pt x="44294" y="3603"/>
                    <a:pt x="42160" y="2359"/>
                    <a:pt x="41833" y="363"/>
                  </a:cubicBezTo>
                  <a:cubicBezTo>
                    <a:pt x="40788" y="1341"/>
                    <a:pt x="39354" y="1858"/>
                    <a:pt x="37925" y="1858"/>
                  </a:cubicBezTo>
                  <a:cubicBezTo>
                    <a:pt x="37057" y="1858"/>
                    <a:pt x="36191" y="1667"/>
                    <a:pt x="35416" y="1273"/>
                  </a:cubicBezTo>
                  <a:cubicBezTo>
                    <a:pt x="35110" y="1119"/>
                    <a:pt x="34800" y="930"/>
                    <a:pt x="34459" y="930"/>
                  </a:cubicBezTo>
                  <a:cubicBezTo>
                    <a:pt x="34450" y="930"/>
                    <a:pt x="34441" y="931"/>
                    <a:pt x="34432" y="931"/>
                  </a:cubicBezTo>
                  <a:cubicBezTo>
                    <a:pt x="34072" y="942"/>
                    <a:pt x="33759" y="1170"/>
                    <a:pt x="33457" y="1366"/>
                  </a:cubicBezTo>
                  <a:cubicBezTo>
                    <a:pt x="32223" y="2168"/>
                    <a:pt x="30759" y="2560"/>
                    <a:pt x="29291" y="2560"/>
                  </a:cubicBezTo>
                  <a:cubicBezTo>
                    <a:pt x="27373" y="2560"/>
                    <a:pt x="25449" y="1891"/>
                    <a:pt x="24030" y="595"/>
                  </a:cubicBezTo>
                  <a:cubicBezTo>
                    <a:pt x="22860" y="1853"/>
                    <a:pt x="21158" y="2466"/>
                    <a:pt x="19449" y="2466"/>
                  </a:cubicBezTo>
                  <a:cubicBezTo>
                    <a:pt x="17450" y="2466"/>
                    <a:pt x="15441" y="1627"/>
                    <a:pt x="14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78950" y="1267375"/>
              <a:ext cx="1263425" cy="665825"/>
            </a:xfrm>
            <a:custGeom>
              <a:avLst/>
              <a:gdLst/>
              <a:ahLst/>
              <a:cxnLst/>
              <a:rect l="l" t="t" r="r" b="b"/>
              <a:pathLst>
                <a:path w="50537" h="26633" extrusionOk="0">
                  <a:moveTo>
                    <a:pt x="22597" y="552"/>
                  </a:moveTo>
                  <a:cubicBezTo>
                    <a:pt x="26742" y="552"/>
                    <a:pt x="31120" y="2573"/>
                    <a:pt x="34308" y="5958"/>
                  </a:cubicBezTo>
                  <a:cubicBezTo>
                    <a:pt x="35133" y="6836"/>
                    <a:pt x="37740" y="9924"/>
                    <a:pt x="36566" y="12801"/>
                  </a:cubicBezTo>
                  <a:cubicBezTo>
                    <a:pt x="36553" y="12833"/>
                    <a:pt x="36549" y="12864"/>
                    <a:pt x="36548" y="12897"/>
                  </a:cubicBezTo>
                  <a:cubicBezTo>
                    <a:pt x="36199" y="12805"/>
                    <a:pt x="35838" y="12758"/>
                    <a:pt x="35477" y="12758"/>
                  </a:cubicBezTo>
                  <a:cubicBezTo>
                    <a:pt x="34985" y="12758"/>
                    <a:pt x="34493" y="12845"/>
                    <a:pt x="34031" y="13025"/>
                  </a:cubicBezTo>
                  <a:cubicBezTo>
                    <a:pt x="33889" y="13081"/>
                    <a:pt x="33818" y="13240"/>
                    <a:pt x="33874" y="13384"/>
                  </a:cubicBezTo>
                  <a:cubicBezTo>
                    <a:pt x="33917" y="13492"/>
                    <a:pt x="34021" y="13559"/>
                    <a:pt x="34131" y="13559"/>
                  </a:cubicBezTo>
                  <a:cubicBezTo>
                    <a:pt x="34165" y="13559"/>
                    <a:pt x="34200" y="13553"/>
                    <a:pt x="34233" y="13539"/>
                  </a:cubicBezTo>
                  <a:cubicBezTo>
                    <a:pt x="34632" y="13383"/>
                    <a:pt x="35058" y="13307"/>
                    <a:pt x="35485" y="13307"/>
                  </a:cubicBezTo>
                  <a:cubicBezTo>
                    <a:pt x="36269" y="13307"/>
                    <a:pt x="37054" y="13565"/>
                    <a:pt x="37673" y="14057"/>
                  </a:cubicBezTo>
                  <a:cubicBezTo>
                    <a:pt x="38628" y="14814"/>
                    <a:pt x="39131" y="16084"/>
                    <a:pt x="38957" y="17290"/>
                  </a:cubicBezTo>
                  <a:cubicBezTo>
                    <a:pt x="38935" y="17441"/>
                    <a:pt x="39040" y="17581"/>
                    <a:pt x="39190" y="17602"/>
                  </a:cubicBezTo>
                  <a:cubicBezTo>
                    <a:pt x="39204" y="17604"/>
                    <a:pt x="39216" y="17604"/>
                    <a:pt x="39230" y="17604"/>
                  </a:cubicBezTo>
                  <a:cubicBezTo>
                    <a:pt x="39365" y="17604"/>
                    <a:pt x="39483" y="17506"/>
                    <a:pt x="39503" y="17368"/>
                  </a:cubicBezTo>
                  <a:cubicBezTo>
                    <a:pt x="39706" y="15972"/>
                    <a:pt x="39121" y="14501"/>
                    <a:pt x="38015" y="13623"/>
                  </a:cubicBezTo>
                  <a:cubicBezTo>
                    <a:pt x="37763" y="13424"/>
                    <a:pt x="37488" y="13260"/>
                    <a:pt x="37198" y="13128"/>
                  </a:cubicBezTo>
                  <a:cubicBezTo>
                    <a:pt x="37679" y="13062"/>
                    <a:pt x="38153" y="13027"/>
                    <a:pt x="38608" y="13027"/>
                  </a:cubicBezTo>
                  <a:cubicBezTo>
                    <a:pt x="39811" y="13027"/>
                    <a:pt x="40888" y="13258"/>
                    <a:pt x="41808" y="13711"/>
                  </a:cubicBezTo>
                  <a:cubicBezTo>
                    <a:pt x="43395" y="14493"/>
                    <a:pt x="44466" y="15997"/>
                    <a:pt x="44539" y="17539"/>
                  </a:cubicBezTo>
                  <a:cubicBezTo>
                    <a:pt x="44549" y="17646"/>
                    <a:pt x="44617" y="17742"/>
                    <a:pt x="44718" y="17782"/>
                  </a:cubicBezTo>
                  <a:cubicBezTo>
                    <a:pt x="44750" y="17794"/>
                    <a:pt x="44785" y="17800"/>
                    <a:pt x="44819" y="17800"/>
                  </a:cubicBezTo>
                  <a:cubicBezTo>
                    <a:pt x="44889" y="17800"/>
                    <a:pt x="44959" y="17774"/>
                    <a:pt x="45012" y="17723"/>
                  </a:cubicBezTo>
                  <a:cubicBezTo>
                    <a:pt x="45393" y="17352"/>
                    <a:pt x="45900" y="17157"/>
                    <a:pt x="46477" y="17157"/>
                  </a:cubicBezTo>
                  <a:cubicBezTo>
                    <a:pt x="47781" y="17157"/>
                    <a:pt x="49063" y="18093"/>
                    <a:pt x="49397" y="19288"/>
                  </a:cubicBezTo>
                  <a:cubicBezTo>
                    <a:pt x="49933" y="21214"/>
                    <a:pt x="48641" y="23222"/>
                    <a:pt x="47089" y="24211"/>
                  </a:cubicBezTo>
                  <a:cubicBezTo>
                    <a:pt x="45363" y="25312"/>
                    <a:pt x="43200" y="25580"/>
                    <a:pt x="41307" y="25747"/>
                  </a:cubicBezTo>
                  <a:cubicBezTo>
                    <a:pt x="38756" y="25972"/>
                    <a:pt x="36002" y="26081"/>
                    <a:pt x="32888" y="26081"/>
                  </a:cubicBezTo>
                  <a:lnTo>
                    <a:pt x="32887" y="26081"/>
                  </a:lnTo>
                  <a:cubicBezTo>
                    <a:pt x="29456" y="26081"/>
                    <a:pt x="25978" y="25950"/>
                    <a:pt x="22615" y="25822"/>
                  </a:cubicBezTo>
                  <a:lnTo>
                    <a:pt x="8755" y="25300"/>
                  </a:lnTo>
                  <a:cubicBezTo>
                    <a:pt x="7088" y="25237"/>
                    <a:pt x="5366" y="25171"/>
                    <a:pt x="3806" y="24547"/>
                  </a:cubicBezTo>
                  <a:cubicBezTo>
                    <a:pt x="2485" y="24017"/>
                    <a:pt x="976" y="22835"/>
                    <a:pt x="702" y="21113"/>
                  </a:cubicBezTo>
                  <a:cubicBezTo>
                    <a:pt x="572" y="20291"/>
                    <a:pt x="844" y="19363"/>
                    <a:pt x="1413" y="18689"/>
                  </a:cubicBezTo>
                  <a:cubicBezTo>
                    <a:pt x="1887" y="18130"/>
                    <a:pt x="2498" y="17820"/>
                    <a:pt x="3136" y="17815"/>
                  </a:cubicBezTo>
                  <a:cubicBezTo>
                    <a:pt x="3285" y="17814"/>
                    <a:pt x="3407" y="17693"/>
                    <a:pt x="3410" y="17543"/>
                  </a:cubicBezTo>
                  <a:cubicBezTo>
                    <a:pt x="3438" y="15748"/>
                    <a:pt x="4462" y="14007"/>
                    <a:pt x="6020" y="13112"/>
                  </a:cubicBezTo>
                  <a:cubicBezTo>
                    <a:pt x="6791" y="12668"/>
                    <a:pt x="7689" y="12434"/>
                    <a:pt x="8620" y="12434"/>
                  </a:cubicBezTo>
                  <a:cubicBezTo>
                    <a:pt x="9414" y="12434"/>
                    <a:pt x="10189" y="12605"/>
                    <a:pt x="10878" y="12935"/>
                  </a:cubicBezTo>
                  <a:cubicBezTo>
                    <a:pt x="10733" y="13030"/>
                    <a:pt x="10594" y="13135"/>
                    <a:pt x="10464" y="13251"/>
                  </a:cubicBezTo>
                  <a:cubicBezTo>
                    <a:pt x="9454" y="14148"/>
                    <a:pt x="8965" y="15599"/>
                    <a:pt x="9182" y="16932"/>
                  </a:cubicBezTo>
                  <a:cubicBezTo>
                    <a:pt x="9109" y="16920"/>
                    <a:pt x="9033" y="16914"/>
                    <a:pt x="8957" y="16914"/>
                  </a:cubicBezTo>
                  <a:cubicBezTo>
                    <a:pt x="8791" y="16914"/>
                    <a:pt x="8620" y="16941"/>
                    <a:pt x="8451" y="16997"/>
                  </a:cubicBezTo>
                  <a:cubicBezTo>
                    <a:pt x="7949" y="17161"/>
                    <a:pt x="7551" y="17535"/>
                    <a:pt x="7387" y="17997"/>
                  </a:cubicBezTo>
                  <a:cubicBezTo>
                    <a:pt x="7093" y="18823"/>
                    <a:pt x="7501" y="19859"/>
                    <a:pt x="8316" y="20357"/>
                  </a:cubicBezTo>
                  <a:cubicBezTo>
                    <a:pt x="8360" y="20384"/>
                    <a:pt x="8410" y="20397"/>
                    <a:pt x="8459" y="20397"/>
                  </a:cubicBezTo>
                  <a:cubicBezTo>
                    <a:pt x="8553" y="20397"/>
                    <a:pt x="8643" y="20349"/>
                    <a:pt x="8695" y="20264"/>
                  </a:cubicBezTo>
                  <a:cubicBezTo>
                    <a:pt x="8776" y="20134"/>
                    <a:pt x="8734" y="19964"/>
                    <a:pt x="8604" y="19886"/>
                  </a:cubicBezTo>
                  <a:cubicBezTo>
                    <a:pt x="8004" y="19519"/>
                    <a:pt x="7699" y="18770"/>
                    <a:pt x="7907" y="18181"/>
                  </a:cubicBezTo>
                  <a:cubicBezTo>
                    <a:pt x="8013" y="17883"/>
                    <a:pt x="8288" y="17631"/>
                    <a:pt x="8622" y="17520"/>
                  </a:cubicBezTo>
                  <a:cubicBezTo>
                    <a:pt x="8735" y="17484"/>
                    <a:pt x="8848" y="17465"/>
                    <a:pt x="8957" y="17465"/>
                  </a:cubicBezTo>
                  <a:cubicBezTo>
                    <a:pt x="9126" y="17465"/>
                    <a:pt x="9284" y="17510"/>
                    <a:pt x="9414" y="17599"/>
                  </a:cubicBezTo>
                  <a:cubicBezTo>
                    <a:pt x="9461" y="17631"/>
                    <a:pt x="9515" y="17647"/>
                    <a:pt x="9569" y="17647"/>
                  </a:cubicBezTo>
                  <a:cubicBezTo>
                    <a:pt x="9627" y="17647"/>
                    <a:pt x="9685" y="17629"/>
                    <a:pt x="9734" y="17593"/>
                  </a:cubicBezTo>
                  <a:cubicBezTo>
                    <a:pt x="9829" y="17521"/>
                    <a:pt x="9869" y="17400"/>
                    <a:pt x="9833" y="17288"/>
                  </a:cubicBezTo>
                  <a:cubicBezTo>
                    <a:pt x="9433" y="16030"/>
                    <a:pt x="9843" y="14540"/>
                    <a:pt x="10830" y="13664"/>
                  </a:cubicBezTo>
                  <a:cubicBezTo>
                    <a:pt x="11459" y="13105"/>
                    <a:pt x="12308" y="12809"/>
                    <a:pt x="13152" y="12809"/>
                  </a:cubicBezTo>
                  <a:cubicBezTo>
                    <a:pt x="13632" y="12809"/>
                    <a:pt x="14110" y="12905"/>
                    <a:pt x="14545" y="13103"/>
                  </a:cubicBezTo>
                  <a:cubicBezTo>
                    <a:pt x="14583" y="13120"/>
                    <a:pt x="14622" y="13128"/>
                    <a:pt x="14660" y="13128"/>
                  </a:cubicBezTo>
                  <a:cubicBezTo>
                    <a:pt x="14765" y="13128"/>
                    <a:pt x="14865" y="13067"/>
                    <a:pt x="14911" y="12965"/>
                  </a:cubicBezTo>
                  <a:cubicBezTo>
                    <a:pt x="14974" y="12826"/>
                    <a:pt x="14912" y="12662"/>
                    <a:pt x="14772" y="12600"/>
                  </a:cubicBezTo>
                  <a:cubicBezTo>
                    <a:pt x="14268" y="12371"/>
                    <a:pt x="13715" y="12261"/>
                    <a:pt x="13160" y="12261"/>
                  </a:cubicBezTo>
                  <a:cubicBezTo>
                    <a:pt x="12601" y="12261"/>
                    <a:pt x="12041" y="12373"/>
                    <a:pt x="11528" y="12588"/>
                  </a:cubicBezTo>
                  <a:cubicBezTo>
                    <a:pt x="10540" y="7693"/>
                    <a:pt x="14403" y="2152"/>
                    <a:pt x="19741" y="882"/>
                  </a:cubicBezTo>
                  <a:cubicBezTo>
                    <a:pt x="20663" y="663"/>
                    <a:pt x="21623" y="552"/>
                    <a:pt x="22597" y="552"/>
                  </a:cubicBezTo>
                  <a:close/>
                  <a:moveTo>
                    <a:pt x="22599" y="1"/>
                  </a:moveTo>
                  <a:cubicBezTo>
                    <a:pt x="21583" y="1"/>
                    <a:pt x="20579" y="117"/>
                    <a:pt x="19616" y="345"/>
                  </a:cubicBezTo>
                  <a:cubicBezTo>
                    <a:pt x="16954" y="979"/>
                    <a:pt x="14471" y="2689"/>
                    <a:pt x="12805" y="5039"/>
                  </a:cubicBezTo>
                  <a:cubicBezTo>
                    <a:pt x="11186" y="7323"/>
                    <a:pt x="10525" y="9897"/>
                    <a:pt x="10920" y="12347"/>
                  </a:cubicBezTo>
                  <a:cubicBezTo>
                    <a:pt x="10208" y="12042"/>
                    <a:pt x="9424" y="11881"/>
                    <a:pt x="8620" y="11881"/>
                  </a:cubicBezTo>
                  <a:cubicBezTo>
                    <a:pt x="7594" y="11881"/>
                    <a:pt x="6598" y="12141"/>
                    <a:pt x="5745" y="12635"/>
                  </a:cubicBezTo>
                  <a:cubicBezTo>
                    <a:pt x="4097" y="13582"/>
                    <a:pt x="2988" y="15386"/>
                    <a:pt x="2867" y="17280"/>
                  </a:cubicBezTo>
                  <a:cubicBezTo>
                    <a:pt x="2164" y="17359"/>
                    <a:pt x="1506" y="17726"/>
                    <a:pt x="992" y="18334"/>
                  </a:cubicBezTo>
                  <a:cubicBezTo>
                    <a:pt x="322" y="19126"/>
                    <a:pt x="1" y="20223"/>
                    <a:pt x="156" y="21199"/>
                  </a:cubicBezTo>
                  <a:cubicBezTo>
                    <a:pt x="466" y="23150"/>
                    <a:pt x="2137" y="24472"/>
                    <a:pt x="3599" y="25060"/>
                  </a:cubicBezTo>
                  <a:cubicBezTo>
                    <a:pt x="5246" y="25721"/>
                    <a:pt x="7098" y="25792"/>
                    <a:pt x="8731" y="25852"/>
                  </a:cubicBezTo>
                  <a:lnTo>
                    <a:pt x="22596" y="26375"/>
                  </a:lnTo>
                  <a:cubicBezTo>
                    <a:pt x="25964" y="26502"/>
                    <a:pt x="29448" y="26633"/>
                    <a:pt x="32888" y="26633"/>
                  </a:cubicBezTo>
                  <a:lnTo>
                    <a:pt x="32890" y="26633"/>
                  </a:lnTo>
                  <a:cubicBezTo>
                    <a:pt x="36019" y="26633"/>
                    <a:pt x="38788" y="26524"/>
                    <a:pt x="41355" y="26298"/>
                  </a:cubicBezTo>
                  <a:cubicBezTo>
                    <a:pt x="43313" y="26126"/>
                    <a:pt x="45556" y="25846"/>
                    <a:pt x="47387" y="24678"/>
                  </a:cubicBezTo>
                  <a:cubicBezTo>
                    <a:pt x="49110" y="23580"/>
                    <a:pt x="50537" y="21325"/>
                    <a:pt x="49929" y="19142"/>
                  </a:cubicBezTo>
                  <a:cubicBezTo>
                    <a:pt x="49533" y="17720"/>
                    <a:pt x="48017" y="16606"/>
                    <a:pt x="46479" y="16606"/>
                  </a:cubicBezTo>
                  <a:cubicBezTo>
                    <a:pt x="45944" y="16606"/>
                    <a:pt x="45456" y="16743"/>
                    <a:pt x="45041" y="17002"/>
                  </a:cubicBezTo>
                  <a:cubicBezTo>
                    <a:pt x="44775" y="15449"/>
                    <a:pt x="43649" y="14000"/>
                    <a:pt x="42058" y="13217"/>
                  </a:cubicBezTo>
                  <a:cubicBezTo>
                    <a:pt x="41060" y="12726"/>
                    <a:pt x="39891" y="12476"/>
                    <a:pt x="38609" y="12476"/>
                  </a:cubicBezTo>
                  <a:cubicBezTo>
                    <a:pt x="38164" y="12476"/>
                    <a:pt x="37705" y="12506"/>
                    <a:pt x="37235" y="12566"/>
                  </a:cubicBezTo>
                  <a:cubicBezTo>
                    <a:pt x="37831" y="10489"/>
                    <a:pt x="36912" y="7916"/>
                    <a:pt x="34713" y="5580"/>
                  </a:cubicBezTo>
                  <a:cubicBezTo>
                    <a:pt x="31423" y="2086"/>
                    <a:pt x="26895" y="1"/>
                    <a:pt x="2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854375" y="1786350"/>
              <a:ext cx="239150" cy="79650"/>
            </a:xfrm>
            <a:custGeom>
              <a:avLst/>
              <a:gdLst/>
              <a:ahLst/>
              <a:cxnLst/>
              <a:rect l="l" t="t" r="r" b="b"/>
              <a:pathLst>
                <a:path w="9566" h="3186" extrusionOk="0">
                  <a:moveTo>
                    <a:pt x="314" y="1"/>
                  </a:moveTo>
                  <a:cubicBezTo>
                    <a:pt x="279" y="1"/>
                    <a:pt x="243" y="8"/>
                    <a:pt x="208" y="23"/>
                  </a:cubicBezTo>
                  <a:cubicBezTo>
                    <a:pt x="68" y="81"/>
                    <a:pt x="1" y="243"/>
                    <a:pt x="60" y="383"/>
                  </a:cubicBezTo>
                  <a:cubicBezTo>
                    <a:pt x="447" y="1305"/>
                    <a:pt x="1327" y="2011"/>
                    <a:pt x="2413" y="2269"/>
                  </a:cubicBezTo>
                  <a:cubicBezTo>
                    <a:pt x="2706" y="2339"/>
                    <a:pt x="2999" y="2373"/>
                    <a:pt x="3287" y="2373"/>
                  </a:cubicBezTo>
                  <a:cubicBezTo>
                    <a:pt x="3958" y="2373"/>
                    <a:pt x="4599" y="2187"/>
                    <a:pt x="5119" y="1835"/>
                  </a:cubicBezTo>
                  <a:cubicBezTo>
                    <a:pt x="5755" y="2692"/>
                    <a:pt x="6834" y="3185"/>
                    <a:pt x="7901" y="3185"/>
                  </a:cubicBezTo>
                  <a:cubicBezTo>
                    <a:pt x="8414" y="3185"/>
                    <a:pt x="8923" y="3072"/>
                    <a:pt x="9380" y="2831"/>
                  </a:cubicBezTo>
                  <a:cubicBezTo>
                    <a:pt x="9515" y="2759"/>
                    <a:pt x="9565" y="2591"/>
                    <a:pt x="9495" y="2458"/>
                  </a:cubicBezTo>
                  <a:cubicBezTo>
                    <a:pt x="9445" y="2367"/>
                    <a:pt x="9349" y="2314"/>
                    <a:pt x="9251" y="2314"/>
                  </a:cubicBezTo>
                  <a:cubicBezTo>
                    <a:pt x="9207" y="2314"/>
                    <a:pt x="9163" y="2325"/>
                    <a:pt x="9121" y="2347"/>
                  </a:cubicBezTo>
                  <a:cubicBezTo>
                    <a:pt x="8741" y="2548"/>
                    <a:pt x="8315" y="2643"/>
                    <a:pt x="7888" y="2643"/>
                  </a:cubicBezTo>
                  <a:cubicBezTo>
                    <a:pt x="6912" y="2643"/>
                    <a:pt x="5924" y="2149"/>
                    <a:pt x="5424" y="1301"/>
                  </a:cubicBezTo>
                  <a:cubicBezTo>
                    <a:pt x="5382" y="1230"/>
                    <a:pt x="5312" y="1183"/>
                    <a:pt x="5232" y="1169"/>
                  </a:cubicBezTo>
                  <a:cubicBezTo>
                    <a:pt x="5217" y="1166"/>
                    <a:pt x="5202" y="1165"/>
                    <a:pt x="5187" y="1165"/>
                  </a:cubicBezTo>
                  <a:cubicBezTo>
                    <a:pt x="5121" y="1165"/>
                    <a:pt x="5058" y="1188"/>
                    <a:pt x="5008" y="1230"/>
                  </a:cubicBezTo>
                  <a:cubicBezTo>
                    <a:pt x="4552" y="1618"/>
                    <a:pt x="3941" y="1824"/>
                    <a:pt x="3291" y="1824"/>
                  </a:cubicBezTo>
                  <a:cubicBezTo>
                    <a:pt x="3045" y="1824"/>
                    <a:pt x="2793" y="1794"/>
                    <a:pt x="2542" y="1734"/>
                  </a:cubicBezTo>
                  <a:cubicBezTo>
                    <a:pt x="1626" y="1515"/>
                    <a:pt x="889" y="931"/>
                    <a:pt x="569" y="171"/>
                  </a:cubicBezTo>
                  <a:cubicBezTo>
                    <a:pt x="524" y="65"/>
                    <a:pt x="421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6476150" y="1788400"/>
              <a:ext cx="83800" cy="88500"/>
            </a:xfrm>
            <a:custGeom>
              <a:avLst/>
              <a:gdLst/>
              <a:ahLst/>
              <a:cxnLst/>
              <a:rect l="l" t="t" r="r" b="b"/>
              <a:pathLst>
                <a:path w="3352" h="3540" extrusionOk="0">
                  <a:moveTo>
                    <a:pt x="3072" y="0"/>
                  </a:moveTo>
                  <a:cubicBezTo>
                    <a:pt x="2921" y="0"/>
                    <a:pt x="2798" y="121"/>
                    <a:pt x="2797" y="272"/>
                  </a:cubicBezTo>
                  <a:cubicBezTo>
                    <a:pt x="2777" y="1554"/>
                    <a:pt x="1394" y="2413"/>
                    <a:pt x="192" y="3016"/>
                  </a:cubicBezTo>
                  <a:cubicBezTo>
                    <a:pt x="56" y="3084"/>
                    <a:pt x="1" y="3250"/>
                    <a:pt x="70" y="3388"/>
                  </a:cubicBezTo>
                  <a:cubicBezTo>
                    <a:pt x="118" y="3484"/>
                    <a:pt x="216" y="3540"/>
                    <a:pt x="317" y="3540"/>
                  </a:cubicBezTo>
                  <a:cubicBezTo>
                    <a:pt x="359" y="3540"/>
                    <a:pt x="401" y="3530"/>
                    <a:pt x="440" y="3511"/>
                  </a:cubicBezTo>
                  <a:cubicBezTo>
                    <a:pt x="1782" y="2837"/>
                    <a:pt x="3325" y="1859"/>
                    <a:pt x="3349" y="282"/>
                  </a:cubicBezTo>
                  <a:cubicBezTo>
                    <a:pt x="3351" y="130"/>
                    <a:pt x="3230" y="4"/>
                    <a:pt x="3078" y="2"/>
                  </a:cubicBezTo>
                  <a:cubicBezTo>
                    <a:pt x="3076" y="0"/>
                    <a:pt x="3073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939525" y="1342550"/>
              <a:ext cx="114975" cy="30725"/>
            </a:xfrm>
            <a:custGeom>
              <a:avLst/>
              <a:gdLst/>
              <a:ahLst/>
              <a:cxnLst/>
              <a:rect l="l" t="t" r="r" b="b"/>
              <a:pathLst>
                <a:path w="4599" h="1229" extrusionOk="0">
                  <a:moveTo>
                    <a:pt x="2337" y="0"/>
                  </a:moveTo>
                  <a:cubicBezTo>
                    <a:pt x="1550" y="0"/>
                    <a:pt x="763" y="246"/>
                    <a:pt x="141" y="737"/>
                  </a:cubicBezTo>
                  <a:cubicBezTo>
                    <a:pt x="22" y="831"/>
                    <a:pt x="1" y="1004"/>
                    <a:pt x="96" y="1124"/>
                  </a:cubicBezTo>
                  <a:cubicBezTo>
                    <a:pt x="151" y="1192"/>
                    <a:pt x="233" y="1229"/>
                    <a:pt x="314" y="1229"/>
                  </a:cubicBezTo>
                  <a:cubicBezTo>
                    <a:pt x="374" y="1229"/>
                    <a:pt x="433" y="1209"/>
                    <a:pt x="485" y="1170"/>
                  </a:cubicBezTo>
                  <a:cubicBezTo>
                    <a:pt x="1009" y="757"/>
                    <a:pt x="1674" y="549"/>
                    <a:pt x="2338" y="549"/>
                  </a:cubicBezTo>
                  <a:cubicBezTo>
                    <a:pt x="2974" y="549"/>
                    <a:pt x="3610" y="739"/>
                    <a:pt x="4123" y="1122"/>
                  </a:cubicBezTo>
                  <a:cubicBezTo>
                    <a:pt x="4172" y="1158"/>
                    <a:pt x="4229" y="1176"/>
                    <a:pt x="4287" y="1176"/>
                  </a:cubicBezTo>
                  <a:cubicBezTo>
                    <a:pt x="4371" y="1176"/>
                    <a:pt x="4454" y="1138"/>
                    <a:pt x="4508" y="1065"/>
                  </a:cubicBezTo>
                  <a:cubicBezTo>
                    <a:pt x="4599" y="942"/>
                    <a:pt x="4574" y="770"/>
                    <a:pt x="4452" y="679"/>
                  </a:cubicBezTo>
                  <a:cubicBezTo>
                    <a:pt x="3845" y="226"/>
                    <a:pt x="3091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123;p39">
            <a:extLst>
              <a:ext uri="{FF2B5EF4-FFF2-40B4-BE49-F238E27FC236}">
                <a16:creationId xmlns:a16="http://schemas.microsoft.com/office/drawing/2014/main" id="{0E49D4CB-7997-D449-8FDC-EE22375AFE59}"/>
              </a:ext>
            </a:extLst>
          </p:cNvPr>
          <p:cNvGrpSpPr/>
          <p:nvPr/>
        </p:nvGrpSpPr>
        <p:grpSpPr>
          <a:xfrm>
            <a:off x="2422137" y="1431088"/>
            <a:ext cx="340233" cy="228105"/>
            <a:chOff x="6591023" y="1485539"/>
            <a:chExt cx="340233" cy="228105"/>
          </a:xfrm>
        </p:grpSpPr>
        <p:sp>
          <p:nvSpPr>
            <p:cNvPr id="61" name="Google Shape;1124;p39">
              <a:extLst>
                <a:ext uri="{FF2B5EF4-FFF2-40B4-BE49-F238E27FC236}">
                  <a16:creationId xmlns:a16="http://schemas.microsoft.com/office/drawing/2014/main" id="{E6EF354C-109A-BE4C-9D5F-57339F4C747D}"/>
                </a:ext>
              </a:extLst>
            </p:cNvPr>
            <p:cNvSpPr/>
            <p:nvPr/>
          </p:nvSpPr>
          <p:spPr>
            <a:xfrm>
              <a:off x="6596217" y="1490733"/>
              <a:ext cx="329808" cy="217717"/>
            </a:xfrm>
            <a:custGeom>
              <a:avLst/>
              <a:gdLst/>
              <a:ahLst/>
              <a:cxnLst/>
              <a:rect l="l" t="t" r="r" b="b"/>
              <a:pathLst>
                <a:path w="9080" h="599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802"/>
                  </a:lnTo>
                  <a:cubicBezTo>
                    <a:pt x="1" y="5907"/>
                    <a:pt x="86" y="5993"/>
                    <a:pt x="191" y="5993"/>
                  </a:cubicBezTo>
                  <a:lnTo>
                    <a:pt x="8888" y="5993"/>
                  </a:lnTo>
                  <a:cubicBezTo>
                    <a:pt x="8993" y="5993"/>
                    <a:pt x="9080" y="5907"/>
                    <a:pt x="9080" y="5802"/>
                  </a:cubicBez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5;p39">
              <a:extLst>
                <a:ext uri="{FF2B5EF4-FFF2-40B4-BE49-F238E27FC236}">
                  <a16:creationId xmlns:a16="http://schemas.microsoft.com/office/drawing/2014/main" id="{950C9A7B-A2DD-B043-B59D-0BE7E9DB35AE}"/>
                </a:ext>
              </a:extLst>
            </p:cNvPr>
            <p:cNvSpPr/>
            <p:nvPr/>
          </p:nvSpPr>
          <p:spPr>
            <a:xfrm>
              <a:off x="6596217" y="1490733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576"/>
                  </a:lnTo>
                  <a:lnTo>
                    <a:pt x="9080" y="576"/>
                  </a:lnTo>
                  <a:lnTo>
                    <a:pt x="9080" y="191"/>
                  </a:lnTo>
                  <a:cubicBezTo>
                    <a:pt x="9080" y="86"/>
                    <a:pt x="8993" y="1"/>
                    <a:pt x="8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6;p39">
              <a:extLst>
                <a:ext uri="{FF2B5EF4-FFF2-40B4-BE49-F238E27FC236}">
                  <a16:creationId xmlns:a16="http://schemas.microsoft.com/office/drawing/2014/main" id="{48EBEC2D-5B3A-DE4B-BE0C-8A053E3A92FE}"/>
                </a:ext>
              </a:extLst>
            </p:cNvPr>
            <p:cNvSpPr/>
            <p:nvPr/>
          </p:nvSpPr>
          <p:spPr>
            <a:xfrm>
              <a:off x="6596217" y="1569407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7;p39">
              <a:extLst>
                <a:ext uri="{FF2B5EF4-FFF2-40B4-BE49-F238E27FC236}">
                  <a16:creationId xmlns:a16="http://schemas.microsoft.com/office/drawing/2014/main" id="{C3FF6925-9354-2C4B-BD76-B5B0984662BE}"/>
                </a:ext>
              </a:extLst>
            </p:cNvPr>
            <p:cNvSpPr/>
            <p:nvPr/>
          </p:nvSpPr>
          <p:spPr>
            <a:xfrm>
              <a:off x="6596217" y="1608817"/>
              <a:ext cx="329808" cy="20922"/>
            </a:xfrm>
            <a:custGeom>
              <a:avLst/>
              <a:gdLst/>
              <a:ahLst/>
              <a:cxnLst/>
              <a:rect l="l" t="t" r="r" b="b"/>
              <a:pathLst>
                <a:path w="9080" h="576" extrusionOk="0">
                  <a:moveTo>
                    <a:pt x="1" y="0"/>
                  </a:moveTo>
                  <a:lnTo>
                    <a:pt x="1" y="575"/>
                  </a:lnTo>
                  <a:lnTo>
                    <a:pt x="9080" y="575"/>
                  </a:lnTo>
                  <a:lnTo>
                    <a:pt x="9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28;p39">
              <a:extLst>
                <a:ext uri="{FF2B5EF4-FFF2-40B4-BE49-F238E27FC236}">
                  <a16:creationId xmlns:a16="http://schemas.microsoft.com/office/drawing/2014/main" id="{183CCB3E-C776-AA4E-B4D5-92B31C45DDCF}"/>
                </a:ext>
              </a:extLst>
            </p:cNvPr>
            <p:cNvSpPr/>
            <p:nvPr/>
          </p:nvSpPr>
          <p:spPr>
            <a:xfrm>
              <a:off x="6596217" y="1608817"/>
              <a:ext cx="21212" cy="20922"/>
            </a:xfrm>
            <a:custGeom>
              <a:avLst/>
              <a:gdLst/>
              <a:ahLst/>
              <a:cxnLst/>
              <a:rect l="l" t="t" r="r" b="b"/>
              <a:pathLst>
                <a:path w="584" h="576" extrusionOk="0">
                  <a:moveTo>
                    <a:pt x="1" y="0"/>
                  </a:moveTo>
                  <a:lnTo>
                    <a:pt x="1" y="575"/>
                  </a:lnTo>
                  <a:lnTo>
                    <a:pt x="583" y="57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9;p39">
              <a:extLst>
                <a:ext uri="{FF2B5EF4-FFF2-40B4-BE49-F238E27FC236}">
                  <a16:creationId xmlns:a16="http://schemas.microsoft.com/office/drawing/2014/main" id="{0B1A0131-F967-7D4B-9D10-CF6C18256558}"/>
                </a:ext>
              </a:extLst>
            </p:cNvPr>
            <p:cNvSpPr/>
            <p:nvPr/>
          </p:nvSpPr>
          <p:spPr>
            <a:xfrm>
              <a:off x="6596217" y="1648118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9080" y="578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0;p39">
              <a:extLst>
                <a:ext uri="{FF2B5EF4-FFF2-40B4-BE49-F238E27FC236}">
                  <a16:creationId xmlns:a16="http://schemas.microsoft.com/office/drawing/2014/main" id="{96D163A5-F6F1-8A4F-8963-BA571EDBE5BC}"/>
                </a:ext>
              </a:extLst>
            </p:cNvPr>
            <p:cNvSpPr/>
            <p:nvPr/>
          </p:nvSpPr>
          <p:spPr>
            <a:xfrm>
              <a:off x="6596217" y="1687455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8888" y="577"/>
                  </a:lnTo>
                  <a:cubicBezTo>
                    <a:pt x="8993" y="577"/>
                    <a:pt x="9080" y="491"/>
                    <a:pt x="9080" y="386"/>
                  </a:cubicBez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1;p39">
              <a:extLst>
                <a:ext uri="{FF2B5EF4-FFF2-40B4-BE49-F238E27FC236}">
                  <a16:creationId xmlns:a16="http://schemas.microsoft.com/office/drawing/2014/main" id="{BF64A983-854B-B34A-B2B9-55D2A0ABD7D0}"/>
                </a:ext>
              </a:extLst>
            </p:cNvPr>
            <p:cNvSpPr/>
            <p:nvPr/>
          </p:nvSpPr>
          <p:spPr>
            <a:xfrm>
              <a:off x="6596217" y="1530070"/>
              <a:ext cx="329808" cy="20994"/>
            </a:xfrm>
            <a:custGeom>
              <a:avLst/>
              <a:gdLst/>
              <a:ahLst/>
              <a:cxnLst/>
              <a:rect l="l" t="t" r="r" b="b"/>
              <a:pathLst>
                <a:path w="9080" h="578" extrusionOk="0">
                  <a:moveTo>
                    <a:pt x="1" y="1"/>
                  </a:moveTo>
                  <a:lnTo>
                    <a:pt x="1" y="577"/>
                  </a:lnTo>
                  <a:lnTo>
                    <a:pt x="9080" y="577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2;p39">
              <a:extLst>
                <a:ext uri="{FF2B5EF4-FFF2-40B4-BE49-F238E27FC236}">
                  <a16:creationId xmlns:a16="http://schemas.microsoft.com/office/drawing/2014/main" id="{D136C6D9-BAEA-3349-8E06-F5CB3F269FB3}"/>
                </a:ext>
              </a:extLst>
            </p:cNvPr>
            <p:cNvSpPr/>
            <p:nvPr/>
          </p:nvSpPr>
          <p:spPr>
            <a:xfrm>
              <a:off x="6596217" y="1490733"/>
              <a:ext cx="142275" cy="99669"/>
            </a:xfrm>
            <a:custGeom>
              <a:avLst/>
              <a:gdLst/>
              <a:ahLst/>
              <a:cxnLst/>
              <a:rect l="l" t="t" r="r" b="b"/>
              <a:pathLst>
                <a:path w="3917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3702" y="2743"/>
                  </a:lnTo>
                  <a:cubicBezTo>
                    <a:pt x="3820" y="2743"/>
                    <a:pt x="3917" y="2645"/>
                    <a:pt x="3917" y="2527"/>
                  </a:cubicBezTo>
                  <a:lnTo>
                    <a:pt x="3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3;p39">
              <a:extLst>
                <a:ext uri="{FF2B5EF4-FFF2-40B4-BE49-F238E27FC236}">
                  <a16:creationId xmlns:a16="http://schemas.microsoft.com/office/drawing/2014/main" id="{385A4ADF-70C5-FB4D-8D37-32C725F7C8D7}"/>
                </a:ext>
              </a:extLst>
            </p:cNvPr>
            <p:cNvSpPr/>
            <p:nvPr/>
          </p:nvSpPr>
          <p:spPr>
            <a:xfrm>
              <a:off x="6596217" y="1490733"/>
              <a:ext cx="28840" cy="99669"/>
            </a:xfrm>
            <a:custGeom>
              <a:avLst/>
              <a:gdLst/>
              <a:ahLst/>
              <a:cxnLst/>
              <a:rect l="l" t="t" r="r" b="b"/>
              <a:pathLst>
                <a:path w="794" h="2744" extrusionOk="0">
                  <a:moveTo>
                    <a:pt x="191" y="1"/>
                  </a:moveTo>
                  <a:cubicBezTo>
                    <a:pt x="86" y="1"/>
                    <a:pt x="1" y="86"/>
                    <a:pt x="1" y="191"/>
                  </a:cubicBezTo>
                  <a:lnTo>
                    <a:pt x="1" y="2743"/>
                  </a:lnTo>
                  <a:lnTo>
                    <a:pt x="602" y="2743"/>
                  </a:lnTo>
                  <a:lnTo>
                    <a:pt x="602" y="191"/>
                  </a:lnTo>
                  <a:cubicBezTo>
                    <a:pt x="602" y="86"/>
                    <a:pt x="688" y="1"/>
                    <a:pt x="79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4;p39">
              <a:extLst>
                <a:ext uri="{FF2B5EF4-FFF2-40B4-BE49-F238E27FC236}">
                  <a16:creationId xmlns:a16="http://schemas.microsoft.com/office/drawing/2014/main" id="{E8AA1E34-29B9-214D-9EC2-5F03850F2AD9}"/>
                </a:ext>
              </a:extLst>
            </p:cNvPr>
            <p:cNvSpPr/>
            <p:nvPr/>
          </p:nvSpPr>
          <p:spPr>
            <a:xfrm>
              <a:off x="6619463" y="150965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6" y="70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5;p39">
              <a:extLst>
                <a:ext uri="{FF2B5EF4-FFF2-40B4-BE49-F238E27FC236}">
                  <a16:creationId xmlns:a16="http://schemas.microsoft.com/office/drawing/2014/main" id="{67480E0F-6B6B-9F4F-899F-2E5B39DE07C7}"/>
                </a:ext>
              </a:extLst>
            </p:cNvPr>
            <p:cNvSpPr/>
            <p:nvPr/>
          </p:nvSpPr>
          <p:spPr>
            <a:xfrm>
              <a:off x="664096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7" y="70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6;p39">
              <a:extLst>
                <a:ext uri="{FF2B5EF4-FFF2-40B4-BE49-F238E27FC236}">
                  <a16:creationId xmlns:a16="http://schemas.microsoft.com/office/drawing/2014/main" id="{3916EC86-DDFA-4C46-8299-7A95BAE002B4}"/>
                </a:ext>
              </a:extLst>
            </p:cNvPr>
            <p:cNvSpPr/>
            <p:nvPr/>
          </p:nvSpPr>
          <p:spPr>
            <a:xfrm>
              <a:off x="6662506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37;p39">
              <a:extLst>
                <a:ext uri="{FF2B5EF4-FFF2-40B4-BE49-F238E27FC236}">
                  <a16:creationId xmlns:a16="http://schemas.microsoft.com/office/drawing/2014/main" id="{A433313C-D61C-0E48-923E-875D86E4A9DD}"/>
                </a:ext>
              </a:extLst>
            </p:cNvPr>
            <p:cNvSpPr/>
            <p:nvPr/>
          </p:nvSpPr>
          <p:spPr>
            <a:xfrm>
              <a:off x="6684045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3"/>
                  </a:cubicBezTo>
                  <a:cubicBezTo>
                    <a:pt x="15" y="70"/>
                    <a:pt x="0" y="106"/>
                    <a:pt x="0" y="144"/>
                  </a:cubicBezTo>
                  <a:cubicBezTo>
                    <a:pt x="0" y="182"/>
                    <a:pt x="15" y="219"/>
                    <a:pt x="43" y="245"/>
                  </a:cubicBezTo>
                  <a:cubicBezTo>
                    <a:pt x="69" y="272"/>
                    <a:pt x="106" y="288"/>
                    <a:pt x="144" y="288"/>
                  </a:cubicBezTo>
                  <a:cubicBezTo>
                    <a:pt x="182" y="288"/>
                    <a:pt x="218" y="272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70"/>
                    <a:pt x="245" y="43"/>
                  </a:cubicBezTo>
                  <a:cubicBezTo>
                    <a:pt x="218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38;p39">
              <a:extLst>
                <a:ext uri="{FF2B5EF4-FFF2-40B4-BE49-F238E27FC236}">
                  <a16:creationId xmlns:a16="http://schemas.microsoft.com/office/drawing/2014/main" id="{3ABCFDCD-4909-B847-964D-7509D077D8AB}"/>
                </a:ext>
              </a:extLst>
            </p:cNvPr>
            <p:cNvSpPr/>
            <p:nvPr/>
          </p:nvSpPr>
          <p:spPr>
            <a:xfrm>
              <a:off x="6705548" y="150965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5"/>
                    <a:pt x="43" y="43"/>
                  </a:cubicBezTo>
                  <a:cubicBezTo>
                    <a:pt x="16" y="70"/>
                    <a:pt x="1" y="106"/>
                    <a:pt x="1" y="144"/>
                  </a:cubicBezTo>
                  <a:cubicBezTo>
                    <a:pt x="1" y="182"/>
                    <a:pt x="16" y="219"/>
                    <a:pt x="43" y="245"/>
                  </a:cubicBezTo>
                  <a:cubicBezTo>
                    <a:pt x="70" y="272"/>
                    <a:pt x="106" y="288"/>
                    <a:pt x="144" y="288"/>
                  </a:cubicBezTo>
                  <a:cubicBezTo>
                    <a:pt x="182" y="288"/>
                    <a:pt x="219" y="272"/>
                    <a:pt x="245" y="245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6"/>
                    <a:pt x="272" y="70"/>
                    <a:pt x="245" y="43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9;p39">
              <a:extLst>
                <a:ext uri="{FF2B5EF4-FFF2-40B4-BE49-F238E27FC236}">
                  <a16:creationId xmlns:a16="http://schemas.microsoft.com/office/drawing/2014/main" id="{E9FE3646-F14C-7A4E-B2CC-243C94B17D21}"/>
                </a:ext>
              </a:extLst>
            </p:cNvPr>
            <p:cNvSpPr/>
            <p:nvPr/>
          </p:nvSpPr>
          <p:spPr>
            <a:xfrm>
              <a:off x="6608712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5" y="69"/>
                    <a:pt x="1" y="105"/>
                    <a:pt x="1" y="143"/>
                  </a:cubicBezTo>
                  <a:cubicBezTo>
                    <a:pt x="1" y="181"/>
                    <a:pt x="15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0;p39">
              <a:extLst>
                <a:ext uri="{FF2B5EF4-FFF2-40B4-BE49-F238E27FC236}">
                  <a16:creationId xmlns:a16="http://schemas.microsoft.com/office/drawing/2014/main" id="{24262E17-43D2-5A4C-BBD5-13173AC268D2}"/>
                </a:ext>
              </a:extLst>
            </p:cNvPr>
            <p:cNvSpPr/>
            <p:nvPr/>
          </p:nvSpPr>
          <p:spPr>
            <a:xfrm>
              <a:off x="6630251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1" y="42"/>
                  </a:cubicBezTo>
                  <a:cubicBezTo>
                    <a:pt x="15" y="69"/>
                    <a:pt x="0" y="105"/>
                    <a:pt x="0" y="143"/>
                  </a:cubicBezTo>
                  <a:cubicBezTo>
                    <a:pt x="0" y="181"/>
                    <a:pt x="15" y="218"/>
                    <a:pt x="41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4"/>
                  </a:cubicBezTo>
                  <a:cubicBezTo>
                    <a:pt x="271" y="218"/>
                    <a:pt x="287" y="181"/>
                    <a:pt x="287" y="143"/>
                  </a:cubicBezTo>
                  <a:cubicBezTo>
                    <a:pt x="287" y="105"/>
                    <a:pt x="271" y="69"/>
                    <a:pt x="245" y="42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1;p39">
              <a:extLst>
                <a:ext uri="{FF2B5EF4-FFF2-40B4-BE49-F238E27FC236}">
                  <a16:creationId xmlns:a16="http://schemas.microsoft.com/office/drawing/2014/main" id="{B9AFCB4E-C1D0-D84C-8D83-554F3CEE1E22}"/>
                </a:ext>
              </a:extLst>
            </p:cNvPr>
            <p:cNvSpPr/>
            <p:nvPr/>
          </p:nvSpPr>
          <p:spPr>
            <a:xfrm>
              <a:off x="6651754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6"/>
                    <a:pt x="42" y="42"/>
                  </a:cubicBezTo>
                  <a:cubicBezTo>
                    <a:pt x="16" y="69"/>
                    <a:pt x="1" y="105"/>
                    <a:pt x="1" y="143"/>
                  </a:cubicBezTo>
                  <a:cubicBezTo>
                    <a:pt x="1" y="181"/>
                    <a:pt x="16" y="218"/>
                    <a:pt x="42" y="244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4"/>
                  </a:cubicBezTo>
                  <a:cubicBezTo>
                    <a:pt x="272" y="218"/>
                    <a:pt x="286" y="181"/>
                    <a:pt x="286" y="143"/>
                  </a:cubicBezTo>
                  <a:cubicBezTo>
                    <a:pt x="286" y="105"/>
                    <a:pt x="272" y="69"/>
                    <a:pt x="245" y="42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2;p39">
              <a:extLst>
                <a:ext uri="{FF2B5EF4-FFF2-40B4-BE49-F238E27FC236}">
                  <a16:creationId xmlns:a16="http://schemas.microsoft.com/office/drawing/2014/main" id="{FAE65B21-85B7-9145-A1A5-495258F9B42D}"/>
                </a:ext>
              </a:extLst>
            </p:cNvPr>
            <p:cNvSpPr/>
            <p:nvPr/>
          </p:nvSpPr>
          <p:spPr>
            <a:xfrm>
              <a:off x="6673257" y="1500649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6"/>
                    <a:pt x="43" y="42"/>
                  </a:cubicBezTo>
                  <a:cubicBezTo>
                    <a:pt x="16" y="69"/>
                    <a:pt x="0" y="105"/>
                    <a:pt x="0" y="143"/>
                  </a:cubicBezTo>
                  <a:cubicBezTo>
                    <a:pt x="0" y="181"/>
                    <a:pt x="16" y="218"/>
                    <a:pt x="43" y="244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4"/>
                  </a:cubicBezTo>
                  <a:cubicBezTo>
                    <a:pt x="272" y="218"/>
                    <a:pt x="287" y="181"/>
                    <a:pt x="287" y="143"/>
                  </a:cubicBezTo>
                  <a:cubicBezTo>
                    <a:pt x="287" y="105"/>
                    <a:pt x="272" y="69"/>
                    <a:pt x="246" y="42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43;p39">
              <a:extLst>
                <a:ext uri="{FF2B5EF4-FFF2-40B4-BE49-F238E27FC236}">
                  <a16:creationId xmlns:a16="http://schemas.microsoft.com/office/drawing/2014/main" id="{DF1F63DF-0C15-A44B-8745-33105FCD12E6}"/>
                </a:ext>
              </a:extLst>
            </p:cNvPr>
            <p:cNvSpPr/>
            <p:nvPr/>
          </p:nvSpPr>
          <p:spPr>
            <a:xfrm>
              <a:off x="6694760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6"/>
                    <a:pt x="43" y="42"/>
                  </a:cubicBezTo>
                  <a:cubicBezTo>
                    <a:pt x="17" y="69"/>
                    <a:pt x="1" y="105"/>
                    <a:pt x="1" y="143"/>
                  </a:cubicBezTo>
                  <a:cubicBezTo>
                    <a:pt x="1" y="181"/>
                    <a:pt x="17" y="218"/>
                    <a:pt x="43" y="244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4"/>
                  </a:cubicBezTo>
                  <a:cubicBezTo>
                    <a:pt x="273" y="218"/>
                    <a:pt x="288" y="181"/>
                    <a:pt x="288" y="143"/>
                  </a:cubicBezTo>
                  <a:cubicBezTo>
                    <a:pt x="288" y="105"/>
                    <a:pt x="273" y="69"/>
                    <a:pt x="247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44;p39">
              <a:extLst>
                <a:ext uri="{FF2B5EF4-FFF2-40B4-BE49-F238E27FC236}">
                  <a16:creationId xmlns:a16="http://schemas.microsoft.com/office/drawing/2014/main" id="{F9244650-CB7D-C447-811A-B739F3EB41E3}"/>
                </a:ext>
              </a:extLst>
            </p:cNvPr>
            <p:cNvSpPr/>
            <p:nvPr/>
          </p:nvSpPr>
          <p:spPr>
            <a:xfrm>
              <a:off x="6716299" y="1500649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6"/>
                    <a:pt x="43" y="42"/>
                  </a:cubicBezTo>
                  <a:cubicBezTo>
                    <a:pt x="17" y="69"/>
                    <a:pt x="0" y="105"/>
                    <a:pt x="0" y="143"/>
                  </a:cubicBezTo>
                  <a:cubicBezTo>
                    <a:pt x="0" y="181"/>
                    <a:pt x="17" y="218"/>
                    <a:pt x="43" y="244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4"/>
                  </a:cubicBezTo>
                  <a:cubicBezTo>
                    <a:pt x="273" y="218"/>
                    <a:pt x="287" y="181"/>
                    <a:pt x="287" y="143"/>
                  </a:cubicBezTo>
                  <a:cubicBezTo>
                    <a:pt x="287" y="105"/>
                    <a:pt x="273" y="69"/>
                    <a:pt x="245" y="42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45;p39">
              <a:extLst>
                <a:ext uri="{FF2B5EF4-FFF2-40B4-BE49-F238E27FC236}">
                  <a16:creationId xmlns:a16="http://schemas.microsoft.com/office/drawing/2014/main" id="{E42110D4-B10B-1F45-9076-257BAA0BC850}"/>
                </a:ext>
              </a:extLst>
            </p:cNvPr>
            <p:cNvSpPr/>
            <p:nvPr/>
          </p:nvSpPr>
          <p:spPr>
            <a:xfrm>
              <a:off x="6619463" y="1526982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6" y="70"/>
                    <a:pt x="0" y="108"/>
                    <a:pt x="0" y="144"/>
                  </a:cubicBezTo>
                  <a:cubicBezTo>
                    <a:pt x="0" y="182"/>
                    <a:pt x="16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8"/>
                    <a:pt x="272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46;p39">
              <a:extLst>
                <a:ext uri="{FF2B5EF4-FFF2-40B4-BE49-F238E27FC236}">
                  <a16:creationId xmlns:a16="http://schemas.microsoft.com/office/drawing/2014/main" id="{ED950221-CDBD-6043-A936-58FE73D98967}"/>
                </a:ext>
              </a:extLst>
            </p:cNvPr>
            <p:cNvSpPr/>
            <p:nvPr/>
          </p:nvSpPr>
          <p:spPr>
            <a:xfrm>
              <a:off x="664096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7" y="70"/>
                    <a:pt x="1" y="108"/>
                    <a:pt x="1" y="144"/>
                  </a:cubicBezTo>
                  <a:cubicBezTo>
                    <a:pt x="1" y="182"/>
                    <a:pt x="17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47;p39">
              <a:extLst>
                <a:ext uri="{FF2B5EF4-FFF2-40B4-BE49-F238E27FC236}">
                  <a16:creationId xmlns:a16="http://schemas.microsoft.com/office/drawing/2014/main" id="{10AB4843-FE71-014A-9D81-72A67D51A27D}"/>
                </a:ext>
              </a:extLst>
            </p:cNvPr>
            <p:cNvSpPr/>
            <p:nvPr/>
          </p:nvSpPr>
          <p:spPr>
            <a:xfrm>
              <a:off x="6662506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1" y="108"/>
                    <a:pt x="1" y="144"/>
                  </a:cubicBezTo>
                  <a:cubicBezTo>
                    <a:pt x="1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8"/>
                    <a:pt x="273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48;p39">
              <a:extLst>
                <a:ext uri="{FF2B5EF4-FFF2-40B4-BE49-F238E27FC236}">
                  <a16:creationId xmlns:a16="http://schemas.microsoft.com/office/drawing/2014/main" id="{B41E77F8-ECED-974E-8596-08D1C692DCAD}"/>
                </a:ext>
              </a:extLst>
            </p:cNvPr>
            <p:cNvSpPr/>
            <p:nvPr/>
          </p:nvSpPr>
          <p:spPr>
            <a:xfrm>
              <a:off x="6684045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70"/>
                    <a:pt x="0" y="108"/>
                    <a:pt x="0" y="144"/>
                  </a:cubicBezTo>
                  <a:cubicBezTo>
                    <a:pt x="0" y="182"/>
                    <a:pt x="15" y="219"/>
                    <a:pt x="43" y="247"/>
                  </a:cubicBezTo>
                  <a:cubicBezTo>
                    <a:pt x="69" y="273"/>
                    <a:pt x="106" y="288"/>
                    <a:pt x="144" y="288"/>
                  </a:cubicBezTo>
                  <a:cubicBezTo>
                    <a:pt x="182" y="288"/>
                    <a:pt x="218" y="273"/>
                    <a:pt x="245" y="247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8"/>
                    <a:pt x="271" y="70"/>
                    <a:pt x="245" y="43"/>
                  </a:cubicBezTo>
                  <a:cubicBezTo>
                    <a:pt x="218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49;p39">
              <a:extLst>
                <a:ext uri="{FF2B5EF4-FFF2-40B4-BE49-F238E27FC236}">
                  <a16:creationId xmlns:a16="http://schemas.microsoft.com/office/drawing/2014/main" id="{6E8CF3CE-4C64-4B4B-9741-A388B82B2CDE}"/>
                </a:ext>
              </a:extLst>
            </p:cNvPr>
            <p:cNvSpPr/>
            <p:nvPr/>
          </p:nvSpPr>
          <p:spPr>
            <a:xfrm>
              <a:off x="6705548" y="1526982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70" y="17"/>
                    <a:pt x="43" y="43"/>
                  </a:cubicBezTo>
                  <a:cubicBezTo>
                    <a:pt x="16" y="70"/>
                    <a:pt x="1" y="108"/>
                    <a:pt x="1" y="144"/>
                  </a:cubicBezTo>
                  <a:cubicBezTo>
                    <a:pt x="1" y="182"/>
                    <a:pt x="16" y="219"/>
                    <a:pt x="43" y="247"/>
                  </a:cubicBezTo>
                  <a:cubicBezTo>
                    <a:pt x="70" y="273"/>
                    <a:pt x="106" y="288"/>
                    <a:pt x="144" y="288"/>
                  </a:cubicBezTo>
                  <a:cubicBezTo>
                    <a:pt x="182" y="288"/>
                    <a:pt x="219" y="273"/>
                    <a:pt x="245" y="247"/>
                  </a:cubicBezTo>
                  <a:cubicBezTo>
                    <a:pt x="272" y="219"/>
                    <a:pt x="288" y="182"/>
                    <a:pt x="288" y="144"/>
                  </a:cubicBezTo>
                  <a:cubicBezTo>
                    <a:pt x="288" y="108"/>
                    <a:pt x="272" y="70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0;p39">
              <a:extLst>
                <a:ext uri="{FF2B5EF4-FFF2-40B4-BE49-F238E27FC236}">
                  <a16:creationId xmlns:a16="http://schemas.microsoft.com/office/drawing/2014/main" id="{95AFDE83-FEBA-CA43-B5E6-769A9C797BA3}"/>
                </a:ext>
              </a:extLst>
            </p:cNvPr>
            <p:cNvSpPr/>
            <p:nvPr/>
          </p:nvSpPr>
          <p:spPr>
            <a:xfrm>
              <a:off x="6608712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1"/>
                    <a:pt x="15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1;p39">
              <a:extLst>
                <a:ext uri="{FF2B5EF4-FFF2-40B4-BE49-F238E27FC236}">
                  <a16:creationId xmlns:a16="http://schemas.microsoft.com/office/drawing/2014/main" id="{4E203ACB-8EA3-D844-88EF-02C986789A01}"/>
                </a:ext>
              </a:extLst>
            </p:cNvPr>
            <p:cNvSpPr/>
            <p:nvPr/>
          </p:nvSpPr>
          <p:spPr>
            <a:xfrm>
              <a:off x="6630251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1" y="42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1"/>
                    <a:pt x="15" y="219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9"/>
                    <a:pt x="287" y="181"/>
                    <a:pt x="287" y="144"/>
                  </a:cubicBezTo>
                  <a:cubicBezTo>
                    <a:pt x="287" y="106"/>
                    <a:pt x="271" y="69"/>
                    <a:pt x="245" y="42"/>
                  </a:cubicBezTo>
                  <a:cubicBezTo>
                    <a:pt x="218" y="15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2;p39">
              <a:extLst>
                <a:ext uri="{FF2B5EF4-FFF2-40B4-BE49-F238E27FC236}">
                  <a16:creationId xmlns:a16="http://schemas.microsoft.com/office/drawing/2014/main" id="{561BD8D2-A910-B549-B454-E887ABCB0950}"/>
                </a:ext>
              </a:extLst>
            </p:cNvPr>
            <p:cNvSpPr/>
            <p:nvPr/>
          </p:nvSpPr>
          <p:spPr>
            <a:xfrm>
              <a:off x="6651754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5"/>
                    <a:pt x="42" y="42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1"/>
                    <a:pt x="16" y="219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9"/>
                    <a:pt x="286" y="181"/>
                    <a:pt x="286" y="144"/>
                  </a:cubicBezTo>
                  <a:cubicBezTo>
                    <a:pt x="286" y="106"/>
                    <a:pt x="272" y="69"/>
                    <a:pt x="245" y="42"/>
                  </a:cubicBezTo>
                  <a:cubicBezTo>
                    <a:pt x="219" y="15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53;p39">
              <a:extLst>
                <a:ext uri="{FF2B5EF4-FFF2-40B4-BE49-F238E27FC236}">
                  <a16:creationId xmlns:a16="http://schemas.microsoft.com/office/drawing/2014/main" id="{8B19CEC9-71A3-C344-BFDC-B91B440B9576}"/>
                </a:ext>
              </a:extLst>
            </p:cNvPr>
            <p:cNvSpPr/>
            <p:nvPr/>
          </p:nvSpPr>
          <p:spPr>
            <a:xfrm>
              <a:off x="6673257" y="151801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5"/>
                    <a:pt x="43" y="42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1"/>
                    <a:pt x="16" y="219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20" y="271"/>
                    <a:pt x="246" y="245"/>
                  </a:cubicBezTo>
                  <a:cubicBezTo>
                    <a:pt x="272" y="219"/>
                    <a:pt x="287" y="181"/>
                    <a:pt x="287" y="144"/>
                  </a:cubicBezTo>
                  <a:cubicBezTo>
                    <a:pt x="287" y="106"/>
                    <a:pt x="272" y="69"/>
                    <a:pt x="246" y="42"/>
                  </a:cubicBezTo>
                  <a:cubicBezTo>
                    <a:pt x="220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54;p39">
              <a:extLst>
                <a:ext uri="{FF2B5EF4-FFF2-40B4-BE49-F238E27FC236}">
                  <a16:creationId xmlns:a16="http://schemas.microsoft.com/office/drawing/2014/main" id="{54F632DA-4F75-8340-AA29-644AEE7FCF9A}"/>
                </a:ext>
              </a:extLst>
            </p:cNvPr>
            <p:cNvSpPr/>
            <p:nvPr/>
          </p:nvSpPr>
          <p:spPr>
            <a:xfrm>
              <a:off x="6694760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5"/>
                    <a:pt x="43" y="42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1"/>
                    <a:pt x="17" y="219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9"/>
                    <a:pt x="288" y="181"/>
                    <a:pt x="288" y="144"/>
                  </a:cubicBezTo>
                  <a:cubicBezTo>
                    <a:pt x="288" y="106"/>
                    <a:pt x="273" y="69"/>
                    <a:pt x="247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55;p39">
              <a:extLst>
                <a:ext uri="{FF2B5EF4-FFF2-40B4-BE49-F238E27FC236}">
                  <a16:creationId xmlns:a16="http://schemas.microsoft.com/office/drawing/2014/main" id="{711EEE9C-B5F3-0A40-B73B-CE59064C7D09}"/>
                </a:ext>
              </a:extLst>
            </p:cNvPr>
            <p:cNvSpPr/>
            <p:nvPr/>
          </p:nvSpPr>
          <p:spPr>
            <a:xfrm>
              <a:off x="6716299" y="151801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5"/>
                    <a:pt x="43" y="42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1"/>
                    <a:pt x="17" y="219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9"/>
                    <a:pt x="287" y="181"/>
                    <a:pt x="287" y="144"/>
                  </a:cubicBezTo>
                  <a:cubicBezTo>
                    <a:pt x="287" y="106"/>
                    <a:pt x="273" y="69"/>
                    <a:pt x="245" y="42"/>
                  </a:cubicBezTo>
                  <a:cubicBezTo>
                    <a:pt x="219" y="15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56;p39">
              <a:extLst>
                <a:ext uri="{FF2B5EF4-FFF2-40B4-BE49-F238E27FC236}">
                  <a16:creationId xmlns:a16="http://schemas.microsoft.com/office/drawing/2014/main" id="{9890CF82-0760-0445-954F-DF2728DA51FD}"/>
                </a:ext>
              </a:extLst>
            </p:cNvPr>
            <p:cNvSpPr/>
            <p:nvPr/>
          </p:nvSpPr>
          <p:spPr>
            <a:xfrm>
              <a:off x="6619463" y="154438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57;p39">
              <a:extLst>
                <a:ext uri="{FF2B5EF4-FFF2-40B4-BE49-F238E27FC236}">
                  <a16:creationId xmlns:a16="http://schemas.microsoft.com/office/drawing/2014/main" id="{1B985FEF-A431-7A4D-AC07-2D6C0F9EDFBE}"/>
                </a:ext>
              </a:extLst>
            </p:cNvPr>
            <p:cNvSpPr/>
            <p:nvPr/>
          </p:nvSpPr>
          <p:spPr>
            <a:xfrm>
              <a:off x="664096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58;p39">
              <a:extLst>
                <a:ext uri="{FF2B5EF4-FFF2-40B4-BE49-F238E27FC236}">
                  <a16:creationId xmlns:a16="http://schemas.microsoft.com/office/drawing/2014/main" id="{2913819C-1A96-874C-A7DE-87579052C3A7}"/>
                </a:ext>
              </a:extLst>
            </p:cNvPr>
            <p:cNvSpPr/>
            <p:nvPr/>
          </p:nvSpPr>
          <p:spPr>
            <a:xfrm>
              <a:off x="6662506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59;p39">
              <a:extLst>
                <a:ext uri="{FF2B5EF4-FFF2-40B4-BE49-F238E27FC236}">
                  <a16:creationId xmlns:a16="http://schemas.microsoft.com/office/drawing/2014/main" id="{9214B73B-11B0-E643-9872-B587252CD790}"/>
                </a:ext>
              </a:extLst>
            </p:cNvPr>
            <p:cNvSpPr/>
            <p:nvPr/>
          </p:nvSpPr>
          <p:spPr>
            <a:xfrm>
              <a:off x="6684045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5"/>
                    <a:pt x="43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8" y="271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60;p39">
              <a:extLst>
                <a:ext uri="{FF2B5EF4-FFF2-40B4-BE49-F238E27FC236}">
                  <a16:creationId xmlns:a16="http://schemas.microsoft.com/office/drawing/2014/main" id="{4713EDEB-BBD5-E640-9857-C61BEBB5F326}"/>
                </a:ext>
              </a:extLst>
            </p:cNvPr>
            <p:cNvSpPr/>
            <p:nvPr/>
          </p:nvSpPr>
          <p:spPr>
            <a:xfrm>
              <a:off x="6705548" y="154438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5"/>
                    <a:pt x="43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3" y="245"/>
                  </a:cubicBezTo>
                  <a:cubicBezTo>
                    <a:pt x="70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2" y="218"/>
                    <a:pt x="288" y="182"/>
                    <a:pt x="288" y="144"/>
                  </a:cubicBezTo>
                  <a:cubicBezTo>
                    <a:pt x="288" y="106"/>
                    <a:pt x="272" y="69"/>
                    <a:pt x="245" y="43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61;p39">
              <a:extLst>
                <a:ext uri="{FF2B5EF4-FFF2-40B4-BE49-F238E27FC236}">
                  <a16:creationId xmlns:a16="http://schemas.microsoft.com/office/drawing/2014/main" id="{FE622A20-C718-BA41-AECE-08AA7900622C}"/>
                </a:ext>
              </a:extLst>
            </p:cNvPr>
            <p:cNvSpPr/>
            <p:nvPr/>
          </p:nvSpPr>
          <p:spPr>
            <a:xfrm>
              <a:off x="6608712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62;p39">
              <a:extLst>
                <a:ext uri="{FF2B5EF4-FFF2-40B4-BE49-F238E27FC236}">
                  <a16:creationId xmlns:a16="http://schemas.microsoft.com/office/drawing/2014/main" id="{B6438965-22E2-7849-B8A4-A7C378CB7CB7}"/>
                </a:ext>
              </a:extLst>
            </p:cNvPr>
            <p:cNvSpPr/>
            <p:nvPr/>
          </p:nvSpPr>
          <p:spPr>
            <a:xfrm>
              <a:off x="6630251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9"/>
                    <a:pt x="41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0" y="287"/>
                    <a:pt x="218" y="273"/>
                    <a:pt x="245" y="245"/>
                  </a:cubicBezTo>
                  <a:cubicBezTo>
                    <a:pt x="271" y="219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7"/>
                    <a:pt x="180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63;p39">
              <a:extLst>
                <a:ext uri="{FF2B5EF4-FFF2-40B4-BE49-F238E27FC236}">
                  <a16:creationId xmlns:a16="http://schemas.microsoft.com/office/drawing/2014/main" id="{C959A962-2E0B-AC48-86D6-33B38D4D25A1}"/>
                </a:ext>
              </a:extLst>
            </p:cNvPr>
            <p:cNvSpPr/>
            <p:nvPr/>
          </p:nvSpPr>
          <p:spPr>
            <a:xfrm>
              <a:off x="6651754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6" y="1"/>
                    <a:pt x="68" y="17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9"/>
                    <a:pt x="42" y="245"/>
                  </a:cubicBezTo>
                  <a:cubicBezTo>
                    <a:pt x="68" y="273"/>
                    <a:pt x="106" y="287"/>
                    <a:pt x="144" y="287"/>
                  </a:cubicBezTo>
                  <a:cubicBezTo>
                    <a:pt x="181" y="287"/>
                    <a:pt x="219" y="273"/>
                    <a:pt x="245" y="245"/>
                  </a:cubicBezTo>
                  <a:cubicBezTo>
                    <a:pt x="272" y="219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7"/>
                    <a:pt x="181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64;p39">
              <a:extLst>
                <a:ext uri="{FF2B5EF4-FFF2-40B4-BE49-F238E27FC236}">
                  <a16:creationId xmlns:a16="http://schemas.microsoft.com/office/drawing/2014/main" id="{CB08138F-19E5-7E49-A52D-BBD7680045D3}"/>
                </a:ext>
              </a:extLst>
            </p:cNvPr>
            <p:cNvSpPr/>
            <p:nvPr/>
          </p:nvSpPr>
          <p:spPr>
            <a:xfrm>
              <a:off x="6673257" y="153533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1"/>
                  </a:moveTo>
                  <a:cubicBezTo>
                    <a:pt x="107" y="1"/>
                    <a:pt x="69" y="17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9"/>
                    <a:pt x="43" y="245"/>
                  </a:cubicBezTo>
                  <a:cubicBezTo>
                    <a:pt x="69" y="273"/>
                    <a:pt x="107" y="287"/>
                    <a:pt x="144" y="287"/>
                  </a:cubicBezTo>
                  <a:cubicBezTo>
                    <a:pt x="182" y="287"/>
                    <a:pt x="220" y="273"/>
                    <a:pt x="246" y="245"/>
                  </a:cubicBezTo>
                  <a:cubicBezTo>
                    <a:pt x="272" y="219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65;p39">
              <a:extLst>
                <a:ext uri="{FF2B5EF4-FFF2-40B4-BE49-F238E27FC236}">
                  <a16:creationId xmlns:a16="http://schemas.microsoft.com/office/drawing/2014/main" id="{261275F1-423F-734A-814E-81AFC928E203}"/>
                </a:ext>
              </a:extLst>
            </p:cNvPr>
            <p:cNvSpPr/>
            <p:nvPr/>
          </p:nvSpPr>
          <p:spPr>
            <a:xfrm>
              <a:off x="6694760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8" y="1"/>
                    <a:pt x="70" y="17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9"/>
                    <a:pt x="43" y="245"/>
                  </a:cubicBezTo>
                  <a:cubicBezTo>
                    <a:pt x="70" y="273"/>
                    <a:pt x="108" y="287"/>
                    <a:pt x="144" y="287"/>
                  </a:cubicBezTo>
                  <a:cubicBezTo>
                    <a:pt x="182" y="287"/>
                    <a:pt x="219" y="273"/>
                    <a:pt x="247" y="245"/>
                  </a:cubicBezTo>
                  <a:cubicBezTo>
                    <a:pt x="273" y="219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66;p39">
              <a:extLst>
                <a:ext uri="{FF2B5EF4-FFF2-40B4-BE49-F238E27FC236}">
                  <a16:creationId xmlns:a16="http://schemas.microsoft.com/office/drawing/2014/main" id="{36E8BC2E-1B77-2B45-A4A7-04A3F7482CD9}"/>
                </a:ext>
              </a:extLst>
            </p:cNvPr>
            <p:cNvSpPr/>
            <p:nvPr/>
          </p:nvSpPr>
          <p:spPr>
            <a:xfrm>
              <a:off x="6716299" y="153533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1"/>
                  </a:moveTo>
                  <a:cubicBezTo>
                    <a:pt x="106" y="1"/>
                    <a:pt x="69" y="17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9"/>
                    <a:pt x="43" y="245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5"/>
                  </a:cubicBezTo>
                  <a:cubicBezTo>
                    <a:pt x="273" y="219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7"/>
                    <a:pt x="182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67;p39">
              <a:extLst>
                <a:ext uri="{FF2B5EF4-FFF2-40B4-BE49-F238E27FC236}">
                  <a16:creationId xmlns:a16="http://schemas.microsoft.com/office/drawing/2014/main" id="{BCBFFA9F-A0FD-C843-9DC2-A40A30387170}"/>
                </a:ext>
              </a:extLst>
            </p:cNvPr>
            <p:cNvSpPr/>
            <p:nvPr/>
          </p:nvSpPr>
          <p:spPr>
            <a:xfrm>
              <a:off x="6619463" y="1561707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6" y="69"/>
                    <a:pt x="0" y="107"/>
                    <a:pt x="0" y="144"/>
                  </a:cubicBezTo>
                  <a:cubicBezTo>
                    <a:pt x="0" y="182"/>
                    <a:pt x="16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2" y="220"/>
                    <a:pt x="287" y="182"/>
                    <a:pt x="287" y="144"/>
                  </a:cubicBezTo>
                  <a:cubicBezTo>
                    <a:pt x="287" y="107"/>
                    <a:pt x="272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68;p39">
              <a:extLst>
                <a:ext uri="{FF2B5EF4-FFF2-40B4-BE49-F238E27FC236}">
                  <a16:creationId xmlns:a16="http://schemas.microsoft.com/office/drawing/2014/main" id="{31F575EE-57F3-6A4A-80B2-2FE2747BC726}"/>
                </a:ext>
              </a:extLst>
            </p:cNvPr>
            <p:cNvSpPr/>
            <p:nvPr/>
          </p:nvSpPr>
          <p:spPr>
            <a:xfrm>
              <a:off x="664096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7" y="69"/>
                    <a:pt x="1" y="107"/>
                    <a:pt x="1" y="144"/>
                  </a:cubicBezTo>
                  <a:cubicBezTo>
                    <a:pt x="1" y="182"/>
                    <a:pt x="17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8" y="182"/>
                    <a:pt x="288" y="144"/>
                  </a:cubicBezTo>
                  <a:cubicBezTo>
                    <a:pt x="288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69;p39">
              <a:extLst>
                <a:ext uri="{FF2B5EF4-FFF2-40B4-BE49-F238E27FC236}">
                  <a16:creationId xmlns:a16="http://schemas.microsoft.com/office/drawing/2014/main" id="{1AC664D7-3EF3-D844-A58A-F3DD11F97BB4}"/>
                </a:ext>
              </a:extLst>
            </p:cNvPr>
            <p:cNvSpPr/>
            <p:nvPr/>
          </p:nvSpPr>
          <p:spPr>
            <a:xfrm>
              <a:off x="6662506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71"/>
                    <a:pt x="1" y="107"/>
                    <a:pt x="1" y="144"/>
                  </a:cubicBezTo>
                  <a:cubicBezTo>
                    <a:pt x="1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3" y="220"/>
                    <a:pt x="287" y="182"/>
                    <a:pt x="287" y="144"/>
                  </a:cubicBezTo>
                  <a:cubicBezTo>
                    <a:pt x="287" y="107"/>
                    <a:pt x="273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0;p39">
              <a:extLst>
                <a:ext uri="{FF2B5EF4-FFF2-40B4-BE49-F238E27FC236}">
                  <a16:creationId xmlns:a16="http://schemas.microsoft.com/office/drawing/2014/main" id="{7830F6F2-4611-1E46-82AC-0823764CE01F}"/>
                </a:ext>
              </a:extLst>
            </p:cNvPr>
            <p:cNvSpPr/>
            <p:nvPr/>
          </p:nvSpPr>
          <p:spPr>
            <a:xfrm>
              <a:off x="6684045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7"/>
                    <a:pt x="43" y="43"/>
                  </a:cubicBezTo>
                  <a:cubicBezTo>
                    <a:pt x="15" y="69"/>
                    <a:pt x="0" y="107"/>
                    <a:pt x="0" y="144"/>
                  </a:cubicBezTo>
                  <a:cubicBezTo>
                    <a:pt x="0" y="182"/>
                    <a:pt x="15" y="220"/>
                    <a:pt x="43" y="246"/>
                  </a:cubicBezTo>
                  <a:cubicBezTo>
                    <a:pt x="69" y="273"/>
                    <a:pt x="106" y="287"/>
                    <a:pt x="144" y="287"/>
                  </a:cubicBezTo>
                  <a:cubicBezTo>
                    <a:pt x="182" y="287"/>
                    <a:pt x="218" y="273"/>
                    <a:pt x="245" y="246"/>
                  </a:cubicBezTo>
                  <a:cubicBezTo>
                    <a:pt x="271" y="220"/>
                    <a:pt x="287" y="182"/>
                    <a:pt x="287" y="144"/>
                  </a:cubicBezTo>
                  <a:cubicBezTo>
                    <a:pt x="287" y="107"/>
                    <a:pt x="271" y="69"/>
                    <a:pt x="245" y="43"/>
                  </a:cubicBezTo>
                  <a:cubicBezTo>
                    <a:pt x="218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1;p39">
              <a:extLst>
                <a:ext uri="{FF2B5EF4-FFF2-40B4-BE49-F238E27FC236}">
                  <a16:creationId xmlns:a16="http://schemas.microsoft.com/office/drawing/2014/main" id="{8AF674F4-89D1-6A4F-989C-7F5134AAEDCB}"/>
                </a:ext>
              </a:extLst>
            </p:cNvPr>
            <p:cNvSpPr/>
            <p:nvPr/>
          </p:nvSpPr>
          <p:spPr>
            <a:xfrm>
              <a:off x="6705548" y="1561707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70" y="17"/>
                    <a:pt x="43" y="43"/>
                  </a:cubicBezTo>
                  <a:cubicBezTo>
                    <a:pt x="16" y="69"/>
                    <a:pt x="1" y="107"/>
                    <a:pt x="1" y="144"/>
                  </a:cubicBezTo>
                  <a:cubicBezTo>
                    <a:pt x="1" y="182"/>
                    <a:pt x="16" y="220"/>
                    <a:pt x="43" y="246"/>
                  </a:cubicBezTo>
                  <a:cubicBezTo>
                    <a:pt x="70" y="273"/>
                    <a:pt x="106" y="287"/>
                    <a:pt x="144" y="287"/>
                  </a:cubicBezTo>
                  <a:cubicBezTo>
                    <a:pt x="182" y="287"/>
                    <a:pt x="219" y="273"/>
                    <a:pt x="245" y="246"/>
                  </a:cubicBezTo>
                  <a:cubicBezTo>
                    <a:pt x="272" y="220"/>
                    <a:pt x="288" y="182"/>
                    <a:pt x="288" y="144"/>
                  </a:cubicBezTo>
                  <a:cubicBezTo>
                    <a:pt x="288" y="107"/>
                    <a:pt x="272" y="69"/>
                    <a:pt x="245" y="43"/>
                  </a:cubicBezTo>
                  <a:cubicBezTo>
                    <a:pt x="219" y="17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72;p39">
              <a:extLst>
                <a:ext uri="{FF2B5EF4-FFF2-40B4-BE49-F238E27FC236}">
                  <a16:creationId xmlns:a16="http://schemas.microsoft.com/office/drawing/2014/main" id="{4D4F5316-8BF4-BB4F-AA60-60BBB5E634E4}"/>
                </a:ext>
              </a:extLst>
            </p:cNvPr>
            <p:cNvSpPr/>
            <p:nvPr/>
          </p:nvSpPr>
          <p:spPr>
            <a:xfrm>
              <a:off x="6608712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0"/>
                    <a:pt x="15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73;p39">
              <a:extLst>
                <a:ext uri="{FF2B5EF4-FFF2-40B4-BE49-F238E27FC236}">
                  <a16:creationId xmlns:a16="http://schemas.microsoft.com/office/drawing/2014/main" id="{9E15659D-C2E7-6A41-9E19-7547A2E0A89D}"/>
                </a:ext>
              </a:extLst>
            </p:cNvPr>
            <p:cNvSpPr/>
            <p:nvPr/>
          </p:nvSpPr>
          <p:spPr>
            <a:xfrm>
              <a:off x="6630251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1" y="41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0" y="287"/>
                    <a:pt x="218" y="271"/>
                    <a:pt x="245" y="245"/>
                  </a:cubicBezTo>
                  <a:cubicBezTo>
                    <a:pt x="271" y="218"/>
                    <a:pt x="287" y="180"/>
                    <a:pt x="287" y="144"/>
                  </a:cubicBezTo>
                  <a:cubicBezTo>
                    <a:pt x="287" y="106"/>
                    <a:pt x="271" y="69"/>
                    <a:pt x="245" y="41"/>
                  </a:cubicBezTo>
                  <a:cubicBezTo>
                    <a:pt x="218" y="15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74;p39">
              <a:extLst>
                <a:ext uri="{FF2B5EF4-FFF2-40B4-BE49-F238E27FC236}">
                  <a16:creationId xmlns:a16="http://schemas.microsoft.com/office/drawing/2014/main" id="{A4B40D5D-9824-BC40-8D1E-BB2F2C1B8841}"/>
                </a:ext>
              </a:extLst>
            </p:cNvPr>
            <p:cNvSpPr/>
            <p:nvPr/>
          </p:nvSpPr>
          <p:spPr>
            <a:xfrm>
              <a:off x="6651754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6" y="0"/>
                    <a:pt x="68" y="15"/>
                    <a:pt x="42" y="41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0"/>
                    <a:pt x="16" y="218"/>
                    <a:pt x="42" y="245"/>
                  </a:cubicBezTo>
                  <a:cubicBezTo>
                    <a:pt x="68" y="271"/>
                    <a:pt x="106" y="287"/>
                    <a:pt x="144" y="287"/>
                  </a:cubicBezTo>
                  <a:cubicBezTo>
                    <a:pt x="181" y="287"/>
                    <a:pt x="219" y="271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1"/>
                  </a:cubicBezTo>
                  <a:cubicBezTo>
                    <a:pt x="219" y="15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75;p39">
              <a:extLst>
                <a:ext uri="{FF2B5EF4-FFF2-40B4-BE49-F238E27FC236}">
                  <a16:creationId xmlns:a16="http://schemas.microsoft.com/office/drawing/2014/main" id="{C4FB78B3-B844-E745-8E8F-56B9089155C7}"/>
                </a:ext>
              </a:extLst>
            </p:cNvPr>
            <p:cNvSpPr/>
            <p:nvPr/>
          </p:nvSpPr>
          <p:spPr>
            <a:xfrm>
              <a:off x="6673257" y="155273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107" y="0"/>
                    <a:pt x="69" y="15"/>
                    <a:pt x="43" y="41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0"/>
                    <a:pt x="16" y="218"/>
                    <a:pt x="43" y="245"/>
                  </a:cubicBezTo>
                  <a:cubicBezTo>
                    <a:pt x="69" y="271"/>
                    <a:pt x="107" y="287"/>
                    <a:pt x="144" y="287"/>
                  </a:cubicBezTo>
                  <a:cubicBezTo>
                    <a:pt x="182" y="287"/>
                    <a:pt x="218" y="271"/>
                    <a:pt x="246" y="245"/>
                  </a:cubicBezTo>
                  <a:cubicBezTo>
                    <a:pt x="272" y="218"/>
                    <a:pt x="287" y="180"/>
                    <a:pt x="287" y="144"/>
                  </a:cubicBezTo>
                  <a:cubicBezTo>
                    <a:pt x="287" y="106"/>
                    <a:pt x="272" y="69"/>
                    <a:pt x="246" y="41"/>
                  </a:cubicBezTo>
                  <a:cubicBezTo>
                    <a:pt x="220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76;p39">
              <a:extLst>
                <a:ext uri="{FF2B5EF4-FFF2-40B4-BE49-F238E27FC236}">
                  <a16:creationId xmlns:a16="http://schemas.microsoft.com/office/drawing/2014/main" id="{091255DA-CD8E-E247-B5B9-E04C60A0EAE8}"/>
                </a:ext>
              </a:extLst>
            </p:cNvPr>
            <p:cNvSpPr/>
            <p:nvPr/>
          </p:nvSpPr>
          <p:spPr>
            <a:xfrm>
              <a:off x="6694760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8" y="0"/>
                    <a:pt x="70" y="15"/>
                    <a:pt x="43" y="41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0"/>
                    <a:pt x="17" y="218"/>
                    <a:pt x="43" y="245"/>
                  </a:cubicBezTo>
                  <a:cubicBezTo>
                    <a:pt x="70" y="271"/>
                    <a:pt x="108" y="287"/>
                    <a:pt x="144" y="287"/>
                  </a:cubicBezTo>
                  <a:cubicBezTo>
                    <a:pt x="182" y="287"/>
                    <a:pt x="219" y="271"/>
                    <a:pt x="247" y="245"/>
                  </a:cubicBezTo>
                  <a:cubicBezTo>
                    <a:pt x="273" y="218"/>
                    <a:pt x="288" y="180"/>
                    <a:pt x="288" y="144"/>
                  </a:cubicBezTo>
                  <a:cubicBezTo>
                    <a:pt x="288" y="106"/>
                    <a:pt x="273" y="69"/>
                    <a:pt x="247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7;p39">
              <a:extLst>
                <a:ext uri="{FF2B5EF4-FFF2-40B4-BE49-F238E27FC236}">
                  <a16:creationId xmlns:a16="http://schemas.microsoft.com/office/drawing/2014/main" id="{C33F13C7-1063-DB4B-B2DA-9AF545D004E7}"/>
                </a:ext>
              </a:extLst>
            </p:cNvPr>
            <p:cNvSpPr/>
            <p:nvPr/>
          </p:nvSpPr>
          <p:spPr>
            <a:xfrm>
              <a:off x="6716299" y="1552735"/>
              <a:ext cx="10461" cy="1042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106" y="0"/>
                    <a:pt x="69" y="15"/>
                    <a:pt x="43" y="41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1"/>
                    <a:pt x="106" y="287"/>
                    <a:pt x="144" y="287"/>
                  </a:cubicBezTo>
                  <a:cubicBezTo>
                    <a:pt x="182" y="287"/>
                    <a:pt x="219" y="271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1"/>
                  </a:cubicBezTo>
                  <a:cubicBezTo>
                    <a:pt x="219" y="15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78;p39">
              <a:extLst>
                <a:ext uri="{FF2B5EF4-FFF2-40B4-BE49-F238E27FC236}">
                  <a16:creationId xmlns:a16="http://schemas.microsoft.com/office/drawing/2014/main" id="{A231E794-510E-8D4C-B7A1-173F59A9C7AB}"/>
                </a:ext>
              </a:extLst>
            </p:cNvPr>
            <p:cNvSpPr/>
            <p:nvPr/>
          </p:nvSpPr>
          <p:spPr>
            <a:xfrm>
              <a:off x="6608712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5" y="69"/>
                    <a:pt x="1" y="106"/>
                    <a:pt x="1" y="144"/>
                  </a:cubicBezTo>
                  <a:cubicBezTo>
                    <a:pt x="1" y="182"/>
                    <a:pt x="15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79;p39">
              <a:extLst>
                <a:ext uri="{FF2B5EF4-FFF2-40B4-BE49-F238E27FC236}">
                  <a16:creationId xmlns:a16="http://schemas.microsoft.com/office/drawing/2014/main" id="{B4F85018-1CEE-6142-9E7D-B47614E588D3}"/>
                </a:ext>
              </a:extLst>
            </p:cNvPr>
            <p:cNvSpPr/>
            <p:nvPr/>
          </p:nvSpPr>
          <p:spPr>
            <a:xfrm>
              <a:off x="6630251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1" y="43"/>
                  </a:cubicBezTo>
                  <a:cubicBezTo>
                    <a:pt x="15" y="69"/>
                    <a:pt x="0" y="106"/>
                    <a:pt x="0" y="144"/>
                  </a:cubicBezTo>
                  <a:cubicBezTo>
                    <a:pt x="0" y="182"/>
                    <a:pt x="15" y="218"/>
                    <a:pt x="41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0" y="287"/>
                    <a:pt x="218" y="272"/>
                    <a:pt x="245" y="245"/>
                  </a:cubicBezTo>
                  <a:cubicBezTo>
                    <a:pt x="271" y="218"/>
                    <a:pt x="287" y="182"/>
                    <a:pt x="287" y="144"/>
                  </a:cubicBezTo>
                  <a:cubicBezTo>
                    <a:pt x="287" y="106"/>
                    <a:pt x="271" y="69"/>
                    <a:pt x="245" y="43"/>
                  </a:cubicBezTo>
                  <a:cubicBezTo>
                    <a:pt x="218" y="16"/>
                    <a:pt x="180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80;p39">
              <a:extLst>
                <a:ext uri="{FF2B5EF4-FFF2-40B4-BE49-F238E27FC236}">
                  <a16:creationId xmlns:a16="http://schemas.microsoft.com/office/drawing/2014/main" id="{D341D96C-7F85-464C-83BA-5C0F22FBA748}"/>
                </a:ext>
              </a:extLst>
            </p:cNvPr>
            <p:cNvSpPr/>
            <p:nvPr/>
          </p:nvSpPr>
          <p:spPr>
            <a:xfrm>
              <a:off x="6651754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6" y="0"/>
                    <a:pt x="68" y="16"/>
                    <a:pt x="42" y="43"/>
                  </a:cubicBezTo>
                  <a:cubicBezTo>
                    <a:pt x="16" y="69"/>
                    <a:pt x="1" y="106"/>
                    <a:pt x="1" y="144"/>
                  </a:cubicBezTo>
                  <a:cubicBezTo>
                    <a:pt x="1" y="182"/>
                    <a:pt x="16" y="218"/>
                    <a:pt x="42" y="245"/>
                  </a:cubicBezTo>
                  <a:cubicBezTo>
                    <a:pt x="68" y="272"/>
                    <a:pt x="106" y="287"/>
                    <a:pt x="144" y="287"/>
                  </a:cubicBezTo>
                  <a:cubicBezTo>
                    <a:pt x="181" y="287"/>
                    <a:pt x="219" y="272"/>
                    <a:pt x="245" y="245"/>
                  </a:cubicBezTo>
                  <a:cubicBezTo>
                    <a:pt x="272" y="218"/>
                    <a:pt x="286" y="182"/>
                    <a:pt x="286" y="144"/>
                  </a:cubicBezTo>
                  <a:cubicBezTo>
                    <a:pt x="286" y="106"/>
                    <a:pt x="272" y="69"/>
                    <a:pt x="245" y="43"/>
                  </a:cubicBezTo>
                  <a:cubicBezTo>
                    <a:pt x="219" y="16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1;p39">
              <a:extLst>
                <a:ext uri="{FF2B5EF4-FFF2-40B4-BE49-F238E27FC236}">
                  <a16:creationId xmlns:a16="http://schemas.microsoft.com/office/drawing/2014/main" id="{80FAC3AA-BCEF-8B42-9169-7834A2100918}"/>
                </a:ext>
              </a:extLst>
            </p:cNvPr>
            <p:cNvSpPr/>
            <p:nvPr/>
          </p:nvSpPr>
          <p:spPr>
            <a:xfrm>
              <a:off x="6673257" y="1570061"/>
              <a:ext cx="10425" cy="10461"/>
            </a:xfrm>
            <a:custGeom>
              <a:avLst/>
              <a:gdLst/>
              <a:ahLst/>
              <a:cxnLst/>
              <a:rect l="l" t="t" r="r" b="b"/>
              <a:pathLst>
                <a:path w="287" h="288" extrusionOk="0">
                  <a:moveTo>
                    <a:pt x="144" y="0"/>
                  </a:moveTo>
                  <a:cubicBezTo>
                    <a:pt x="107" y="0"/>
                    <a:pt x="69" y="16"/>
                    <a:pt x="43" y="43"/>
                  </a:cubicBezTo>
                  <a:cubicBezTo>
                    <a:pt x="16" y="69"/>
                    <a:pt x="0" y="106"/>
                    <a:pt x="0" y="144"/>
                  </a:cubicBezTo>
                  <a:cubicBezTo>
                    <a:pt x="0" y="182"/>
                    <a:pt x="16" y="218"/>
                    <a:pt x="43" y="245"/>
                  </a:cubicBezTo>
                  <a:cubicBezTo>
                    <a:pt x="69" y="272"/>
                    <a:pt x="107" y="287"/>
                    <a:pt x="144" y="287"/>
                  </a:cubicBezTo>
                  <a:cubicBezTo>
                    <a:pt x="182" y="287"/>
                    <a:pt x="220" y="272"/>
                    <a:pt x="246" y="245"/>
                  </a:cubicBezTo>
                  <a:cubicBezTo>
                    <a:pt x="272" y="218"/>
                    <a:pt x="287" y="182"/>
                    <a:pt x="287" y="144"/>
                  </a:cubicBezTo>
                  <a:cubicBezTo>
                    <a:pt x="287" y="106"/>
                    <a:pt x="272" y="69"/>
                    <a:pt x="246" y="43"/>
                  </a:cubicBezTo>
                  <a:cubicBezTo>
                    <a:pt x="220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82;p39">
              <a:extLst>
                <a:ext uri="{FF2B5EF4-FFF2-40B4-BE49-F238E27FC236}">
                  <a16:creationId xmlns:a16="http://schemas.microsoft.com/office/drawing/2014/main" id="{B27102E6-A9B8-1243-9676-66A58D2343C9}"/>
                </a:ext>
              </a:extLst>
            </p:cNvPr>
            <p:cNvSpPr/>
            <p:nvPr/>
          </p:nvSpPr>
          <p:spPr>
            <a:xfrm>
              <a:off x="6694760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8" y="0"/>
                    <a:pt x="70" y="16"/>
                    <a:pt x="43" y="43"/>
                  </a:cubicBezTo>
                  <a:cubicBezTo>
                    <a:pt x="17" y="69"/>
                    <a:pt x="1" y="106"/>
                    <a:pt x="1" y="144"/>
                  </a:cubicBezTo>
                  <a:cubicBezTo>
                    <a:pt x="1" y="182"/>
                    <a:pt x="17" y="218"/>
                    <a:pt x="43" y="245"/>
                  </a:cubicBezTo>
                  <a:cubicBezTo>
                    <a:pt x="70" y="272"/>
                    <a:pt x="108" y="287"/>
                    <a:pt x="144" y="287"/>
                  </a:cubicBezTo>
                  <a:cubicBezTo>
                    <a:pt x="182" y="287"/>
                    <a:pt x="219" y="272"/>
                    <a:pt x="247" y="245"/>
                  </a:cubicBezTo>
                  <a:cubicBezTo>
                    <a:pt x="273" y="218"/>
                    <a:pt x="288" y="182"/>
                    <a:pt x="288" y="144"/>
                  </a:cubicBezTo>
                  <a:cubicBezTo>
                    <a:pt x="288" y="106"/>
                    <a:pt x="273" y="69"/>
                    <a:pt x="247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83;p39">
              <a:extLst>
                <a:ext uri="{FF2B5EF4-FFF2-40B4-BE49-F238E27FC236}">
                  <a16:creationId xmlns:a16="http://schemas.microsoft.com/office/drawing/2014/main" id="{4F77A423-412A-8546-BD1B-6D73D17B1C48}"/>
                </a:ext>
              </a:extLst>
            </p:cNvPr>
            <p:cNvSpPr/>
            <p:nvPr/>
          </p:nvSpPr>
          <p:spPr>
            <a:xfrm>
              <a:off x="6716299" y="1570061"/>
              <a:ext cx="10461" cy="10461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0"/>
                  </a:moveTo>
                  <a:cubicBezTo>
                    <a:pt x="106" y="0"/>
                    <a:pt x="69" y="16"/>
                    <a:pt x="43" y="43"/>
                  </a:cubicBezTo>
                  <a:cubicBezTo>
                    <a:pt x="17" y="69"/>
                    <a:pt x="0" y="106"/>
                    <a:pt x="0" y="144"/>
                  </a:cubicBezTo>
                  <a:cubicBezTo>
                    <a:pt x="0" y="182"/>
                    <a:pt x="17" y="218"/>
                    <a:pt x="43" y="245"/>
                  </a:cubicBezTo>
                  <a:cubicBezTo>
                    <a:pt x="69" y="272"/>
                    <a:pt x="106" y="287"/>
                    <a:pt x="144" y="287"/>
                  </a:cubicBezTo>
                  <a:cubicBezTo>
                    <a:pt x="182" y="287"/>
                    <a:pt x="219" y="272"/>
                    <a:pt x="245" y="245"/>
                  </a:cubicBezTo>
                  <a:cubicBezTo>
                    <a:pt x="273" y="218"/>
                    <a:pt x="287" y="182"/>
                    <a:pt x="287" y="144"/>
                  </a:cubicBezTo>
                  <a:cubicBezTo>
                    <a:pt x="287" y="106"/>
                    <a:pt x="273" y="69"/>
                    <a:pt x="245" y="43"/>
                  </a:cubicBezTo>
                  <a:cubicBezTo>
                    <a:pt x="219" y="16"/>
                    <a:pt x="182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84;p39">
              <a:extLst>
                <a:ext uri="{FF2B5EF4-FFF2-40B4-BE49-F238E27FC236}">
                  <a16:creationId xmlns:a16="http://schemas.microsoft.com/office/drawing/2014/main" id="{71399387-AD14-A042-89DA-4CA486EE8C00}"/>
                </a:ext>
              </a:extLst>
            </p:cNvPr>
            <p:cNvSpPr/>
            <p:nvPr/>
          </p:nvSpPr>
          <p:spPr>
            <a:xfrm>
              <a:off x="6596217" y="1648118"/>
              <a:ext cx="21212" cy="20994"/>
            </a:xfrm>
            <a:custGeom>
              <a:avLst/>
              <a:gdLst/>
              <a:ahLst/>
              <a:cxnLst/>
              <a:rect l="l" t="t" r="r" b="b"/>
              <a:pathLst>
                <a:path w="584" h="578" extrusionOk="0">
                  <a:moveTo>
                    <a:pt x="1" y="1"/>
                  </a:moveTo>
                  <a:lnTo>
                    <a:pt x="1" y="578"/>
                  </a:lnTo>
                  <a:lnTo>
                    <a:pt x="583" y="57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85;p39">
              <a:extLst>
                <a:ext uri="{FF2B5EF4-FFF2-40B4-BE49-F238E27FC236}">
                  <a16:creationId xmlns:a16="http://schemas.microsoft.com/office/drawing/2014/main" id="{669FFF01-6FBE-BD4E-8E52-DF3B22C5D1D8}"/>
                </a:ext>
              </a:extLst>
            </p:cNvPr>
            <p:cNvSpPr/>
            <p:nvPr/>
          </p:nvSpPr>
          <p:spPr>
            <a:xfrm>
              <a:off x="6596217" y="1687455"/>
              <a:ext cx="28150" cy="20994"/>
            </a:xfrm>
            <a:custGeom>
              <a:avLst/>
              <a:gdLst/>
              <a:ahLst/>
              <a:cxnLst/>
              <a:rect l="l" t="t" r="r" b="b"/>
              <a:pathLst>
                <a:path w="775" h="578" extrusionOk="0">
                  <a:moveTo>
                    <a:pt x="1" y="1"/>
                  </a:moveTo>
                  <a:lnTo>
                    <a:pt x="1" y="386"/>
                  </a:lnTo>
                  <a:cubicBezTo>
                    <a:pt x="1" y="491"/>
                    <a:pt x="86" y="577"/>
                    <a:pt x="191" y="577"/>
                  </a:cubicBezTo>
                  <a:lnTo>
                    <a:pt x="775" y="577"/>
                  </a:lnTo>
                  <a:cubicBezTo>
                    <a:pt x="669" y="577"/>
                    <a:pt x="583" y="491"/>
                    <a:pt x="583" y="386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86;p39">
              <a:extLst>
                <a:ext uri="{FF2B5EF4-FFF2-40B4-BE49-F238E27FC236}">
                  <a16:creationId xmlns:a16="http://schemas.microsoft.com/office/drawing/2014/main" id="{D39E9E8B-5335-8040-B6D0-E9835DFB0352}"/>
                </a:ext>
              </a:extLst>
            </p:cNvPr>
            <p:cNvSpPr/>
            <p:nvPr/>
          </p:nvSpPr>
          <p:spPr>
            <a:xfrm>
              <a:off x="6591023" y="1485539"/>
              <a:ext cx="340233" cy="228105"/>
            </a:xfrm>
            <a:custGeom>
              <a:avLst/>
              <a:gdLst/>
              <a:ahLst/>
              <a:cxnLst/>
              <a:rect l="l" t="t" r="r" b="b"/>
              <a:pathLst>
                <a:path w="9367" h="6280" extrusionOk="0">
                  <a:moveTo>
                    <a:pt x="9031" y="287"/>
                  </a:moveTo>
                  <a:cubicBezTo>
                    <a:pt x="9057" y="287"/>
                    <a:pt x="9079" y="308"/>
                    <a:pt x="9079" y="334"/>
                  </a:cubicBezTo>
                  <a:lnTo>
                    <a:pt x="9079" y="577"/>
                  </a:lnTo>
                  <a:lnTo>
                    <a:pt x="4203" y="577"/>
                  </a:lnTo>
                  <a:lnTo>
                    <a:pt x="4203" y="287"/>
                  </a:lnTo>
                  <a:close/>
                  <a:moveTo>
                    <a:pt x="9079" y="862"/>
                  </a:moveTo>
                  <a:lnTo>
                    <a:pt x="9079" y="1083"/>
                  </a:lnTo>
                  <a:lnTo>
                    <a:pt x="4203" y="1083"/>
                  </a:lnTo>
                  <a:lnTo>
                    <a:pt x="4203" y="862"/>
                  </a:lnTo>
                  <a:close/>
                  <a:moveTo>
                    <a:pt x="9079" y="1370"/>
                  </a:moveTo>
                  <a:lnTo>
                    <a:pt x="9079" y="1660"/>
                  </a:lnTo>
                  <a:lnTo>
                    <a:pt x="4203" y="1660"/>
                  </a:lnTo>
                  <a:lnTo>
                    <a:pt x="4203" y="1370"/>
                  </a:lnTo>
                  <a:close/>
                  <a:moveTo>
                    <a:pt x="9079" y="1947"/>
                  </a:moveTo>
                  <a:lnTo>
                    <a:pt x="9079" y="2166"/>
                  </a:lnTo>
                  <a:lnTo>
                    <a:pt x="4203" y="2166"/>
                  </a:lnTo>
                  <a:lnTo>
                    <a:pt x="4203" y="1947"/>
                  </a:lnTo>
                  <a:close/>
                  <a:moveTo>
                    <a:pt x="9079" y="2453"/>
                  </a:moveTo>
                  <a:lnTo>
                    <a:pt x="9079" y="2743"/>
                  </a:lnTo>
                  <a:lnTo>
                    <a:pt x="4196" y="2743"/>
                  </a:lnTo>
                  <a:cubicBezTo>
                    <a:pt x="4200" y="2719"/>
                    <a:pt x="4203" y="2695"/>
                    <a:pt x="4203" y="2670"/>
                  </a:cubicBezTo>
                  <a:lnTo>
                    <a:pt x="4203" y="2453"/>
                  </a:lnTo>
                  <a:close/>
                  <a:moveTo>
                    <a:pt x="3916" y="287"/>
                  </a:moveTo>
                  <a:lnTo>
                    <a:pt x="3916" y="2670"/>
                  </a:lnTo>
                  <a:cubicBezTo>
                    <a:pt x="3916" y="2709"/>
                    <a:pt x="3883" y="2743"/>
                    <a:pt x="3845" y="2743"/>
                  </a:cubicBezTo>
                  <a:lnTo>
                    <a:pt x="1835" y="2743"/>
                  </a:lnTo>
                  <a:cubicBezTo>
                    <a:pt x="1755" y="2743"/>
                    <a:pt x="1692" y="2807"/>
                    <a:pt x="1692" y="2886"/>
                  </a:cubicBezTo>
                  <a:cubicBezTo>
                    <a:pt x="1692" y="2965"/>
                    <a:pt x="1755" y="3030"/>
                    <a:pt x="1835" y="3030"/>
                  </a:cubicBezTo>
                  <a:lnTo>
                    <a:pt x="9079" y="3030"/>
                  </a:lnTo>
                  <a:lnTo>
                    <a:pt x="9079" y="3251"/>
                  </a:lnTo>
                  <a:lnTo>
                    <a:pt x="8143" y="3251"/>
                  </a:lnTo>
                  <a:cubicBezTo>
                    <a:pt x="8064" y="3251"/>
                    <a:pt x="7999" y="3314"/>
                    <a:pt x="7999" y="3394"/>
                  </a:cubicBezTo>
                  <a:cubicBezTo>
                    <a:pt x="7999" y="3473"/>
                    <a:pt x="8064" y="3537"/>
                    <a:pt x="8143" y="3537"/>
                  </a:cubicBezTo>
                  <a:lnTo>
                    <a:pt x="9079" y="3537"/>
                  </a:lnTo>
                  <a:lnTo>
                    <a:pt x="9079" y="3827"/>
                  </a:lnTo>
                  <a:lnTo>
                    <a:pt x="287" y="3827"/>
                  </a:lnTo>
                  <a:lnTo>
                    <a:pt x="287" y="3537"/>
                  </a:lnTo>
                  <a:lnTo>
                    <a:pt x="7531" y="3537"/>
                  </a:lnTo>
                  <a:cubicBezTo>
                    <a:pt x="7610" y="3537"/>
                    <a:pt x="7674" y="3473"/>
                    <a:pt x="7674" y="3394"/>
                  </a:cubicBezTo>
                  <a:cubicBezTo>
                    <a:pt x="7674" y="3314"/>
                    <a:pt x="7610" y="3251"/>
                    <a:pt x="7531" y="3251"/>
                  </a:cubicBezTo>
                  <a:lnTo>
                    <a:pt x="287" y="3251"/>
                  </a:lnTo>
                  <a:lnTo>
                    <a:pt x="287" y="3030"/>
                  </a:lnTo>
                  <a:lnTo>
                    <a:pt x="1205" y="3030"/>
                  </a:lnTo>
                  <a:cubicBezTo>
                    <a:pt x="1284" y="3030"/>
                    <a:pt x="1348" y="2965"/>
                    <a:pt x="1348" y="2886"/>
                  </a:cubicBezTo>
                  <a:cubicBezTo>
                    <a:pt x="1348" y="2807"/>
                    <a:pt x="1284" y="2743"/>
                    <a:pt x="1205" y="2743"/>
                  </a:cubicBezTo>
                  <a:lnTo>
                    <a:pt x="287" y="2743"/>
                  </a:lnTo>
                  <a:lnTo>
                    <a:pt x="287" y="334"/>
                  </a:lnTo>
                  <a:cubicBezTo>
                    <a:pt x="287" y="308"/>
                    <a:pt x="309" y="287"/>
                    <a:pt x="334" y="287"/>
                  </a:cubicBezTo>
                  <a:close/>
                  <a:moveTo>
                    <a:pt x="9079" y="4113"/>
                  </a:moveTo>
                  <a:lnTo>
                    <a:pt x="9079" y="4334"/>
                  </a:lnTo>
                  <a:lnTo>
                    <a:pt x="287" y="4334"/>
                  </a:lnTo>
                  <a:lnTo>
                    <a:pt x="287" y="4113"/>
                  </a:lnTo>
                  <a:close/>
                  <a:moveTo>
                    <a:pt x="9079" y="4620"/>
                  </a:moveTo>
                  <a:lnTo>
                    <a:pt x="9079" y="4910"/>
                  </a:lnTo>
                  <a:lnTo>
                    <a:pt x="287" y="4910"/>
                  </a:lnTo>
                  <a:lnTo>
                    <a:pt x="287" y="4620"/>
                  </a:lnTo>
                  <a:close/>
                  <a:moveTo>
                    <a:pt x="9079" y="5197"/>
                  </a:moveTo>
                  <a:lnTo>
                    <a:pt x="9079" y="5416"/>
                  </a:lnTo>
                  <a:lnTo>
                    <a:pt x="6881" y="5416"/>
                  </a:lnTo>
                  <a:cubicBezTo>
                    <a:pt x="6802" y="5416"/>
                    <a:pt x="6738" y="5481"/>
                    <a:pt x="6738" y="5560"/>
                  </a:cubicBezTo>
                  <a:cubicBezTo>
                    <a:pt x="6738" y="5639"/>
                    <a:pt x="6802" y="5703"/>
                    <a:pt x="6881" y="5703"/>
                  </a:cubicBezTo>
                  <a:lnTo>
                    <a:pt x="9079" y="5703"/>
                  </a:lnTo>
                  <a:lnTo>
                    <a:pt x="9079" y="5945"/>
                  </a:lnTo>
                  <a:cubicBezTo>
                    <a:pt x="9079" y="5971"/>
                    <a:pt x="9057" y="5993"/>
                    <a:pt x="9031" y="5993"/>
                  </a:cubicBezTo>
                  <a:lnTo>
                    <a:pt x="334" y="5993"/>
                  </a:lnTo>
                  <a:cubicBezTo>
                    <a:pt x="309" y="5993"/>
                    <a:pt x="287" y="5971"/>
                    <a:pt x="287" y="5945"/>
                  </a:cubicBezTo>
                  <a:lnTo>
                    <a:pt x="287" y="5703"/>
                  </a:lnTo>
                  <a:lnTo>
                    <a:pt x="6250" y="5703"/>
                  </a:lnTo>
                  <a:cubicBezTo>
                    <a:pt x="6329" y="5703"/>
                    <a:pt x="6394" y="5639"/>
                    <a:pt x="6394" y="5560"/>
                  </a:cubicBezTo>
                  <a:cubicBezTo>
                    <a:pt x="6394" y="5481"/>
                    <a:pt x="6329" y="5416"/>
                    <a:pt x="6250" y="5416"/>
                  </a:cubicBezTo>
                  <a:lnTo>
                    <a:pt x="287" y="5416"/>
                  </a:lnTo>
                  <a:lnTo>
                    <a:pt x="287" y="5197"/>
                  </a:lnTo>
                  <a:close/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5945"/>
                  </a:lnTo>
                  <a:cubicBezTo>
                    <a:pt x="0" y="6131"/>
                    <a:pt x="150" y="6280"/>
                    <a:pt x="334" y="6280"/>
                  </a:cubicBezTo>
                  <a:lnTo>
                    <a:pt x="9031" y="6280"/>
                  </a:lnTo>
                  <a:cubicBezTo>
                    <a:pt x="9215" y="6280"/>
                    <a:pt x="9366" y="6131"/>
                    <a:pt x="9366" y="5945"/>
                  </a:cubicBezTo>
                  <a:lnTo>
                    <a:pt x="9366" y="334"/>
                  </a:lnTo>
                  <a:cubicBezTo>
                    <a:pt x="9366" y="150"/>
                    <a:pt x="9215" y="0"/>
                    <a:pt x="9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944;p37">
            <a:extLst>
              <a:ext uri="{FF2B5EF4-FFF2-40B4-BE49-F238E27FC236}">
                <a16:creationId xmlns:a16="http://schemas.microsoft.com/office/drawing/2014/main" id="{8BF968AF-9B72-8345-A338-C7901C9135B2}"/>
              </a:ext>
            </a:extLst>
          </p:cNvPr>
          <p:cNvSpPr txBox="1">
            <a:spLocks/>
          </p:cNvSpPr>
          <p:nvPr/>
        </p:nvSpPr>
        <p:spPr>
          <a:xfrm>
            <a:off x="1147200" y="2262533"/>
            <a:ext cx="2907600" cy="108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Judicial Review</a:t>
            </a:r>
            <a:r>
              <a:rPr lang="en-US" altLang="zh-CN" dirty="0"/>
              <a:t>: The courts must be able to hear challenges to the president’s executive privilege, as this case raises a constitutional question</a:t>
            </a:r>
            <a:endParaRPr lang="en-US" dirty="0"/>
          </a:p>
        </p:txBody>
      </p:sp>
      <p:sp>
        <p:nvSpPr>
          <p:cNvPr id="135" name="Google Shape;942;p37">
            <a:extLst>
              <a:ext uri="{FF2B5EF4-FFF2-40B4-BE49-F238E27FC236}">
                <a16:creationId xmlns:a16="http://schemas.microsoft.com/office/drawing/2014/main" id="{B19AD2BC-99CE-D74D-9803-6ED87F792A1C}"/>
              </a:ext>
            </a:extLst>
          </p:cNvPr>
          <p:cNvSpPr txBox="1">
            <a:spLocks/>
          </p:cNvSpPr>
          <p:nvPr/>
        </p:nvSpPr>
        <p:spPr>
          <a:xfrm>
            <a:off x="5089202" y="1842761"/>
            <a:ext cx="2907600" cy="42963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600" b="0" i="0" u="none" strike="noStrike" cap="non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YES</a:t>
            </a:r>
            <a:endParaRPr lang="en-US" b="1" dirty="0"/>
          </a:p>
        </p:txBody>
      </p:sp>
      <p:sp>
        <p:nvSpPr>
          <p:cNvPr id="136" name="Google Shape;944;p37">
            <a:extLst>
              <a:ext uri="{FF2B5EF4-FFF2-40B4-BE49-F238E27FC236}">
                <a16:creationId xmlns:a16="http://schemas.microsoft.com/office/drawing/2014/main" id="{12F0A496-3761-0548-8C23-C6F590CBA15A}"/>
              </a:ext>
            </a:extLst>
          </p:cNvPr>
          <p:cNvSpPr txBox="1">
            <a:spLocks/>
          </p:cNvSpPr>
          <p:nvPr/>
        </p:nvSpPr>
        <p:spPr>
          <a:xfrm>
            <a:off x="5089202" y="3416104"/>
            <a:ext cx="2907600" cy="10014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Confidentiality</a:t>
            </a:r>
            <a:r>
              <a:rPr lang="en-US" altLang="zh-CN" dirty="0"/>
              <a:t> = candid advice.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Absolute &amp; Extended</a:t>
            </a:r>
          </a:p>
        </p:txBody>
      </p:sp>
      <p:sp>
        <p:nvSpPr>
          <p:cNvPr id="137" name="Google Shape;948;p37">
            <a:extLst>
              <a:ext uri="{FF2B5EF4-FFF2-40B4-BE49-F238E27FC236}">
                <a16:creationId xmlns:a16="http://schemas.microsoft.com/office/drawing/2014/main" id="{4F7DF470-240E-6A44-BEC5-1832E410E4E8}"/>
              </a:ext>
            </a:extLst>
          </p:cNvPr>
          <p:cNvSpPr/>
          <p:nvPr/>
        </p:nvSpPr>
        <p:spPr>
          <a:xfrm>
            <a:off x="6276412" y="1379062"/>
            <a:ext cx="516366" cy="33402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949;p37">
            <a:extLst>
              <a:ext uri="{FF2B5EF4-FFF2-40B4-BE49-F238E27FC236}">
                <a16:creationId xmlns:a16="http://schemas.microsoft.com/office/drawing/2014/main" id="{08BB7ED0-43D5-3C45-A946-ADAC4B9EAD86}"/>
              </a:ext>
            </a:extLst>
          </p:cNvPr>
          <p:cNvCxnSpPr>
            <a:cxnSpLocks/>
            <a:stCxn id="137" idx="2"/>
            <a:endCxn id="135" idx="0"/>
          </p:cNvCxnSpPr>
          <p:nvPr/>
        </p:nvCxnSpPr>
        <p:spPr>
          <a:xfrm>
            <a:off x="6534595" y="1713083"/>
            <a:ext cx="8407" cy="1296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944;p37">
            <a:extLst>
              <a:ext uri="{FF2B5EF4-FFF2-40B4-BE49-F238E27FC236}">
                <a16:creationId xmlns:a16="http://schemas.microsoft.com/office/drawing/2014/main" id="{135F433C-ADD2-3742-9368-6AC5B25E4D7E}"/>
              </a:ext>
            </a:extLst>
          </p:cNvPr>
          <p:cNvSpPr txBox="1">
            <a:spLocks/>
          </p:cNvSpPr>
          <p:nvPr/>
        </p:nvSpPr>
        <p:spPr>
          <a:xfrm>
            <a:off x="5089202" y="2349242"/>
            <a:ext cx="2907600" cy="99001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altLang="zh-CN" b="1" dirty="0">
                <a:solidFill>
                  <a:schemeClr val="dk1"/>
                </a:solidFill>
                <a:highlight>
                  <a:schemeClr val="accent5"/>
                </a:highlight>
              </a:rPr>
              <a:t>Separation of Powers</a:t>
            </a:r>
            <a:r>
              <a:rPr lang="en-US" altLang="zh-CN" dirty="0"/>
              <a:t>: This case cannot be heard in the courts because it involves a dispute within the executive branch. </a:t>
            </a:r>
            <a:endParaRPr lang="zh-CN" altLang="zh-CN" dirty="0"/>
          </a:p>
        </p:txBody>
      </p:sp>
      <p:grpSp>
        <p:nvGrpSpPr>
          <p:cNvPr id="204" name="Google Shape;1092;p39">
            <a:extLst>
              <a:ext uri="{FF2B5EF4-FFF2-40B4-BE49-F238E27FC236}">
                <a16:creationId xmlns:a16="http://schemas.microsoft.com/office/drawing/2014/main" id="{CBB677B5-D4A6-3346-B3BA-B45078DAB1DD}"/>
              </a:ext>
            </a:extLst>
          </p:cNvPr>
          <p:cNvGrpSpPr/>
          <p:nvPr/>
        </p:nvGrpSpPr>
        <p:grpSpPr>
          <a:xfrm>
            <a:off x="6385045" y="1371918"/>
            <a:ext cx="276814" cy="340233"/>
            <a:chOff x="7252565" y="1429457"/>
            <a:chExt cx="276814" cy="340233"/>
          </a:xfrm>
        </p:grpSpPr>
        <p:sp>
          <p:nvSpPr>
            <p:cNvPr id="205" name="Google Shape;1093;p39">
              <a:extLst>
                <a:ext uri="{FF2B5EF4-FFF2-40B4-BE49-F238E27FC236}">
                  <a16:creationId xmlns:a16="http://schemas.microsoft.com/office/drawing/2014/main" id="{BA3CA4B5-C811-8E40-862D-EB1480874BB1}"/>
                </a:ext>
              </a:extLst>
            </p:cNvPr>
            <p:cNvSpPr/>
            <p:nvPr/>
          </p:nvSpPr>
          <p:spPr>
            <a:xfrm>
              <a:off x="7273668" y="1656000"/>
              <a:ext cx="234571" cy="108459"/>
            </a:xfrm>
            <a:custGeom>
              <a:avLst/>
              <a:gdLst/>
              <a:ahLst/>
              <a:cxnLst/>
              <a:rect l="l" t="t" r="r" b="b"/>
              <a:pathLst>
                <a:path w="6458" h="2986" extrusionOk="0">
                  <a:moveTo>
                    <a:pt x="277" y="1"/>
                  </a:moveTo>
                  <a:cubicBezTo>
                    <a:pt x="127" y="1"/>
                    <a:pt x="1" y="125"/>
                    <a:pt x="1" y="277"/>
                  </a:cubicBezTo>
                  <a:lnTo>
                    <a:pt x="1" y="2894"/>
                  </a:lnTo>
                  <a:cubicBezTo>
                    <a:pt x="1" y="2945"/>
                    <a:pt x="43" y="2986"/>
                    <a:pt x="93" y="2986"/>
                  </a:cubicBezTo>
                  <a:lnTo>
                    <a:pt x="6365" y="2986"/>
                  </a:lnTo>
                  <a:cubicBezTo>
                    <a:pt x="6416" y="2986"/>
                    <a:pt x="6457" y="2945"/>
                    <a:pt x="6457" y="2894"/>
                  </a:cubicBezTo>
                  <a:lnTo>
                    <a:pt x="6457" y="277"/>
                  </a:lnTo>
                  <a:cubicBezTo>
                    <a:pt x="6457" y="125"/>
                    <a:pt x="6333" y="1"/>
                    <a:pt x="6181" y="1"/>
                  </a:cubicBezTo>
                  <a:lnTo>
                    <a:pt x="4969" y="1"/>
                  </a:lnTo>
                  <a:lnTo>
                    <a:pt x="3405" y="2080"/>
                  </a:lnTo>
                  <a:cubicBezTo>
                    <a:pt x="3364" y="2136"/>
                    <a:pt x="3298" y="2168"/>
                    <a:pt x="3229" y="2168"/>
                  </a:cubicBezTo>
                  <a:cubicBezTo>
                    <a:pt x="3160" y="2168"/>
                    <a:pt x="3096" y="2136"/>
                    <a:pt x="3053" y="2080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94;p39">
              <a:extLst>
                <a:ext uri="{FF2B5EF4-FFF2-40B4-BE49-F238E27FC236}">
                  <a16:creationId xmlns:a16="http://schemas.microsoft.com/office/drawing/2014/main" id="{682B891D-4E5C-024A-ADCE-0DE5F3FF4641}"/>
                </a:ext>
              </a:extLst>
            </p:cNvPr>
            <p:cNvSpPr/>
            <p:nvPr/>
          </p:nvSpPr>
          <p:spPr>
            <a:xfrm>
              <a:off x="7273668" y="1656000"/>
              <a:ext cx="30729" cy="108459"/>
            </a:xfrm>
            <a:custGeom>
              <a:avLst/>
              <a:gdLst/>
              <a:ahLst/>
              <a:cxnLst/>
              <a:rect l="l" t="t" r="r" b="b"/>
              <a:pathLst>
                <a:path w="846" h="2986" extrusionOk="0">
                  <a:moveTo>
                    <a:pt x="277" y="1"/>
                  </a:moveTo>
                  <a:cubicBezTo>
                    <a:pt x="127" y="1"/>
                    <a:pt x="1" y="125"/>
                    <a:pt x="1" y="277"/>
                  </a:cubicBezTo>
                  <a:lnTo>
                    <a:pt x="1" y="2894"/>
                  </a:lnTo>
                  <a:cubicBezTo>
                    <a:pt x="1" y="2945"/>
                    <a:pt x="43" y="2986"/>
                    <a:pt x="93" y="2986"/>
                  </a:cubicBezTo>
                  <a:lnTo>
                    <a:pt x="661" y="2986"/>
                  </a:lnTo>
                  <a:cubicBezTo>
                    <a:pt x="610" y="2986"/>
                    <a:pt x="569" y="2945"/>
                    <a:pt x="569" y="2894"/>
                  </a:cubicBezTo>
                  <a:lnTo>
                    <a:pt x="569" y="277"/>
                  </a:lnTo>
                  <a:cubicBezTo>
                    <a:pt x="569" y="125"/>
                    <a:pt x="693" y="1"/>
                    <a:pt x="845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95;p39">
              <a:extLst>
                <a:ext uri="{FF2B5EF4-FFF2-40B4-BE49-F238E27FC236}">
                  <a16:creationId xmlns:a16="http://schemas.microsoft.com/office/drawing/2014/main" id="{9D8C1C5C-973A-E44F-BFF6-689EF323E066}"/>
                </a:ext>
              </a:extLst>
            </p:cNvPr>
            <p:cNvSpPr/>
            <p:nvPr/>
          </p:nvSpPr>
          <p:spPr>
            <a:xfrm>
              <a:off x="7349473" y="1684876"/>
              <a:ext cx="82997" cy="79583"/>
            </a:xfrm>
            <a:custGeom>
              <a:avLst/>
              <a:gdLst/>
              <a:ahLst/>
              <a:cxnLst/>
              <a:rect l="l" t="t" r="r" b="b"/>
              <a:pathLst>
                <a:path w="2285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2285" y="2191"/>
                  </a:lnTo>
                  <a:lnTo>
                    <a:pt x="2285" y="0"/>
                  </a:lnTo>
                  <a:lnTo>
                    <a:pt x="1318" y="1285"/>
                  </a:lnTo>
                  <a:cubicBezTo>
                    <a:pt x="1277" y="1341"/>
                    <a:pt x="1211" y="1373"/>
                    <a:pt x="1142" y="1373"/>
                  </a:cubicBezTo>
                  <a:cubicBezTo>
                    <a:pt x="1073" y="1373"/>
                    <a:pt x="1009" y="1341"/>
                    <a:pt x="966" y="128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96;p39">
              <a:extLst>
                <a:ext uri="{FF2B5EF4-FFF2-40B4-BE49-F238E27FC236}">
                  <a16:creationId xmlns:a16="http://schemas.microsoft.com/office/drawing/2014/main" id="{9A7EDC05-E85E-874C-AA1F-2B3374D4EDD7}"/>
                </a:ext>
              </a:extLst>
            </p:cNvPr>
            <p:cNvSpPr/>
            <p:nvPr/>
          </p:nvSpPr>
          <p:spPr>
            <a:xfrm>
              <a:off x="7318526" y="1611941"/>
              <a:ext cx="144890" cy="122806"/>
            </a:xfrm>
            <a:custGeom>
              <a:avLst/>
              <a:gdLst/>
              <a:ahLst/>
              <a:cxnLst/>
              <a:rect l="l" t="t" r="r" b="b"/>
              <a:pathLst>
                <a:path w="3989" h="3381" extrusionOk="0">
                  <a:moveTo>
                    <a:pt x="377" y="0"/>
                  </a:moveTo>
                  <a:cubicBezTo>
                    <a:pt x="152" y="125"/>
                    <a:pt x="1" y="363"/>
                    <a:pt x="1" y="636"/>
                  </a:cubicBezTo>
                  <a:cubicBezTo>
                    <a:pt x="1" y="791"/>
                    <a:pt x="49" y="935"/>
                    <a:pt x="134" y="1053"/>
                  </a:cubicBezTo>
                  <a:lnTo>
                    <a:pt x="1818" y="3293"/>
                  </a:lnTo>
                  <a:cubicBezTo>
                    <a:pt x="1861" y="3349"/>
                    <a:pt x="1925" y="3381"/>
                    <a:pt x="1994" y="3381"/>
                  </a:cubicBezTo>
                  <a:cubicBezTo>
                    <a:pt x="2063" y="3381"/>
                    <a:pt x="2129" y="3349"/>
                    <a:pt x="2170" y="3293"/>
                  </a:cubicBezTo>
                  <a:lnTo>
                    <a:pt x="3855" y="1053"/>
                  </a:lnTo>
                  <a:cubicBezTo>
                    <a:pt x="3939" y="935"/>
                    <a:pt x="3989" y="791"/>
                    <a:pt x="3989" y="636"/>
                  </a:cubicBezTo>
                  <a:cubicBezTo>
                    <a:pt x="3989" y="363"/>
                    <a:pt x="3836" y="125"/>
                    <a:pt x="3613" y="0"/>
                  </a:cubicBezTo>
                  <a:lnTo>
                    <a:pt x="3613" y="573"/>
                  </a:lnTo>
                  <a:cubicBezTo>
                    <a:pt x="3613" y="732"/>
                    <a:pt x="3482" y="862"/>
                    <a:pt x="3323" y="862"/>
                  </a:cubicBezTo>
                  <a:lnTo>
                    <a:pt x="3081" y="862"/>
                  </a:lnTo>
                  <a:lnTo>
                    <a:pt x="3081" y="1155"/>
                  </a:lnTo>
                  <a:cubicBezTo>
                    <a:pt x="3081" y="1227"/>
                    <a:pt x="3021" y="1285"/>
                    <a:pt x="2950" y="1285"/>
                  </a:cubicBezTo>
                  <a:lnTo>
                    <a:pt x="1040" y="1285"/>
                  </a:lnTo>
                  <a:cubicBezTo>
                    <a:pt x="967" y="1285"/>
                    <a:pt x="908" y="1227"/>
                    <a:pt x="908" y="1155"/>
                  </a:cubicBezTo>
                  <a:lnTo>
                    <a:pt x="908" y="862"/>
                  </a:lnTo>
                  <a:lnTo>
                    <a:pt x="667" y="862"/>
                  </a:lnTo>
                  <a:cubicBezTo>
                    <a:pt x="507" y="862"/>
                    <a:pt x="377" y="732"/>
                    <a:pt x="377" y="573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97;p39">
              <a:extLst>
                <a:ext uri="{FF2B5EF4-FFF2-40B4-BE49-F238E27FC236}">
                  <a16:creationId xmlns:a16="http://schemas.microsoft.com/office/drawing/2014/main" id="{6845AEDA-6EA7-B746-BE31-6D801DB22600}"/>
                </a:ext>
              </a:extLst>
            </p:cNvPr>
            <p:cNvSpPr/>
            <p:nvPr/>
          </p:nvSpPr>
          <p:spPr>
            <a:xfrm>
              <a:off x="7365782" y="1706561"/>
              <a:ext cx="50379" cy="57898"/>
            </a:xfrm>
            <a:custGeom>
              <a:avLst/>
              <a:gdLst/>
              <a:ahLst/>
              <a:cxnLst/>
              <a:rect l="l" t="t" r="r" b="b"/>
              <a:pathLst>
                <a:path w="1387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1387" y="1594"/>
                  </a:lnTo>
                  <a:lnTo>
                    <a:pt x="1387" y="0"/>
                  </a:lnTo>
                  <a:lnTo>
                    <a:pt x="869" y="688"/>
                  </a:lnTo>
                  <a:cubicBezTo>
                    <a:pt x="828" y="744"/>
                    <a:pt x="762" y="776"/>
                    <a:pt x="693" y="776"/>
                  </a:cubicBezTo>
                  <a:cubicBezTo>
                    <a:pt x="624" y="776"/>
                    <a:pt x="560" y="744"/>
                    <a:pt x="517" y="6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98;p39">
              <a:extLst>
                <a:ext uri="{FF2B5EF4-FFF2-40B4-BE49-F238E27FC236}">
                  <a16:creationId xmlns:a16="http://schemas.microsoft.com/office/drawing/2014/main" id="{77EA1704-4A21-7F4B-A445-72AFA8727E41}"/>
                </a:ext>
              </a:extLst>
            </p:cNvPr>
            <p:cNvSpPr/>
            <p:nvPr/>
          </p:nvSpPr>
          <p:spPr>
            <a:xfrm>
              <a:off x="7365782" y="1706561"/>
              <a:ext cx="13912" cy="57898"/>
            </a:xfrm>
            <a:custGeom>
              <a:avLst/>
              <a:gdLst/>
              <a:ahLst/>
              <a:cxnLst/>
              <a:rect l="l" t="t" r="r" b="b"/>
              <a:pathLst>
                <a:path w="383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383" y="1594"/>
                  </a:lnTo>
                  <a:lnTo>
                    <a:pt x="383" y="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99;p39">
              <a:extLst>
                <a:ext uri="{FF2B5EF4-FFF2-40B4-BE49-F238E27FC236}">
                  <a16:creationId xmlns:a16="http://schemas.microsoft.com/office/drawing/2014/main" id="{49C869EE-393C-EC43-97E5-95914737CB75}"/>
                </a:ext>
              </a:extLst>
            </p:cNvPr>
            <p:cNvSpPr/>
            <p:nvPr/>
          </p:nvSpPr>
          <p:spPr>
            <a:xfrm>
              <a:off x="7372029" y="1611941"/>
              <a:ext cx="91387" cy="98543"/>
            </a:xfrm>
            <a:custGeom>
              <a:avLst/>
              <a:gdLst/>
              <a:ahLst/>
              <a:cxnLst/>
              <a:rect l="l" t="t" r="r" b="b"/>
              <a:pathLst>
                <a:path w="2516" h="2713" extrusionOk="0">
                  <a:moveTo>
                    <a:pt x="2140" y="0"/>
                  </a:moveTo>
                  <a:lnTo>
                    <a:pt x="2140" y="573"/>
                  </a:lnTo>
                  <a:cubicBezTo>
                    <a:pt x="2140" y="732"/>
                    <a:pt x="2009" y="862"/>
                    <a:pt x="1850" y="862"/>
                  </a:cubicBezTo>
                  <a:lnTo>
                    <a:pt x="1608" y="862"/>
                  </a:lnTo>
                  <a:lnTo>
                    <a:pt x="1608" y="1155"/>
                  </a:lnTo>
                  <a:cubicBezTo>
                    <a:pt x="1608" y="1227"/>
                    <a:pt x="1548" y="1285"/>
                    <a:pt x="1477" y="1285"/>
                  </a:cubicBezTo>
                  <a:lnTo>
                    <a:pt x="0" y="1285"/>
                  </a:lnTo>
                  <a:lnTo>
                    <a:pt x="1014" y="2633"/>
                  </a:lnTo>
                  <a:cubicBezTo>
                    <a:pt x="1043" y="2673"/>
                    <a:pt x="1086" y="2700"/>
                    <a:pt x="1134" y="2712"/>
                  </a:cubicBezTo>
                  <a:lnTo>
                    <a:pt x="2382" y="1053"/>
                  </a:lnTo>
                  <a:cubicBezTo>
                    <a:pt x="2466" y="935"/>
                    <a:pt x="2516" y="791"/>
                    <a:pt x="2516" y="636"/>
                  </a:cubicBezTo>
                  <a:cubicBezTo>
                    <a:pt x="2516" y="363"/>
                    <a:pt x="2363" y="125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00;p39">
              <a:extLst>
                <a:ext uri="{FF2B5EF4-FFF2-40B4-BE49-F238E27FC236}">
                  <a16:creationId xmlns:a16="http://schemas.microsoft.com/office/drawing/2014/main" id="{A461DC71-B995-3842-9A37-3E58FD4C568B}"/>
                </a:ext>
              </a:extLst>
            </p:cNvPr>
            <p:cNvSpPr/>
            <p:nvPr/>
          </p:nvSpPr>
          <p:spPr>
            <a:xfrm>
              <a:off x="7318526" y="1611941"/>
              <a:ext cx="83433" cy="122806"/>
            </a:xfrm>
            <a:custGeom>
              <a:avLst/>
              <a:gdLst/>
              <a:ahLst/>
              <a:cxnLst/>
              <a:rect l="l" t="t" r="r" b="b"/>
              <a:pathLst>
                <a:path w="2297" h="3381" extrusionOk="0">
                  <a:moveTo>
                    <a:pt x="377" y="0"/>
                  </a:moveTo>
                  <a:cubicBezTo>
                    <a:pt x="152" y="125"/>
                    <a:pt x="1" y="363"/>
                    <a:pt x="1" y="636"/>
                  </a:cubicBezTo>
                  <a:cubicBezTo>
                    <a:pt x="1" y="791"/>
                    <a:pt x="49" y="935"/>
                    <a:pt x="134" y="1053"/>
                  </a:cubicBezTo>
                  <a:lnTo>
                    <a:pt x="1818" y="3293"/>
                  </a:lnTo>
                  <a:cubicBezTo>
                    <a:pt x="1861" y="3349"/>
                    <a:pt x="1925" y="3381"/>
                    <a:pt x="1994" y="3381"/>
                  </a:cubicBezTo>
                  <a:cubicBezTo>
                    <a:pt x="2063" y="3381"/>
                    <a:pt x="2129" y="3349"/>
                    <a:pt x="2170" y="3293"/>
                  </a:cubicBezTo>
                  <a:lnTo>
                    <a:pt x="2297" y="3125"/>
                  </a:lnTo>
                  <a:lnTo>
                    <a:pt x="738" y="1053"/>
                  </a:lnTo>
                  <a:cubicBezTo>
                    <a:pt x="696" y="994"/>
                    <a:pt x="664" y="930"/>
                    <a:pt x="640" y="861"/>
                  </a:cubicBezTo>
                  <a:cubicBezTo>
                    <a:pt x="494" y="848"/>
                    <a:pt x="377" y="723"/>
                    <a:pt x="377" y="573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01;p39">
              <a:extLst>
                <a:ext uri="{FF2B5EF4-FFF2-40B4-BE49-F238E27FC236}">
                  <a16:creationId xmlns:a16="http://schemas.microsoft.com/office/drawing/2014/main" id="{E0819F4D-9A28-CC4B-AA73-076D52AB16ED}"/>
                </a:ext>
              </a:extLst>
            </p:cNvPr>
            <p:cNvSpPr/>
            <p:nvPr/>
          </p:nvSpPr>
          <p:spPr>
            <a:xfrm>
              <a:off x="7312569" y="1548885"/>
              <a:ext cx="19977" cy="41226"/>
            </a:xfrm>
            <a:custGeom>
              <a:avLst/>
              <a:gdLst/>
              <a:ahLst/>
              <a:cxnLst/>
              <a:rect l="l" t="t" r="r" b="b"/>
              <a:pathLst>
                <a:path w="550" h="1135" extrusionOk="0">
                  <a:moveTo>
                    <a:pt x="48" y="1"/>
                  </a:moveTo>
                  <a:cubicBezTo>
                    <a:pt x="18" y="34"/>
                    <a:pt x="1" y="78"/>
                    <a:pt x="1" y="127"/>
                  </a:cubicBezTo>
                  <a:lnTo>
                    <a:pt x="1" y="942"/>
                  </a:lnTo>
                  <a:cubicBezTo>
                    <a:pt x="1" y="1049"/>
                    <a:pt x="87" y="1135"/>
                    <a:pt x="193" y="1135"/>
                  </a:cubicBezTo>
                  <a:lnTo>
                    <a:pt x="541" y="1135"/>
                  </a:lnTo>
                  <a:lnTo>
                    <a:pt x="541" y="78"/>
                  </a:lnTo>
                  <a:cubicBezTo>
                    <a:pt x="542" y="78"/>
                    <a:pt x="542" y="78"/>
                    <a:pt x="542" y="78"/>
                  </a:cubicBezTo>
                  <a:cubicBezTo>
                    <a:pt x="549" y="78"/>
                    <a:pt x="234" y="33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02;p39">
              <a:extLst>
                <a:ext uri="{FF2B5EF4-FFF2-40B4-BE49-F238E27FC236}">
                  <a16:creationId xmlns:a16="http://schemas.microsoft.com/office/drawing/2014/main" id="{CD47FAC4-FB8E-D743-9CB6-1DFE9874F63F}"/>
                </a:ext>
              </a:extLst>
            </p:cNvPr>
            <p:cNvSpPr/>
            <p:nvPr/>
          </p:nvSpPr>
          <p:spPr>
            <a:xfrm>
              <a:off x="7312569" y="1548885"/>
              <a:ext cx="16745" cy="41226"/>
            </a:xfrm>
            <a:custGeom>
              <a:avLst/>
              <a:gdLst/>
              <a:ahLst/>
              <a:cxnLst/>
              <a:rect l="l" t="t" r="r" b="b"/>
              <a:pathLst>
                <a:path w="461" h="1135" extrusionOk="0">
                  <a:moveTo>
                    <a:pt x="48" y="1"/>
                  </a:moveTo>
                  <a:cubicBezTo>
                    <a:pt x="18" y="34"/>
                    <a:pt x="1" y="78"/>
                    <a:pt x="1" y="127"/>
                  </a:cubicBezTo>
                  <a:lnTo>
                    <a:pt x="1" y="942"/>
                  </a:lnTo>
                  <a:cubicBezTo>
                    <a:pt x="1" y="1049"/>
                    <a:pt x="87" y="1135"/>
                    <a:pt x="193" y="1135"/>
                  </a:cubicBezTo>
                  <a:lnTo>
                    <a:pt x="460" y="1135"/>
                  </a:lnTo>
                  <a:cubicBezTo>
                    <a:pt x="354" y="1135"/>
                    <a:pt x="267" y="1049"/>
                    <a:pt x="267" y="942"/>
                  </a:cubicBezTo>
                  <a:lnTo>
                    <a:pt x="267" y="125"/>
                  </a:lnTo>
                  <a:cubicBezTo>
                    <a:pt x="267" y="96"/>
                    <a:pt x="275" y="67"/>
                    <a:pt x="286" y="40"/>
                  </a:cubicBezTo>
                  <a:cubicBezTo>
                    <a:pt x="207" y="29"/>
                    <a:pt x="127" y="14"/>
                    <a:pt x="48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103;p39">
              <a:extLst>
                <a:ext uri="{FF2B5EF4-FFF2-40B4-BE49-F238E27FC236}">
                  <a16:creationId xmlns:a16="http://schemas.microsoft.com/office/drawing/2014/main" id="{C7CF1A5B-3BF8-4243-978E-8F429155DC2B}"/>
                </a:ext>
              </a:extLst>
            </p:cNvPr>
            <p:cNvSpPr/>
            <p:nvPr/>
          </p:nvSpPr>
          <p:spPr>
            <a:xfrm>
              <a:off x="7449287" y="1548994"/>
              <a:ext cx="19178" cy="41117"/>
            </a:xfrm>
            <a:custGeom>
              <a:avLst/>
              <a:gdLst/>
              <a:ahLst/>
              <a:cxnLst/>
              <a:rect l="l" t="t" r="r" b="b"/>
              <a:pathLst>
                <a:path w="528" h="1132" extrusionOk="0">
                  <a:moveTo>
                    <a:pt x="485" y="1"/>
                  </a:moveTo>
                  <a:cubicBezTo>
                    <a:pt x="297" y="34"/>
                    <a:pt x="1" y="76"/>
                    <a:pt x="9" y="76"/>
                  </a:cubicBezTo>
                  <a:cubicBezTo>
                    <a:pt x="9" y="76"/>
                    <a:pt x="11" y="76"/>
                    <a:pt x="13" y="75"/>
                  </a:cubicBezTo>
                  <a:lnTo>
                    <a:pt x="13" y="1132"/>
                  </a:lnTo>
                  <a:lnTo>
                    <a:pt x="336" y="1132"/>
                  </a:lnTo>
                  <a:cubicBezTo>
                    <a:pt x="441" y="1132"/>
                    <a:pt x="528" y="1046"/>
                    <a:pt x="528" y="939"/>
                  </a:cubicBezTo>
                  <a:lnTo>
                    <a:pt x="528" y="122"/>
                  </a:lnTo>
                  <a:cubicBezTo>
                    <a:pt x="528" y="77"/>
                    <a:pt x="512" y="34"/>
                    <a:pt x="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04;p39">
              <a:extLst>
                <a:ext uri="{FF2B5EF4-FFF2-40B4-BE49-F238E27FC236}">
                  <a16:creationId xmlns:a16="http://schemas.microsoft.com/office/drawing/2014/main" id="{491EF78E-F5BF-CE41-BA7A-0C662C695669}"/>
                </a:ext>
              </a:extLst>
            </p:cNvPr>
            <p:cNvSpPr/>
            <p:nvPr/>
          </p:nvSpPr>
          <p:spPr>
            <a:xfrm>
              <a:off x="7332184" y="1551718"/>
              <a:ext cx="117576" cy="91569"/>
            </a:xfrm>
            <a:custGeom>
              <a:avLst/>
              <a:gdLst/>
              <a:ahLst/>
              <a:cxnLst/>
              <a:rect l="l" t="t" r="r" b="b"/>
              <a:pathLst>
                <a:path w="3237" h="2521" extrusionOk="0">
                  <a:moveTo>
                    <a:pt x="1" y="0"/>
                  </a:moveTo>
                  <a:lnTo>
                    <a:pt x="1" y="2231"/>
                  </a:lnTo>
                  <a:cubicBezTo>
                    <a:pt x="1" y="2390"/>
                    <a:pt x="131" y="2520"/>
                    <a:pt x="291" y="2520"/>
                  </a:cubicBezTo>
                  <a:lnTo>
                    <a:pt x="532" y="2520"/>
                  </a:lnTo>
                  <a:lnTo>
                    <a:pt x="532" y="2516"/>
                  </a:lnTo>
                  <a:cubicBezTo>
                    <a:pt x="532" y="1923"/>
                    <a:pt x="1019" y="1440"/>
                    <a:pt x="1618" y="1440"/>
                  </a:cubicBezTo>
                  <a:cubicBezTo>
                    <a:pt x="2218" y="1440"/>
                    <a:pt x="2705" y="1923"/>
                    <a:pt x="2705" y="2516"/>
                  </a:cubicBezTo>
                  <a:lnTo>
                    <a:pt x="2705" y="2520"/>
                  </a:lnTo>
                  <a:lnTo>
                    <a:pt x="2947" y="2520"/>
                  </a:lnTo>
                  <a:cubicBezTo>
                    <a:pt x="3106" y="2520"/>
                    <a:pt x="3237" y="2390"/>
                    <a:pt x="3237" y="2231"/>
                  </a:cubicBezTo>
                  <a:lnTo>
                    <a:pt x="3237" y="0"/>
                  </a:lnTo>
                  <a:cubicBezTo>
                    <a:pt x="2699" y="73"/>
                    <a:pt x="2159" y="109"/>
                    <a:pt x="1618" y="109"/>
                  </a:cubicBezTo>
                  <a:cubicBezTo>
                    <a:pt x="1078" y="109"/>
                    <a:pt x="537" y="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105;p39">
              <a:extLst>
                <a:ext uri="{FF2B5EF4-FFF2-40B4-BE49-F238E27FC236}">
                  <a16:creationId xmlns:a16="http://schemas.microsoft.com/office/drawing/2014/main" id="{F30076B9-3961-E64C-988D-3C8ACDABEE31}"/>
                </a:ext>
              </a:extLst>
            </p:cNvPr>
            <p:cNvSpPr/>
            <p:nvPr/>
          </p:nvSpPr>
          <p:spPr>
            <a:xfrm>
              <a:off x="7332184" y="1551718"/>
              <a:ext cx="19396" cy="91569"/>
            </a:xfrm>
            <a:custGeom>
              <a:avLst/>
              <a:gdLst/>
              <a:ahLst/>
              <a:cxnLst/>
              <a:rect l="l" t="t" r="r" b="b"/>
              <a:pathLst>
                <a:path w="534" h="2521" extrusionOk="0">
                  <a:moveTo>
                    <a:pt x="1" y="0"/>
                  </a:moveTo>
                  <a:lnTo>
                    <a:pt x="1" y="2231"/>
                  </a:lnTo>
                  <a:cubicBezTo>
                    <a:pt x="1" y="2390"/>
                    <a:pt x="131" y="2520"/>
                    <a:pt x="291" y="2520"/>
                  </a:cubicBezTo>
                  <a:lnTo>
                    <a:pt x="532" y="2520"/>
                  </a:lnTo>
                  <a:lnTo>
                    <a:pt x="532" y="2516"/>
                  </a:lnTo>
                  <a:cubicBezTo>
                    <a:pt x="532" y="2501"/>
                    <a:pt x="532" y="2487"/>
                    <a:pt x="534" y="2472"/>
                  </a:cubicBezTo>
                  <a:cubicBezTo>
                    <a:pt x="455" y="2421"/>
                    <a:pt x="402" y="2332"/>
                    <a:pt x="402" y="2231"/>
                  </a:cubicBezTo>
                  <a:lnTo>
                    <a:pt x="402" y="47"/>
                  </a:lnTo>
                  <a:cubicBezTo>
                    <a:pt x="269" y="34"/>
                    <a:pt x="134" y="18"/>
                    <a:pt x="1" y="0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06;p39">
              <a:extLst>
                <a:ext uri="{FF2B5EF4-FFF2-40B4-BE49-F238E27FC236}">
                  <a16:creationId xmlns:a16="http://schemas.microsoft.com/office/drawing/2014/main" id="{396B51A3-F14C-8147-B69C-38412769053C}"/>
                </a:ext>
              </a:extLst>
            </p:cNvPr>
            <p:cNvSpPr/>
            <p:nvPr/>
          </p:nvSpPr>
          <p:spPr>
            <a:xfrm>
              <a:off x="7257250" y="1514778"/>
              <a:ext cx="267406" cy="40935"/>
            </a:xfrm>
            <a:custGeom>
              <a:avLst/>
              <a:gdLst/>
              <a:ahLst/>
              <a:cxnLst/>
              <a:rect l="l" t="t" r="r" b="b"/>
              <a:pathLst>
                <a:path w="7362" h="1127" extrusionOk="0">
                  <a:moveTo>
                    <a:pt x="302" y="0"/>
                  </a:moveTo>
                  <a:cubicBezTo>
                    <a:pt x="214" y="0"/>
                    <a:pt x="132" y="54"/>
                    <a:pt x="104" y="139"/>
                  </a:cubicBezTo>
                  <a:cubicBezTo>
                    <a:pt x="81" y="210"/>
                    <a:pt x="59" y="278"/>
                    <a:pt x="36" y="349"/>
                  </a:cubicBezTo>
                  <a:cubicBezTo>
                    <a:pt x="1" y="454"/>
                    <a:pt x="66" y="571"/>
                    <a:pt x="182" y="606"/>
                  </a:cubicBezTo>
                  <a:cubicBezTo>
                    <a:pt x="1323" y="953"/>
                    <a:pt x="2502" y="1126"/>
                    <a:pt x="3682" y="1126"/>
                  </a:cubicBezTo>
                  <a:cubicBezTo>
                    <a:pt x="4861" y="1126"/>
                    <a:pt x="6041" y="953"/>
                    <a:pt x="7181" y="606"/>
                  </a:cubicBezTo>
                  <a:cubicBezTo>
                    <a:pt x="7297" y="571"/>
                    <a:pt x="7361" y="454"/>
                    <a:pt x="7326" y="349"/>
                  </a:cubicBezTo>
                  <a:cubicBezTo>
                    <a:pt x="7304" y="278"/>
                    <a:pt x="7281" y="210"/>
                    <a:pt x="7259" y="139"/>
                  </a:cubicBezTo>
                  <a:cubicBezTo>
                    <a:pt x="7231" y="54"/>
                    <a:pt x="7148" y="0"/>
                    <a:pt x="7060" y="0"/>
                  </a:cubicBezTo>
                  <a:cubicBezTo>
                    <a:pt x="7040" y="0"/>
                    <a:pt x="7019" y="3"/>
                    <a:pt x="6999" y="9"/>
                  </a:cubicBezTo>
                  <a:cubicBezTo>
                    <a:pt x="5918" y="338"/>
                    <a:pt x="4800" y="503"/>
                    <a:pt x="3682" y="503"/>
                  </a:cubicBezTo>
                  <a:cubicBezTo>
                    <a:pt x="2563" y="503"/>
                    <a:pt x="1445" y="338"/>
                    <a:pt x="363" y="9"/>
                  </a:cubicBezTo>
                  <a:cubicBezTo>
                    <a:pt x="343" y="3"/>
                    <a:pt x="322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107;p39">
              <a:extLst>
                <a:ext uri="{FF2B5EF4-FFF2-40B4-BE49-F238E27FC236}">
                  <a16:creationId xmlns:a16="http://schemas.microsoft.com/office/drawing/2014/main" id="{DE7F9D5C-FCC0-1248-A469-AE033A169C07}"/>
                </a:ext>
              </a:extLst>
            </p:cNvPr>
            <p:cNvSpPr/>
            <p:nvPr/>
          </p:nvSpPr>
          <p:spPr>
            <a:xfrm>
              <a:off x="7318417" y="1434651"/>
              <a:ext cx="145108" cy="113363"/>
            </a:xfrm>
            <a:custGeom>
              <a:avLst/>
              <a:gdLst/>
              <a:ahLst/>
              <a:cxnLst/>
              <a:rect l="l" t="t" r="r" b="b"/>
              <a:pathLst>
                <a:path w="3995" h="3121" extrusionOk="0">
                  <a:moveTo>
                    <a:pt x="1284" y="1"/>
                  </a:moveTo>
                  <a:cubicBezTo>
                    <a:pt x="946" y="1"/>
                    <a:pt x="665" y="242"/>
                    <a:pt x="605" y="560"/>
                  </a:cubicBezTo>
                  <a:lnTo>
                    <a:pt x="594" y="560"/>
                  </a:lnTo>
                  <a:lnTo>
                    <a:pt x="1" y="3121"/>
                  </a:lnTo>
                  <a:lnTo>
                    <a:pt x="3995" y="3121"/>
                  </a:lnTo>
                  <a:lnTo>
                    <a:pt x="3402" y="560"/>
                  </a:lnTo>
                  <a:lnTo>
                    <a:pt x="3390" y="560"/>
                  </a:lnTo>
                  <a:cubicBezTo>
                    <a:pt x="3330" y="242"/>
                    <a:pt x="3049" y="1"/>
                    <a:pt x="2711" y="1"/>
                  </a:cubicBezTo>
                  <a:cubicBezTo>
                    <a:pt x="2372" y="1"/>
                    <a:pt x="2091" y="242"/>
                    <a:pt x="2032" y="560"/>
                  </a:cubicBezTo>
                  <a:lnTo>
                    <a:pt x="1963" y="560"/>
                  </a:lnTo>
                  <a:cubicBezTo>
                    <a:pt x="1903" y="242"/>
                    <a:pt x="1622" y="1"/>
                    <a:pt x="12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108;p39">
              <a:extLst>
                <a:ext uri="{FF2B5EF4-FFF2-40B4-BE49-F238E27FC236}">
                  <a16:creationId xmlns:a16="http://schemas.microsoft.com/office/drawing/2014/main" id="{B9E48ED3-8C9A-AF4C-B4C5-53AD4261F465}"/>
                </a:ext>
              </a:extLst>
            </p:cNvPr>
            <p:cNvSpPr/>
            <p:nvPr/>
          </p:nvSpPr>
          <p:spPr>
            <a:xfrm>
              <a:off x="7318417" y="1515141"/>
              <a:ext cx="145108" cy="32836"/>
            </a:xfrm>
            <a:custGeom>
              <a:avLst/>
              <a:gdLst/>
              <a:ahLst/>
              <a:cxnLst/>
              <a:rect l="l" t="t" r="r" b="b"/>
              <a:pathLst>
                <a:path w="3995" h="904" extrusionOk="0">
                  <a:moveTo>
                    <a:pt x="210" y="1"/>
                  </a:moveTo>
                  <a:lnTo>
                    <a:pt x="1" y="903"/>
                  </a:lnTo>
                  <a:lnTo>
                    <a:pt x="3995" y="903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09;p39">
              <a:extLst>
                <a:ext uri="{FF2B5EF4-FFF2-40B4-BE49-F238E27FC236}">
                  <a16:creationId xmlns:a16="http://schemas.microsoft.com/office/drawing/2014/main" id="{57ED0872-E877-F841-9298-7F84AB62A1E8}"/>
                </a:ext>
              </a:extLst>
            </p:cNvPr>
            <p:cNvSpPr/>
            <p:nvPr/>
          </p:nvSpPr>
          <p:spPr>
            <a:xfrm>
              <a:off x="7318417" y="1434651"/>
              <a:ext cx="57716" cy="113363"/>
            </a:xfrm>
            <a:custGeom>
              <a:avLst/>
              <a:gdLst/>
              <a:ahLst/>
              <a:cxnLst/>
              <a:rect l="l" t="t" r="r" b="b"/>
              <a:pathLst>
                <a:path w="1589" h="3121" extrusionOk="0">
                  <a:moveTo>
                    <a:pt x="1284" y="1"/>
                  </a:moveTo>
                  <a:cubicBezTo>
                    <a:pt x="946" y="1"/>
                    <a:pt x="665" y="242"/>
                    <a:pt x="605" y="560"/>
                  </a:cubicBezTo>
                  <a:lnTo>
                    <a:pt x="594" y="560"/>
                  </a:lnTo>
                  <a:lnTo>
                    <a:pt x="1" y="3121"/>
                  </a:lnTo>
                  <a:lnTo>
                    <a:pt x="608" y="3121"/>
                  </a:lnTo>
                  <a:lnTo>
                    <a:pt x="1201" y="560"/>
                  </a:lnTo>
                  <a:lnTo>
                    <a:pt x="1213" y="560"/>
                  </a:lnTo>
                  <a:cubicBezTo>
                    <a:pt x="1254" y="345"/>
                    <a:pt x="1396" y="165"/>
                    <a:pt x="1589" y="71"/>
                  </a:cubicBezTo>
                  <a:cubicBezTo>
                    <a:pt x="1497" y="26"/>
                    <a:pt x="1394" y="1"/>
                    <a:pt x="1284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10;p39">
              <a:extLst>
                <a:ext uri="{FF2B5EF4-FFF2-40B4-BE49-F238E27FC236}">
                  <a16:creationId xmlns:a16="http://schemas.microsoft.com/office/drawing/2014/main" id="{E0599B24-5046-DB47-A84C-BCC28525469C}"/>
                </a:ext>
              </a:extLst>
            </p:cNvPr>
            <p:cNvSpPr/>
            <p:nvPr/>
          </p:nvSpPr>
          <p:spPr>
            <a:xfrm>
              <a:off x="7351507" y="1604023"/>
              <a:ext cx="78965" cy="54629"/>
            </a:xfrm>
            <a:custGeom>
              <a:avLst/>
              <a:gdLst/>
              <a:ahLst/>
              <a:cxnLst/>
              <a:rect l="l" t="t" r="r" b="b"/>
              <a:pathLst>
                <a:path w="2174" h="1504" extrusionOk="0">
                  <a:moveTo>
                    <a:pt x="1086" y="0"/>
                  </a:moveTo>
                  <a:cubicBezTo>
                    <a:pt x="487" y="0"/>
                    <a:pt x="0" y="483"/>
                    <a:pt x="0" y="1076"/>
                  </a:cubicBezTo>
                  <a:lnTo>
                    <a:pt x="0" y="1373"/>
                  </a:lnTo>
                  <a:cubicBezTo>
                    <a:pt x="0" y="1445"/>
                    <a:pt x="59" y="1503"/>
                    <a:pt x="132" y="1503"/>
                  </a:cubicBezTo>
                  <a:lnTo>
                    <a:pt x="2042" y="1503"/>
                  </a:lnTo>
                  <a:cubicBezTo>
                    <a:pt x="2113" y="1503"/>
                    <a:pt x="2173" y="1445"/>
                    <a:pt x="2173" y="1373"/>
                  </a:cubicBezTo>
                  <a:lnTo>
                    <a:pt x="2173" y="1076"/>
                  </a:lnTo>
                  <a:cubicBezTo>
                    <a:pt x="2173" y="483"/>
                    <a:pt x="1686" y="0"/>
                    <a:pt x="1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11;p39">
              <a:extLst>
                <a:ext uri="{FF2B5EF4-FFF2-40B4-BE49-F238E27FC236}">
                  <a16:creationId xmlns:a16="http://schemas.microsoft.com/office/drawing/2014/main" id="{B7000111-D948-4740-A6BF-8DF90243B87D}"/>
                </a:ext>
              </a:extLst>
            </p:cNvPr>
            <p:cNvSpPr/>
            <p:nvPr/>
          </p:nvSpPr>
          <p:spPr>
            <a:xfrm>
              <a:off x="7351507" y="1604023"/>
              <a:ext cx="46747" cy="54629"/>
            </a:xfrm>
            <a:custGeom>
              <a:avLst/>
              <a:gdLst/>
              <a:ahLst/>
              <a:cxnLst/>
              <a:rect l="l" t="t" r="r" b="b"/>
              <a:pathLst>
                <a:path w="1287" h="1504" extrusionOk="0">
                  <a:moveTo>
                    <a:pt x="1086" y="0"/>
                  </a:moveTo>
                  <a:cubicBezTo>
                    <a:pt x="487" y="0"/>
                    <a:pt x="0" y="483"/>
                    <a:pt x="0" y="1076"/>
                  </a:cubicBezTo>
                  <a:lnTo>
                    <a:pt x="0" y="1373"/>
                  </a:lnTo>
                  <a:cubicBezTo>
                    <a:pt x="0" y="1445"/>
                    <a:pt x="59" y="1503"/>
                    <a:pt x="132" y="1503"/>
                  </a:cubicBezTo>
                  <a:lnTo>
                    <a:pt x="531" y="1503"/>
                  </a:lnTo>
                  <a:cubicBezTo>
                    <a:pt x="460" y="1503"/>
                    <a:pt x="400" y="1445"/>
                    <a:pt x="400" y="1373"/>
                  </a:cubicBezTo>
                  <a:lnTo>
                    <a:pt x="400" y="1076"/>
                  </a:lnTo>
                  <a:cubicBezTo>
                    <a:pt x="400" y="551"/>
                    <a:pt x="783" y="113"/>
                    <a:pt x="1286" y="19"/>
                  </a:cubicBezTo>
                  <a:cubicBezTo>
                    <a:pt x="1222" y="8"/>
                    <a:pt x="1155" y="0"/>
                    <a:pt x="1086" y="0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112;p39">
              <a:extLst>
                <a:ext uri="{FF2B5EF4-FFF2-40B4-BE49-F238E27FC236}">
                  <a16:creationId xmlns:a16="http://schemas.microsoft.com/office/drawing/2014/main" id="{43905BCA-EE38-1B49-9814-36B218F043CD}"/>
                </a:ext>
              </a:extLst>
            </p:cNvPr>
            <p:cNvSpPr/>
            <p:nvPr/>
          </p:nvSpPr>
          <p:spPr>
            <a:xfrm>
              <a:off x="7447544" y="1690870"/>
              <a:ext cx="44204" cy="41444"/>
            </a:xfrm>
            <a:custGeom>
              <a:avLst/>
              <a:gdLst/>
              <a:ahLst/>
              <a:cxnLst/>
              <a:rect l="l" t="t" r="r" b="b"/>
              <a:pathLst>
                <a:path w="1217" h="1141" extrusionOk="0">
                  <a:moveTo>
                    <a:pt x="609" y="1"/>
                  </a:moveTo>
                  <a:cubicBezTo>
                    <a:pt x="571" y="1"/>
                    <a:pt x="536" y="20"/>
                    <a:pt x="517" y="50"/>
                  </a:cubicBezTo>
                  <a:lnTo>
                    <a:pt x="378" y="280"/>
                  </a:lnTo>
                  <a:cubicBezTo>
                    <a:pt x="372" y="289"/>
                    <a:pt x="363" y="295"/>
                    <a:pt x="353" y="298"/>
                  </a:cubicBezTo>
                  <a:lnTo>
                    <a:pt x="88" y="358"/>
                  </a:lnTo>
                  <a:cubicBezTo>
                    <a:pt x="53" y="366"/>
                    <a:pt x="24" y="393"/>
                    <a:pt x="12" y="428"/>
                  </a:cubicBezTo>
                  <a:cubicBezTo>
                    <a:pt x="1" y="463"/>
                    <a:pt x="8" y="501"/>
                    <a:pt x="33" y="529"/>
                  </a:cubicBezTo>
                  <a:lnTo>
                    <a:pt x="210" y="732"/>
                  </a:lnTo>
                  <a:cubicBezTo>
                    <a:pt x="217" y="740"/>
                    <a:pt x="220" y="750"/>
                    <a:pt x="219" y="762"/>
                  </a:cubicBezTo>
                  <a:lnTo>
                    <a:pt x="197" y="1028"/>
                  </a:lnTo>
                  <a:cubicBezTo>
                    <a:pt x="194" y="1063"/>
                    <a:pt x="210" y="1100"/>
                    <a:pt x="241" y="1122"/>
                  </a:cubicBezTo>
                  <a:cubicBezTo>
                    <a:pt x="258" y="1135"/>
                    <a:pt x="280" y="1141"/>
                    <a:pt x="302" y="1141"/>
                  </a:cubicBezTo>
                  <a:cubicBezTo>
                    <a:pt x="317" y="1141"/>
                    <a:pt x="331" y="1139"/>
                    <a:pt x="344" y="1133"/>
                  </a:cubicBezTo>
                  <a:lnTo>
                    <a:pt x="593" y="1029"/>
                  </a:lnTo>
                  <a:cubicBezTo>
                    <a:pt x="598" y="1028"/>
                    <a:pt x="603" y="1026"/>
                    <a:pt x="609" y="1026"/>
                  </a:cubicBezTo>
                  <a:cubicBezTo>
                    <a:pt x="614" y="1026"/>
                    <a:pt x="620" y="1028"/>
                    <a:pt x="624" y="1029"/>
                  </a:cubicBezTo>
                  <a:lnTo>
                    <a:pt x="874" y="1133"/>
                  </a:lnTo>
                  <a:cubicBezTo>
                    <a:pt x="887" y="1139"/>
                    <a:pt x="901" y="1141"/>
                    <a:pt x="915" y="1141"/>
                  </a:cubicBezTo>
                  <a:cubicBezTo>
                    <a:pt x="937" y="1141"/>
                    <a:pt x="959" y="1135"/>
                    <a:pt x="978" y="1122"/>
                  </a:cubicBezTo>
                  <a:cubicBezTo>
                    <a:pt x="1007" y="1100"/>
                    <a:pt x="1025" y="1063"/>
                    <a:pt x="1021" y="1028"/>
                  </a:cubicBezTo>
                  <a:lnTo>
                    <a:pt x="999" y="762"/>
                  </a:lnTo>
                  <a:cubicBezTo>
                    <a:pt x="997" y="750"/>
                    <a:pt x="1001" y="740"/>
                    <a:pt x="1007" y="732"/>
                  </a:cubicBezTo>
                  <a:lnTo>
                    <a:pt x="1184" y="529"/>
                  </a:lnTo>
                  <a:cubicBezTo>
                    <a:pt x="1209" y="501"/>
                    <a:pt x="1217" y="463"/>
                    <a:pt x="1205" y="428"/>
                  </a:cubicBezTo>
                  <a:cubicBezTo>
                    <a:pt x="1195" y="393"/>
                    <a:pt x="1164" y="366"/>
                    <a:pt x="1129" y="358"/>
                  </a:cubicBezTo>
                  <a:lnTo>
                    <a:pt x="865" y="298"/>
                  </a:lnTo>
                  <a:cubicBezTo>
                    <a:pt x="855" y="295"/>
                    <a:pt x="845" y="289"/>
                    <a:pt x="841" y="280"/>
                  </a:cubicBezTo>
                  <a:lnTo>
                    <a:pt x="700" y="50"/>
                  </a:lnTo>
                  <a:cubicBezTo>
                    <a:pt x="681" y="20"/>
                    <a:pt x="646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113;p39">
              <a:extLst>
                <a:ext uri="{FF2B5EF4-FFF2-40B4-BE49-F238E27FC236}">
                  <a16:creationId xmlns:a16="http://schemas.microsoft.com/office/drawing/2014/main" id="{0452CD54-76A9-1A4D-89FA-5F01DF0C9EAA}"/>
                </a:ext>
              </a:extLst>
            </p:cNvPr>
            <p:cNvSpPr/>
            <p:nvPr/>
          </p:nvSpPr>
          <p:spPr>
            <a:xfrm>
              <a:off x="7257250" y="1514778"/>
              <a:ext cx="267406" cy="40935"/>
            </a:xfrm>
            <a:custGeom>
              <a:avLst/>
              <a:gdLst/>
              <a:ahLst/>
              <a:cxnLst/>
              <a:rect l="l" t="t" r="r" b="b"/>
              <a:pathLst>
                <a:path w="7362" h="1127" extrusionOk="0">
                  <a:moveTo>
                    <a:pt x="302" y="0"/>
                  </a:moveTo>
                  <a:cubicBezTo>
                    <a:pt x="214" y="0"/>
                    <a:pt x="132" y="54"/>
                    <a:pt x="104" y="139"/>
                  </a:cubicBezTo>
                  <a:cubicBezTo>
                    <a:pt x="81" y="210"/>
                    <a:pt x="59" y="278"/>
                    <a:pt x="36" y="349"/>
                  </a:cubicBezTo>
                  <a:cubicBezTo>
                    <a:pt x="1" y="454"/>
                    <a:pt x="66" y="571"/>
                    <a:pt x="182" y="606"/>
                  </a:cubicBezTo>
                  <a:cubicBezTo>
                    <a:pt x="1323" y="953"/>
                    <a:pt x="2502" y="1126"/>
                    <a:pt x="3682" y="1126"/>
                  </a:cubicBezTo>
                  <a:cubicBezTo>
                    <a:pt x="4861" y="1126"/>
                    <a:pt x="6041" y="953"/>
                    <a:pt x="7181" y="606"/>
                  </a:cubicBezTo>
                  <a:cubicBezTo>
                    <a:pt x="7297" y="571"/>
                    <a:pt x="7361" y="454"/>
                    <a:pt x="7326" y="349"/>
                  </a:cubicBezTo>
                  <a:cubicBezTo>
                    <a:pt x="7304" y="278"/>
                    <a:pt x="7281" y="210"/>
                    <a:pt x="7259" y="139"/>
                  </a:cubicBezTo>
                  <a:cubicBezTo>
                    <a:pt x="7231" y="54"/>
                    <a:pt x="7148" y="0"/>
                    <a:pt x="7060" y="0"/>
                  </a:cubicBezTo>
                  <a:cubicBezTo>
                    <a:pt x="7040" y="0"/>
                    <a:pt x="7019" y="3"/>
                    <a:pt x="6999" y="9"/>
                  </a:cubicBezTo>
                  <a:cubicBezTo>
                    <a:pt x="5918" y="338"/>
                    <a:pt x="4800" y="503"/>
                    <a:pt x="3682" y="503"/>
                  </a:cubicBezTo>
                  <a:cubicBezTo>
                    <a:pt x="2563" y="503"/>
                    <a:pt x="1445" y="338"/>
                    <a:pt x="363" y="9"/>
                  </a:cubicBezTo>
                  <a:cubicBezTo>
                    <a:pt x="343" y="3"/>
                    <a:pt x="322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14;p39">
              <a:extLst>
                <a:ext uri="{FF2B5EF4-FFF2-40B4-BE49-F238E27FC236}">
                  <a16:creationId xmlns:a16="http://schemas.microsoft.com/office/drawing/2014/main" id="{55355671-EBC2-2A47-88F5-DB04BE49652A}"/>
                </a:ext>
              </a:extLst>
            </p:cNvPr>
            <p:cNvSpPr/>
            <p:nvPr/>
          </p:nvSpPr>
          <p:spPr>
            <a:xfrm>
              <a:off x="7442023" y="1685675"/>
              <a:ext cx="55247" cy="51832"/>
            </a:xfrm>
            <a:custGeom>
              <a:avLst/>
              <a:gdLst/>
              <a:ahLst/>
              <a:cxnLst/>
              <a:rect l="l" t="t" r="r" b="b"/>
              <a:pathLst>
                <a:path w="1521" h="1427" extrusionOk="0">
                  <a:moveTo>
                    <a:pt x="761" y="319"/>
                  </a:moveTo>
                  <a:lnTo>
                    <a:pt x="870" y="496"/>
                  </a:lnTo>
                  <a:cubicBezTo>
                    <a:pt x="894" y="539"/>
                    <a:pt x="937" y="569"/>
                    <a:pt x="985" y="580"/>
                  </a:cubicBezTo>
                  <a:lnTo>
                    <a:pt x="1186" y="626"/>
                  </a:lnTo>
                  <a:lnTo>
                    <a:pt x="1051" y="780"/>
                  </a:lnTo>
                  <a:cubicBezTo>
                    <a:pt x="1019" y="818"/>
                    <a:pt x="1003" y="868"/>
                    <a:pt x="1007" y="916"/>
                  </a:cubicBezTo>
                  <a:lnTo>
                    <a:pt x="1025" y="1121"/>
                  </a:lnTo>
                  <a:lnTo>
                    <a:pt x="832" y="1041"/>
                  </a:lnTo>
                  <a:cubicBezTo>
                    <a:pt x="809" y="1031"/>
                    <a:pt x="784" y="1026"/>
                    <a:pt x="760" y="1026"/>
                  </a:cubicBezTo>
                  <a:cubicBezTo>
                    <a:pt x="736" y="1026"/>
                    <a:pt x="712" y="1031"/>
                    <a:pt x="691" y="1041"/>
                  </a:cubicBezTo>
                  <a:lnTo>
                    <a:pt x="496" y="1121"/>
                  </a:lnTo>
                  <a:lnTo>
                    <a:pt x="514" y="916"/>
                  </a:lnTo>
                  <a:cubicBezTo>
                    <a:pt x="518" y="868"/>
                    <a:pt x="502" y="817"/>
                    <a:pt x="470" y="780"/>
                  </a:cubicBezTo>
                  <a:lnTo>
                    <a:pt x="335" y="626"/>
                  </a:lnTo>
                  <a:lnTo>
                    <a:pt x="537" y="580"/>
                  </a:lnTo>
                  <a:cubicBezTo>
                    <a:pt x="584" y="569"/>
                    <a:pt x="627" y="539"/>
                    <a:pt x="652" y="498"/>
                  </a:cubicBezTo>
                  <a:lnTo>
                    <a:pt x="761" y="319"/>
                  </a:lnTo>
                  <a:close/>
                  <a:moveTo>
                    <a:pt x="761" y="0"/>
                  </a:moveTo>
                  <a:cubicBezTo>
                    <a:pt x="673" y="0"/>
                    <a:pt x="593" y="45"/>
                    <a:pt x="548" y="119"/>
                  </a:cubicBezTo>
                  <a:lnTo>
                    <a:pt x="431" y="310"/>
                  </a:lnTo>
                  <a:lnTo>
                    <a:pt x="208" y="362"/>
                  </a:lnTo>
                  <a:cubicBezTo>
                    <a:pt x="125" y="381"/>
                    <a:pt x="54" y="444"/>
                    <a:pt x="28" y="527"/>
                  </a:cubicBezTo>
                  <a:cubicBezTo>
                    <a:pt x="0" y="609"/>
                    <a:pt x="19" y="701"/>
                    <a:pt x="76" y="767"/>
                  </a:cubicBezTo>
                  <a:lnTo>
                    <a:pt x="224" y="935"/>
                  </a:lnTo>
                  <a:lnTo>
                    <a:pt x="205" y="1158"/>
                  </a:lnTo>
                  <a:cubicBezTo>
                    <a:pt x="198" y="1244"/>
                    <a:pt x="237" y="1330"/>
                    <a:pt x="308" y="1380"/>
                  </a:cubicBezTo>
                  <a:cubicBezTo>
                    <a:pt x="352" y="1411"/>
                    <a:pt x="401" y="1427"/>
                    <a:pt x="454" y="1427"/>
                  </a:cubicBezTo>
                  <a:cubicBezTo>
                    <a:pt x="488" y="1427"/>
                    <a:pt x="520" y="1421"/>
                    <a:pt x="551" y="1408"/>
                  </a:cubicBezTo>
                  <a:lnTo>
                    <a:pt x="761" y="1322"/>
                  </a:lnTo>
                  <a:lnTo>
                    <a:pt x="971" y="1408"/>
                  </a:lnTo>
                  <a:cubicBezTo>
                    <a:pt x="1001" y="1421"/>
                    <a:pt x="1033" y="1427"/>
                    <a:pt x="1067" y="1427"/>
                  </a:cubicBezTo>
                  <a:cubicBezTo>
                    <a:pt x="1120" y="1427"/>
                    <a:pt x="1171" y="1411"/>
                    <a:pt x="1213" y="1380"/>
                  </a:cubicBezTo>
                  <a:cubicBezTo>
                    <a:pt x="1284" y="1330"/>
                    <a:pt x="1323" y="1244"/>
                    <a:pt x="1316" y="1158"/>
                  </a:cubicBezTo>
                  <a:lnTo>
                    <a:pt x="1297" y="935"/>
                  </a:lnTo>
                  <a:lnTo>
                    <a:pt x="1445" y="767"/>
                  </a:lnTo>
                  <a:cubicBezTo>
                    <a:pt x="1502" y="701"/>
                    <a:pt x="1521" y="609"/>
                    <a:pt x="1493" y="525"/>
                  </a:cubicBezTo>
                  <a:cubicBezTo>
                    <a:pt x="1467" y="444"/>
                    <a:pt x="1398" y="381"/>
                    <a:pt x="1313" y="362"/>
                  </a:cubicBezTo>
                  <a:lnTo>
                    <a:pt x="1092" y="310"/>
                  </a:lnTo>
                  <a:lnTo>
                    <a:pt x="973" y="119"/>
                  </a:lnTo>
                  <a:cubicBezTo>
                    <a:pt x="930" y="45"/>
                    <a:pt x="848" y="0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15;p39">
              <a:extLst>
                <a:ext uri="{FF2B5EF4-FFF2-40B4-BE49-F238E27FC236}">
                  <a16:creationId xmlns:a16="http://schemas.microsoft.com/office/drawing/2014/main" id="{C3965CAB-40EC-6542-8DC2-F544A1F1BB42}"/>
                </a:ext>
              </a:extLst>
            </p:cNvPr>
            <p:cNvSpPr/>
            <p:nvPr/>
          </p:nvSpPr>
          <p:spPr>
            <a:xfrm>
              <a:off x="7376461" y="1627559"/>
              <a:ext cx="29022" cy="10461"/>
            </a:xfrm>
            <a:custGeom>
              <a:avLst/>
              <a:gdLst/>
              <a:ahLst/>
              <a:cxnLst/>
              <a:rect l="l" t="t" r="r" b="b"/>
              <a:pathLst>
                <a:path w="799" h="288" extrusionOk="0">
                  <a:moveTo>
                    <a:pt x="144" y="1"/>
                  </a:moveTo>
                  <a:cubicBezTo>
                    <a:pt x="65" y="1"/>
                    <a:pt x="1" y="65"/>
                    <a:pt x="1" y="144"/>
                  </a:cubicBezTo>
                  <a:cubicBezTo>
                    <a:pt x="1" y="223"/>
                    <a:pt x="65" y="287"/>
                    <a:pt x="144" y="287"/>
                  </a:cubicBezTo>
                  <a:lnTo>
                    <a:pt x="655" y="287"/>
                  </a:lnTo>
                  <a:cubicBezTo>
                    <a:pt x="734" y="287"/>
                    <a:pt x="799" y="223"/>
                    <a:pt x="799" y="144"/>
                  </a:cubicBezTo>
                  <a:cubicBezTo>
                    <a:pt x="799" y="65"/>
                    <a:pt x="734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16;p39">
              <a:extLst>
                <a:ext uri="{FF2B5EF4-FFF2-40B4-BE49-F238E27FC236}">
                  <a16:creationId xmlns:a16="http://schemas.microsoft.com/office/drawing/2014/main" id="{F9C60389-6E36-3942-9544-F9081204524A}"/>
                </a:ext>
              </a:extLst>
            </p:cNvPr>
            <p:cNvSpPr/>
            <p:nvPr/>
          </p:nvSpPr>
          <p:spPr>
            <a:xfrm>
              <a:off x="7356701" y="1564576"/>
              <a:ext cx="10461" cy="20559"/>
            </a:xfrm>
            <a:custGeom>
              <a:avLst/>
              <a:gdLst/>
              <a:ahLst/>
              <a:cxnLst/>
              <a:rect l="l" t="t" r="r" b="b"/>
              <a:pathLst>
                <a:path w="288" h="566" extrusionOk="0">
                  <a:moveTo>
                    <a:pt x="144" y="0"/>
                  </a:moveTo>
                  <a:cubicBezTo>
                    <a:pt x="65" y="0"/>
                    <a:pt x="1" y="65"/>
                    <a:pt x="1" y="144"/>
                  </a:cubicBezTo>
                  <a:lnTo>
                    <a:pt x="1" y="422"/>
                  </a:lnTo>
                  <a:cubicBezTo>
                    <a:pt x="1" y="501"/>
                    <a:pt x="65" y="565"/>
                    <a:pt x="144" y="565"/>
                  </a:cubicBezTo>
                  <a:cubicBezTo>
                    <a:pt x="223" y="565"/>
                    <a:pt x="287" y="501"/>
                    <a:pt x="287" y="422"/>
                  </a:cubicBezTo>
                  <a:lnTo>
                    <a:pt x="287" y="144"/>
                  </a:ln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17;p39">
              <a:extLst>
                <a:ext uri="{FF2B5EF4-FFF2-40B4-BE49-F238E27FC236}">
                  <a16:creationId xmlns:a16="http://schemas.microsoft.com/office/drawing/2014/main" id="{C6DE2ADF-0F65-F746-8C3E-5DA541407ABE}"/>
                </a:ext>
              </a:extLst>
            </p:cNvPr>
            <p:cNvSpPr/>
            <p:nvPr/>
          </p:nvSpPr>
          <p:spPr>
            <a:xfrm>
              <a:off x="7414817" y="1564576"/>
              <a:ext cx="10425" cy="20559"/>
            </a:xfrm>
            <a:custGeom>
              <a:avLst/>
              <a:gdLst/>
              <a:ahLst/>
              <a:cxnLst/>
              <a:rect l="l" t="t" r="r" b="b"/>
              <a:pathLst>
                <a:path w="287" h="566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lnTo>
                    <a:pt x="0" y="422"/>
                  </a:lnTo>
                  <a:cubicBezTo>
                    <a:pt x="0" y="501"/>
                    <a:pt x="64" y="565"/>
                    <a:pt x="143" y="565"/>
                  </a:cubicBezTo>
                  <a:cubicBezTo>
                    <a:pt x="223" y="565"/>
                    <a:pt x="287" y="501"/>
                    <a:pt x="287" y="422"/>
                  </a:cubicBezTo>
                  <a:lnTo>
                    <a:pt x="287" y="144"/>
                  </a:ln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18;p39">
              <a:extLst>
                <a:ext uri="{FF2B5EF4-FFF2-40B4-BE49-F238E27FC236}">
                  <a16:creationId xmlns:a16="http://schemas.microsoft.com/office/drawing/2014/main" id="{3296E707-74DE-B349-A17B-E8025BA395F1}"/>
                </a:ext>
              </a:extLst>
            </p:cNvPr>
            <p:cNvSpPr/>
            <p:nvPr/>
          </p:nvSpPr>
          <p:spPr>
            <a:xfrm>
              <a:off x="7252565" y="1429457"/>
              <a:ext cx="276814" cy="340233"/>
            </a:xfrm>
            <a:custGeom>
              <a:avLst/>
              <a:gdLst/>
              <a:ahLst/>
              <a:cxnLst/>
              <a:rect l="l" t="t" r="r" b="b"/>
              <a:pathLst>
                <a:path w="7621" h="9367" extrusionOk="0">
                  <a:moveTo>
                    <a:pt x="5484" y="2503"/>
                  </a:moveTo>
                  <a:lnTo>
                    <a:pt x="5502" y="2581"/>
                  </a:lnTo>
                  <a:cubicBezTo>
                    <a:pt x="4943" y="2665"/>
                    <a:pt x="4378" y="2708"/>
                    <a:pt x="3810" y="2708"/>
                  </a:cubicBezTo>
                  <a:cubicBezTo>
                    <a:pt x="3242" y="2708"/>
                    <a:pt x="2677" y="2665"/>
                    <a:pt x="2118" y="2581"/>
                  </a:cubicBezTo>
                  <a:lnTo>
                    <a:pt x="2137" y="2503"/>
                  </a:lnTo>
                  <a:close/>
                  <a:moveTo>
                    <a:pt x="7190" y="2493"/>
                  </a:moveTo>
                  <a:cubicBezTo>
                    <a:pt x="7217" y="2493"/>
                    <a:pt x="7244" y="2509"/>
                    <a:pt x="7252" y="2532"/>
                  </a:cubicBezTo>
                  <a:lnTo>
                    <a:pt x="7319" y="2743"/>
                  </a:lnTo>
                  <a:cubicBezTo>
                    <a:pt x="7325" y="2758"/>
                    <a:pt x="7321" y="2771"/>
                    <a:pt x="7316" y="2780"/>
                  </a:cubicBezTo>
                  <a:cubicBezTo>
                    <a:pt x="7306" y="2797"/>
                    <a:pt x="7290" y="2812"/>
                    <a:pt x="7268" y="2818"/>
                  </a:cubicBezTo>
                  <a:cubicBezTo>
                    <a:pt x="6147" y="3159"/>
                    <a:pt x="4984" y="3333"/>
                    <a:pt x="3810" y="3333"/>
                  </a:cubicBezTo>
                  <a:cubicBezTo>
                    <a:pt x="2638" y="3333"/>
                    <a:pt x="1474" y="3159"/>
                    <a:pt x="352" y="2818"/>
                  </a:cubicBezTo>
                  <a:cubicBezTo>
                    <a:pt x="331" y="2812"/>
                    <a:pt x="314" y="2799"/>
                    <a:pt x="305" y="2780"/>
                  </a:cubicBezTo>
                  <a:cubicBezTo>
                    <a:pt x="301" y="2771"/>
                    <a:pt x="296" y="2758"/>
                    <a:pt x="301" y="2741"/>
                  </a:cubicBezTo>
                  <a:lnTo>
                    <a:pt x="370" y="2534"/>
                  </a:lnTo>
                  <a:cubicBezTo>
                    <a:pt x="377" y="2509"/>
                    <a:pt x="402" y="2493"/>
                    <a:pt x="431" y="2493"/>
                  </a:cubicBezTo>
                  <a:cubicBezTo>
                    <a:pt x="437" y="2493"/>
                    <a:pt x="444" y="2494"/>
                    <a:pt x="451" y="2496"/>
                  </a:cubicBezTo>
                  <a:cubicBezTo>
                    <a:pt x="1542" y="2826"/>
                    <a:pt x="2671" y="2995"/>
                    <a:pt x="3810" y="2995"/>
                  </a:cubicBezTo>
                  <a:cubicBezTo>
                    <a:pt x="4950" y="2995"/>
                    <a:pt x="6080" y="2826"/>
                    <a:pt x="7170" y="2496"/>
                  </a:cubicBezTo>
                  <a:cubicBezTo>
                    <a:pt x="7177" y="2494"/>
                    <a:pt x="7183" y="2493"/>
                    <a:pt x="7190" y="2493"/>
                  </a:cubicBezTo>
                  <a:close/>
                  <a:moveTo>
                    <a:pt x="1796" y="3451"/>
                  </a:moveTo>
                  <a:cubicBezTo>
                    <a:pt x="1880" y="3466"/>
                    <a:pt x="1965" y="3479"/>
                    <a:pt x="2050" y="3491"/>
                  </a:cubicBezTo>
                  <a:lnTo>
                    <a:pt x="2050" y="4280"/>
                  </a:lnTo>
                  <a:lnTo>
                    <a:pt x="1845" y="4280"/>
                  </a:lnTo>
                  <a:cubicBezTo>
                    <a:pt x="1818" y="4280"/>
                    <a:pt x="1796" y="4258"/>
                    <a:pt x="1796" y="4230"/>
                  </a:cubicBezTo>
                  <a:lnTo>
                    <a:pt x="1796" y="3451"/>
                  </a:lnTo>
                  <a:close/>
                  <a:moveTo>
                    <a:pt x="5800" y="3456"/>
                  </a:moveTo>
                  <a:lnTo>
                    <a:pt x="5802" y="4230"/>
                  </a:lnTo>
                  <a:cubicBezTo>
                    <a:pt x="5802" y="4258"/>
                    <a:pt x="5778" y="4280"/>
                    <a:pt x="5752" y="4280"/>
                  </a:cubicBezTo>
                  <a:lnTo>
                    <a:pt x="5572" y="4280"/>
                  </a:lnTo>
                  <a:lnTo>
                    <a:pt x="5572" y="3491"/>
                  </a:lnTo>
                  <a:cubicBezTo>
                    <a:pt x="5648" y="3479"/>
                    <a:pt x="5724" y="3467"/>
                    <a:pt x="5800" y="3456"/>
                  </a:cubicBezTo>
                  <a:close/>
                  <a:moveTo>
                    <a:pt x="5285" y="3529"/>
                  </a:moveTo>
                  <a:lnTo>
                    <a:pt x="5285" y="5597"/>
                  </a:lnTo>
                  <a:cubicBezTo>
                    <a:pt x="5285" y="5677"/>
                    <a:pt x="5219" y="5743"/>
                    <a:pt x="5139" y="5743"/>
                  </a:cubicBezTo>
                  <a:lnTo>
                    <a:pt x="5032" y="5743"/>
                  </a:lnTo>
                  <a:cubicBezTo>
                    <a:pt x="5016" y="5597"/>
                    <a:pt x="4972" y="5455"/>
                    <a:pt x="4905" y="5324"/>
                  </a:cubicBezTo>
                  <a:cubicBezTo>
                    <a:pt x="4879" y="5276"/>
                    <a:pt x="4830" y="5248"/>
                    <a:pt x="4778" y="5248"/>
                  </a:cubicBezTo>
                  <a:cubicBezTo>
                    <a:pt x="4756" y="5248"/>
                    <a:pt x="4733" y="5253"/>
                    <a:pt x="4711" y="5264"/>
                  </a:cubicBezTo>
                  <a:cubicBezTo>
                    <a:pt x="4641" y="5301"/>
                    <a:pt x="4613" y="5387"/>
                    <a:pt x="4650" y="5458"/>
                  </a:cubicBezTo>
                  <a:cubicBezTo>
                    <a:pt x="4719" y="5589"/>
                    <a:pt x="4754" y="5733"/>
                    <a:pt x="4754" y="5882"/>
                  </a:cubicBezTo>
                  <a:lnTo>
                    <a:pt x="4754" y="6166"/>
                  </a:lnTo>
                  <a:lnTo>
                    <a:pt x="2868" y="6166"/>
                  </a:lnTo>
                  <a:lnTo>
                    <a:pt x="2868" y="5882"/>
                  </a:lnTo>
                  <a:cubicBezTo>
                    <a:pt x="2868" y="5368"/>
                    <a:pt x="3290" y="4950"/>
                    <a:pt x="3810" y="4950"/>
                  </a:cubicBezTo>
                  <a:cubicBezTo>
                    <a:pt x="4008" y="4950"/>
                    <a:pt x="4198" y="5010"/>
                    <a:pt x="4359" y="5124"/>
                  </a:cubicBezTo>
                  <a:cubicBezTo>
                    <a:pt x="4384" y="5142"/>
                    <a:pt x="4413" y="5150"/>
                    <a:pt x="4442" y="5150"/>
                  </a:cubicBezTo>
                  <a:cubicBezTo>
                    <a:pt x="4486" y="5150"/>
                    <a:pt x="4530" y="5129"/>
                    <a:pt x="4558" y="5090"/>
                  </a:cubicBezTo>
                  <a:cubicBezTo>
                    <a:pt x="4603" y="5024"/>
                    <a:pt x="4589" y="4935"/>
                    <a:pt x="4524" y="4890"/>
                  </a:cubicBezTo>
                  <a:cubicBezTo>
                    <a:pt x="4354" y="4770"/>
                    <a:pt x="4158" y="4695"/>
                    <a:pt x="3953" y="4672"/>
                  </a:cubicBezTo>
                  <a:lnTo>
                    <a:pt x="3953" y="4015"/>
                  </a:lnTo>
                  <a:cubicBezTo>
                    <a:pt x="3953" y="3936"/>
                    <a:pt x="3889" y="3871"/>
                    <a:pt x="3810" y="3871"/>
                  </a:cubicBezTo>
                  <a:cubicBezTo>
                    <a:pt x="3731" y="3871"/>
                    <a:pt x="3667" y="3936"/>
                    <a:pt x="3667" y="4015"/>
                  </a:cubicBezTo>
                  <a:lnTo>
                    <a:pt x="3667" y="4672"/>
                  </a:lnTo>
                  <a:cubicBezTo>
                    <a:pt x="3102" y="4738"/>
                    <a:pt x="2654" y="5182"/>
                    <a:pt x="2590" y="5743"/>
                  </a:cubicBezTo>
                  <a:lnTo>
                    <a:pt x="2483" y="5743"/>
                  </a:lnTo>
                  <a:cubicBezTo>
                    <a:pt x="2402" y="5743"/>
                    <a:pt x="2336" y="5677"/>
                    <a:pt x="2336" y="5597"/>
                  </a:cubicBezTo>
                  <a:lnTo>
                    <a:pt x="2336" y="3529"/>
                  </a:lnTo>
                  <a:cubicBezTo>
                    <a:pt x="2825" y="3589"/>
                    <a:pt x="3317" y="3620"/>
                    <a:pt x="3810" y="3620"/>
                  </a:cubicBezTo>
                  <a:cubicBezTo>
                    <a:pt x="4305" y="3620"/>
                    <a:pt x="4796" y="3589"/>
                    <a:pt x="5285" y="3529"/>
                  </a:cubicBezTo>
                  <a:close/>
                  <a:moveTo>
                    <a:pt x="5572" y="5351"/>
                  </a:moveTo>
                  <a:cubicBezTo>
                    <a:pt x="5628" y="5441"/>
                    <a:pt x="5661" y="5547"/>
                    <a:pt x="5661" y="5660"/>
                  </a:cubicBezTo>
                  <a:cubicBezTo>
                    <a:pt x="5661" y="5779"/>
                    <a:pt x="5625" y="5894"/>
                    <a:pt x="5556" y="5992"/>
                  </a:cubicBezTo>
                  <a:lnTo>
                    <a:pt x="4392" y="7539"/>
                  </a:lnTo>
                  <a:lnTo>
                    <a:pt x="3921" y="6911"/>
                  </a:lnTo>
                  <a:cubicBezTo>
                    <a:pt x="3892" y="6873"/>
                    <a:pt x="3849" y="6853"/>
                    <a:pt x="3805" y="6853"/>
                  </a:cubicBezTo>
                  <a:cubicBezTo>
                    <a:pt x="3776" y="6853"/>
                    <a:pt x="3746" y="6863"/>
                    <a:pt x="3721" y="6881"/>
                  </a:cubicBezTo>
                  <a:cubicBezTo>
                    <a:pt x="3656" y="6930"/>
                    <a:pt x="3645" y="7019"/>
                    <a:pt x="3691" y="7083"/>
                  </a:cubicBezTo>
                  <a:lnTo>
                    <a:pt x="4220" y="7768"/>
                  </a:lnTo>
                  <a:lnTo>
                    <a:pt x="3871" y="8231"/>
                  </a:lnTo>
                  <a:cubicBezTo>
                    <a:pt x="3857" y="8250"/>
                    <a:pt x="3835" y="8261"/>
                    <a:pt x="3810" y="8261"/>
                  </a:cubicBezTo>
                  <a:cubicBezTo>
                    <a:pt x="3787" y="8261"/>
                    <a:pt x="3763" y="8250"/>
                    <a:pt x="3750" y="8231"/>
                  </a:cubicBezTo>
                  <a:lnTo>
                    <a:pt x="2066" y="5992"/>
                  </a:lnTo>
                  <a:cubicBezTo>
                    <a:pt x="1997" y="5895"/>
                    <a:pt x="1960" y="5779"/>
                    <a:pt x="1960" y="5660"/>
                  </a:cubicBezTo>
                  <a:cubicBezTo>
                    <a:pt x="1960" y="5547"/>
                    <a:pt x="1992" y="5441"/>
                    <a:pt x="2050" y="5351"/>
                  </a:cubicBezTo>
                  <a:lnTo>
                    <a:pt x="2050" y="5597"/>
                  </a:lnTo>
                  <a:cubicBezTo>
                    <a:pt x="2050" y="5835"/>
                    <a:pt x="2244" y="6030"/>
                    <a:pt x="2483" y="6030"/>
                  </a:cubicBezTo>
                  <a:lnTo>
                    <a:pt x="2581" y="6030"/>
                  </a:lnTo>
                  <a:lnTo>
                    <a:pt x="2581" y="6179"/>
                  </a:lnTo>
                  <a:cubicBezTo>
                    <a:pt x="2581" y="6330"/>
                    <a:pt x="2704" y="6453"/>
                    <a:pt x="2856" y="6453"/>
                  </a:cubicBezTo>
                  <a:lnTo>
                    <a:pt x="3219" y="6453"/>
                  </a:lnTo>
                  <a:lnTo>
                    <a:pt x="3405" y="6700"/>
                  </a:lnTo>
                  <a:cubicBezTo>
                    <a:pt x="3432" y="6738"/>
                    <a:pt x="3475" y="6757"/>
                    <a:pt x="3519" y="6757"/>
                  </a:cubicBezTo>
                  <a:cubicBezTo>
                    <a:pt x="3550" y="6757"/>
                    <a:pt x="3579" y="6748"/>
                    <a:pt x="3605" y="6729"/>
                  </a:cubicBezTo>
                  <a:cubicBezTo>
                    <a:pt x="3668" y="6681"/>
                    <a:pt x="3681" y="6592"/>
                    <a:pt x="3633" y="6529"/>
                  </a:cubicBezTo>
                  <a:lnTo>
                    <a:pt x="3577" y="6453"/>
                  </a:lnTo>
                  <a:lnTo>
                    <a:pt x="4766" y="6453"/>
                  </a:lnTo>
                  <a:cubicBezTo>
                    <a:pt x="4916" y="6453"/>
                    <a:pt x="5041" y="6330"/>
                    <a:pt x="5041" y="6179"/>
                  </a:cubicBezTo>
                  <a:lnTo>
                    <a:pt x="5041" y="6030"/>
                  </a:lnTo>
                  <a:lnTo>
                    <a:pt x="5139" y="6030"/>
                  </a:lnTo>
                  <a:cubicBezTo>
                    <a:pt x="5377" y="6030"/>
                    <a:pt x="5572" y="5835"/>
                    <a:pt x="5572" y="5597"/>
                  </a:cubicBezTo>
                  <a:lnTo>
                    <a:pt x="5572" y="5351"/>
                  </a:lnTo>
                  <a:close/>
                  <a:moveTo>
                    <a:pt x="2812" y="7461"/>
                  </a:moveTo>
                  <a:lnTo>
                    <a:pt x="2974" y="7678"/>
                  </a:lnTo>
                  <a:lnTo>
                    <a:pt x="2974" y="9079"/>
                  </a:lnTo>
                  <a:lnTo>
                    <a:pt x="2812" y="9079"/>
                  </a:lnTo>
                  <a:lnTo>
                    <a:pt x="2812" y="7461"/>
                  </a:lnTo>
                  <a:close/>
                  <a:moveTo>
                    <a:pt x="4360" y="8059"/>
                  </a:moveTo>
                  <a:lnTo>
                    <a:pt x="4360" y="9079"/>
                  </a:lnTo>
                  <a:lnTo>
                    <a:pt x="3261" y="9079"/>
                  </a:lnTo>
                  <a:lnTo>
                    <a:pt x="3261" y="8059"/>
                  </a:lnTo>
                  <a:lnTo>
                    <a:pt x="3520" y="8403"/>
                  </a:lnTo>
                  <a:cubicBezTo>
                    <a:pt x="3589" y="8494"/>
                    <a:pt x="3697" y="8548"/>
                    <a:pt x="3810" y="8548"/>
                  </a:cubicBezTo>
                  <a:cubicBezTo>
                    <a:pt x="3924" y="8548"/>
                    <a:pt x="4032" y="8494"/>
                    <a:pt x="4100" y="8403"/>
                  </a:cubicBezTo>
                  <a:lnTo>
                    <a:pt x="4360" y="8059"/>
                  </a:lnTo>
                  <a:close/>
                  <a:moveTo>
                    <a:pt x="4809" y="7461"/>
                  </a:moveTo>
                  <a:lnTo>
                    <a:pt x="4809" y="9079"/>
                  </a:lnTo>
                  <a:lnTo>
                    <a:pt x="4647" y="9079"/>
                  </a:lnTo>
                  <a:lnTo>
                    <a:pt x="4647" y="7678"/>
                  </a:lnTo>
                  <a:lnTo>
                    <a:pt x="4809" y="7461"/>
                  </a:lnTo>
                  <a:close/>
                  <a:moveTo>
                    <a:pt x="3097" y="1"/>
                  </a:moveTo>
                  <a:cubicBezTo>
                    <a:pt x="2715" y="1"/>
                    <a:pt x="2385" y="257"/>
                    <a:pt x="2291" y="618"/>
                  </a:cubicBezTo>
                  <a:cubicBezTo>
                    <a:pt x="2279" y="634"/>
                    <a:pt x="2272" y="652"/>
                    <a:pt x="2268" y="671"/>
                  </a:cubicBezTo>
                  <a:lnTo>
                    <a:pt x="1836" y="2534"/>
                  </a:lnTo>
                  <a:cubicBezTo>
                    <a:pt x="1397" y="2455"/>
                    <a:pt x="962" y="2351"/>
                    <a:pt x="535" y="2222"/>
                  </a:cubicBezTo>
                  <a:cubicBezTo>
                    <a:pt x="501" y="2210"/>
                    <a:pt x="466" y="2206"/>
                    <a:pt x="431" y="2206"/>
                  </a:cubicBezTo>
                  <a:cubicBezTo>
                    <a:pt x="277" y="2206"/>
                    <a:pt x="144" y="2301"/>
                    <a:pt x="96" y="2444"/>
                  </a:cubicBezTo>
                  <a:lnTo>
                    <a:pt x="29" y="2652"/>
                  </a:lnTo>
                  <a:cubicBezTo>
                    <a:pt x="1" y="2739"/>
                    <a:pt x="8" y="2831"/>
                    <a:pt x="51" y="2913"/>
                  </a:cubicBezTo>
                  <a:cubicBezTo>
                    <a:pt x="94" y="2998"/>
                    <a:pt x="175" y="3063"/>
                    <a:pt x="269" y="3093"/>
                  </a:cubicBezTo>
                  <a:cubicBezTo>
                    <a:pt x="677" y="3217"/>
                    <a:pt x="1091" y="3318"/>
                    <a:pt x="1510" y="3399"/>
                  </a:cubicBezTo>
                  <a:cubicBezTo>
                    <a:pt x="1510" y="3404"/>
                    <a:pt x="1510" y="3409"/>
                    <a:pt x="1510" y="3415"/>
                  </a:cubicBezTo>
                  <a:lnTo>
                    <a:pt x="1510" y="4230"/>
                  </a:lnTo>
                  <a:cubicBezTo>
                    <a:pt x="1510" y="4416"/>
                    <a:pt x="1660" y="4566"/>
                    <a:pt x="1845" y="4566"/>
                  </a:cubicBezTo>
                  <a:lnTo>
                    <a:pt x="2050" y="4566"/>
                  </a:lnTo>
                  <a:lnTo>
                    <a:pt x="2050" y="4945"/>
                  </a:lnTo>
                  <a:cubicBezTo>
                    <a:pt x="1823" y="5103"/>
                    <a:pt x="1673" y="5364"/>
                    <a:pt x="1673" y="5660"/>
                  </a:cubicBezTo>
                  <a:cubicBezTo>
                    <a:pt x="1673" y="5813"/>
                    <a:pt x="1713" y="5962"/>
                    <a:pt x="1790" y="6094"/>
                  </a:cubicBezTo>
                  <a:lnTo>
                    <a:pt x="858" y="6094"/>
                  </a:lnTo>
                  <a:cubicBezTo>
                    <a:pt x="627" y="6094"/>
                    <a:pt x="438" y="6283"/>
                    <a:pt x="438" y="6514"/>
                  </a:cubicBezTo>
                  <a:lnTo>
                    <a:pt x="438" y="9131"/>
                  </a:lnTo>
                  <a:cubicBezTo>
                    <a:pt x="438" y="9261"/>
                    <a:pt x="545" y="9366"/>
                    <a:pt x="674" y="9366"/>
                  </a:cubicBezTo>
                  <a:lnTo>
                    <a:pt x="1574" y="9366"/>
                  </a:lnTo>
                  <a:cubicBezTo>
                    <a:pt x="1653" y="9366"/>
                    <a:pt x="1717" y="9302"/>
                    <a:pt x="1717" y="9223"/>
                  </a:cubicBezTo>
                  <a:cubicBezTo>
                    <a:pt x="1717" y="9144"/>
                    <a:pt x="1653" y="9079"/>
                    <a:pt x="1574" y="9079"/>
                  </a:cubicBezTo>
                  <a:lnTo>
                    <a:pt x="725" y="9079"/>
                  </a:lnTo>
                  <a:lnTo>
                    <a:pt x="725" y="6514"/>
                  </a:lnTo>
                  <a:cubicBezTo>
                    <a:pt x="725" y="6441"/>
                    <a:pt x="785" y="6381"/>
                    <a:pt x="858" y="6381"/>
                  </a:cubicBezTo>
                  <a:lnTo>
                    <a:pt x="1998" y="6381"/>
                  </a:lnTo>
                  <a:lnTo>
                    <a:pt x="2525" y="7080"/>
                  </a:lnTo>
                  <a:lnTo>
                    <a:pt x="2525" y="9079"/>
                  </a:lnTo>
                  <a:lnTo>
                    <a:pt x="2090" y="9079"/>
                  </a:lnTo>
                  <a:cubicBezTo>
                    <a:pt x="2011" y="9079"/>
                    <a:pt x="1947" y="9144"/>
                    <a:pt x="1947" y="9223"/>
                  </a:cubicBezTo>
                  <a:cubicBezTo>
                    <a:pt x="1947" y="9302"/>
                    <a:pt x="2011" y="9366"/>
                    <a:pt x="2090" y="9366"/>
                  </a:cubicBezTo>
                  <a:lnTo>
                    <a:pt x="6946" y="9366"/>
                  </a:lnTo>
                  <a:cubicBezTo>
                    <a:pt x="7076" y="9366"/>
                    <a:pt x="7182" y="9261"/>
                    <a:pt x="7182" y="9131"/>
                  </a:cubicBezTo>
                  <a:lnTo>
                    <a:pt x="7182" y="7799"/>
                  </a:lnTo>
                  <a:cubicBezTo>
                    <a:pt x="7182" y="7720"/>
                    <a:pt x="7117" y="7656"/>
                    <a:pt x="7038" y="7656"/>
                  </a:cubicBezTo>
                  <a:cubicBezTo>
                    <a:pt x="6959" y="7656"/>
                    <a:pt x="6895" y="7720"/>
                    <a:pt x="6895" y="7799"/>
                  </a:cubicBezTo>
                  <a:lnTo>
                    <a:pt x="6895" y="9079"/>
                  </a:lnTo>
                  <a:lnTo>
                    <a:pt x="5096" y="9079"/>
                  </a:lnTo>
                  <a:lnTo>
                    <a:pt x="5096" y="7080"/>
                  </a:lnTo>
                  <a:lnTo>
                    <a:pt x="5622" y="6381"/>
                  </a:lnTo>
                  <a:lnTo>
                    <a:pt x="6762" y="6381"/>
                  </a:lnTo>
                  <a:cubicBezTo>
                    <a:pt x="6835" y="6381"/>
                    <a:pt x="6895" y="6441"/>
                    <a:pt x="6895" y="6514"/>
                  </a:cubicBezTo>
                  <a:lnTo>
                    <a:pt x="6895" y="7284"/>
                  </a:lnTo>
                  <a:cubicBezTo>
                    <a:pt x="6895" y="7363"/>
                    <a:pt x="6959" y="7427"/>
                    <a:pt x="7038" y="7427"/>
                  </a:cubicBezTo>
                  <a:cubicBezTo>
                    <a:pt x="7117" y="7427"/>
                    <a:pt x="7182" y="7363"/>
                    <a:pt x="7182" y="7284"/>
                  </a:cubicBezTo>
                  <a:lnTo>
                    <a:pt x="7182" y="6514"/>
                  </a:lnTo>
                  <a:cubicBezTo>
                    <a:pt x="7182" y="6283"/>
                    <a:pt x="6993" y="6094"/>
                    <a:pt x="6762" y="6094"/>
                  </a:cubicBezTo>
                  <a:lnTo>
                    <a:pt x="5831" y="6094"/>
                  </a:lnTo>
                  <a:cubicBezTo>
                    <a:pt x="5907" y="5962"/>
                    <a:pt x="5948" y="5813"/>
                    <a:pt x="5948" y="5660"/>
                  </a:cubicBezTo>
                  <a:cubicBezTo>
                    <a:pt x="5948" y="5364"/>
                    <a:pt x="5799" y="5103"/>
                    <a:pt x="5572" y="4945"/>
                  </a:cubicBezTo>
                  <a:lnTo>
                    <a:pt x="5572" y="4566"/>
                  </a:lnTo>
                  <a:lnTo>
                    <a:pt x="5752" y="4566"/>
                  </a:lnTo>
                  <a:cubicBezTo>
                    <a:pt x="5936" y="4566"/>
                    <a:pt x="6087" y="4416"/>
                    <a:pt x="6087" y="4230"/>
                  </a:cubicBezTo>
                  <a:lnTo>
                    <a:pt x="6087" y="3413"/>
                  </a:lnTo>
                  <a:cubicBezTo>
                    <a:pt x="6087" y="3410"/>
                    <a:pt x="6087" y="3407"/>
                    <a:pt x="6087" y="3404"/>
                  </a:cubicBezTo>
                  <a:cubicBezTo>
                    <a:pt x="6513" y="3322"/>
                    <a:pt x="6936" y="3219"/>
                    <a:pt x="7351" y="3093"/>
                  </a:cubicBezTo>
                  <a:cubicBezTo>
                    <a:pt x="7447" y="3063"/>
                    <a:pt x="7526" y="2998"/>
                    <a:pt x="7569" y="2913"/>
                  </a:cubicBezTo>
                  <a:cubicBezTo>
                    <a:pt x="7612" y="2831"/>
                    <a:pt x="7621" y="2739"/>
                    <a:pt x="7593" y="2654"/>
                  </a:cubicBezTo>
                  <a:lnTo>
                    <a:pt x="7524" y="2443"/>
                  </a:lnTo>
                  <a:cubicBezTo>
                    <a:pt x="7477" y="2301"/>
                    <a:pt x="7343" y="2206"/>
                    <a:pt x="7190" y="2206"/>
                  </a:cubicBezTo>
                  <a:cubicBezTo>
                    <a:pt x="7155" y="2206"/>
                    <a:pt x="7120" y="2210"/>
                    <a:pt x="7087" y="2222"/>
                  </a:cubicBezTo>
                  <a:cubicBezTo>
                    <a:pt x="6658" y="2351"/>
                    <a:pt x="6225" y="2455"/>
                    <a:pt x="5786" y="2534"/>
                  </a:cubicBezTo>
                  <a:lnTo>
                    <a:pt x="5515" y="1364"/>
                  </a:lnTo>
                  <a:cubicBezTo>
                    <a:pt x="5500" y="1298"/>
                    <a:pt x="5440" y="1253"/>
                    <a:pt x="5374" y="1253"/>
                  </a:cubicBezTo>
                  <a:cubicBezTo>
                    <a:pt x="5364" y="1253"/>
                    <a:pt x="5353" y="1254"/>
                    <a:pt x="5342" y="1256"/>
                  </a:cubicBezTo>
                  <a:cubicBezTo>
                    <a:pt x="5266" y="1275"/>
                    <a:pt x="5218" y="1351"/>
                    <a:pt x="5235" y="1429"/>
                  </a:cubicBezTo>
                  <a:lnTo>
                    <a:pt x="5313" y="1764"/>
                  </a:lnTo>
                  <a:lnTo>
                    <a:pt x="5295" y="1764"/>
                  </a:lnTo>
                  <a:cubicBezTo>
                    <a:pt x="5216" y="1764"/>
                    <a:pt x="5152" y="1827"/>
                    <a:pt x="5152" y="1907"/>
                  </a:cubicBezTo>
                  <a:cubicBezTo>
                    <a:pt x="5152" y="1986"/>
                    <a:pt x="5216" y="2049"/>
                    <a:pt x="5295" y="2049"/>
                  </a:cubicBezTo>
                  <a:lnTo>
                    <a:pt x="5379" y="2049"/>
                  </a:lnTo>
                  <a:lnTo>
                    <a:pt x="5418" y="2216"/>
                  </a:lnTo>
                  <a:lnTo>
                    <a:pt x="2203" y="2216"/>
                  </a:lnTo>
                  <a:lnTo>
                    <a:pt x="2241" y="2049"/>
                  </a:lnTo>
                  <a:lnTo>
                    <a:pt x="2326" y="2049"/>
                  </a:lnTo>
                  <a:cubicBezTo>
                    <a:pt x="2405" y="2049"/>
                    <a:pt x="2470" y="1986"/>
                    <a:pt x="2470" y="1907"/>
                  </a:cubicBezTo>
                  <a:cubicBezTo>
                    <a:pt x="2470" y="1827"/>
                    <a:pt x="2405" y="1764"/>
                    <a:pt x="2326" y="1764"/>
                  </a:cubicBezTo>
                  <a:lnTo>
                    <a:pt x="2309" y="1764"/>
                  </a:lnTo>
                  <a:lnTo>
                    <a:pt x="2534" y="786"/>
                  </a:lnTo>
                  <a:cubicBezTo>
                    <a:pt x="2547" y="770"/>
                    <a:pt x="2556" y="750"/>
                    <a:pt x="2559" y="729"/>
                  </a:cubicBezTo>
                  <a:cubicBezTo>
                    <a:pt x="2607" y="473"/>
                    <a:pt x="2834" y="287"/>
                    <a:pt x="3097" y="287"/>
                  </a:cubicBezTo>
                  <a:cubicBezTo>
                    <a:pt x="3361" y="287"/>
                    <a:pt x="3588" y="473"/>
                    <a:pt x="3636" y="729"/>
                  </a:cubicBezTo>
                  <a:cubicBezTo>
                    <a:pt x="3648" y="797"/>
                    <a:pt x="3708" y="846"/>
                    <a:pt x="3776" y="846"/>
                  </a:cubicBezTo>
                  <a:lnTo>
                    <a:pt x="3844" y="846"/>
                  </a:lnTo>
                  <a:cubicBezTo>
                    <a:pt x="3914" y="846"/>
                    <a:pt x="3972" y="797"/>
                    <a:pt x="3986" y="729"/>
                  </a:cubicBezTo>
                  <a:cubicBezTo>
                    <a:pt x="4034" y="473"/>
                    <a:pt x="4259" y="287"/>
                    <a:pt x="4523" y="287"/>
                  </a:cubicBezTo>
                  <a:cubicBezTo>
                    <a:pt x="4788" y="287"/>
                    <a:pt x="5013" y="473"/>
                    <a:pt x="5061" y="729"/>
                  </a:cubicBezTo>
                  <a:cubicBezTo>
                    <a:pt x="5066" y="751"/>
                    <a:pt x="5074" y="770"/>
                    <a:pt x="5086" y="786"/>
                  </a:cubicBezTo>
                  <a:lnTo>
                    <a:pt x="5120" y="931"/>
                  </a:lnTo>
                  <a:cubicBezTo>
                    <a:pt x="5136" y="998"/>
                    <a:pt x="5195" y="1043"/>
                    <a:pt x="5260" y="1043"/>
                  </a:cubicBezTo>
                  <a:cubicBezTo>
                    <a:pt x="5271" y="1043"/>
                    <a:pt x="5282" y="1042"/>
                    <a:pt x="5292" y="1040"/>
                  </a:cubicBezTo>
                  <a:cubicBezTo>
                    <a:pt x="5370" y="1021"/>
                    <a:pt x="5417" y="944"/>
                    <a:pt x="5399" y="867"/>
                  </a:cubicBezTo>
                  <a:lnTo>
                    <a:pt x="5354" y="671"/>
                  </a:lnTo>
                  <a:cubicBezTo>
                    <a:pt x="5349" y="650"/>
                    <a:pt x="5341" y="634"/>
                    <a:pt x="5330" y="618"/>
                  </a:cubicBezTo>
                  <a:cubicBezTo>
                    <a:pt x="5235" y="257"/>
                    <a:pt x="4905" y="1"/>
                    <a:pt x="4523" y="1"/>
                  </a:cubicBezTo>
                  <a:cubicBezTo>
                    <a:pt x="4226" y="1"/>
                    <a:pt x="3958" y="157"/>
                    <a:pt x="3810" y="399"/>
                  </a:cubicBezTo>
                  <a:cubicBezTo>
                    <a:pt x="3662" y="157"/>
                    <a:pt x="3396" y="1"/>
                    <a:pt x="3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19;p39">
              <a:extLst>
                <a:ext uri="{FF2B5EF4-FFF2-40B4-BE49-F238E27FC236}">
                  <a16:creationId xmlns:a16="http://schemas.microsoft.com/office/drawing/2014/main" id="{49E9CBD1-7D34-464E-BA0A-62E8DE7D7741}"/>
                </a:ext>
              </a:extLst>
            </p:cNvPr>
            <p:cNvSpPr/>
            <p:nvPr/>
          </p:nvSpPr>
          <p:spPr>
            <a:xfrm>
              <a:off x="7346386" y="1493493"/>
              <a:ext cx="19142" cy="10461"/>
            </a:xfrm>
            <a:custGeom>
              <a:avLst/>
              <a:gdLst/>
              <a:ahLst/>
              <a:cxnLst/>
              <a:rect l="l" t="t" r="r" b="b"/>
              <a:pathLst>
                <a:path w="527" h="288" extrusionOk="0">
                  <a:moveTo>
                    <a:pt x="144" y="1"/>
                  </a:moveTo>
                  <a:cubicBezTo>
                    <a:pt x="65" y="1"/>
                    <a:pt x="1" y="64"/>
                    <a:pt x="1" y="144"/>
                  </a:cubicBezTo>
                  <a:cubicBezTo>
                    <a:pt x="1" y="223"/>
                    <a:pt x="65" y="288"/>
                    <a:pt x="144" y="288"/>
                  </a:cubicBezTo>
                  <a:lnTo>
                    <a:pt x="383" y="288"/>
                  </a:lnTo>
                  <a:cubicBezTo>
                    <a:pt x="462" y="288"/>
                    <a:pt x="526" y="223"/>
                    <a:pt x="526" y="144"/>
                  </a:cubicBezTo>
                  <a:cubicBezTo>
                    <a:pt x="526" y="64"/>
                    <a:pt x="462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20;p39">
              <a:extLst>
                <a:ext uri="{FF2B5EF4-FFF2-40B4-BE49-F238E27FC236}">
                  <a16:creationId xmlns:a16="http://schemas.microsoft.com/office/drawing/2014/main" id="{E8788971-33E2-C844-BE0F-61DE009B8D11}"/>
                </a:ext>
              </a:extLst>
            </p:cNvPr>
            <p:cNvSpPr/>
            <p:nvPr/>
          </p:nvSpPr>
          <p:spPr>
            <a:xfrm>
              <a:off x="7369450" y="1493493"/>
              <a:ext cx="19142" cy="10461"/>
            </a:xfrm>
            <a:custGeom>
              <a:avLst/>
              <a:gdLst/>
              <a:ahLst/>
              <a:cxnLst/>
              <a:rect l="l" t="t" r="r" b="b"/>
              <a:pathLst>
                <a:path w="527" h="288" extrusionOk="0">
                  <a:moveTo>
                    <a:pt x="144" y="1"/>
                  </a:moveTo>
                  <a:cubicBezTo>
                    <a:pt x="65" y="1"/>
                    <a:pt x="1" y="64"/>
                    <a:pt x="1" y="144"/>
                  </a:cubicBezTo>
                  <a:cubicBezTo>
                    <a:pt x="1" y="223"/>
                    <a:pt x="65" y="288"/>
                    <a:pt x="144" y="288"/>
                  </a:cubicBezTo>
                  <a:lnTo>
                    <a:pt x="383" y="288"/>
                  </a:lnTo>
                  <a:cubicBezTo>
                    <a:pt x="462" y="288"/>
                    <a:pt x="526" y="223"/>
                    <a:pt x="526" y="144"/>
                  </a:cubicBezTo>
                  <a:cubicBezTo>
                    <a:pt x="526" y="64"/>
                    <a:pt x="462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21;p39">
              <a:extLst>
                <a:ext uri="{FF2B5EF4-FFF2-40B4-BE49-F238E27FC236}">
                  <a16:creationId xmlns:a16="http://schemas.microsoft.com/office/drawing/2014/main" id="{36BCCF1E-0BC8-AB46-8CE8-0CEED591B15B}"/>
                </a:ext>
              </a:extLst>
            </p:cNvPr>
            <p:cNvSpPr/>
            <p:nvPr/>
          </p:nvSpPr>
          <p:spPr>
            <a:xfrm>
              <a:off x="7415653" y="1493493"/>
              <a:ext cx="19106" cy="10461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144" y="1"/>
                  </a:moveTo>
                  <a:cubicBezTo>
                    <a:pt x="65" y="1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382" y="288"/>
                  </a:lnTo>
                  <a:cubicBezTo>
                    <a:pt x="461" y="288"/>
                    <a:pt x="526" y="223"/>
                    <a:pt x="526" y="144"/>
                  </a:cubicBezTo>
                  <a:cubicBezTo>
                    <a:pt x="526" y="64"/>
                    <a:pt x="46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22;p39">
              <a:extLst>
                <a:ext uri="{FF2B5EF4-FFF2-40B4-BE49-F238E27FC236}">
                  <a16:creationId xmlns:a16="http://schemas.microsoft.com/office/drawing/2014/main" id="{D2081D11-7DC0-0747-A21E-83D6E5C42543}"/>
                </a:ext>
              </a:extLst>
            </p:cNvPr>
            <p:cNvSpPr/>
            <p:nvPr/>
          </p:nvSpPr>
          <p:spPr>
            <a:xfrm>
              <a:off x="7392588" y="1493493"/>
              <a:ext cx="19106" cy="10461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144" y="1"/>
                  </a:moveTo>
                  <a:cubicBezTo>
                    <a:pt x="65" y="1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lnTo>
                    <a:pt x="382" y="288"/>
                  </a:lnTo>
                  <a:cubicBezTo>
                    <a:pt x="461" y="288"/>
                    <a:pt x="526" y="223"/>
                    <a:pt x="526" y="144"/>
                  </a:cubicBezTo>
                  <a:cubicBezTo>
                    <a:pt x="526" y="64"/>
                    <a:pt x="46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lobal War on Terrorism Thesis Defense by Slidesgo">
  <a:themeElements>
    <a:clrScheme name="Simple Light">
      <a:dk1>
        <a:srgbClr val="F3F3F3"/>
      </a:dk1>
      <a:lt1>
        <a:srgbClr val="191919"/>
      </a:lt1>
      <a:dk2>
        <a:srgbClr val="434343"/>
      </a:dk2>
      <a:lt2>
        <a:srgbClr val="666666"/>
      </a:lt2>
      <a:accent1>
        <a:srgbClr val="B7B7B7"/>
      </a:accent1>
      <a:accent2>
        <a:srgbClr val="CCCCCC"/>
      </a:accent2>
      <a:accent3>
        <a:srgbClr val="B7B7B7"/>
      </a:accent3>
      <a:accent4>
        <a:srgbClr val="999999"/>
      </a:accent4>
      <a:accent5>
        <a:srgbClr val="595A63"/>
      </a:accent5>
      <a:accent6>
        <a:srgbClr val="37383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918</Words>
  <Application>Microsoft Macintosh PowerPoint</Application>
  <PresentationFormat>全屏显示(16:9)</PresentationFormat>
  <Paragraphs>139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Lexend Exa</vt:lpstr>
      <vt:lpstr>Bebas Neue</vt:lpstr>
      <vt:lpstr>Bebas Neue Regular</vt:lpstr>
      <vt:lpstr>Barlow Semi Condensed</vt:lpstr>
      <vt:lpstr>Lexend Giga</vt:lpstr>
      <vt:lpstr>Global War on Terrorism Thesis Defense by Slidesgo</vt:lpstr>
      <vt:lpstr>EXECUTIVE PRIVILEGE</vt:lpstr>
      <vt:lpstr>Facts</vt:lpstr>
      <vt:lpstr>FACTS -</vt:lpstr>
      <vt:lpstr>FACTS -</vt:lpstr>
      <vt:lpstr>FACTS -</vt:lpstr>
      <vt:lpstr>FACTS -</vt:lpstr>
      <vt:lpstr>District Court</vt:lpstr>
      <vt:lpstr>ISSUE</vt:lpstr>
      <vt:lpstr>Does the president have an absolute right to withhold certain information based on executive privilege?</vt:lpstr>
      <vt:lpstr>DECISION</vt:lpstr>
      <vt:lpstr>DECISION</vt:lpstr>
      <vt:lpstr>—Chief Justice</vt:lpstr>
      <vt:lpstr>DECISION</vt:lpstr>
      <vt:lpstr>IMPACT</vt:lpstr>
      <vt:lpstr>IMPACT -</vt:lpstr>
      <vt:lpstr>IMPACT</vt:lpstr>
      <vt:lpstr>POST-WATERGATE ERA:</vt:lpstr>
      <vt:lpstr>Works Cited</vt:lpstr>
      <vt:lpstr>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PRIVILEGE</dc:title>
  <cp:lastModifiedBy>DONG</cp:lastModifiedBy>
  <cp:revision>15</cp:revision>
  <dcterms:modified xsi:type="dcterms:W3CDTF">2023-10-09T05:46:48Z</dcterms:modified>
</cp:coreProperties>
</file>