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
  </p:notesMasterIdLst>
  <p:sldIdLst>
    <p:sldId id="258" r:id="rId2"/>
    <p:sldId id="259" r:id="rId3"/>
  </p:sldIdLst>
  <p:sldSz cx="12801600" cy="9601200" type="A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83B8C3-E789-4293-80AF-6E223F8B53B8}">
          <p14:sldIdLst/>
        </p14:section>
        <p14:section name="Untitled Section" id="{DD4538E3-A731-4D22-AD66-FD535DD61225}">
          <p14:sldIdLst>
            <p14:sldId id="258"/>
            <p14:sldId id="259"/>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2"/>
    <a:srgbClr val="2A1A00"/>
    <a:srgbClr val="F9B1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807" autoAdjust="0"/>
    <p:restoredTop sz="94660"/>
  </p:normalViewPr>
  <p:slideViewPr>
    <p:cSldViewPr snapToGrid="0">
      <p:cViewPr varScale="1">
        <p:scale>
          <a:sx n="62" d="100"/>
          <a:sy n="62" d="100"/>
        </p:scale>
        <p:origin x="1838" y="67"/>
      </p:cViewPr>
      <p:guideLst>
        <p:guide orient="horz" pos="3024"/>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CC6F8A9-5D18-477B-AE0C-6DAA1761E4F8}" type="datetimeFigureOut">
              <a:rPr lang="en-IN" smtClean="0"/>
              <a:t>21-01-2022</a:t>
            </a:fld>
            <a:endParaRPr lang="en-IN" dirty="0"/>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B3A4D4A-CAF5-440E-8282-E9CFFED5759F}" type="slidenum">
              <a:rPr lang="en-IN" smtClean="0"/>
              <a:t>‹#›</a:t>
            </a:fld>
            <a:endParaRPr lang="en-IN" dirty="0"/>
          </a:p>
        </p:txBody>
      </p:sp>
    </p:spTree>
    <p:extLst>
      <p:ext uri="{BB962C8B-B14F-4D97-AF65-F5344CB8AC3E}">
        <p14:creationId xmlns:p14="http://schemas.microsoft.com/office/powerpoint/2010/main" val="2776610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B3A4D4A-CAF5-440E-8282-E9CFFED5759F}" type="slidenum">
              <a:rPr lang="en-IN" smtClean="0"/>
              <a:t>1</a:t>
            </a:fld>
            <a:endParaRPr lang="en-IN" dirty="0"/>
          </a:p>
        </p:txBody>
      </p:sp>
    </p:spTree>
    <p:extLst>
      <p:ext uri="{BB962C8B-B14F-4D97-AF65-F5344CB8AC3E}">
        <p14:creationId xmlns:p14="http://schemas.microsoft.com/office/powerpoint/2010/main" val="21827091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356850" cy="9601200"/>
          </a:xfrm>
          <a:prstGeom prst="rect">
            <a:avLst/>
          </a:prstGeom>
        </p:spPr>
      </p:pic>
      <p:sp>
        <p:nvSpPr>
          <p:cNvPr id="2" name="Title 1"/>
          <p:cNvSpPr>
            <a:spLocks noGrp="1"/>
          </p:cNvSpPr>
          <p:nvPr>
            <p:ph type="ctrTitle"/>
          </p:nvPr>
        </p:nvSpPr>
        <p:spPr>
          <a:xfrm>
            <a:off x="3841562" y="2749974"/>
            <a:ext cx="7999919" cy="3390050"/>
          </a:xfrm>
        </p:spPr>
        <p:txBody>
          <a:bodyPr anchor="b">
            <a:normAutofit/>
          </a:bodyPr>
          <a:lstStyle>
            <a:lvl1pPr algn="r">
              <a:defRPr sz="6160">
                <a:effectLst/>
              </a:defRPr>
            </a:lvl1pPr>
          </a:lstStyle>
          <a:p>
            <a:r>
              <a:rPr lang="en-US"/>
              <a:t>Click to edit Master title style</a:t>
            </a:r>
            <a:endParaRPr lang="en-US" dirty="0"/>
          </a:p>
        </p:txBody>
      </p:sp>
      <p:sp>
        <p:nvSpPr>
          <p:cNvPr id="3" name="Subtitle 2"/>
          <p:cNvSpPr>
            <a:spLocks noGrp="1"/>
          </p:cNvSpPr>
          <p:nvPr>
            <p:ph type="subTitle" idx="1"/>
          </p:nvPr>
        </p:nvSpPr>
        <p:spPr>
          <a:xfrm>
            <a:off x="3841562" y="6140027"/>
            <a:ext cx="7999919" cy="1967654"/>
          </a:xfrm>
        </p:spPr>
        <p:txBody>
          <a:bodyPr anchor="t">
            <a:normAutofit/>
          </a:bodyPr>
          <a:lstStyle>
            <a:lvl1pPr marL="0" indent="0" algn="r">
              <a:buNone/>
              <a:defRPr sz="2520" cap="all">
                <a:solidFill>
                  <a:schemeClr val="tx1"/>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453236" y="8218807"/>
            <a:ext cx="1697042" cy="528955"/>
          </a:xfrm>
        </p:spPr>
        <p:txBody>
          <a:bodyPr/>
          <a:lstStyle/>
          <a:p>
            <a:fld id="{8CBEBE6C-DF97-4D35-8070-789305717279}" type="datetimeFigureOut">
              <a:rPr lang="en-IN" smtClean="0"/>
              <a:t>21-01-2022</a:t>
            </a:fld>
            <a:endParaRPr lang="en-IN" dirty="0"/>
          </a:p>
        </p:txBody>
      </p:sp>
      <p:sp>
        <p:nvSpPr>
          <p:cNvPr id="5" name="Footer Placeholder 4"/>
          <p:cNvSpPr>
            <a:spLocks noGrp="1"/>
          </p:cNvSpPr>
          <p:nvPr>
            <p:ph type="ftr" sz="quarter" idx="11"/>
          </p:nvPr>
        </p:nvSpPr>
        <p:spPr>
          <a:xfrm>
            <a:off x="3841563" y="8218807"/>
            <a:ext cx="5504992" cy="528955"/>
          </a:xfrm>
        </p:spPr>
        <p:txBody>
          <a:bodyPr/>
          <a:lstStyle/>
          <a:p>
            <a:endParaRPr lang="en-IN" dirty="0"/>
          </a:p>
        </p:txBody>
      </p:sp>
      <p:sp>
        <p:nvSpPr>
          <p:cNvPr id="6" name="Slide Number Placeholder 5"/>
          <p:cNvSpPr>
            <a:spLocks noGrp="1"/>
          </p:cNvSpPr>
          <p:nvPr>
            <p:ph type="sldNum" sz="quarter" idx="12"/>
          </p:nvPr>
        </p:nvSpPr>
        <p:spPr>
          <a:xfrm>
            <a:off x="11256959" y="8218807"/>
            <a:ext cx="584522" cy="528955"/>
          </a:xfrm>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1078429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 y="0"/>
            <a:ext cx="12766040" cy="9601200"/>
          </a:xfrm>
          <a:prstGeom prst="rect">
            <a:avLst/>
          </a:prstGeom>
        </p:spPr>
      </p:pic>
      <p:sp>
        <p:nvSpPr>
          <p:cNvPr id="2" name="Title 1"/>
          <p:cNvSpPr>
            <a:spLocks noGrp="1"/>
          </p:cNvSpPr>
          <p:nvPr>
            <p:ph type="title"/>
          </p:nvPr>
        </p:nvSpPr>
        <p:spPr>
          <a:xfrm>
            <a:off x="640081" y="6626011"/>
            <a:ext cx="10881360" cy="793433"/>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0161" y="1304957"/>
            <a:ext cx="9601200" cy="443096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224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640081" y="7419444"/>
            <a:ext cx="10881360" cy="691197"/>
          </a:xfrm>
        </p:spPr>
        <p:txBody>
          <a:bodyPr>
            <a:normAutofit/>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5" name="Date Placeholder 4"/>
          <p:cNvSpPr>
            <a:spLocks noGrp="1"/>
          </p:cNvSpPr>
          <p:nvPr>
            <p:ph type="dt" sz="half" idx="10"/>
          </p:nvPr>
        </p:nvSpPr>
        <p:spPr/>
        <p:txBody>
          <a:bodyPr/>
          <a:lstStyle/>
          <a:p>
            <a:fld id="{8CBEBE6C-DF97-4D35-8070-789305717279}" type="datetimeFigureOut">
              <a:rPr lang="en-IN" smtClean="0"/>
              <a:t>21-01-2022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3181020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 y="0"/>
            <a:ext cx="12766040" cy="9601200"/>
          </a:xfrm>
          <a:prstGeom prst="rect">
            <a:avLst/>
          </a:prstGeom>
        </p:spPr>
      </p:pic>
      <p:sp>
        <p:nvSpPr>
          <p:cNvPr id="2" name="Title 1"/>
          <p:cNvSpPr>
            <a:spLocks noGrp="1"/>
          </p:cNvSpPr>
          <p:nvPr>
            <p:ph type="title"/>
          </p:nvPr>
        </p:nvSpPr>
        <p:spPr>
          <a:xfrm>
            <a:off x="640085" y="853443"/>
            <a:ext cx="10881359" cy="4373879"/>
          </a:xfrm>
        </p:spPr>
        <p:txBody>
          <a:bodyPr anchor="ctr">
            <a:normAutofit/>
          </a:bodyPr>
          <a:lstStyle>
            <a:lvl1pPr algn="l">
              <a:defRPr sz="4480" b="0" cap="none"/>
            </a:lvl1pPr>
          </a:lstStyle>
          <a:p>
            <a:r>
              <a:rPr lang="en-US"/>
              <a:t>Click to edit Master title style</a:t>
            </a:r>
            <a:endParaRPr lang="en-US" dirty="0"/>
          </a:p>
        </p:txBody>
      </p:sp>
      <p:sp>
        <p:nvSpPr>
          <p:cNvPr id="3" name="Text Placeholder 2"/>
          <p:cNvSpPr>
            <a:spLocks noGrp="1"/>
          </p:cNvSpPr>
          <p:nvPr>
            <p:ph type="body" idx="1"/>
          </p:nvPr>
        </p:nvSpPr>
        <p:spPr>
          <a:xfrm>
            <a:off x="640083" y="6080760"/>
            <a:ext cx="10881359" cy="2026920"/>
          </a:xfrm>
        </p:spPr>
        <p:txBody>
          <a:bodyPr anchor="ctr">
            <a:normAutofit/>
          </a:bodyPr>
          <a:lstStyle>
            <a:lvl1pPr marL="0" indent="0" algn="l">
              <a:buNone/>
              <a:defRPr sz="2800">
                <a:solidFill>
                  <a:schemeClr val="tx1"/>
                </a:solidFill>
              </a:defRPr>
            </a:lvl1pPr>
            <a:lvl2pPr marL="640080" indent="0">
              <a:buNone/>
              <a:defRPr sz="2520">
                <a:solidFill>
                  <a:schemeClr val="tx1">
                    <a:tint val="75000"/>
                  </a:schemeClr>
                </a:solidFill>
              </a:defRPr>
            </a:lvl2pPr>
            <a:lvl3pPr marL="1280160" indent="0">
              <a:buNone/>
              <a:defRPr sz="2240">
                <a:solidFill>
                  <a:schemeClr val="tx1">
                    <a:tint val="75000"/>
                  </a:schemeClr>
                </a:solidFill>
              </a:defRPr>
            </a:lvl3pPr>
            <a:lvl4pPr marL="1920240" indent="0">
              <a:buNone/>
              <a:defRPr sz="1960">
                <a:solidFill>
                  <a:schemeClr val="tx1">
                    <a:tint val="75000"/>
                  </a:schemeClr>
                </a:solidFill>
              </a:defRPr>
            </a:lvl4pPr>
            <a:lvl5pPr marL="2560320" indent="0">
              <a:buNone/>
              <a:defRPr sz="1960">
                <a:solidFill>
                  <a:schemeClr val="tx1">
                    <a:tint val="75000"/>
                  </a:schemeClr>
                </a:solidFill>
              </a:defRPr>
            </a:lvl5pPr>
            <a:lvl6pPr marL="3200400" indent="0">
              <a:buNone/>
              <a:defRPr sz="1960">
                <a:solidFill>
                  <a:schemeClr val="tx1">
                    <a:tint val="75000"/>
                  </a:schemeClr>
                </a:solidFill>
              </a:defRPr>
            </a:lvl6pPr>
            <a:lvl7pPr marL="3840480" indent="0">
              <a:buNone/>
              <a:defRPr sz="1960">
                <a:solidFill>
                  <a:schemeClr val="tx1">
                    <a:tint val="75000"/>
                  </a:schemeClr>
                </a:solidFill>
              </a:defRPr>
            </a:lvl7pPr>
            <a:lvl8pPr marL="4480560" indent="0">
              <a:buNone/>
              <a:defRPr sz="1960">
                <a:solidFill>
                  <a:schemeClr val="tx1">
                    <a:tint val="75000"/>
                  </a:schemeClr>
                </a:solidFill>
              </a:defRPr>
            </a:lvl8pPr>
            <a:lvl9pPr marL="5120640" indent="0">
              <a:buNone/>
              <a:defRPr sz="1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BEBE6C-DF97-4D35-8070-789305717279}" type="datetimeFigureOut">
              <a:rPr lang="en-IN" smtClean="0"/>
              <a:t>21-01-2022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1257794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 y="0"/>
            <a:ext cx="12766040" cy="9601200"/>
          </a:xfrm>
          <a:prstGeom prst="rect">
            <a:avLst/>
          </a:prstGeom>
        </p:spPr>
      </p:pic>
      <p:sp>
        <p:nvSpPr>
          <p:cNvPr id="14" name="TextBox 13"/>
          <p:cNvSpPr txBox="1"/>
          <p:nvPr/>
        </p:nvSpPr>
        <p:spPr>
          <a:xfrm>
            <a:off x="590515" y="1005360"/>
            <a:ext cx="640247" cy="818686"/>
          </a:xfrm>
          <a:prstGeom prst="rect">
            <a:avLst/>
          </a:prstGeom>
        </p:spPr>
        <p:txBody>
          <a:bodyPr vert="horz" lIns="128016" tIns="64008" rIns="128016" bIns="640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1200" dirty="0">
                <a:solidFill>
                  <a:schemeClr val="tx1"/>
                </a:solidFill>
                <a:effectLst/>
              </a:rPr>
              <a:t>“</a:t>
            </a:r>
          </a:p>
        </p:txBody>
      </p:sp>
      <p:sp>
        <p:nvSpPr>
          <p:cNvPr id="15" name="TextBox 14"/>
          <p:cNvSpPr txBox="1"/>
          <p:nvPr/>
        </p:nvSpPr>
        <p:spPr>
          <a:xfrm>
            <a:off x="10830121" y="3852340"/>
            <a:ext cx="640247" cy="818686"/>
          </a:xfrm>
          <a:prstGeom prst="rect">
            <a:avLst/>
          </a:prstGeom>
        </p:spPr>
        <p:txBody>
          <a:bodyPr vert="horz" lIns="128016" tIns="64008" rIns="128016" bIns="640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1200" dirty="0">
                <a:solidFill>
                  <a:schemeClr val="tx1"/>
                </a:solidFill>
                <a:effectLst/>
              </a:rPr>
              <a:t>”</a:t>
            </a:r>
          </a:p>
        </p:txBody>
      </p:sp>
      <p:sp>
        <p:nvSpPr>
          <p:cNvPr id="2" name="Title 1"/>
          <p:cNvSpPr>
            <a:spLocks noGrp="1"/>
          </p:cNvSpPr>
          <p:nvPr>
            <p:ph type="title"/>
          </p:nvPr>
        </p:nvSpPr>
        <p:spPr>
          <a:xfrm>
            <a:off x="1230762" y="853443"/>
            <a:ext cx="9927816" cy="3840479"/>
          </a:xfrm>
        </p:spPr>
        <p:txBody>
          <a:bodyPr anchor="ctr">
            <a:normAutofit/>
          </a:bodyPr>
          <a:lstStyle>
            <a:lvl1pPr algn="l">
              <a:defRPr sz="448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384140" y="4693920"/>
            <a:ext cx="9626586" cy="533400"/>
          </a:xfrm>
        </p:spPr>
        <p:txBody>
          <a:bodyPr anchor="ctr">
            <a:normAutofit/>
          </a:bodyPr>
          <a:lstStyle>
            <a:lvl1pPr marL="0" indent="0">
              <a:buFontTx/>
              <a:buNone/>
              <a:defRPr sz="2240"/>
            </a:lvl1pPr>
            <a:lvl2pPr marL="640080" indent="0">
              <a:buFontTx/>
              <a:buNone/>
              <a:defRPr/>
            </a:lvl2pPr>
            <a:lvl3pPr marL="1280160" indent="0">
              <a:buFontTx/>
              <a:buNone/>
              <a:defRPr/>
            </a:lvl3pPr>
            <a:lvl4pPr marL="1920240" indent="0">
              <a:buFontTx/>
              <a:buNone/>
              <a:defRPr/>
            </a:lvl4pPr>
            <a:lvl5pPr marL="2560320" indent="0">
              <a:buFontTx/>
              <a:buNone/>
              <a:defRPr/>
            </a:lvl5pPr>
          </a:lstStyle>
          <a:p>
            <a:pPr lvl="0"/>
            <a:r>
              <a:rPr lang="en-US"/>
              <a:t>Click to edit Master text styles</a:t>
            </a:r>
          </a:p>
        </p:txBody>
      </p:sp>
      <p:sp>
        <p:nvSpPr>
          <p:cNvPr id="3" name="Text Placeholder 2"/>
          <p:cNvSpPr>
            <a:spLocks noGrp="1"/>
          </p:cNvSpPr>
          <p:nvPr>
            <p:ph type="body" idx="1"/>
          </p:nvPr>
        </p:nvSpPr>
        <p:spPr>
          <a:xfrm>
            <a:off x="647172" y="6080760"/>
            <a:ext cx="10881360" cy="2026920"/>
          </a:xfrm>
        </p:spPr>
        <p:txBody>
          <a:bodyPr anchor="ctr">
            <a:normAutofit/>
          </a:bodyPr>
          <a:lstStyle>
            <a:lvl1pPr marL="0" indent="0" algn="l">
              <a:buNone/>
              <a:defRPr sz="2800">
                <a:solidFill>
                  <a:schemeClr val="tx1"/>
                </a:solidFill>
              </a:defRPr>
            </a:lvl1pPr>
            <a:lvl2pPr marL="640080" indent="0">
              <a:buNone/>
              <a:defRPr sz="2520">
                <a:solidFill>
                  <a:schemeClr val="tx1">
                    <a:tint val="75000"/>
                  </a:schemeClr>
                </a:solidFill>
              </a:defRPr>
            </a:lvl2pPr>
            <a:lvl3pPr marL="1280160" indent="0">
              <a:buNone/>
              <a:defRPr sz="2240">
                <a:solidFill>
                  <a:schemeClr val="tx1">
                    <a:tint val="75000"/>
                  </a:schemeClr>
                </a:solidFill>
              </a:defRPr>
            </a:lvl3pPr>
            <a:lvl4pPr marL="1920240" indent="0">
              <a:buNone/>
              <a:defRPr sz="1960">
                <a:solidFill>
                  <a:schemeClr val="tx1">
                    <a:tint val="75000"/>
                  </a:schemeClr>
                </a:solidFill>
              </a:defRPr>
            </a:lvl4pPr>
            <a:lvl5pPr marL="2560320" indent="0">
              <a:buNone/>
              <a:defRPr sz="1960">
                <a:solidFill>
                  <a:schemeClr val="tx1">
                    <a:tint val="75000"/>
                  </a:schemeClr>
                </a:solidFill>
              </a:defRPr>
            </a:lvl5pPr>
            <a:lvl6pPr marL="3200400" indent="0">
              <a:buNone/>
              <a:defRPr sz="1960">
                <a:solidFill>
                  <a:schemeClr val="tx1">
                    <a:tint val="75000"/>
                  </a:schemeClr>
                </a:solidFill>
              </a:defRPr>
            </a:lvl6pPr>
            <a:lvl7pPr marL="3840480" indent="0">
              <a:buNone/>
              <a:defRPr sz="1960">
                <a:solidFill>
                  <a:schemeClr val="tx1">
                    <a:tint val="75000"/>
                  </a:schemeClr>
                </a:solidFill>
              </a:defRPr>
            </a:lvl7pPr>
            <a:lvl8pPr marL="4480560" indent="0">
              <a:buNone/>
              <a:defRPr sz="1960">
                <a:solidFill>
                  <a:schemeClr val="tx1">
                    <a:tint val="75000"/>
                  </a:schemeClr>
                </a:solidFill>
              </a:defRPr>
            </a:lvl8pPr>
            <a:lvl9pPr marL="5120640" indent="0">
              <a:buNone/>
              <a:defRPr sz="1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BEBE6C-DF97-4D35-8070-789305717279}" type="datetimeFigureOut">
              <a:rPr lang="en-IN" smtClean="0"/>
              <a:t>21-01-2022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670708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 y="0"/>
            <a:ext cx="12766040" cy="9601200"/>
          </a:xfrm>
          <a:prstGeom prst="rect">
            <a:avLst/>
          </a:prstGeom>
        </p:spPr>
      </p:pic>
      <p:sp>
        <p:nvSpPr>
          <p:cNvPr id="2" name="Title 1"/>
          <p:cNvSpPr>
            <a:spLocks noGrp="1"/>
          </p:cNvSpPr>
          <p:nvPr>
            <p:ph type="title"/>
          </p:nvPr>
        </p:nvSpPr>
        <p:spPr>
          <a:xfrm>
            <a:off x="640082" y="4608307"/>
            <a:ext cx="10881361" cy="2056320"/>
          </a:xfrm>
        </p:spPr>
        <p:txBody>
          <a:bodyPr anchor="b">
            <a:normAutofit/>
          </a:bodyPr>
          <a:lstStyle>
            <a:lvl1pPr algn="l">
              <a:defRPr sz="3920" b="0" cap="none"/>
            </a:lvl1pPr>
          </a:lstStyle>
          <a:p>
            <a:r>
              <a:rPr lang="en-US"/>
              <a:t>Click to edit Master title style</a:t>
            </a:r>
            <a:endParaRPr lang="en-US" dirty="0"/>
          </a:p>
        </p:txBody>
      </p:sp>
      <p:sp>
        <p:nvSpPr>
          <p:cNvPr id="3" name="Text Placeholder 2"/>
          <p:cNvSpPr>
            <a:spLocks noGrp="1"/>
          </p:cNvSpPr>
          <p:nvPr>
            <p:ph type="body" idx="1"/>
          </p:nvPr>
        </p:nvSpPr>
        <p:spPr>
          <a:xfrm>
            <a:off x="640080" y="6664627"/>
            <a:ext cx="10881363" cy="1204560"/>
          </a:xfrm>
        </p:spPr>
        <p:txBody>
          <a:bodyPr anchor="t">
            <a:normAutofit/>
          </a:bodyPr>
          <a:lstStyle>
            <a:lvl1pPr marL="0" indent="0" algn="l">
              <a:buNone/>
              <a:defRPr sz="2520">
                <a:solidFill>
                  <a:schemeClr val="tx1"/>
                </a:solidFill>
              </a:defRPr>
            </a:lvl1pPr>
            <a:lvl2pPr marL="640080" indent="0">
              <a:buNone/>
              <a:defRPr sz="2520">
                <a:solidFill>
                  <a:schemeClr val="tx1">
                    <a:tint val="75000"/>
                  </a:schemeClr>
                </a:solidFill>
              </a:defRPr>
            </a:lvl2pPr>
            <a:lvl3pPr marL="1280160" indent="0">
              <a:buNone/>
              <a:defRPr sz="2240">
                <a:solidFill>
                  <a:schemeClr val="tx1">
                    <a:tint val="75000"/>
                  </a:schemeClr>
                </a:solidFill>
              </a:defRPr>
            </a:lvl3pPr>
            <a:lvl4pPr marL="1920240" indent="0">
              <a:buNone/>
              <a:defRPr sz="1960">
                <a:solidFill>
                  <a:schemeClr val="tx1">
                    <a:tint val="75000"/>
                  </a:schemeClr>
                </a:solidFill>
              </a:defRPr>
            </a:lvl4pPr>
            <a:lvl5pPr marL="2560320" indent="0">
              <a:buNone/>
              <a:defRPr sz="1960">
                <a:solidFill>
                  <a:schemeClr val="tx1">
                    <a:tint val="75000"/>
                  </a:schemeClr>
                </a:solidFill>
              </a:defRPr>
            </a:lvl5pPr>
            <a:lvl6pPr marL="3200400" indent="0">
              <a:buNone/>
              <a:defRPr sz="1960">
                <a:solidFill>
                  <a:schemeClr val="tx1">
                    <a:tint val="75000"/>
                  </a:schemeClr>
                </a:solidFill>
              </a:defRPr>
            </a:lvl6pPr>
            <a:lvl7pPr marL="3840480" indent="0">
              <a:buNone/>
              <a:defRPr sz="1960">
                <a:solidFill>
                  <a:schemeClr val="tx1">
                    <a:tint val="75000"/>
                  </a:schemeClr>
                </a:solidFill>
              </a:defRPr>
            </a:lvl7pPr>
            <a:lvl8pPr marL="4480560" indent="0">
              <a:buNone/>
              <a:defRPr sz="1960">
                <a:solidFill>
                  <a:schemeClr val="tx1">
                    <a:tint val="75000"/>
                  </a:schemeClr>
                </a:solidFill>
              </a:defRPr>
            </a:lvl8pPr>
            <a:lvl9pPr marL="5120640" indent="0">
              <a:buNone/>
              <a:defRPr sz="1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BEBE6C-DF97-4D35-8070-789305717279}" type="datetimeFigureOut">
              <a:rPr lang="en-IN" smtClean="0"/>
              <a:t>21-01-2022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1803660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 y="0"/>
            <a:ext cx="12766040" cy="9601200"/>
          </a:xfrm>
          <a:prstGeom prst="rect">
            <a:avLst/>
          </a:prstGeom>
        </p:spPr>
      </p:pic>
      <p:sp>
        <p:nvSpPr>
          <p:cNvPr id="11" name="TextBox 10"/>
          <p:cNvSpPr txBox="1"/>
          <p:nvPr/>
        </p:nvSpPr>
        <p:spPr>
          <a:xfrm>
            <a:off x="590515" y="1005360"/>
            <a:ext cx="640247" cy="818686"/>
          </a:xfrm>
          <a:prstGeom prst="rect">
            <a:avLst/>
          </a:prstGeom>
        </p:spPr>
        <p:txBody>
          <a:bodyPr vert="horz" lIns="128016" tIns="64008" rIns="128016" bIns="640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1200" dirty="0">
                <a:solidFill>
                  <a:schemeClr val="tx1"/>
                </a:solidFill>
                <a:effectLst/>
              </a:rPr>
              <a:t>“</a:t>
            </a:r>
          </a:p>
        </p:txBody>
      </p:sp>
      <p:sp>
        <p:nvSpPr>
          <p:cNvPr id="16" name="TextBox 15"/>
          <p:cNvSpPr txBox="1"/>
          <p:nvPr/>
        </p:nvSpPr>
        <p:spPr>
          <a:xfrm>
            <a:off x="10830121" y="3852340"/>
            <a:ext cx="640247" cy="818686"/>
          </a:xfrm>
          <a:prstGeom prst="rect">
            <a:avLst/>
          </a:prstGeom>
        </p:spPr>
        <p:txBody>
          <a:bodyPr vert="horz" lIns="128016" tIns="64008" rIns="128016" bIns="640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1200" dirty="0">
                <a:solidFill>
                  <a:schemeClr val="tx1"/>
                </a:solidFill>
                <a:effectLst/>
              </a:rPr>
              <a:t>”</a:t>
            </a:r>
          </a:p>
        </p:txBody>
      </p:sp>
      <p:sp>
        <p:nvSpPr>
          <p:cNvPr id="2" name="Title 1"/>
          <p:cNvSpPr>
            <a:spLocks noGrp="1"/>
          </p:cNvSpPr>
          <p:nvPr>
            <p:ph type="title"/>
          </p:nvPr>
        </p:nvSpPr>
        <p:spPr>
          <a:xfrm>
            <a:off x="1230762" y="853443"/>
            <a:ext cx="9927816" cy="3840479"/>
          </a:xfrm>
        </p:spPr>
        <p:txBody>
          <a:bodyPr anchor="ctr">
            <a:normAutofit/>
          </a:bodyPr>
          <a:lstStyle>
            <a:lvl1pPr algn="l">
              <a:defRPr sz="448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40081" y="5440680"/>
            <a:ext cx="10881361" cy="12446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40081" y="6685280"/>
            <a:ext cx="10881361" cy="1422400"/>
          </a:xfrm>
        </p:spPr>
        <p:txBody>
          <a:bodyPr anchor="t">
            <a:normAutofit/>
          </a:bodyPr>
          <a:lstStyle>
            <a:lvl1pPr marL="0" indent="0" algn="l">
              <a:buNone/>
              <a:defRPr sz="2240">
                <a:solidFill>
                  <a:schemeClr val="tx1"/>
                </a:solidFill>
              </a:defRPr>
            </a:lvl1pPr>
            <a:lvl2pPr marL="640080" indent="0">
              <a:buNone/>
              <a:defRPr sz="2240">
                <a:solidFill>
                  <a:schemeClr val="tx1">
                    <a:tint val="75000"/>
                  </a:schemeClr>
                </a:solidFill>
              </a:defRPr>
            </a:lvl2pPr>
            <a:lvl3pPr marL="1280160" indent="0">
              <a:buNone/>
              <a:defRPr sz="2240">
                <a:solidFill>
                  <a:schemeClr val="tx1">
                    <a:tint val="75000"/>
                  </a:schemeClr>
                </a:solidFill>
              </a:defRPr>
            </a:lvl3pPr>
            <a:lvl4pPr marL="1920240" indent="0">
              <a:buNone/>
              <a:defRPr sz="1960">
                <a:solidFill>
                  <a:schemeClr val="tx1">
                    <a:tint val="75000"/>
                  </a:schemeClr>
                </a:solidFill>
              </a:defRPr>
            </a:lvl4pPr>
            <a:lvl5pPr marL="2560320" indent="0">
              <a:buNone/>
              <a:defRPr sz="1960">
                <a:solidFill>
                  <a:schemeClr val="tx1">
                    <a:tint val="75000"/>
                  </a:schemeClr>
                </a:solidFill>
              </a:defRPr>
            </a:lvl5pPr>
            <a:lvl6pPr marL="3200400" indent="0">
              <a:buNone/>
              <a:defRPr sz="1960">
                <a:solidFill>
                  <a:schemeClr val="tx1">
                    <a:tint val="75000"/>
                  </a:schemeClr>
                </a:solidFill>
              </a:defRPr>
            </a:lvl6pPr>
            <a:lvl7pPr marL="3840480" indent="0">
              <a:buNone/>
              <a:defRPr sz="1960">
                <a:solidFill>
                  <a:schemeClr val="tx1">
                    <a:tint val="75000"/>
                  </a:schemeClr>
                </a:solidFill>
              </a:defRPr>
            </a:lvl7pPr>
            <a:lvl8pPr marL="4480560" indent="0">
              <a:buNone/>
              <a:defRPr sz="1960">
                <a:solidFill>
                  <a:schemeClr val="tx1">
                    <a:tint val="75000"/>
                  </a:schemeClr>
                </a:solidFill>
              </a:defRPr>
            </a:lvl8pPr>
            <a:lvl9pPr marL="5120640" indent="0">
              <a:buNone/>
              <a:defRPr sz="1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BEBE6C-DF97-4D35-8070-789305717279}" type="datetimeFigureOut">
              <a:rPr lang="en-IN" smtClean="0"/>
              <a:t>21-01-2022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1102326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 y="0"/>
            <a:ext cx="12766040" cy="9601200"/>
          </a:xfrm>
          <a:prstGeom prst="rect">
            <a:avLst/>
          </a:prstGeom>
        </p:spPr>
      </p:pic>
      <p:sp>
        <p:nvSpPr>
          <p:cNvPr id="2" name="Title 1"/>
          <p:cNvSpPr>
            <a:spLocks noGrp="1"/>
          </p:cNvSpPr>
          <p:nvPr>
            <p:ph type="title"/>
          </p:nvPr>
        </p:nvSpPr>
        <p:spPr>
          <a:xfrm>
            <a:off x="650217" y="853443"/>
            <a:ext cx="10881361" cy="3840479"/>
          </a:xfrm>
        </p:spPr>
        <p:txBody>
          <a:bodyPr vert="horz" lIns="91440" tIns="45720" rIns="91440" bIns="45720" rtlCol="0" anchor="ctr">
            <a:normAutofit/>
          </a:bodyPr>
          <a:lstStyle>
            <a:lvl1pPr>
              <a:defRPr lang="en-US" sz="392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50217" y="4907280"/>
            <a:ext cx="10881361" cy="117348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50216" y="6080760"/>
            <a:ext cx="10881361" cy="2026920"/>
          </a:xfrm>
        </p:spPr>
        <p:txBody>
          <a:bodyPr anchor="t">
            <a:normAutofit/>
          </a:bodyPr>
          <a:lstStyle>
            <a:lvl1pPr marL="0" indent="0" algn="l">
              <a:buNone/>
              <a:defRPr sz="2240">
                <a:solidFill>
                  <a:schemeClr val="tx1"/>
                </a:solidFill>
              </a:defRPr>
            </a:lvl1pPr>
            <a:lvl2pPr marL="640080" indent="0">
              <a:buNone/>
              <a:defRPr sz="2240">
                <a:solidFill>
                  <a:schemeClr val="tx1">
                    <a:tint val="75000"/>
                  </a:schemeClr>
                </a:solidFill>
              </a:defRPr>
            </a:lvl2pPr>
            <a:lvl3pPr marL="1280160" indent="0">
              <a:buNone/>
              <a:defRPr sz="2240">
                <a:solidFill>
                  <a:schemeClr val="tx1">
                    <a:tint val="75000"/>
                  </a:schemeClr>
                </a:solidFill>
              </a:defRPr>
            </a:lvl3pPr>
            <a:lvl4pPr marL="1920240" indent="0">
              <a:buNone/>
              <a:defRPr sz="1960">
                <a:solidFill>
                  <a:schemeClr val="tx1">
                    <a:tint val="75000"/>
                  </a:schemeClr>
                </a:solidFill>
              </a:defRPr>
            </a:lvl4pPr>
            <a:lvl5pPr marL="2560320" indent="0">
              <a:buNone/>
              <a:defRPr sz="1960">
                <a:solidFill>
                  <a:schemeClr val="tx1">
                    <a:tint val="75000"/>
                  </a:schemeClr>
                </a:solidFill>
              </a:defRPr>
            </a:lvl5pPr>
            <a:lvl6pPr marL="3200400" indent="0">
              <a:buNone/>
              <a:defRPr sz="1960">
                <a:solidFill>
                  <a:schemeClr val="tx1">
                    <a:tint val="75000"/>
                  </a:schemeClr>
                </a:solidFill>
              </a:defRPr>
            </a:lvl6pPr>
            <a:lvl7pPr marL="3840480" indent="0">
              <a:buNone/>
              <a:defRPr sz="1960">
                <a:solidFill>
                  <a:schemeClr val="tx1">
                    <a:tint val="75000"/>
                  </a:schemeClr>
                </a:solidFill>
              </a:defRPr>
            </a:lvl7pPr>
            <a:lvl8pPr marL="4480560" indent="0">
              <a:buNone/>
              <a:defRPr sz="1960">
                <a:solidFill>
                  <a:schemeClr val="tx1">
                    <a:tint val="75000"/>
                  </a:schemeClr>
                </a:solidFill>
              </a:defRPr>
            </a:lvl8pPr>
            <a:lvl9pPr marL="5120640" indent="0">
              <a:buNone/>
              <a:defRPr sz="1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BEBE6C-DF97-4D35-8070-789305717279}" type="datetimeFigureOut">
              <a:rPr lang="en-IN" smtClean="0"/>
              <a:t>21-01-2022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1390014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 y="0"/>
            <a:ext cx="12766040" cy="9601200"/>
          </a:xfrm>
          <a:prstGeom prst="rect">
            <a:avLst/>
          </a:prstGeom>
        </p:spPr>
      </p:pic>
      <p:sp>
        <p:nvSpPr>
          <p:cNvPr id="8" name="Title 1"/>
          <p:cNvSpPr>
            <a:spLocks noGrp="1"/>
          </p:cNvSpPr>
          <p:nvPr>
            <p:ph type="title"/>
          </p:nvPr>
        </p:nvSpPr>
        <p:spPr>
          <a:xfrm>
            <a:off x="640080" y="853442"/>
            <a:ext cx="10881360" cy="2038774"/>
          </a:xfrm>
        </p:spPr>
        <p:txBody>
          <a:bodyPr>
            <a:normAutofit/>
          </a:bodyPr>
          <a:lstStyle>
            <a:lvl1pPr>
              <a:defRPr sz="392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BEBE6C-DF97-4D35-8070-789305717279}" type="datetimeFigureOut">
              <a:rPr lang="en-IN" smtClean="0"/>
              <a:t>21-01-2022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1579772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 y="0"/>
            <a:ext cx="12766040" cy="9601200"/>
          </a:xfrm>
          <a:prstGeom prst="rect">
            <a:avLst/>
          </a:prstGeom>
        </p:spPr>
      </p:pic>
      <p:sp>
        <p:nvSpPr>
          <p:cNvPr id="2" name="Vertical Title 1"/>
          <p:cNvSpPr>
            <a:spLocks noGrp="1"/>
          </p:cNvSpPr>
          <p:nvPr>
            <p:ph type="title" orient="vert"/>
          </p:nvPr>
        </p:nvSpPr>
        <p:spPr>
          <a:xfrm>
            <a:off x="9174170" y="853441"/>
            <a:ext cx="2347269" cy="7254241"/>
          </a:xfrm>
        </p:spPr>
        <p:txBody>
          <a:bodyPr vert="eaVert">
            <a:normAutofit/>
          </a:bodyPr>
          <a:lstStyle>
            <a:lvl1pPr>
              <a:defRPr sz="392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40080" y="853440"/>
            <a:ext cx="8386258" cy="72542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BEBE6C-DF97-4D35-8070-789305717279}" type="datetimeFigureOut">
              <a:rPr lang="en-IN" smtClean="0"/>
              <a:t>21-01-2022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377125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 y="0"/>
            <a:ext cx="12766040" cy="9601200"/>
          </a:xfrm>
          <a:prstGeom prst="rect">
            <a:avLst/>
          </a:prstGeom>
        </p:spPr>
      </p:pic>
      <p:sp>
        <p:nvSpPr>
          <p:cNvPr id="2" name="Title 1"/>
          <p:cNvSpPr>
            <a:spLocks noGrp="1"/>
          </p:cNvSpPr>
          <p:nvPr>
            <p:ph type="title"/>
          </p:nvPr>
        </p:nvSpPr>
        <p:spPr/>
        <p:txBody>
          <a:bodyPr>
            <a:normAutofit/>
          </a:bodyPr>
          <a:lstStyle>
            <a:lvl1pPr>
              <a:defRPr sz="392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BEBE6C-DF97-4D35-8070-789305717279}" type="datetimeFigureOut">
              <a:rPr lang="en-IN" smtClean="0"/>
              <a:t>21-01-2022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3146054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 y="0"/>
            <a:ext cx="12766040" cy="9601200"/>
          </a:xfrm>
          <a:prstGeom prst="rect">
            <a:avLst/>
          </a:prstGeom>
        </p:spPr>
      </p:pic>
      <p:sp>
        <p:nvSpPr>
          <p:cNvPr id="2" name="Title 1"/>
          <p:cNvSpPr>
            <a:spLocks noGrp="1"/>
          </p:cNvSpPr>
          <p:nvPr>
            <p:ph type="title"/>
          </p:nvPr>
        </p:nvSpPr>
        <p:spPr>
          <a:xfrm>
            <a:off x="640083" y="4632013"/>
            <a:ext cx="10881360" cy="2056320"/>
          </a:xfrm>
        </p:spPr>
        <p:txBody>
          <a:bodyPr anchor="b">
            <a:normAutofit/>
          </a:bodyPr>
          <a:lstStyle>
            <a:lvl1pPr algn="l">
              <a:defRPr sz="4480" b="0" cap="all"/>
            </a:lvl1pPr>
          </a:lstStyle>
          <a:p>
            <a:r>
              <a:rPr lang="en-US"/>
              <a:t>Click to edit Master title style</a:t>
            </a:r>
            <a:endParaRPr lang="en-US" dirty="0"/>
          </a:p>
        </p:txBody>
      </p:sp>
      <p:sp>
        <p:nvSpPr>
          <p:cNvPr id="3" name="Text Placeholder 2"/>
          <p:cNvSpPr>
            <a:spLocks noGrp="1"/>
          </p:cNvSpPr>
          <p:nvPr>
            <p:ph type="body" idx="1"/>
          </p:nvPr>
        </p:nvSpPr>
        <p:spPr>
          <a:xfrm>
            <a:off x="640081" y="6688333"/>
            <a:ext cx="10881360" cy="1204560"/>
          </a:xfrm>
        </p:spPr>
        <p:txBody>
          <a:bodyPr anchor="t">
            <a:normAutofit/>
          </a:bodyPr>
          <a:lstStyle>
            <a:lvl1pPr marL="0" indent="0" algn="l">
              <a:buNone/>
              <a:defRPr sz="2520" cap="all">
                <a:solidFill>
                  <a:schemeClr val="tx1"/>
                </a:solidFill>
              </a:defRPr>
            </a:lvl1pPr>
            <a:lvl2pPr marL="640080" indent="0">
              <a:buNone/>
              <a:defRPr sz="2520">
                <a:solidFill>
                  <a:schemeClr val="tx1">
                    <a:tint val="75000"/>
                  </a:schemeClr>
                </a:solidFill>
              </a:defRPr>
            </a:lvl2pPr>
            <a:lvl3pPr marL="1280160" indent="0">
              <a:buNone/>
              <a:defRPr sz="2240">
                <a:solidFill>
                  <a:schemeClr val="tx1">
                    <a:tint val="75000"/>
                  </a:schemeClr>
                </a:solidFill>
              </a:defRPr>
            </a:lvl3pPr>
            <a:lvl4pPr marL="1920240" indent="0">
              <a:buNone/>
              <a:defRPr sz="1960">
                <a:solidFill>
                  <a:schemeClr val="tx1">
                    <a:tint val="75000"/>
                  </a:schemeClr>
                </a:solidFill>
              </a:defRPr>
            </a:lvl4pPr>
            <a:lvl5pPr marL="2560320" indent="0">
              <a:buNone/>
              <a:defRPr sz="1960">
                <a:solidFill>
                  <a:schemeClr val="tx1">
                    <a:tint val="75000"/>
                  </a:schemeClr>
                </a:solidFill>
              </a:defRPr>
            </a:lvl5pPr>
            <a:lvl6pPr marL="3200400" indent="0">
              <a:buNone/>
              <a:defRPr sz="1960">
                <a:solidFill>
                  <a:schemeClr val="tx1">
                    <a:tint val="75000"/>
                  </a:schemeClr>
                </a:solidFill>
              </a:defRPr>
            </a:lvl6pPr>
            <a:lvl7pPr marL="3840480" indent="0">
              <a:buNone/>
              <a:defRPr sz="1960">
                <a:solidFill>
                  <a:schemeClr val="tx1">
                    <a:tint val="75000"/>
                  </a:schemeClr>
                </a:solidFill>
              </a:defRPr>
            </a:lvl7pPr>
            <a:lvl8pPr marL="4480560" indent="0">
              <a:buNone/>
              <a:defRPr sz="1960">
                <a:solidFill>
                  <a:schemeClr val="tx1">
                    <a:tint val="75000"/>
                  </a:schemeClr>
                </a:solidFill>
              </a:defRPr>
            </a:lvl8pPr>
            <a:lvl9pPr marL="5120640" indent="0">
              <a:buNone/>
              <a:defRPr sz="1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BEBE6C-DF97-4D35-8070-789305717279}" type="datetimeFigureOut">
              <a:rPr lang="en-IN" smtClean="0"/>
              <a:t>21-01-2022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690976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 y="0"/>
            <a:ext cx="12766040" cy="96012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40082" y="2998895"/>
            <a:ext cx="5338267" cy="51087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174" y="2998896"/>
            <a:ext cx="5338267" cy="510878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BEBE6C-DF97-4D35-8070-789305717279}" type="datetimeFigureOut">
              <a:rPr lang="en-IN" smtClean="0"/>
              <a:t>21-01-2022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116374643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 y="0"/>
            <a:ext cx="12766040" cy="9601200"/>
          </a:xfrm>
          <a:prstGeom prst="rect">
            <a:avLst/>
          </a:prstGeom>
        </p:spPr>
      </p:pic>
      <p:sp>
        <p:nvSpPr>
          <p:cNvPr id="2" name="Title 1"/>
          <p:cNvSpPr>
            <a:spLocks noGrp="1"/>
          </p:cNvSpPr>
          <p:nvPr>
            <p:ph type="title"/>
          </p:nvPr>
        </p:nvSpPr>
        <p:spPr/>
        <p:txBody>
          <a:bodyPr>
            <a:normAutofit/>
          </a:bodyPr>
          <a:lstStyle>
            <a:lvl1pPr>
              <a:defRPr sz="4480"/>
            </a:lvl1pPr>
          </a:lstStyle>
          <a:p>
            <a:r>
              <a:rPr lang="en-US"/>
              <a:t>Click to edit Master title style</a:t>
            </a:r>
            <a:endParaRPr lang="en-US" dirty="0"/>
          </a:p>
        </p:txBody>
      </p:sp>
      <p:sp>
        <p:nvSpPr>
          <p:cNvPr id="3" name="Text Placeholder 2"/>
          <p:cNvSpPr>
            <a:spLocks noGrp="1"/>
          </p:cNvSpPr>
          <p:nvPr>
            <p:ph type="body" idx="1"/>
          </p:nvPr>
        </p:nvSpPr>
        <p:spPr>
          <a:xfrm>
            <a:off x="1040873" y="3105574"/>
            <a:ext cx="4956844" cy="806767"/>
          </a:xfrm>
        </p:spPr>
        <p:txBody>
          <a:bodyPr anchor="b">
            <a:noAutofit/>
          </a:bodyPr>
          <a:lstStyle>
            <a:lvl1pPr marL="0" indent="0">
              <a:buNone/>
              <a:defRPr sz="3360" b="0"/>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640080" y="4018282"/>
            <a:ext cx="5338267" cy="408939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95568" y="3105574"/>
            <a:ext cx="4925872" cy="806767"/>
          </a:xfrm>
        </p:spPr>
        <p:txBody>
          <a:bodyPr anchor="b">
            <a:noAutofit/>
          </a:bodyPr>
          <a:lstStyle>
            <a:lvl1pPr marL="0" indent="0">
              <a:buNone/>
              <a:defRPr sz="3360" b="0"/>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183173" y="4018282"/>
            <a:ext cx="5338267" cy="408939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BEBE6C-DF97-4D35-8070-789305717279}" type="datetimeFigureOut">
              <a:rPr lang="en-IN" smtClean="0"/>
              <a:t>21-01-2022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103148750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 y="0"/>
            <a:ext cx="12766040" cy="9601200"/>
          </a:xfrm>
          <a:prstGeom prst="rect">
            <a:avLst/>
          </a:prstGeom>
        </p:spPr>
      </p:pic>
      <p:sp>
        <p:nvSpPr>
          <p:cNvPr id="2" name="Title 1"/>
          <p:cNvSpPr>
            <a:spLocks noGrp="1"/>
          </p:cNvSpPr>
          <p:nvPr>
            <p:ph type="title"/>
          </p:nvPr>
        </p:nvSpPr>
        <p:spPr>
          <a:xfrm>
            <a:off x="640081" y="853442"/>
            <a:ext cx="10881360" cy="2038774"/>
          </a:xfrm>
        </p:spPr>
        <p:txBody>
          <a:bodyPr>
            <a:normAutofit/>
          </a:bodyPr>
          <a:lstStyle>
            <a:lvl1pPr>
              <a:defRPr sz="448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BEBE6C-DF97-4D35-8070-789305717279}" type="datetimeFigureOut">
              <a:rPr lang="en-IN" smtClean="0"/>
              <a:t>21-01-2022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39883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 y="0"/>
            <a:ext cx="12766040" cy="9601200"/>
          </a:xfrm>
          <a:prstGeom prst="rect">
            <a:avLst/>
          </a:prstGeom>
        </p:spPr>
      </p:pic>
      <p:sp>
        <p:nvSpPr>
          <p:cNvPr id="2" name="Date Placeholder 1"/>
          <p:cNvSpPr>
            <a:spLocks noGrp="1"/>
          </p:cNvSpPr>
          <p:nvPr>
            <p:ph type="dt" sz="half" idx="10"/>
          </p:nvPr>
        </p:nvSpPr>
        <p:spPr/>
        <p:txBody>
          <a:bodyPr/>
          <a:lstStyle/>
          <a:p>
            <a:fld id="{8CBEBE6C-DF97-4D35-8070-789305717279}" type="datetimeFigureOut">
              <a:rPr lang="en-IN" smtClean="0"/>
              <a:t>21-01-2022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4017333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 y="0"/>
            <a:ext cx="12766040" cy="9601200"/>
          </a:xfrm>
          <a:prstGeom prst="rect">
            <a:avLst/>
          </a:prstGeom>
        </p:spPr>
      </p:pic>
      <p:sp>
        <p:nvSpPr>
          <p:cNvPr id="2" name="Title 1"/>
          <p:cNvSpPr>
            <a:spLocks noGrp="1"/>
          </p:cNvSpPr>
          <p:nvPr>
            <p:ph type="title"/>
          </p:nvPr>
        </p:nvSpPr>
        <p:spPr>
          <a:xfrm>
            <a:off x="646405" y="2181015"/>
            <a:ext cx="4008074" cy="2015065"/>
          </a:xfrm>
        </p:spPr>
        <p:txBody>
          <a:bodyPr anchor="b">
            <a:normAutofit/>
          </a:bodyPr>
          <a:lstStyle>
            <a:lvl1pPr algn="l">
              <a:defRPr sz="3360" b="0"/>
            </a:lvl1pPr>
          </a:lstStyle>
          <a:p>
            <a:r>
              <a:rPr lang="en-US"/>
              <a:t>Click to edit Master title style</a:t>
            </a:r>
            <a:endParaRPr lang="en-US" dirty="0"/>
          </a:p>
        </p:txBody>
      </p:sp>
      <p:sp>
        <p:nvSpPr>
          <p:cNvPr id="3" name="Content Placeholder 2"/>
          <p:cNvSpPr>
            <a:spLocks noGrp="1"/>
          </p:cNvSpPr>
          <p:nvPr>
            <p:ph idx="1"/>
          </p:nvPr>
        </p:nvSpPr>
        <p:spPr>
          <a:xfrm>
            <a:off x="5048602" y="853441"/>
            <a:ext cx="6479165" cy="725424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6405" y="4196081"/>
            <a:ext cx="4008074" cy="2584029"/>
          </a:xfrm>
        </p:spPr>
        <p:txBody>
          <a:bodyPr anchor="t">
            <a:normAutofit/>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5" name="Date Placeholder 4"/>
          <p:cNvSpPr>
            <a:spLocks noGrp="1"/>
          </p:cNvSpPr>
          <p:nvPr>
            <p:ph type="dt" sz="half" idx="10"/>
          </p:nvPr>
        </p:nvSpPr>
        <p:spPr/>
        <p:txBody>
          <a:bodyPr/>
          <a:lstStyle/>
          <a:p>
            <a:fld id="{8CBEBE6C-DF97-4D35-8070-789305717279}" type="datetimeFigureOut">
              <a:rPr lang="en-IN" smtClean="0"/>
              <a:t>21-01-2022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153026397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 y="0"/>
            <a:ext cx="12766040" cy="9601200"/>
          </a:xfrm>
          <a:prstGeom prst="rect">
            <a:avLst/>
          </a:prstGeom>
        </p:spPr>
      </p:pic>
      <p:sp>
        <p:nvSpPr>
          <p:cNvPr id="2" name="Title 1"/>
          <p:cNvSpPr>
            <a:spLocks noGrp="1"/>
          </p:cNvSpPr>
          <p:nvPr>
            <p:ph type="title"/>
          </p:nvPr>
        </p:nvSpPr>
        <p:spPr>
          <a:xfrm>
            <a:off x="646979" y="2429941"/>
            <a:ext cx="5736086" cy="1920240"/>
          </a:xfrm>
        </p:spPr>
        <p:txBody>
          <a:bodyPr anchor="b">
            <a:normAutofit/>
          </a:bodyPr>
          <a:lstStyle>
            <a:lvl1pPr algn="l">
              <a:defRPr sz="336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040880" y="1280160"/>
            <a:ext cx="4480560" cy="64008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224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646979" y="4350181"/>
            <a:ext cx="5736086" cy="2560320"/>
          </a:xfrm>
        </p:spPr>
        <p:txBody>
          <a:bodyPr anchor="t">
            <a:normAutofit/>
          </a:bodyPr>
          <a:lstStyle>
            <a:lvl1pPr marL="0" indent="0">
              <a:buNone/>
              <a:defRPr sz="224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5" name="Date Placeholder 4"/>
          <p:cNvSpPr>
            <a:spLocks noGrp="1"/>
          </p:cNvSpPr>
          <p:nvPr>
            <p:ph type="dt" sz="half" idx="10"/>
          </p:nvPr>
        </p:nvSpPr>
        <p:spPr/>
        <p:txBody>
          <a:bodyPr/>
          <a:lstStyle/>
          <a:p>
            <a:fld id="{8CBEBE6C-DF97-4D35-8070-789305717279}" type="datetimeFigureOut">
              <a:rPr lang="en-IN" smtClean="0"/>
              <a:t>21-01-2022</a:t>
            </a:fld>
            <a:endParaRPr lang="en-IN"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6C14478-7FF6-4BB6-A760-F3EAA79C3071}" type="slidenum">
              <a:rPr lang="en-IN" smtClean="0"/>
              <a:t>‹#›</a:t>
            </a:fld>
            <a:endParaRPr lang="en-IN" dirty="0"/>
          </a:p>
        </p:txBody>
      </p:sp>
    </p:spTree>
    <p:extLst>
      <p:ext uri="{BB962C8B-B14F-4D97-AF65-F5344CB8AC3E}">
        <p14:creationId xmlns:p14="http://schemas.microsoft.com/office/powerpoint/2010/main" val="134050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80" y="853442"/>
            <a:ext cx="10881360" cy="2038774"/>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40080" y="2998896"/>
            <a:ext cx="10881360" cy="5108786"/>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33198" y="8218807"/>
            <a:ext cx="1697042" cy="528955"/>
          </a:xfrm>
          <a:prstGeom prst="rect">
            <a:avLst/>
          </a:prstGeom>
        </p:spPr>
        <p:txBody>
          <a:bodyPr vert="horz" lIns="91440" tIns="45720" rIns="91440" bIns="45720" rtlCol="0" anchor="ctr"/>
          <a:lstStyle>
            <a:lvl1pPr algn="r">
              <a:defRPr sz="1400" b="0" i="0">
                <a:solidFill>
                  <a:schemeClr val="tx1"/>
                </a:solidFill>
                <a:effectLst/>
                <a:latin typeface="+mn-lt"/>
              </a:defRPr>
            </a:lvl1pPr>
          </a:lstStyle>
          <a:p>
            <a:fld id="{8CBEBE6C-DF97-4D35-8070-789305717279}" type="datetimeFigureOut">
              <a:rPr lang="en-IN" smtClean="0"/>
              <a:t>21-01-2022</a:t>
            </a:fld>
            <a:endParaRPr lang="en-IN" dirty="0"/>
          </a:p>
        </p:txBody>
      </p:sp>
      <p:sp>
        <p:nvSpPr>
          <p:cNvPr id="5" name="Footer Placeholder 4"/>
          <p:cNvSpPr>
            <a:spLocks noGrp="1"/>
          </p:cNvSpPr>
          <p:nvPr>
            <p:ph type="ftr" sz="quarter" idx="3"/>
          </p:nvPr>
        </p:nvSpPr>
        <p:spPr>
          <a:xfrm>
            <a:off x="640081" y="8218807"/>
            <a:ext cx="8386435" cy="528955"/>
          </a:xfrm>
          <a:prstGeom prst="rect">
            <a:avLst/>
          </a:prstGeom>
        </p:spPr>
        <p:txBody>
          <a:bodyPr vert="horz" lIns="91440" tIns="45720" rIns="91440" bIns="45720" rtlCol="0" anchor="ctr"/>
          <a:lstStyle>
            <a:lvl1pPr algn="l">
              <a:defRPr sz="14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936919" y="8218807"/>
            <a:ext cx="584522" cy="528955"/>
          </a:xfrm>
          <a:prstGeom prst="rect">
            <a:avLst/>
          </a:prstGeom>
        </p:spPr>
        <p:txBody>
          <a:bodyPr vert="horz" lIns="91440" tIns="45720" rIns="91440" bIns="45720" rtlCol="0" anchor="ctr"/>
          <a:lstStyle>
            <a:lvl1pPr algn="r">
              <a:defRPr sz="1400" b="0" i="0">
                <a:solidFill>
                  <a:schemeClr val="tx1"/>
                </a:solidFill>
                <a:effectLst/>
                <a:latin typeface="+mn-lt"/>
              </a:defRPr>
            </a:lvl1pPr>
          </a:lstStyle>
          <a:p>
            <a:fld id="{66C14478-7FF6-4BB6-A760-F3EAA79C3071}" type="slidenum">
              <a:rPr lang="en-IN" smtClean="0"/>
              <a:t>‹#›</a:t>
            </a:fld>
            <a:endParaRPr lang="en-IN" dirty="0"/>
          </a:p>
        </p:txBody>
      </p:sp>
    </p:spTree>
    <p:extLst>
      <p:ext uri="{BB962C8B-B14F-4D97-AF65-F5344CB8AC3E}">
        <p14:creationId xmlns:p14="http://schemas.microsoft.com/office/powerpoint/2010/main" val="4220539809"/>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640080" rtl="0" eaLnBrk="1" latinLnBrk="0" hangingPunct="1">
        <a:spcBef>
          <a:spcPct val="0"/>
        </a:spcBef>
        <a:buNone/>
        <a:defRPr sz="448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00050" indent="-400050" algn="l" defTabSz="640080" rtl="0" eaLnBrk="1" latinLnBrk="0" hangingPunct="1">
        <a:spcBef>
          <a:spcPts val="0"/>
        </a:spcBef>
        <a:spcAft>
          <a:spcPts val="1400"/>
        </a:spcAft>
        <a:buClr>
          <a:schemeClr val="tx1"/>
        </a:buClr>
        <a:buSzPct val="100000"/>
        <a:buFont typeface="Arial"/>
        <a:buChar char="•"/>
        <a:defRPr sz="2520" kern="1200" cap="none">
          <a:solidFill>
            <a:schemeClr val="tx1"/>
          </a:solidFill>
          <a:effectLst/>
          <a:latin typeface="+mn-lt"/>
          <a:ea typeface="+mn-ea"/>
          <a:cs typeface="+mn-cs"/>
        </a:defRPr>
      </a:lvl1pPr>
      <a:lvl2pPr marL="1040130" indent="-400050" algn="l" defTabSz="640080" rtl="0" eaLnBrk="1" latinLnBrk="0" hangingPunct="1">
        <a:spcBef>
          <a:spcPts val="0"/>
        </a:spcBef>
        <a:spcAft>
          <a:spcPts val="1400"/>
        </a:spcAft>
        <a:buClr>
          <a:schemeClr val="tx1"/>
        </a:buClr>
        <a:buSzPct val="100000"/>
        <a:buFont typeface="Arial"/>
        <a:buChar char="•"/>
        <a:defRPr sz="2240" kern="1200" cap="none">
          <a:solidFill>
            <a:schemeClr val="tx1"/>
          </a:solidFill>
          <a:effectLst/>
          <a:latin typeface="+mn-lt"/>
          <a:ea typeface="+mn-ea"/>
          <a:cs typeface="+mn-cs"/>
        </a:defRPr>
      </a:lvl2pPr>
      <a:lvl3pPr marL="1680210" indent="-400050" algn="l" defTabSz="640080" rtl="0" eaLnBrk="1" latinLnBrk="0" hangingPunct="1">
        <a:spcBef>
          <a:spcPts val="0"/>
        </a:spcBef>
        <a:spcAft>
          <a:spcPts val="1400"/>
        </a:spcAft>
        <a:buClr>
          <a:schemeClr val="tx1"/>
        </a:buClr>
        <a:buSzPct val="100000"/>
        <a:buFont typeface="Arial"/>
        <a:buChar char="•"/>
        <a:defRPr sz="1960" kern="1200" cap="none">
          <a:solidFill>
            <a:schemeClr val="tx1"/>
          </a:solidFill>
          <a:effectLst/>
          <a:latin typeface="+mn-lt"/>
          <a:ea typeface="+mn-ea"/>
          <a:cs typeface="+mn-cs"/>
        </a:defRPr>
      </a:lvl3pPr>
      <a:lvl4pPr marL="2160270" indent="-240030" algn="l" defTabSz="640080" rtl="0" eaLnBrk="1" latinLnBrk="0" hangingPunct="1">
        <a:spcBef>
          <a:spcPts val="0"/>
        </a:spcBef>
        <a:spcAft>
          <a:spcPts val="1400"/>
        </a:spcAft>
        <a:buClr>
          <a:schemeClr val="tx1"/>
        </a:buClr>
        <a:buSzPct val="100000"/>
        <a:buFont typeface="Arial"/>
        <a:buChar char="•"/>
        <a:defRPr sz="1680" kern="1200" cap="none">
          <a:solidFill>
            <a:schemeClr val="tx1"/>
          </a:solidFill>
          <a:effectLst/>
          <a:latin typeface="+mn-lt"/>
          <a:ea typeface="+mn-ea"/>
          <a:cs typeface="+mn-cs"/>
        </a:defRPr>
      </a:lvl4pPr>
      <a:lvl5pPr marL="2800350" indent="-240030" algn="l" defTabSz="640080" rtl="0" eaLnBrk="1" latinLnBrk="0" hangingPunct="1">
        <a:spcBef>
          <a:spcPts val="0"/>
        </a:spcBef>
        <a:spcAft>
          <a:spcPts val="1400"/>
        </a:spcAft>
        <a:buClr>
          <a:schemeClr val="tx1"/>
        </a:buClr>
        <a:buSzPct val="100000"/>
        <a:buFont typeface="Arial"/>
        <a:buChar char="•"/>
        <a:defRPr sz="1680" kern="1200" cap="none">
          <a:solidFill>
            <a:schemeClr val="tx1"/>
          </a:solidFill>
          <a:effectLst/>
          <a:latin typeface="+mn-lt"/>
          <a:ea typeface="+mn-ea"/>
          <a:cs typeface="+mn-cs"/>
        </a:defRPr>
      </a:lvl5pPr>
      <a:lvl6pPr marL="3520440" indent="-320040" algn="l" defTabSz="640080" rtl="0" eaLnBrk="1" latinLnBrk="0" hangingPunct="1">
        <a:spcBef>
          <a:spcPts val="0"/>
        </a:spcBef>
        <a:spcAft>
          <a:spcPts val="1400"/>
        </a:spcAft>
        <a:buClr>
          <a:schemeClr val="tx1"/>
        </a:buClr>
        <a:buSzPct val="100000"/>
        <a:buFont typeface="Arial"/>
        <a:buChar char="•"/>
        <a:defRPr sz="1680" kern="1200" cap="none">
          <a:solidFill>
            <a:schemeClr val="tx1"/>
          </a:solidFill>
          <a:effectLst/>
          <a:latin typeface="+mn-lt"/>
          <a:ea typeface="+mn-ea"/>
          <a:cs typeface="+mn-cs"/>
        </a:defRPr>
      </a:lvl6pPr>
      <a:lvl7pPr marL="4160520" indent="-320040" algn="l" defTabSz="640080" rtl="0" eaLnBrk="1" latinLnBrk="0" hangingPunct="1">
        <a:spcBef>
          <a:spcPts val="0"/>
        </a:spcBef>
        <a:spcAft>
          <a:spcPts val="1400"/>
        </a:spcAft>
        <a:buClr>
          <a:schemeClr val="tx1"/>
        </a:buClr>
        <a:buSzPct val="100000"/>
        <a:buFont typeface="Arial"/>
        <a:buChar char="•"/>
        <a:defRPr sz="1680" kern="1200" cap="none">
          <a:solidFill>
            <a:schemeClr val="tx1"/>
          </a:solidFill>
          <a:effectLst/>
          <a:latin typeface="+mn-lt"/>
          <a:ea typeface="+mn-ea"/>
          <a:cs typeface="+mn-cs"/>
        </a:defRPr>
      </a:lvl7pPr>
      <a:lvl8pPr marL="4800600" indent="-320040" algn="l" defTabSz="640080" rtl="0" eaLnBrk="1" latinLnBrk="0" hangingPunct="1">
        <a:spcBef>
          <a:spcPts val="0"/>
        </a:spcBef>
        <a:spcAft>
          <a:spcPts val="1400"/>
        </a:spcAft>
        <a:buClr>
          <a:schemeClr val="tx1"/>
        </a:buClr>
        <a:buSzPct val="100000"/>
        <a:buFont typeface="Arial"/>
        <a:buChar char="•"/>
        <a:defRPr sz="1680" kern="1200" cap="none">
          <a:solidFill>
            <a:schemeClr val="tx1"/>
          </a:solidFill>
          <a:effectLst/>
          <a:latin typeface="+mn-lt"/>
          <a:ea typeface="+mn-ea"/>
          <a:cs typeface="+mn-cs"/>
        </a:defRPr>
      </a:lvl8pPr>
      <a:lvl9pPr marL="5440680" indent="-320040" algn="l" defTabSz="640080" rtl="0" eaLnBrk="1" latinLnBrk="0" hangingPunct="1">
        <a:spcBef>
          <a:spcPts val="0"/>
        </a:spcBef>
        <a:spcAft>
          <a:spcPts val="1400"/>
        </a:spcAft>
        <a:buClr>
          <a:schemeClr val="tx1"/>
        </a:buClr>
        <a:buSzPct val="100000"/>
        <a:buFont typeface="Arial"/>
        <a:buChar char="•"/>
        <a:defRPr sz="1680" kern="1200" cap="none">
          <a:solidFill>
            <a:schemeClr val="tx1"/>
          </a:solidFill>
          <a:effectLst/>
          <a:latin typeface="+mn-lt"/>
          <a:ea typeface="+mn-ea"/>
          <a:cs typeface="+mn-cs"/>
        </a:defRPr>
      </a:lvl9pPr>
    </p:bodyStyle>
    <p:otherStyle>
      <a:defPPr>
        <a:defRPr lang="en-US"/>
      </a:defPPr>
      <a:lvl1pPr marL="0" algn="l" defTabSz="640080" rtl="0" eaLnBrk="1" latinLnBrk="0" hangingPunct="1">
        <a:defRPr sz="2520" kern="1200">
          <a:solidFill>
            <a:schemeClr val="tx1"/>
          </a:solidFill>
          <a:latin typeface="+mn-lt"/>
          <a:ea typeface="+mn-ea"/>
          <a:cs typeface="+mn-cs"/>
        </a:defRPr>
      </a:lvl1pPr>
      <a:lvl2pPr marL="640080" algn="l" defTabSz="640080" rtl="0" eaLnBrk="1" latinLnBrk="0" hangingPunct="1">
        <a:defRPr sz="2520" kern="1200">
          <a:solidFill>
            <a:schemeClr val="tx1"/>
          </a:solidFill>
          <a:latin typeface="+mn-lt"/>
          <a:ea typeface="+mn-ea"/>
          <a:cs typeface="+mn-cs"/>
        </a:defRPr>
      </a:lvl2pPr>
      <a:lvl3pPr marL="1280160" algn="l" defTabSz="640080" rtl="0" eaLnBrk="1" latinLnBrk="0" hangingPunct="1">
        <a:defRPr sz="2520" kern="1200">
          <a:solidFill>
            <a:schemeClr val="tx1"/>
          </a:solidFill>
          <a:latin typeface="+mn-lt"/>
          <a:ea typeface="+mn-ea"/>
          <a:cs typeface="+mn-cs"/>
        </a:defRPr>
      </a:lvl3pPr>
      <a:lvl4pPr marL="1920240" algn="l" defTabSz="640080" rtl="0" eaLnBrk="1" latinLnBrk="0" hangingPunct="1">
        <a:defRPr sz="2520" kern="1200">
          <a:solidFill>
            <a:schemeClr val="tx1"/>
          </a:solidFill>
          <a:latin typeface="+mn-lt"/>
          <a:ea typeface="+mn-ea"/>
          <a:cs typeface="+mn-cs"/>
        </a:defRPr>
      </a:lvl4pPr>
      <a:lvl5pPr marL="2560320" algn="l" defTabSz="640080" rtl="0" eaLnBrk="1" latinLnBrk="0" hangingPunct="1">
        <a:defRPr sz="2520" kern="1200">
          <a:solidFill>
            <a:schemeClr val="tx1"/>
          </a:solidFill>
          <a:latin typeface="+mn-lt"/>
          <a:ea typeface="+mn-ea"/>
          <a:cs typeface="+mn-cs"/>
        </a:defRPr>
      </a:lvl5pPr>
      <a:lvl6pPr marL="3200400" algn="l" defTabSz="640080" rtl="0" eaLnBrk="1" latinLnBrk="0" hangingPunct="1">
        <a:defRPr sz="2520" kern="1200">
          <a:solidFill>
            <a:schemeClr val="tx1"/>
          </a:solidFill>
          <a:latin typeface="+mn-lt"/>
          <a:ea typeface="+mn-ea"/>
          <a:cs typeface="+mn-cs"/>
        </a:defRPr>
      </a:lvl6pPr>
      <a:lvl7pPr marL="3840480" algn="l" defTabSz="640080" rtl="0" eaLnBrk="1" latinLnBrk="0" hangingPunct="1">
        <a:defRPr sz="2520" kern="1200">
          <a:solidFill>
            <a:schemeClr val="tx1"/>
          </a:solidFill>
          <a:latin typeface="+mn-lt"/>
          <a:ea typeface="+mn-ea"/>
          <a:cs typeface="+mn-cs"/>
        </a:defRPr>
      </a:lvl7pPr>
      <a:lvl8pPr marL="4480560" algn="l" defTabSz="640080" rtl="0" eaLnBrk="1" latinLnBrk="0" hangingPunct="1">
        <a:defRPr sz="2520" kern="1200">
          <a:solidFill>
            <a:schemeClr val="tx1"/>
          </a:solidFill>
          <a:latin typeface="+mn-lt"/>
          <a:ea typeface="+mn-ea"/>
          <a:cs typeface="+mn-cs"/>
        </a:defRPr>
      </a:lvl8pPr>
      <a:lvl9pPr marL="5120640" algn="l" defTabSz="640080" rtl="0" eaLnBrk="1" latinLnBrk="0" hangingPunct="1">
        <a:defRPr sz="252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1">
            <a:extLst>
              <a:ext uri="{FF2B5EF4-FFF2-40B4-BE49-F238E27FC236}">
                <a16:creationId xmlns:a16="http://schemas.microsoft.com/office/drawing/2014/main" id="{DFE89506-103A-4D69-88ED-415AE23C3772}"/>
              </a:ext>
            </a:extLst>
          </p:cNvPr>
          <p:cNvSpPr>
            <a:spLocks noGrp="1"/>
          </p:cNvSpPr>
          <p:nvPr>
            <p:ph type="title"/>
          </p:nvPr>
        </p:nvSpPr>
        <p:spPr>
          <a:xfrm>
            <a:off x="-1" y="1365843"/>
            <a:ext cx="12801600" cy="461665"/>
          </a:xfrm>
          <a:solidFill>
            <a:schemeClr val="accent1">
              <a:lumMod val="50000"/>
            </a:schemeClr>
          </a:solidFill>
          <a:ln>
            <a:solidFill>
              <a:schemeClr val="bg1"/>
            </a:solidFill>
          </a:ln>
        </p:spPr>
        <p:style>
          <a:lnRef idx="0">
            <a:schemeClr val="accent1"/>
          </a:lnRef>
          <a:fillRef idx="3">
            <a:schemeClr val="accent1"/>
          </a:fillRef>
          <a:effectRef idx="3">
            <a:schemeClr val="accent1"/>
          </a:effectRef>
          <a:fontRef idx="minor">
            <a:schemeClr val="lt1"/>
          </a:fontRef>
        </p:style>
        <p:txBody>
          <a:bodyPr>
            <a:noAutofit/>
          </a:bodyPr>
          <a:lstStyle>
            <a:lvl1pPr>
              <a:defRPr/>
            </a:lvl1pPr>
          </a:lstStyle>
          <a:p>
            <a:pPr algn="ctr"/>
            <a:r>
              <a:rPr lang="en-US" sz="3500" b="1" i="0" dirty="0">
                <a:solidFill>
                  <a:schemeClr val="tx1"/>
                </a:solidFill>
                <a:effectLst/>
                <a:latin typeface="Algerian" panose="04020705040A02060702" pitchFamily="82" charset="0"/>
                <a:cs typeface="Times New Roman" panose="02020603050405020304" pitchFamily="18" charset="0"/>
              </a:rPr>
              <a:t>Applications of Matrices in Assignment Problem</a:t>
            </a:r>
            <a:endParaRPr lang="en-IN" sz="3500" b="1" dirty="0">
              <a:solidFill>
                <a:schemeClr val="tx1"/>
              </a:solidFill>
              <a:latin typeface="Algerian" panose="04020705040A02060702" pitchFamily="82" charset="0"/>
              <a:cs typeface="Times New Roman" panose="02020603050405020304" pitchFamily="18" charset="0"/>
            </a:endParaRPr>
          </a:p>
        </p:txBody>
      </p:sp>
      <p:sp>
        <p:nvSpPr>
          <p:cNvPr id="61" name="Title 1">
            <a:extLst>
              <a:ext uri="{FF2B5EF4-FFF2-40B4-BE49-F238E27FC236}">
                <a16:creationId xmlns:a16="http://schemas.microsoft.com/office/drawing/2014/main" id="{FC0AE158-2DA7-42D2-AAC5-BE89365BA6FF}"/>
              </a:ext>
            </a:extLst>
          </p:cNvPr>
          <p:cNvSpPr txBox="1">
            <a:spLocks/>
          </p:cNvSpPr>
          <p:nvPr/>
        </p:nvSpPr>
        <p:spPr>
          <a:xfrm>
            <a:off x="-1" y="158304"/>
            <a:ext cx="13530649" cy="1279430"/>
          </a:xfrm>
          <a:prstGeom prst="rect">
            <a:avLst/>
          </a:prstGeom>
        </p:spPr>
        <p:txBody>
          <a:bodyPr vert="horz" lIns="91440" tIns="45720" rIns="91440" bIns="45720" rtlCol="0" anchor="ctr">
            <a:noAutofit/>
          </a:bodyPr>
          <a:lstStyle>
            <a:lvl1pPr algn="l" defTabSz="1280160" rtl="0" eaLnBrk="1" latinLnBrk="0" hangingPunct="1">
              <a:lnSpc>
                <a:spcPct val="90000"/>
              </a:lnSpc>
              <a:spcBef>
                <a:spcPct val="0"/>
              </a:spcBef>
              <a:buNone/>
              <a:defRPr sz="5880" b="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spcBef>
                <a:spcPts val="0"/>
              </a:spcBef>
            </a:pPr>
            <a:r>
              <a:rPr lang="en-US" sz="1400" b="1" spc="10" dirty="0">
                <a:solidFill>
                  <a:schemeClr val="tx1"/>
                </a:solidFill>
                <a:latin typeface="Times New Roman" panose="02020603050405020304" pitchFamily="18" charset="0"/>
              </a:rPr>
              <a:t>       K. J. Somaiya College of Engineering, Mumbai – 400 077</a:t>
            </a:r>
            <a:endParaRPr lang="en-US" sz="1400" spc="10" dirty="0">
              <a:solidFill>
                <a:schemeClr val="tx1"/>
              </a:solidFill>
              <a:latin typeface="Arial" panose="020B0604020202020204" pitchFamily="34" charset="0"/>
            </a:endParaRPr>
          </a:p>
          <a:p>
            <a:pPr algn="ctr">
              <a:spcBef>
                <a:spcPts val="0"/>
              </a:spcBef>
            </a:pPr>
            <a:r>
              <a:rPr lang="en-US" sz="1400" spc="10" dirty="0">
                <a:solidFill>
                  <a:schemeClr val="tx1"/>
                </a:solidFill>
                <a:latin typeface="Times New Roman" panose="02020603050405020304" pitchFamily="18" charset="0"/>
              </a:rPr>
              <a:t>(A Constituent College of </a:t>
            </a:r>
            <a:r>
              <a:rPr lang="en-US" sz="1400" spc="10" dirty="0" err="1">
                <a:solidFill>
                  <a:schemeClr val="tx1"/>
                </a:solidFill>
                <a:latin typeface="Times New Roman" panose="02020603050405020304" pitchFamily="18" charset="0"/>
              </a:rPr>
              <a:t>Somaiya</a:t>
            </a:r>
            <a:r>
              <a:rPr lang="en-US" sz="1400" spc="10" dirty="0">
                <a:solidFill>
                  <a:schemeClr val="tx1"/>
                </a:solidFill>
                <a:latin typeface="Times New Roman" panose="02020603050405020304" pitchFamily="18" charset="0"/>
              </a:rPr>
              <a:t> </a:t>
            </a:r>
            <a:r>
              <a:rPr lang="en-US" sz="1400" spc="10" dirty="0" err="1">
                <a:solidFill>
                  <a:schemeClr val="tx1"/>
                </a:solidFill>
                <a:latin typeface="Times New Roman" panose="02020603050405020304" pitchFamily="18" charset="0"/>
              </a:rPr>
              <a:t>Vidyavihar</a:t>
            </a:r>
            <a:r>
              <a:rPr lang="en-US" sz="1400" spc="10" dirty="0">
                <a:solidFill>
                  <a:schemeClr val="tx1"/>
                </a:solidFill>
                <a:latin typeface="Times New Roman" panose="02020603050405020304" pitchFamily="18" charset="0"/>
              </a:rPr>
              <a:t> University)</a:t>
            </a:r>
            <a:br>
              <a:rPr lang="en-US" sz="1400" spc="10" dirty="0">
                <a:solidFill>
                  <a:schemeClr val="tx1"/>
                </a:solidFill>
                <a:latin typeface="Times New Roman" panose="02020603050405020304" pitchFamily="18" charset="0"/>
              </a:rPr>
            </a:br>
            <a:r>
              <a:rPr lang="en-US" sz="1400" b="1" spc="10" dirty="0">
                <a:solidFill>
                  <a:schemeClr val="tx1"/>
                </a:solidFill>
                <a:latin typeface="Times New Roman" panose="02020603050405020304" pitchFamily="18" charset="0"/>
              </a:rPr>
              <a:t>       Dept. of  Science and Humanities</a:t>
            </a:r>
            <a:endParaRPr lang="en-US" sz="1400" spc="10" dirty="0">
              <a:solidFill>
                <a:schemeClr val="tx1"/>
              </a:solidFill>
              <a:latin typeface="Arial" panose="020B0604020202020204" pitchFamily="34" charset="0"/>
            </a:endParaRPr>
          </a:p>
          <a:p>
            <a:pPr algn="ctr">
              <a:spcBef>
                <a:spcPts val="0"/>
              </a:spcBef>
            </a:pPr>
            <a:r>
              <a:rPr lang="en-US" sz="1400" b="1" spc="10" dirty="0">
                <a:solidFill>
                  <a:schemeClr val="tx1"/>
                </a:solidFill>
                <a:latin typeface="Times New Roman" panose="02020603050405020304" pitchFamily="18" charset="0"/>
              </a:rPr>
              <a:t>       F.Y. B. Tech. Semester –I  (2020-21) </a:t>
            </a:r>
            <a:endParaRPr lang="en-US" sz="1400" spc="10" dirty="0">
              <a:solidFill>
                <a:schemeClr val="tx1"/>
              </a:solidFill>
              <a:latin typeface="Arial" panose="020B0604020202020204" pitchFamily="34" charset="0"/>
            </a:endParaRPr>
          </a:p>
          <a:p>
            <a:pPr algn="ctr">
              <a:spcBef>
                <a:spcPts val="0"/>
              </a:spcBef>
              <a:spcAft>
                <a:spcPts val="0"/>
              </a:spcAft>
            </a:pPr>
            <a:r>
              <a:rPr lang="en-US" sz="1400" b="1" spc="10" dirty="0">
                <a:solidFill>
                  <a:schemeClr val="tx1"/>
                </a:solidFill>
                <a:latin typeface="Times New Roman" panose="02020603050405020304" pitchFamily="18" charset="0"/>
              </a:rPr>
              <a:t>       Applied Mathematics-I</a:t>
            </a:r>
            <a:endParaRPr lang="en-US" sz="1400" spc="10" dirty="0">
              <a:solidFill>
                <a:schemeClr val="tx1"/>
              </a:solidFill>
              <a:latin typeface="Arial" panose="020B0604020202020204" pitchFamily="34" charset="0"/>
            </a:endParaRPr>
          </a:p>
          <a:p>
            <a:pPr algn="ctr">
              <a:spcBef>
                <a:spcPts val="0"/>
              </a:spcBef>
              <a:spcAft>
                <a:spcPts val="0"/>
              </a:spcAft>
            </a:pPr>
            <a:r>
              <a:rPr lang="en-US" sz="1400" b="1" spc="10" dirty="0">
                <a:solidFill>
                  <a:schemeClr val="tx1"/>
                </a:solidFill>
                <a:latin typeface="Times New Roman" panose="02020603050405020304" pitchFamily="18" charset="0"/>
              </a:rPr>
              <a:t>     IA-I</a:t>
            </a:r>
            <a:endParaRPr lang="en-US" sz="1400" spc="10" dirty="0">
              <a:solidFill>
                <a:schemeClr val="tx1"/>
              </a:solidFill>
              <a:latin typeface="Arial" panose="020B0604020202020204" pitchFamily="34" charset="0"/>
            </a:endParaRPr>
          </a:p>
          <a:p>
            <a:pPr algn="ctr"/>
            <a:endParaRPr lang="en-US" sz="1050" dirty="0"/>
          </a:p>
        </p:txBody>
      </p:sp>
      <p:sp>
        <p:nvSpPr>
          <p:cNvPr id="2051" name="TextBox 2050">
            <a:extLst>
              <a:ext uri="{FF2B5EF4-FFF2-40B4-BE49-F238E27FC236}">
                <a16:creationId xmlns:a16="http://schemas.microsoft.com/office/drawing/2014/main" id="{51A59722-B1D3-4ED5-A663-7B4608B50A18}"/>
              </a:ext>
            </a:extLst>
          </p:cNvPr>
          <p:cNvSpPr txBox="1"/>
          <p:nvPr/>
        </p:nvSpPr>
        <p:spPr>
          <a:xfrm>
            <a:off x="9499554" y="7372666"/>
            <a:ext cx="2968412" cy="2031325"/>
          </a:xfrm>
          <a:prstGeom prst="rect">
            <a:avLst/>
          </a:prstGeom>
          <a:solidFill>
            <a:schemeClr val="accent1">
              <a:lumMod val="7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IN" b="1" dirty="0">
                <a:solidFill>
                  <a:schemeClr val="tx1"/>
                </a:solidFill>
              </a:rPr>
              <a:t>NAME : ESHAN KALP TRIVEDI</a:t>
            </a:r>
          </a:p>
          <a:p>
            <a:endParaRPr lang="en-IN" b="1" dirty="0">
              <a:solidFill>
                <a:schemeClr val="tx1"/>
              </a:solidFill>
            </a:endParaRPr>
          </a:p>
          <a:p>
            <a:r>
              <a:rPr lang="en-IN" b="1" dirty="0">
                <a:solidFill>
                  <a:schemeClr val="tx1"/>
                </a:solidFill>
              </a:rPr>
              <a:t>ROLL NO. : 16010221038</a:t>
            </a:r>
          </a:p>
          <a:p>
            <a:endParaRPr lang="en-IN" b="1" dirty="0">
              <a:solidFill>
                <a:schemeClr val="tx1"/>
              </a:solidFill>
            </a:endParaRPr>
          </a:p>
          <a:p>
            <a:r>
              <a:rPr lang="en-IN" b="1" dirty="0">
                <a:solidFill>
                  <a:schemeClr val="tx1"/>
                </a:solidFill>
              </a:rPr>
              <a:t>DIV:   D2        </a:t>
            </a:r>
          </a:p>
          <a:p>
            <a:endParaRPr lang="en-IN" b="1" dirty="0">
              <a:solidFill>
                <a:schemeClr val="tx1"/>
              </a:solidFill>
            </a:endParaRPr>
          </a:p>
          <a:p>
            <a:r>
              <a:rPr lang="en-IN" b="1" dirty="0">
                <a:solidFill>
                  <a:schemeClr val="tx1"/>
                </a:solidFill>
              </a:rPr>
              <a:t>BATCH:  ETRX</a:t>
            </a:r>
          </a:p>
        </p:txBody>
      </p:sp>
      <p:pic>
        <p:nvPicPr>
          <p:cNvPr id="25" name="Picture 24" descr="A picture containing drawing&#10;&#10;Description automatically generated">
            <a:extLst>
              <a:ext uri="{FF2B5EF4-FFF2-40B4-BE49-F238E27FC236}">
                <a16:creationId xmlns:a16="http://schemas.microsoft.com/office/drawing/2014/main" id="{C9DDECDA-AC01-47B8-B70B-458DA24787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4844" y="158303"/>
            <a:ext cx="3054910" cy="991665"/>
          </a:xfrm>
          <a:prstGeom prst="rect">
            <a:avLst/>
          </a:prstGeom>
        </p:spPr>
      </p:pic>
      <p:pic>
        <p:nvPicPr>
          <p:cNvPr id="26"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40444" y="158302"/>
            <a:ext cx="1527522" cy="991666"/>
          </a:xfrm>
          <a:prstGeom prst="rect">
            <a:avLst/>
          </a:prstGeom>
        </p:spPr>
      </p:pic>
      <p:sp>
        <p:nvSpPr>
          <p:cNvPr id="3" name="TextBox 2">
            <a:extLst>
              <a:ext uri="{FF2B5EF4-FFF2-40B4-BE49-F238E27FC236}">
                <a16:creationId xmlns:a16="http://schemas.microsoft.com/office/drawing/2014/main" id="{244C65EC-DA2A-483F-9432-1D63C24426CB}"/>
              </a:ext>
            </a:extLst>
          </p:cNvPr>
          <p:cNvSpPr txBox="1"/>
          <p:nvPr/>
        </p:nvSpPr>
        <p:spPr>
          <a:xfrm>
            <a:off x="358347" y="1899400"/>
            <a:ext cx="12371903" cy="1862048"/>
          </a:xfrm>
          <a:prstGeom prst="rect">
            <a:avLst/>
          </a:prstGeom>
          <a:noFill/>
        </p:spPr>
        <p:txBody>
          <a:bodyPr wrap="square" rtlCol="0">
            <a:spAutoFit/>
          </a:bodyPr>
          <a:lstStyle/>
          <a:p>
            <a:r>
              <a:rPr lang="en-US" sz="2300" b="1" i="0" u="none" strike="noStrike" baseline="0" dirty="0">
                <a:highlight>
                  <a:srgbClr val="800080"/>
                </a:highlight>
                <a:latin typeface="CMSS10"/>
              </a:rPr>
              <a:t>DEFINATION</a:t>
            </a:r>
            <a:r>
              <a:rPr lang="en-US" sz="2300" b="1" dirty="0">
                <a:highlight>
                  <a:srgbClr val="800080"/>
                </a:highlight>
                <a:latin typeface="CMSS10"/>
              </a:rPr>
              <a:t>:</a:t>
            </a:r>
            <a:r>
              <a:rPr lang="en-US" sz="2300" b="1" i="0" u="none" strike="noStrike" baseline="0" dirty="0">
                <a:latin typeface="CMSS10"/>
              </a:rPr>
              <a:t> </a:t>
            </a:r>
            <a:r>
              <a:rPr lang="en-US" sz="2300" b="0" i="0" u="none" strike="noStrike" baseline="0" dirty="0">
                <a:latin typeface="CMSS10"/>
              </a:rPr>
              <a:t>An assignment problem is a particular case of transportation problem. The objective is to assign a number of resources to an equal number </a:t>
            </a:r>
            <a:r>
              <a:rPr lang="en-IN" sz="2300" b="0" i="0" u="none" strike="noStrike" baseline="0" dirty="0">
                <a:latin typeface="CMSS10"/>
              </a:rPr>
              <a:t>of activities .S</a:t>
            </a:r>
            <a:r>
              <a:rPr lang="en-US" sz="2300" b="0" i="0" u="none" strike="noStrike" baseline="0" dirty="0">
                <a:latin typeface="CMSS10"/>
              </a:rPr>
              <a:t>o as to minimize total cost or maximize total profit of allocation. The problem of assignment arises because available resources such as men, machines etc. have varying degrees of efficiency for performing different activities, therefore, cost, profit or loss of performing the </a:t>
            </a:r>
            <a:r>
              <a:rPr lang="en-IN" sz="2300" b="0" i="0" u="none" strike="noStrike" baseline="0" dirty="0">
                <a:latin typeface="CMSS10"/>
              </a:rPr>
              <a:t>different activities is different.</a:t>
            </a:r>
            <a:endParaRPr lang="en-IN" sz="2300" dirty="0"/>
          </a:p>
        </p:txBody>
      </p:sp>
      <p:sp>
        <p:nvSpPr>
          <p:cNvPr id="5" name="TextBox 4">
            <a:extLst>
              <a:ext uri="{FF2B5EF4-FFF2-40B4-BE49-F238E27FC236}">
                <a16:creationId xmlns:a16="http://schemas.microsoft.com/office/drawing/2014/main" id="{EEE46F19-27C7-45CB-86A1-6AA516B47233}"/>
              </a:ext>
            </a:extLst>
          </p:cNvPr>
          <p:cNvSpPr txBox="1"/>
          <p:nvPr/>
        </p:nvSpPr>
        <p:spPr>
          <a:xfrm>
            <a:off x="358347" y="3761449"/>
            <a:ext cx="11649626" cy="461665"/>
          </a:xfrm>
          <a:prstGeom prst="rect">
            <a:avLst/>
          </a:prstGeom>
          <a:noFill/>
        </p:spPr>
        <p:txBody>
          <a:bodyPr wrap="square" rtlCol="0">
            <a:spAutoFit/>
          </a:bodyPr>
          <a:lstStyle/>
          <a:p>
            <a:pPr algn="l"/>
            <a:r>
              <a:rPr lang="en-US" sz="2300" b="1" dirty="0">
                <a:highlight>
                  <a:srgbClr val="800080"/>
                </a:highlight>
                <a:latin typeface="CMSS8"/>
              </a:rPr>
              <a:t>AN EXAMPLE OF THE ASSIGNMENT PROBLEM IN TERMS OF A MATRIX:</a:t>
            </a:r>
            <a:endParaRPr lang="en-IN" sz="2300" b="1" dirty="0">
              <a:highlight>
                <a:srgbClr val="800080"/>
              </a:highlight>
            </a:endParaRPr>
          </a:p>
        </p:txBody>
      </p:sp>
      <p:pic>
        <p:nvPicPr>
          <p:cNvPr id="4" name="Picture 3">
            <a:extLst>
              <a:ext uri="{FF2B5EF4-FFF2-40B4-BE49-F238E27FC236}">
                <a16:creationId xmlns:a16="http://schemas.microsoft.com/office/drawing/2014/main" id="{61E61E42-C0DF-4830-B132-CFC8EB1E501D}"/>
              </a:ext>
            </a:extLst>
          </p:cNvPr>
          <p:cNvPicPr>
            <a:picLocks noChangeAspect="1"/>
          </p:cNvPicPr>
          <p:nvPr/>
        </p:nvPicPr>
        <p:blipFill>
          <a:blip r:embed="rId6"/>
          <a:stretch>
            <a:fillRect/>
          </a:stretch>
        </p:blipFill>
        <p:spPr>
          <a:xfrm>
            <a:off x="444844" y="4223114"/>
            <a:ext cx="12023122" cy="2539578"/>
          </a:xfrm>
          <a:prstGeom prst="rect">
            <a:avLst/>
          </a:prstGeom>
        </p:spPr>
      </p:pic>
      <p:pic>
        <p:nvPicPr>
          <p:cNvPr id="6" name="Picture 5">
            <a:extLst>
              <a:ext uri="{FF2B5EF4-FFF2-40B4-BE49-F238E27FC236}">
                <a16:creationId xmlns:a16="http://schemas.microsoft.com/office/drawing/2014/main" id="{C4FE49E8-A1F3-4F2E-9B28-A51442088198}"/>
              </a:ext>
            </a:extLst>
          </p:cNvPr>
          <p:cNvPicPr>
            <a:picLocks noChangeAspect="1"/>
          </p:cNvPicPr>
          <p:nvPr/>
        </p:nvPicPr>
        <p:blipFill>
          <a:blip r:embed="rId7"/>
          <a:stretch>
            <a:fillRect/>
          </a:stretch>
        </p:blipFill>
        <p:spPr>
          <a:xfrm>
            <a:off x="4687993" y="6834584"/>
            <a:ext cx="4176584" cy="2624084"/>
          </a:xfrm>
          <a:prstGeom prst="rect">
            <a:avLst/>
          </a:prstGeom>
        </p:spPr>
      </p:pic>
      <p:pic>
        <p:nvPicPr>
          <p:cNvPr id="8" name="Picture 7">
            <a:extLst>
              <a:ext uri="{FF2B5EF4-FFF2-40B4-BE49-F238E27FC236}">
                <a16:creationId xmlns:a16="http://schemas.microsoft.com/office/drawing/2014/main" id="{8F4FDB35-9F11-4CD6-8607-B5F00B3D7682}"/>
              </a:ext>
            </a:extLst>
          </p:cNvPr>
          <p:cNvPicPr>
            <a:picLocks noChangeAspect="1"/>
          </p:cNvPicPr>
          <p:nvPr/>
        </p:nvPicPr>
        <p:blipFill>
          <a:blip r:embed="rId8"/>
          <a:stretch>
            <a:fillRect/>
          </a:stretch>
        </p:blipFill>
        <p:spPr>
          <a:xfrm>
            <a:off x="444844" y="6834584"/>
            <a:ext cx="4176584" cy="2624084"/>
          </a:xfrm>
          <a:prstGeom prst="rect">
            <a:avLst/>
          </a:prstGeom>
        </p:spPr>
      </p:pic>
    </p:spTree>
    <p:extLst>
      <p:ext uri="{BB962C8B-B14F-4D97-AF65-F5344CB8AC3E}">
        <p14:creationId xmlns:p14="http://schemas.microsoft.com/office/powerpoint/2010/main" val="2866297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0ABFC-3447-4496-8327-88EDC33A598B}"/>
              </a:ext>
            </a:extLst>
          </p:cNvPr>
          <p:cNvSpPr>
            <a:spLocks noGrp="1"/>
          </p:cNvSpPr>
          <p:nvPr>
            <p:ph type="title"/>
          </p:nvPr>
        </p:nvSpPr>
        <p:spPr>
          <a:xfrm>
            <a:off x="-2829697" y="-925932"/>
            <a:ext cx="12912810" cy="2507597"/>
          </a:xfrm>
        </p:spPr>
        <p:txBody>
          <a:bodyPr>
            <a:normAutofit/>
          </a:bodyPr>
          <a:lstStyle/>
          <a:p>
            <a:pPr algn="ctr"/>
            <a:r>
              <a:rPr lang="en-IN" sz="2500" b="0" i="0" u="none" strike="noStrike" baseline="0" dirty="0">
                <a:highlight>
                  <a:srgbClr val="800080"/>
                </a:highlight>
                <a:latin typeface="CMSS12"/>
              </a:rPr>
              <a:t>ASSIGMENT ALGORITHM (OR) HUNGARIAN METHOD:</a:t>
            </a:r>
            <a:endParaRPr lang="en-IN" sz="2500" dirty="0">
              <a:highlight>
                <a:srgbClr val="800080"/>
              </a:highlight>
            </a:endParaRPr>
          </a:p>
        </p:txBody>
      </p:sp>
      <p:sp>
        <p:nvSpPr>
          <p:cNvPr id="3" name="Content Placeholder 2">
            <a:extLst>
              <a:ext uri="{FF2B5EF4-FFF2-40B4-BE49-F238E27FC236}">
                <a16:creationId xmlns:a16="http://schemas.microsoft.com/office/drawing/2014/main" id="{096AA3EF-8E2C-47AF-B96C-4116512188EA}"/>
              </a:ext>
            </a:extLst>
          </p:cNvPr>
          <p:cNvSpPr>
            <a:spLocks noGrp="1"/>
          </p:cNvSpPr>
          <p:nvPr>
            <p:ph idx="1"/>
          </p:nvPr>
        </p:nvSpPr>
        <p:spPr>
          <a:xfrm>
            <a:off x="160639" y="617838"/>
            <a:ext cx="12480324" cy="8835081"/>
          </a:xfrm>
        </p:spPr>
        <p:txBody>
          <a:bodyPr>
            <a:normAutofit/>
          </a:bodyPr>
          <a:lstStyle/>
          <a:p>
            <a:pPr marL="0" indent="0">
              <a:buNone/>
            </a:pPr>
            <a:r>
              <a:rPr lang="en-US" sz="1900" b="0" i="0" u="none" strike="noStrike" baseline="0" dirty="0">
                <a:latin typeface="CMSS10"/>
              </a:rPr>
              <a:t>First check whether the number of rows is equal to number of columns, if it is so, the assignment problem is said to be balanced. Then proceed to step 1. If it is not balanced, then it should be balanced before applying the algorithm.</a:t>
            </a:r>
          </a:p>
          <a:p>
            <a:pPr marL="0" indent="0">
              <a:buNone/>
            </a:pPr>
            <a:r>
              <a:rPr lang="en-US" sz="1900" b="0" i="0" u="none" strike="noStrike" baseline="0" dirty="0">
                <a:highlight>
                  <a:srgbClr val="800080"/>
                </a:highlight>
                <a:latin typeface="CMSSBX10"/>
              </a:rPr>
              <a:t>Step 1: </a:t>
            </a:r>
            <a:r>
              <a:rPr lang="en-US" sz="1900" b="0" i="0" u="none" strike="noStrike" baseline="0" dirty="0">
                <a:latin typeface="CMSS10"/>
              </a:rPr>
              <a:t>Subtract the smallest cost element of each row from all the elements in the row of the given cost matrix. See that each row </a:t>
            </a:r>
            <a:r>
              <a:rPr lang="en-IN" sz="1900" b="0" i="0" u="none" strike="noStrike" baseline="0" dirty="0">
                <a:latin typeface="CMSS10"/>
              </a:rPr>
              <a:t>contains at least one zero.</a:t>
            </a:r>
          </a:p>
          <a:p>
            <a:pPr marL="0" indent="0">
              <a:buNone/>
            </a:pPr>
            <a:r>
              <a:rPr lang="en-US" sz="1900" b="0" i="0" u="none" strike="noStrike" baseline="0" dirty="0">
                <a:highlight>
                  <a:srgbClr val="800080"/>
                </a:highlight>
                <a:latin typeface="CMSSBX10"/>
              </a:rPr>
              <a:t>Step 2: </a:t>
            </a:r>
            <a:r>
              <a:rPr lang="en-US" sz="1900" b="0" i="0" u="none" strike="noStrike" baseline="0" dirty="0">
                <a:latin typeface="CMSS10"/>
              </a:rPr>
              <a:t>Subtract the smallest cost element of each column from all the elements in the column of the resulting cost matrix obtained by step 1 and make sure each column contains at least one zero.</a:t>
            </a:r>
          </a:p>
          <a:p>
            <a:pPr marL="0" indent="0" algn="l">
              <a:buNone/>
            </a:pPr>
            <a:r>
              <a:rPr lang="en-US" sz="1900" b="0" i="0" u="none" strike="noStrike" baseline="0" dirty="0">
                <a:highlight>
                  <a:srgbClr val="800080"/>
                </a:highlight>
                <a:latin typeface="CMSSBX10"/>
              </a:rPr>
              <a:t>Step 3: </a:t>
            </a:r>
            <a:r>
              <a:rPr lang="en-US" sz="1900" b="0" i="0" u="none" strike="noStrike" baseline="0" dirty="0">
                <a:latin typeface="CMSSBX10"/>
              </a:rPr>
              <a:t>(Assigning the zeros) </a:t>
            </a:r>
            <a:r>
              <a:rPr lang="en-US" sz="1900" b="0" i="0" u="none" strike="noStrike" baseline="0" dirty="0">
                <a:latin typeface="CMSS10"/>
              </a:rPr>
              <a:t>(a) Examine the rows successively until a row with exactly one unmarked zero is found. Make an assignment to this single unmarked zero by encircling it. Cross all other zeros in the column of this encircled zero, as these will not be considered for any future assignment. Continue in this way until all the rows have been </a:t>
            </a:r>
            <a:r>
              <a:rPr lang="en-IN" sz="1900" b="0" i="0" u="none" strike="noStrike" baseline="0" dirty="0">
                <a:latin typeface="CMSS10"/>
              </a:rPr>
              <a:t>examined. </a:t>
            </a:r>
            <a:r>
              <a:rPr lang="en-US" sz="1900" b="0" i="0" u="none" strike="noStrike" baseline="0" dirty="0">
                <a:latin typeface="CMSS10"/>
              </a:rPr>
              <a:t>(b) Examine the columns successively until a column with exactly one unmarked zero is found. Make an assignment to this single unmarked zero by encircling it and cross any other zero in its row. Continue until all the columns have been examined.</a:t>
            </a:r>
          </a:p>
          <a:p>
            <a:pPr marL="0" indent="0" algn="l">
              <a:buNone/>
            </a:pPr>
            <a:r>
              <a:rPr lang="en-US" sz="1900" b="0" i="0" u="none" strike="noStrike" baseline="0" dirty="0">
                <a:highlight>
                  <a:srgbClr val="800080"/>
                </a:highlight>
                <a:latin typeface="CMSSBX10"/>
              </a:rPr>
              <a:t>Step 4: </a:t>
            </a:r>
            <a:r>
              <a:rPr lang="en-US" sz="1900" b="0" i="0" u="none" strike="noStrike" baseline="0" dirty="0">
                <a:latin typeface="CMSSBX10"/>
              </a:rPr>
              <a:t>(Apply Optimal Test) </a:t>
            </a:r>
            <a:r>
              <a:rPr lang="en-US" sz="1900" b="0" i="0" u="none" strike="noStrike" baseline="0" dirty="0">
                <a:latin typeface="CMSS10"/>
              </a:rPr>
              <a:t>(a) If each row and each column contain exactly one encircled zero, then the current assignment is optimal. (b) If at least one row or column is without an assignment (i.e., if there is at least one row or column is without one encircled zero), then the current assignment is not optimal. Go to step 5. Subtract the smallest cost element of each column from all the elements in the column of the resulting cost matrix obtained by step 1 and make sure each column contains </a:t>
            </a:r>
            <a:r>
              <a:rPr lang="en-US" sz="1900" b="0" i="0" u="none" strike="noStrike" baseline="0" dirty="0" err="1">
                <a:latin typeface="CMSS10"/>
              </a:rPr>
              <a:t>atleast</a:t>
            </a:r>
            <a:r>
              <a:rPr lang="en-US" sz="1900" b="0" i="0" u="none" strike="noStrike" baseline="0" dirty="0">
                <a:latin typeface="CMSS10"/>
              </a:rPr>
              <a:t> one zero.</a:t>
            </a:r>
          </a:p>
          <a:p>
            <a:pPr marL="0" indent="0" algn="l">
              <a:buNone/>
            </a:pPr>
            <a:r>
              <a:rPr lang="en-US" sz="1900" b="0" i="0" u="none" strike="noStrike" baseline="0" dirty="0">
                <a:highlight>
                  <a:srgbClr val="800080"/>
                </a:highlight>
                <a:latin typeface="CMSSBX10"/>
              </a:rPr>
              <a:t>Step 5: </a:t>
            </a:r>
            <a:r>
              <a:rPr lang="en-US" sz="1900" b="0" i="0" u="none" strike="noStrike" baseline="0" dirty="0">
                <a:latin typeface="CMSSBX10"/>
              </a:rPr>
              <a:t>Cover all the zeros by drawing a minimum number of </a:t>
            </a:r>
            <a:r>
              <a:rPr lang="en-IN" sz="1900" b="0" i="0" u="none" strike="noStrike" baseline="0" dirty="0">
                <a:latin typeface="CMSSBX10"/>
              </a:rPr>
              <a:t>straight lines as follows: </a:t>
            </a:r>
            <a:r>
              <a:rPr lang="en-US" sz="1900" b="0" i="0" u="none" strike="noStrike" baseline="0" dirty="0">
                <a:latin typeface="CMSS10"/>
              </a:rPr>
              <a:t>(a) Mark the rows that do not have assignment. (b) Mark the columns (not already marked) that have zeros in marked </a:t>
            </a:r>
            <a:r>
              <a:rPr lang="en-IN" sz="1900" b="0" i="0" u="none" strike="noStrike" baseline="0" dirty="0">
                <a:latin typeface="CMSS10"/>
              </a:rPr>
              <a:t>rows. </a:t>
            </a:r>
            <a:r>
              <a:rPr lang="en-US" sz="1900" b="0" i="0" u="none" strike="noStrike" baseline="0" dirty="0">
                <a:latin typeface="CMSS10"/>
              </a:rPr>
              <a:t>(c) Mark the rows (not already marked) that have assignments I </a:t>
            </a:r>
            <a:r>
              <a:rPr lang="en-IN" sz="1900" b="0" i="0" u="none" strike="noStrike" baseline="0" dirty="0">
                <a:latin typeface="CMSS10"/>
              </a:rPr>
              <a:t>marked columns. </a:t>
            </a:r>
            <a:r>
              <a:rPr lang="en-US" sz="1900" b="0" i="0" u="none" strike="noStrike" baseline="0" dirty="0">
                <a:latin typeface="CMSS10"/>
              </a:rPr>
              <a:t>(d) Repeat (b) and (c) until no more marking is required. (e) Draw lines through all unmarked rows and marked columns. If the number of these lines is equal to the order of the matrix then it is an </a:t>
            </a:r>
            <a:r>
              <a:rPr lang="en-IN" sz="1900" b="0" i="0" u="none" strike="noStrike" baseline="0" dirty="0">
                <a:latin typeface="CMSS10"/>
              </a:rPr>
              <a:t>optimum solution otherwise not.</a:t>
            </a:r>
          </a:p>
          <a:p>
            <a:pPr marL="0" indent="0" algn="l">
              <a:buNone/>
            </a:pPr>
            <a:r>
              <a:rPr lang="en-US" sz="1900" b="0" i="0" u="none" strike="noStrike" baseline="0" dirty="0">
                <a:highlight>
                  <a:srgbClr val="800080"/>
                </a:highlight>
                <a:latin typeface="CMSSBX10"/>
              </a:rPr>
              <a:t>Step 6: </a:t>
            </a:r>
            <a:r>
              <a:rPr lang="en-US" sz="1900" b="0" i="0" u="none" strike="noStrike" baseline="0" dirty="0">
                <a:latin typeface="CMSS10"/>
              </a:rPr>
              <a:t>Determine the smallest cost element not covered by the straight lines. Subtract this smallest cost element from all the uncovered elements and add this to all those elements which are lying in the intersection of these straight lines and do not change the remaining elements which lie on the straight lines.</a:t>
            </a:r>
          </a:p>
          <a:p>
            <a:pPr marL="0" indent="0" algn="l">
              <a:buNone/>
            </a:pPr>
            <a:r>
              <a:rPr lang="en-US" sz="1900" b="0" i="0" u="none" strike="noStrike" baseline="0" dirty="0">
                <a:highlight>
                  <a:srgbClr val="800080"/>
                </a:highlight>
                <a:latin typeface="CMSSBX10"/>
              </a:rPr>
              <a:t>Step 7: </a:t>
            </a:r>
            <a:r>
              <a:rPr lang="en-US" sz="1900" b="0" i="0" u="none" strike="noStrike" baseline="0" dirty="0">
                <a:latin typeface="CMSS10"/>
              </a:rPr>
              <a:t>Repeat steps (1) to (6), until an optimum assignment is </a:t>
            </a:r>
            <a:r>
              <a:rPr lang="en-IN" sz="1900" b="0" i="0" u="none" strike="noStrike" baseline="0" dirty="0">
                <a:latin typeface="CMSS10"/>
              </a:rPr>
              <a:t>obtained.</a:t>
            </a:r>
          </a:p>
        </p:txBody>
      </p:sp>
    </p:spTree>
    <p:extLst>
      <p:ext uri="{BB962C8B-B14F-4D97-AF65-F5344CB8AC3E}">
        <p14:creationId xmlns:p14="http://schemas.microsoft.com/office/powerpoint/2010/main" val="1413876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3673</TotalTime>
  <Words>725</Words>
  <Application>Microsoft Office PowerPoint</Application>
  <PresentationFormat>A3 Paper (297x420 mm)</PresentationFormat>
  <Paragraphs>25</Paragraphs>
  <Slides>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vt:i4>
      </vt:variant>
    </vt:vector>
  </HeadingPairs>
  <TitlesOfParts>
    <vt:vector size="12" baseType="lpstr">
      <vt:lpstr>Algerian</vt:lpstr>
      <vt:lpstr>Arial</vt:lpstr>
      <vt:lpstr>Calibri</vt:lpstr>
      <vt:lpstr>Calibri Light</vt:lpstr>
      <vt:lpstr>CMSS10</vt:lpstr>
      <vt:lpstr>CMSS12</vt:lpstr>
      <vt:lpstr>CMSS8</vt:lpstr>
      <vt:lpstr>CMSSBX10</vt:lpstr>
      <vt:lpstr>Times New Roman</vt:lpstr>
      <vt:lpstr>Celestial</vt:lpstr>
      <vt:lpstr>Applications of Matrices in Assignment Problem</vt:lpstr>
      <vt:lpstr>ASSIGMENT ALGORITHM (OR) HUNGARIAN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Sukanya menon</dc:creator>
  <cp:lastModifiedBy>Eshan Kalp Trivedi</cp:lastModifiedBy>
  <cp:revision>56</cp:revision>
  <dcterms:created xsi:type="dcterms:W3CDTF">2020-03-20T04:35:33Z</dcterms:created>
  <dcterms:modified xsi:type="dcterms:W3CDTF">2022-01-21T13:18:39Z</dcterms:modified>
</cp:coreProperties>
</file>