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
  </p:notesMasterIdLst>
  <p:sldIdLst>
    <p:sldId id="258" r:id="rId2"/>
    <p:sldId id="259" r:id="rId3"/>
  </p:sldIdLst>
  <p:sldSz cx="12801600" cy="9601200" type="A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83B8C3-E789-4293-80AF-6E223F8B53B8}">
          <p14:sldIdLst/>
        </p14:section>
        <p14:section name="Untitled Section" id="{DD4538E3-A731-4D22-AD66-FD535DD61225}">
          <p14:sldIdLst>
            <p14:sldId id="258"/>
            <p14:sldId id="25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1A00"/>
    <a:srgbClr val="55FB21"/>
    <a:srgbClr val="F83324"/>
    <a:srgbClr val="F3F3F2"/>
    <a:srgbClr val="F9B1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94660"/>
  </p:normalViewPr>
  <p:slideViewPr>
    <p:cSldViewPr snapToGrid="0">
      <p:cViewPr>
        <p:scale>
          <a:sx n="50" d="100"/>
          <a:sy n="50" d="100"/>
        </p:scale>
        <p:origin x="1248" y="-20"/>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CC6F8A9-5D18-477B-AE0C-6DAA1761E4F8}" type="datetimeFigureOut">
              <a:rPr lang="en-IN" smtClean="0"/>
              <a:t>23-01-2022</a:t>
            </a:fld>
            <a:endParaRPr lang="en-IN" dirty="0"/>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B3A4D4A-CAF5-440E-8282-E9CFFED5759F}" type="slidenum">
              <a:rPr lang="en-IN" smtClean="0"/>
              <a:t>‹#›</a:t>
            </a:fld>
            <a:endParaRPr lang="en-IN" dirty="0"/>
          </a:p>
        </p:txBody>
      </p:sp>
    </p:spTree>
    <p:extLst>
      <p:ext uri="{BB962C8B-B14F-4D97-AF65-F5344CB8AC3E}">
        <p14:creationId xmlns:p14="http://schemas.microsoft.com/office/powerpoint/2010/main" val="2776610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B3A4D4A-CAF5-440E-8282-E9CFFED5759F}" type="slidenum">
              <a:rPr lang="en-IN" smtClean="0"/>
              <a:t>1</a:t>
            </a:fld>
            <a:endParaRPr lang="en-IN" dirty="0"/>
          </a:p>
        </p:txBody>
      </p:sp>
    </p:spTree>
    <p:extLst>
      <p:ext uri="{BB962C8B-B14F-4D97-AF65-F5344CB8AC3E}">
        <p14:creationId xmlns:p14="http://schemas.microsoft.com/office/powerpoint/2010/main" val="2182709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B3A4D4A-CAF5-440E-8282-E9CFFED5759F}" type="slidenum">
              <a:rPr lang="en-IN" smtClean="0"/>
              <a:t>2</a:t>
            </a:fld>
            <a:endParaRPr lang="en-IN" dirty="0"/>
          </a:p>
        </p:txBody>
      </p:sp>
    </p:spTree>
    <p:extLst>
      <p:ext uri="{BB962C8B-B14F-4D97-AF65-F5344CB8AC3E}">
        <p14:creationId xmlns:p14="http://schemas.microsoft.com/office/powerpoint/2010/main" val="997133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888361" y="883313"/>
            <a:ext cx="7322515" cy="732091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132449" y="1537743"/>
            <a:ext cx="10834340" cy="6152983"/>
          </a:xfrm>
        </p:spPr>
        <p:txBody>
          <a:bodyPr anchor="ctr">
            <a:noAutofit/>
          </a:bodyPr>
          <a:lstStyle>
            <a:lvl1pPr algn="ctr">
              <a:defRPr sz="10500" spc="840" baseline="0"/>
            </a:lvl1pPr>
          </a:lstStyle>
          <a:p>
            <a:r>
              <a:rPr lang="en-US"/>
              <a:t>Click to edit Master title style</a:t>
            </a:r>
            <a:endParaRPr lang="en-US" dirty="0"/>
          </a:p>
        </p:txBody>
      </p:sp>
      <p:sp>
        <p:nvSpPr>
          <p:cNvPr id="3" name="Subtitle 2"/>
          <p:cNvSpPr>
            <a:spLocks noGrp="1"/>
          </p:cNvSpPr>
          <p:nvPr>
            <p:ph type="subTitle" idx="1"/>
          </p:nvPr>
        </p:nvSpPr>
        <p:spPr>
          <a:xfrm>
            <a:off x="2325798" y="8370876"/>
            <a:ext cx="8447642" cy="1039191"/>
          </a:xfrm>
        </p:spPr>
        <p:txBody>
          <a:bodyPr anchor="t">
            <a:normAutofit/>
          </a:bodyPr>
          <a:lstStyle>
            <a:lvl1pPr marL="0" indent="0" algn="ctr">
              <a:lnSpc>
                <a:spcPct val="100000"/>
              </a:lnSpc>
              <a:buNone/>
              <a:defRPr sz="2100" b="1" i="0" cap="all" spc="420" baseline="0">
                <a:solidFill>
                  <a:schemeClr val="tx2"/>
                </a:solidFill>
              </a:defRPr>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a:xfrm>
            <a:off x="1132449" y="8925951"/>
            <a:ext cx="2446209" cy="487847"/>
          </a:xfrm>
        </p:spPr>
        <p:txBody>
          <a:bodyPr/>
          <a:lstStyle>
            <a:lvl1pPr>
              <a:defRPr baseline="0">
                <a:solidFill>
                  <a:schemeClr val="accent1">
                    <a:lumMod val="50000"/>
                  </a:schemeClr>
                </a:solidFill>
              </a:defRPr>
            </a:lvl1pPr>
          </a:lstStyle>
          <a:p>
            <a:fld id="{8CBEBE6C-DF97-4D35-8070-789305717279}" type="datetimeFigureOut">
              <a:rPr lang="en-IN" smtClean="0"/>
              <a:t>23-01-2022</a:t>
            </a:fld>
            <a:endParaRPr lang="en-IN" dirty="0"/>
          </a:p>
        </p:txBody>
      </p:sp>
      <p:sp>
        <p:nvSpPr>
          <p:cNvPr id="5" name="Footer Placeholder 4"/>
          <p:cNvSpPr>
            <a:spLocks noGrp="1"/>
          </p:cNvSpPr>
          <p:nvPr>
            <p:ph type="ftr" sz="quarter" idx="11"/>
          </p:nvPr>
        </p:nvSpPr>
        <p:spPr>
          <a:xfrm>
            <a:off x="4389349" y="8925951"/>
            <a:ext cx="4320540" cy="484114"/>
          </a:xfrm>
        </p:spPr>
        <p:txBody>
          <a:bodyPr/>
          <a:lstStyle>
            <a:lvl1pPr>
              <a:defRPr baseline="0">
                <a:solidFill>
                  <a:schemeClr val="accent1">
                    <a:lumMod val="50000"/>
                  </a:schemeClr>
                </a:solidFill>
              </a:defRPr>
            </a:lvl1pPr>
          </a:lstStyle>
          <a:p>
            <a:endParaRPr lang="en-IN" dirty="0"/>
          </a:p>
        </p:txBody>
      </p:sp>
      <p:sp>
        <p:nvSpPr>
          <p:cNvPr id="6" name="Slide Number Placeholder 5"/>
          <p:cNvSpPr>
            <a:spLocks noGrp="1"/>
          </p:cNvSpPr>
          <p:nvPr>
            <p:ph type="sldNum" sz="quarter" idx="12"/>
          </p:nvPr>
        </p:nvSpPr>
        <p:spPr>
          <a:xfrm>
            <a:off x="9520580" y="8925951"/>
            <a:ext cx="2446209" cy="484114"/>
          </a:xfrm>
        </p:spPr>
        <p:txBody>
          <a:bodyPr/>
          <a:lstStyle>
            <a:lvl1pPr>
              <a:defRPr baseline="0">
                <a:solidFill>
                  <a:schemeClr val="accent1">
                    <a:lumMod val="50000"/>
                  </a:schemeClr>
                </a:solidFill>
              </a:defRPr>
            </a:lvl1pPr>
          </a:lstStyle>
          <a:p>
            <a:fld id="{66C14478-7FF6-4BB6-A760-F3EAA79C3071}" type="slidenum">
              <a:rPr lang="en-IN" smtClean="0"/>
              <a:t>‹#›</a:t>
            </a:fld>
            <a:endParaRPr lang="en-IN" dirty="0"/>
          </a:p>
        </p:txBody>
      </p:sp>
      <p:sp>
        <p:nvSpPr>
          <p:cNvPr id="13" name="Rectangle 12"/>
          <p:cNvSpPr/>
          <p:nvPr/>
        </p:nvSpPr>
        <p:spPr>
          <a:xfrm>
            <a:off x="0" y="0"/>
            <a:ext cx="297637" cy="960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97637" cy="960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620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EBE6C-DF97-4D35-8070-789305717279}" type="datetimeFigureOut">
              <a:rPr lang="en-IN" smtClean="0"/>
              <a:t>23-01-2022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97992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55675" y="535340"/>
            <a:ext cx="2480702" cy="78405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20164" y="535340"/>
            <a:ext cx="8133324" cy="7840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EBE6C-DF97-4D35-8070-789305717279}" type="datetimeFigureOut">
              <a:rPr lang="en-IN" smtClean="0"/>
              <a:t>23-01-2022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22093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EBE6C-DF97-4D35-8070-789305717279}" type="datetimeFigureOut">
              <a:rPr lang="en-IN" smtClean="0"/>
              <a:t>23-01-2022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419957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1" y="0"/>
            <a:ext cx="2955371" cy="96012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3405077" y="1503445"/>
            <a:ext cx="8596424" cy="5690478"/>
          </a:xfrm>
        </p:spPr>
        <p:txBody>
          <a:bodyPr anchor="b">
            <a:normAutofit/>
          </a:bodyPr>
          <a:lstStyle>
            <a:lvl1pPr>
              <a:defRPr sz="8820" spc="84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05077" y="7223696"/>
            <a:ext cx="7368362" cy="1331589"/>
          </a:xfrm>
        </p:spPr>
        <p:txBody>
          <a:bodyPr>
            <a:normAutofit/>
          </a:bodyPr>
          <a:lstStyle>
            <a:lvl1pPr marL="0" indent="0">
              <a:lnSpc>
                <a:spcPct val="100000"/>
              </a:lnSpc>
              <a:buNone/>
              <a:defRPr sz="2100" b="1" i="0" cap="all" spc="420" baseline="0">
                <a:solidFill>
                  <a:schemeClr val="accent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398374" y="8925951"/>
            <a:ext cx="1568644" cy="487847"/>
          </a:xfrm>
        </p:spPr>
        <p:txBody>
          <a:bodyPr/>
          <a:lstStyle>
            <a:lvl1pPr>
              <a:defRPr baseline="0">
                <a:solidFill>
                  <a:schemeClr val="tx2"/>
                </a:solidFill>
              </a:defRPr>
            </a:lvl1pPr>
          </a:lstStyle>
          <a:p>
            <a:fld id="{8CBEBE6C-DF97-4D35-8070-789305717279}" type="datetimeFigureOut">
              <a:rPr lang="en-IN" smtClean="0"/>
              <a:t>23-01-2022</a:t>
            </a:fld>
            <a:endParaRPr lang="en-IN" dirty="0"/>
          </a:p>
        </p:txBody>
      </p:sp>
      <p:sp>
        <p:nvSpPr>
          <p:cNvPr id="5" name="Footer Placeholder 4"/>
          <p:cNvSpPr>
            <a:spLocks noGrp="1"/>
          </p:cNvSpPr>
          <p:nvPr>
            <p:ph type="ftr" sz="quarter" idx="11"/>
          </p:nvPr>
        </p:nvSpPr>
        <p:spPr>
          <a:xfrm>
            <a:off x="5543017" y="8925951"/>
            <a:ext cx="4320540" cy="484114"/>
          </a:xfrm>
        </p:spPr>
        <p:txBody>
          <a:bodyPr/>
          <a:lstStyle>
            <a:lvl1pPr>
              <a:defRPr baseline="0">
                <a:solidFill>
                  <a:schemeClr val="tx2"/>
                </a:solidFill>
              </a:defRPr>
            </a:lvl1pPr>
          </a:lstStyle>
          <a:p>
            <a:endParaRPr lang="en-IN" dirty="0"/>
          </a:p>
        </p:txBody>
      </p:sp>
      <p:sp>
        <p:nvSpPr>
          <p:cNvPr id="6" name="Slide Number Placeholder 5"/>
          <p:cNvSpPr>
            <a:spLocks noGrp="1"/>
          </p:cNvSpPr>
          <p:nvPr>
            <p:ph type="sldNum" sz="quarter" idx="12"/>
          </p:nvPr>
        </p:nvSpPr>
        <p:spPr>
          <a:xfrm>
            <a:off x="10439556" y="8925951"/>
            <a:ext cx="1561945" cy="484114"/>
          </a:xfrm>
        </p:spPr>
        <p:txBody>
          <a:bodyPr/>
          <a:lstStyle>
            <a:lvl1pPr>
              <a:defRPr baseline="0">
                <a:solidFill>
                  <a:schemeClr val="tx2"/>
                </a:solidFill>
              </a:defRPr>
            </a:lvl1pPr>
          </a:lstStyle>
          <a:p>
            <a:fld id="{66C14478-7FF6-4BB6-A760-F3EAA79C3071}" type="slidenum">
              <a:rPr lang="en-IN" smtClean="0"/>
              <a:t>‹#›</a:t>
            </a:fld>
            <a:endParaRPr lang="en-IN" dirty="0"/>
          </a:p>
        </p:txBody>
      </p:sp>
      <p:sp>
        <p:nvSpPr>
          <p:cNvPr id="16" name="Freeform 11"/>
          <p:cNvSpPr/>
          <p:nvPr/>
        </p:nvSpPr>
        <p:spPr bwMode="auto">
          <a:xfrm>
            <a:off x="918101" y="0"/>
            <a:ext cx="1728551" cy="96012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1" y="0"/>
            <a:ext cx="2955371" cy="96012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718489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20165" y="3200400"/>
            <a:ext cx="5031029"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80184" y="3200400"/>
            <a:ext cx="5031029"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BEBE6C-DF97-4D35-8070-789305717279}" type="datetimeFigureOut">
              <a:rPr lang="en-IN" smtClean="0"/>
              <a:t>23-01-2022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318707581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0166" y="533402"/>
            <a:ext cx="10681335" cy="20909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18565" y="3079488"/>
            <a:ext cx="5056632" cy="885541"/>
          </a:xfrm>
        </p:spPr>
        <p:txBody>
          <a:bodyPr anchor="b">
            <a:noAutofit/>
          </a:bodyPr>
          <a:lstStyle>
            <a:lvl1pPr marL="0" indent="0">
              <a:lnSpc>
                <a:spcPct val="100000"/>
              </a:lnSpc>
              <a:buNone/>
              <a:defRPr sz="2520" b="1" cap="all" spc="210" baseline="0">
                <a:solidFill>
                  <a:schemeClr val="tx2"/>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1318565" y="4072743"/>
            <a:ext cx="5056632" cy="41949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65557" y="3079488"/>
            <a:ext cx="5056632" cy="885541"/>
          </a:xfrm>
        </p:spPr>
        <p:txBody>
          <a:bodyPr anchor="b">
            <a:noAutofit/>
          </a:bodyPr>
          <a:lstStyle>
            <a:lvl1pPr marL="0" indent="0">
              <a:lnSpc>
                <a:spcPct val="100000"/>
              </a:lnSpc>
              <a:buNone/>
              <a:defRPr sz="2520" b="1" cap="all" spc="210" baseline="0">
                <a:solidFill>
                  <a:schemeClr val="tx2"/>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6965557" y="4072743"/>
            <a:ext cx="5056632" cy="41949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BEBE6C-DF97-4D35-8070-789305717279}" type="datetimeFigureOut">
              <a:rPr lang="en-IN" smtClean="0"/>
              <a:t>23-01-2022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356302466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BEBE6C-DF97-4D35-8070-789305717279}" type="datetimeFigureOut">
              <a:rPr lang="en-IN" smtClean="0"/>
              <a:t>23-01-2022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565377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EBE6C-DF97-4D35-8070-789305717279}" type="datetimeFigureOut">
              <a:rPr lang="en-IN" smtClean="0"/>
              <a:t>23-01-2022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2034568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759304" y="0"/>
            <a:ext cx="5042297" cy="96012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754780" y="640081"/>
            <a:ext cx="3246720" cy="1675339"/>
          </a:xfrm>
        </p:spPr>
        <p:txBody>
          <a:bodyPr anchor="b">
            <a:normAutofit/>
          </a:bodyPr>
          <a:lstStyle>
            <a:lvl1pPr>
              <a:lnSpc>
                <a:spcPct val="100000"/>
              </a:lnSpc>
              <a:defRPr sz="2520" b="1" i="0" cap="all" spc="31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803303" y="1288528"/>
            <a:ext cx="6466340" cy="6979174"/>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54780" y="2437870"/>
            <a:ext cx="3246720" cy="5829830"/>
          </a:xfrm>
        </p:spPr>
        <p:txBody>
          <a:bodyPr>
            <a:normAutofit/>
          </a:bodyPr>
          <a:lstStyle>
            <a:lvl1pPr marL="0" indent="0">
              <a:lnSpc>
                <a:spcPct val="110000"/>
              </a:lnSpc>
              <a:spcBef>
                <a:spcPts val="1680"/>
              </a:spcBef>
              <a:buNone/>
              <a:defRPr sz="1960" baseline="0">
                <a:solidFill>
                  <a:schemeClr val="bg2"/>
                </a:solidFill>
              </a:defRPr>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a:xfrm>
            <a:off x="803305" y="8925951"/>
            <a:ext cx="1295022" cy="487847"/>
          </a:xfrm>
        </p:spPr>
        <p:txBody>
          <a:bodyPr/>
          <a:lstStyle/>
          <a:p>
            <a:fld id="{8CBEBE6C-DF97-4D35-8070-789305717279}" type="datetimeFigureOut">
              <a:rPr lang="en-IN" smtClean="0"/>
              <a:t>23-01-2022</a:t>
            </a:fld>
            <a:endParaRPr lang="en-IN" dirty="0"/>
          </a:p>
        </p:txBody>
      </p:sp>
      <p:sp>
        <p:nvSpPr>
          <p:cNvPr id="6" name="Footer Placeholder 5"/>
          <p:cNvSpPr>
            <a:spLocks noGrp="1"/>
          </p:cNvSpPr>
          <p:nvPr>
            <p:ph type="ftr" sz="quarter" idx="11"/>
          </p:nvPr>
        </p:nvSpPr>
        <p:spPr>
          <a:xfrm>
            <a:off x="2208802" y="8925951"/>
            <a:ext cx="3656288" cy="484114"/>
          </a:xfrm>
        </p:spPr>
        <p:txBody>
          <a:bodyPr/>
          <a:lstStyle/>
          <a:p>
            <a:endParaRPr lang="en-IN" dirty="0"/>
          </a:p>
        </p:txBody>
      </p:sp>
      <p:sp>
        <p:nvSpPr>
          <p:cNvPr id="7" name="Slide Number Placeholder 6"/>
          <p:cNvSpPr>
            <a:spLocks noGrp="1"/>
          </p:cNvSpPr>
          <p:nvPr>
            <p:ph type="sldNum" sz="quarter" idx="12"/>
          </p:nvPr>
        </p:nvSpPr>
        <p:spPr>
          <a:xfrm>
            <a:off x="5975565" y="8925951"/>
            <a:ext cx="1294079" cy="484114"/>
          </a:xfrm>
        </p:spPr>
        <p:txBody>
          <a:bodyPr/>
          <a:lstStyle/>
          <a:p>
            <a:fld id="{66C14478-7FF6-4BB6-A760-F3EAA79C3071}" type="slidenum">
              <a:rPr lang="en-IN" smtClean="0"/>
              <a:t>‹#›</a:t>
            </a:fld>
            <a:endParaRPr lang="en-IN" dirty="0"/>
          </a:p>
        </p:txBody>
      </p:sp>
      <p:sp>
        <p:nvSpPr>
          <p:cNvPr id="8" name="Rectangle 7"/>
          <p:cNvSpPr/>
          <p:nvPr/>
        </p:nvSpPr>
        <p:spPr>
          <a:xfrm>
            <a:off x="0" y="0"/>
            <a:ext cx="297637" cy="960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97637" cy="960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637457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97638" y="2"/>
            <a:ext cx="7723365" cy="9601199"/>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dirty="0"/>
              <a:t>Click icon to add picture</a:t>
            </a:r>
          </a:p>
        </p:txBody>
      </p:sp>
      <p:sp>
        <p:nvSpPr>
          <p:cNvPr id="11" name="Freeform 11" title="right scallop background shape"/>
          <p:cNvSpPr/>
          <p:nvPr/>
        </p:nvSpPr>
        <p:spPr bwMode="auto">
          <a:xfrm>
            <a:off x="7759304" y="0"/>
            <a:ext cx="5042297" cy="96012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97637" cy="960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754778" y="640080"/>
            <a:ext cx="3246723" cy="1675338"/>
          </a:xfrm>
        </p:spPr>
        <p:txBody>
          <a:bodyPr anchor="b">
            <a:normAutofit/>
          </a:bodyPr>
          <a:lstStyle>
            <a:lvl1pPr>
              <a:lnSpc>
                <a:spcPct val="100000"/>
              </a:lnSpc>
              <a:defRPr sz="2520" b="1" i="0" spc="31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754778" y="2437870"/>
            <a:ext cx="3246723" cy="5829830"/>
          </a:xfrm>
        </p:spPr>
        <p:txBody>
          <a:bodyPr>
            <a:normAutofit/>
          </a:bodyPr>
          <a:lstStyle>
            <a:lvl1pPr marL="0" indent="0">
              <a:lnSpc>
                <a:spcPct val="110000"/>
              </a:lnSpc>
              <a:spcBef>
                <a:spcPts val="1680"/>
              </a:spcBef>
              <a:buNone/>
              <a:defRPr sz="1960" baseline="0">
                <a:solidFill>
                  <a:schemeClr val="bg2"/>
                </a:solidFill>
              </a:defRPr>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a:xfrm>
            <a:off x="804248" y="8925951"/>
            <a:ext cx="1294079" cy="487847"/>
          </a:xfrm>
        </p:spPr>
        <p:txBody>
          <a:bodyPr/>
          <a:lstStyle/>
          <a:p>
            <a:fld id="{8CBEBE6C-DF97-4D35-8070-789305717279}" type="datetimeFigureOut">
              <a:rPr lang="en-IN" smtClean="0"/>
              <a:t>23-01-2022</a:t>
            </a:fld>
            <a:endParaRPr lang="en-IN" dirty="0"/>
          </a:p>
        </p:txBody>
      </p:sp>
      <p:sp>
        <p:nvSpPr>
          <p:cNvPr id="6" name="Footer Placeholder 5"/>
          <p:cNvSpPr>
            <a:spLocks noGrp="1"/>
          </p:cNvSpPr>
          <p:nvPr>
            <p:ph type="ftr" sz="quarter" idx="11"/>
          </p:nvPr>
        </p:nvSpPr>
        <p:spPr>
          <a:xfrm>
            <a:off x="2208802" y="8925951"/>
            <a:ext cx="3656288" cy="484114"/>
          </a:xfrm>
        </p:spPr>
        <p:txBody>
          <a:bodyPr/>
          <a:lstStyle/>
          <a:p>
            <a:endParaRPr lang="en-US" dirty="0"/>
          </a:p>
        </p:txBody>
      </p:sp>
      <p:sp>
        <p:nvSpPr>
          <p:cNvPr id="7" name="Slide Number Placeholder 6"/>
          <p:cNvSpPr>
            <a:spLocks noGrp="1"/>
          </p:cNvSpPr>
          <p:nvPr>
            <p:ph type="sldNum" sz="quarter" idx="12"/>
          </p:nvPr>
        </p:nvSpPr>
        <p:spPr>
          <a:xfrm>
            <a:off x="5958614" y="8925951"/>
            <a:ext cx="1326444" cy="484114"/>
          </a:xfrm>
        </p:spPr>
        <p:txBody>
          <a:bodyPr/>
          <a:lstStyle/>
          <a:p>
            <a:fld id="{66C14478-7FF6-4BB6-A760-F3EAA79C3071}" type="slidenum">
              <a:rPr lang="en-IN" smtClean="0"/>
              <a:t>‹#›</a:t>
            </a:fld>
            <a:endParaRPr lang="en-IN" dirty="0"/>
          </a:p>
        </p:txBody>
      </p:sp>
      <p:sp>
        <p:nvSpPr>
          <p:cNvPr id="13" name="Rectangle 12" title="left edge border"/>
          <p:cNvSpPr/>
          <p:nvPr/>
        </p:nvSpPr>
        <p:spPr>
          <a:xfrm>
            <a:off x="0" y="0"/>
            <a:ext cx="297637" cy="960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846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4261" y="535339"/>
            <a:ext cx="10687239" cy="208898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14261" y="3200404"/>
            <a:ext cx="10687239" cy="50310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4261" y="8925951"/>
            <a:ext cx="2446209" cy="487847"/>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8CBEBE6C-DF97-4D35-8070-789305717279}" type="datetimeFigureOut">
              <a:rPr lang="en-IN" smtClean="0"/>
              <a:t>23-01-2022</a:t>
            </a:fld>
            <a:endParaRPr lang="en-IN" dirty="0"/>
          </a:p>
        </p:txBody>
      </p:sp>
      <p:sp>
        <p:nvSpPr>
          <p:cNvPr id="5" name="Footer Placeholder 4"/>
          <p:cNvSpPr>
            <a:spLocks noGrp="1"/>
          </p:cNvSpPr>
          <p:nvPr>
            <p:ph type="ftr" sz="quarter" idx="3"/>
          </p:nvPr>
        </p:nvSpPr>
        <p:spPr>
          <a:xfrm>
            <a:off x="4240530" y="8925951"/>
            <a:ext cx="4320540" cy="484114"/>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IN" dirty="0"/>
          </a:p>
        </p:txBody>
      </p:sp>
      <p:sp>
        <p:nvSpPr>
          <p:cNvPr id="6" name="Slide Number Placeholder 5"/>
          <p:cNvSpPr>
            <a:spLocks noGrp="1"/>
          </p:cNvSpPr>
          <p:nvPr>
            <p:ph type="sldNum" sz="quarter" idx="4"/>
          </p:nvPr>
        </p:nvSpPr>
        <p:spPr>
          <a:xfrm>
            <a:off x="9041132" y="8925951"/>
            <a:ext cx="2960369" cy="484114"/>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66C14478-7FF6-4BB6-A760-F3EAA79C3071}" type="slidenum">
              <a:rPr lang="en-IN" smtClean="0"/>
              <a:t>‹#›</a:t>
            </a:fld>
            <a:endParaRPr lang="en-IN" dirty="0"/>
          </a:p>
        </p:txBody>
      </p:sp>
      <p:sp>
        <p:nvSpPr>
          <p:cNvPr id="12" name="Rectangle 11"/>
          <p:cNvSpPr/>
          <p:nvPr/>
        </p:nvSpPr>
        <p:spPr>
          <a:xfrm>
            <a:off x="12503963" y="0"/>
            <a:ext cx="297637" cy="960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12503963" y="0"/>
            <a:ext cx="297637" cy="960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950726" cy="96012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45821458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60120" rtl="0" eaLnBrk="1" latinLnBrk="0" hangingPunct="1">
        <a:lnSpc>
          <a:spcPct val="90000"/>
        </a:lnSpc>
        <a:spcBef>
          <a:spcPct val="0"/>
        </a:spcBef>
        <a:buNone/>
        <a:defRPr sz="7140" kern="1200" cap="all" spc="210" baseline="0">
          <a:solidFill>
            <a:schemeClr val="tx2"/>
          </a:solidFill>
          <a:latin typeface="+mj-lt"/>
          <a:ea typeface="+mj-ea"/>
          <a:cs typeface="+mj-cs"/>
        </a:defRPr>
      </a:lvl1pPr>
    </p:titleStyle>
    <p:bodyStyle>
      <a:lvl1pPr marL="320040" indent="-320040" algn="l" defTabSz="960120" rtl="0" eaLnBrk="1" latinLnBrk="0" hangingPunct="1">
        <a:lnSpc>
          <a:spcPct val="110000"/>
        </a:lnSpc>
        <a:spcBef>
          <a:spcPts val="980"/>
        </a:spcBef>
        <a:buClr>
          <a:schemeClr val="tx2"/>
        </a:buClr>
        <a:buFont typeface="Arial" panose="020B0604020202020204" pitchFamily="34" charset="0"/>
        <a:buChar char="•"/>
        <a:defRPr sz="2800" kern="1200">
          <a:solidFill>
            <a:schemeClr val="tx1">
              <a:lumMod val="65000"/>
              <a:lumOff val="35000"/>
            </a:schemeClr>
          </a:solidFill>
          <a:latin typeface="+mn-lt"/>
          <a:ea typeface="+mn-ea"/>
          <a:cs typeface="+mn-cs"/>
        </a:defRPr>
      </a:lvl1pPr>
      <a:lvl2pPr marL="960120" indent="-320040" algn="l" defTabSz="960120" rtl="0" eaLnBrk="1" latinLnBrk="0" hangingPunct="1">
        <a:lnSpc>
          <a:spcPct val="110000"/>
        </a:lnSpc>
        <a:spcBef>
          <a:spcPts val="980"/>
        </a:spcBef>
        <a:buClr>
          <a:schemeClr val="tx2"/>
        </a:buClr>
        <a:buFont typeface="Gill Sans MT" panose="020B0502020104020203" pitchFamily="34" charset="0"/>
        <a:buChar char="–"/>
        <a:defRPr sz="2520" kern="1200">
          <a:solidFill>
            <a:schemeClr val="tx1">
              <a:lumMod val="65000"/>
              <a:lumOff val="35000"/>
            </a:schemeClr>
          </a:solidFill>
          <a:latin typeface="+mn-lt"/>
          <a:ea typeface="+mn-ea"/>
          <a:cs typeface="+mn-cs"/>
        </a:defRPr>
      </a:lvl2pPr>
      <a:lvl3pPr marL="1600200" indent="-320040" algn="l" defTabSz="960120" rtl="0" eaLnBrk="1" latinLnBrk="0" hangingPunct="1">
        <a:lnSpc>
          <a:spcPct val="110000"/>
        </a:lnSpc>
        <a:spcBef>
          <a:spcPts val="980"/>
        </a:spcBef>
        <a:buClr>
          <a:schemeClr val="tx2"/>
        </a:buClr>
        <a:buFont typeface="Arial" panose="020B0604020202020204" pitchFamily="34" charset="0"/>
        <a:buChar char="•"/>
        <a:defRPr sz="2240" kern="1200">
          <a:solidFill>
            <a:schemeClr val="tx1">
              <a:lumMod val="65000"/>
              <a:lumOff val="35000"/>
            </a:schemeClr>
          </a:solidFill>
          <a:latin typeface="+mn-lt"/>
          <a:ea typeface="+mn-ea"/>
          <a:cs typeface="+mn-cs"/>
        </a:defRPr>
      </a:lvl3pPr>
      <a:lvl4pPr marL="2240280" indent="-320040" algn="l" defTabSz="960120" rtl="0" eaLnBrk="1" latinLnBrk="0" hangingPunct="1">
        <a:lnSpc>
          <a:spcPct val="110000"/>
        </a:lnSpc>
        <a:spcBef>
          <a:spcPts val="980"/>
        </a:spcBef>
        <a:buClr>
          <a:schemeClr val="tx2"/>
        </a:buClr>
        <a:buFont typeface="Gill Sans MT" panose="020B0502020104020203" pitchFamily="34" charset="0"/>
        <a:buChar char="–"/>
        <a:defRPr sz="1960" kern="1200">
          <a:solidFill>
            <a:schemeClr val="tx1">
              <a:lumMod val="65000"/>
              <a:lumOff val="35000"/>
            </a:schemeClr>
          </a:solidFill>
          <a:latin typeface="+mn-lt"/>
          <a:ea typeface="+mn-ea"/>
          <a:cs typeface="+mn-cs"/>
        </a:defRPr>
      </a:lvl4pPr>
      <a:lvl5pPr marL="2880360" indent="-320040" algn="l" defTabSz="960120" rtl="0" eaLnBrk="1" latinLnBrk="0" hangingPunct="1">
        <a:lnSpc>
          <a:spcPct val="110000"/>
        </a:lnSpc>
        <a:spcBef>
          <a:spcPts val="980"/>
        </a:spcBef>
        <a:buClr>
          <a:schemeClr val="tx2"/>
        </a:buClr>
        <a:buFont typeface="Arial" panose="020B0604020202020204" pitchFamily="34" charset="0"/>
        <a:buChar char="•"/>
        <a:defRPr sz="1960" kern="1200">
          <a:solidFill>
            <a:schemeClr val="tx1">
              <a:lumMod val="65000"/>
              <a:lumOff val="35000"/>
            </a:schemeClr>
          </a:solidFill>
          <a:latin typeface="+mn-lt"/>
          <a:ea typeface="+mn-ea"/>
          <a:cs typeface="+mn-cs"/>
        </a:defRPr>
      </a:lvl5pPr>
      <a:lvl6pPr marL="3520440" indent="-320040" algn="l" defTabSz="960120" rtl="0" eaLnBrk="1" latinLnBrk="0" hangingPunct="1">
        <a:lnSpc>
          <a:spcPct val="110000"/>
        </a:lnSpc>
        <a:spcBef>
          <a:spcPts val="980"/>
        </a:spcBef>
        <a:buClr>
          <a:schemeClr val="tx2"/>
        </a:buClr>
        <a:buFont typeface="Gill Sans MT" panose="020B0502020104020203" pitchFamily="34" charset="0"/>
        <a:buChar char="–"/>
        <a:defRPr sz="1960" kern="1200">
          <a:solidFill>
            <a:schemeClr val="tx1">
              <a:lumMod val="65000"/>
              <a:lumOff val="35000"/>
            </a:schemeClr>
          </a:solidFill>
          <a:latin typeface="+mn-lt"/>
          <a:ea typeface="+mn-ea"/>
          <a:cs typeface="+mn-cs"/>
        </a:defRPr>
      </a:lvl6pPr>
      <a:lvl7pPr marL="4160520" indent="-320040" algn="l" defTabSz="960120" rtl="0" eaLnBrk="1" latinLnBrk="0" hangingPunct="1">
        <a:lnSpc>
          <a:spcPct val="110000"/>
        </a:lnSpc>
        <a:spcBef>
          <a:spcPts val="980"/>
        </a:spcBef>
        <a:buClr>
          <a:schemeClr val="tx2"/>
        </a:buClr>
        <a:buFont typeface="Arial" panose="020B0604020202020204" pitchFamily="34" charset="0"/>
        <a:buChar char="•"/>
        <a:defRPr sz="1960" kern="1200">
          <a:solidFill>
            <a:schemeClr val="tx1">
              <a:lumMod val="65000"/>
              <a:lumOff val="35000"/>
            </a:schemeClr>
          </a:solidFill>
          <a:latin typeface="+mn-lt"/>
          <a:ea typeface="+mn-ea"/>
          <a:cs typeface="+mn-cs"/>
        </a:defRPr>
      </a:lvl7pPr>
      <a:lvl8pPr marL="4800600" indent="-320040" algn="l" defTabSz="960120" rtl="0" eaLnBrk="1" latinLnBrk="0" hangingPunct="1">
        <a:lnSpc>
          <a:spcPct val="110000"/>
        </a:lnSpc>
        <a:spcBef>
          <a:spcPts val="980"/>
        </a:spcBef>
        <a:buClr>
          <a:schemeClr val="tx2"/>
        </a:buClr>
        <a:buFont typeface="Gill Sans MT" panose="020B0502020104020203" pitchFamily="34" charset="0"/>
        <a:buChar char="–"/>
        <a:defRPr sz="1960" kern="1200" baseline="0">
          <a:solidFill>
            <a:schemeClr val="tx1">
              <a:lumMod val="65000"/>
              <a:lumOff val="35000"/>
            </a:schemeClr>
          </a:solidFill>
          <a:latin typeface="+mn-lt"/>
          <a:ea typeface="+mn-ea"/>
          <a:cs typeface="+mn-cs"/>
        </a:defRPr>
      </a:lvl8pPr>
      <a:lvl9pPr marL="5440680" indent="-320040" algn="l" defTabSz="960120" rtl="0" eaLnBrk="1" latinLnBrk="0" hangingPunct="1">
        <a:lnSpc>
          <a:spcPct val="110000"/>
        </a:lnSpc>
        <a:spcBef>
          <a:spcPts val="980"/>
        </a:spcBef>
        <a:buClr>
          <a:schemeClr val="tx2"/>
        </a:buClr>
        <a:buFont typeface="Arial" panose="020B0604020202020204" pitchFamily="34" charset="0"/>
        <a:buChar char="•"/>
        <a:defRPr sz="1960" kern="1200" baseline="0">
          <a:solidFill>
            <a:schemeClr val="tx1">
              <a:lumMod val="65000"/>
              <a:lumOff val="35000"/>
            </a:schemeClr>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athworld.wolfram.com/CartesianCoordinates.html" TargetMode="External"/><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a:extLst>
              <a:ext uri="{FF2B5EF4-FFF2-40B4-BE49-F238E27FC236}">
                <a16:creationId xmlns:a16="http://schemas.microsoft.com/office/drawing/2014/main" id="{FC0AE158-2DA7-42D2-AAC5-BE89365BA6FF}"/>
              </a:ext>
            </a:extLst>
          </p:cNvPr>
          <p:cNvSpPr txBox="1">
            <a:spLocks/>
          </p:cNvSpPr>
          <p:nvPr/>
        </p:nvSpPr>
        <p:spPr>
          <a:xfrm>
            <a:off x="990600" y="158304"/>
            <a:ext cx="10881360" cy="1077625"/>
          </a:xfrm>
          <a:prstGeom prst="rect">
            <a:avLst/>
          </a:prstGeom>
        </p:spPr>
        <p:txBody>
          <a:bodyPr vert="horz" lIns="91440" tIns="45720" rIns="91440" bIns="45720" rtlCol="0" anchor="ctr">
            <a:noAutofit/>
          </a:bodyPr>
          <a:lstStyle>
            <a:lvl1pPr algn="l" defTabSz="1280160" rtl="0" eaLnBrk="1" latinLnBrk="0" hangingPunct="1">
              <a:lnSpc>
                <a:spcPct val="90000"/>
              </a:lnSpc>
              <a:spcBef>
                <a:spcPct val="0"/>
              </a:spcBef>
              <a:buNone/>
              <a:defRPr sz="588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spcBef>
                <a:spcPts val="0"/>
              </a:spcBef>
            </a:pPr>
            <a:r>
              <a:rPr lang="en-US" sz="1050" b="1" dirty="0">
                <a:solidFill>
                  <a:srgbClr val="000000"/>
                </a:solidFill>
                <a:latin typeface="Times New Roman" panose="02020603050405020304" pitchFamily="18" charset="0"/>
              </a:rPr>
              <a:t>       K. J. Somaiya College of Engineering, Mumbai – 400 077</a:t>
            </a:r>
            <a:endParaRPr lang="en-US" sz="1050" dirty="0">
              <a:solidFill>
                <a:srgbClr val="222222"/>
              </a:solidFill>
              <a:latin typeface="Arial" panose="020B0604020202020204" pitchFamily="34" charset="0"/>
            </a:endParaRPr>
          </a:p>
          <a:p>
            <a:pPr algn="ctr">
              <a:spcBef>
                <a:spcPts val="0"/>
              </a:spcBef>
            </a:pPr>
            <a:r>
              <a:rPr lang="en-US" sz="1050" dirty="0">
                <a:solidFill>
                  <a:srgbClr val="000000"/>
                </a:solidFill>
                <a:latin typeface="Times New Roman" panose="02020603050405020304" pitchFamily="18" charset="0"/>
              </a:rPr>
              <a:t>(A Constituent College of </a:t>
            </a:r>
            <a:r>
              <a:rPr lang="en-US" sz="1050" dirty="0" err="1">
                <a:solidFill>
                  <a:srgbClr val="000000"/>
                </a:solidFill>
                <a:latin typeface="Times New Roman" panose="02020603050405020304" pitchFamily="18" charset="0"/>
              </a:rPr>
              <a:t>Somaiya</a:t>
            </a:r>
            <a:r>
              <a:rPr lang="en-US" sz="1050" dirty="0">
                <a:solidFill>
                  <a:srgbClr val="000000"/>
                </a:solidFill>
                <a:latin typeface="Times New Roman" panose="02020603050405020304" pitchFamily="18" charset="0"/>
              </a:rPr>
              <a:t> </a:t>
            </a:r>
            <a:r>
              <a:rPr lang="en-US" sz="1050" dirty="0" err="1">
                <a:solidFill>
                  <a:srgbClr val="000000"/>
                </a:solidFill>
                <a:latin typeface="Times New Roman" panose="02020603050405020304" pitchFamily="18" charset="0"/>
              </a:rPr>
              <a:t>Vidyavihar</a:t>
            </a:r>
            <a:r>
              <a:rPr lang="en-US" sz="1050" dirty="0">
                <a:solidFill>
                  <a:srgbClr val="000000"/>
                </a:solidFill>
                <a:latin typeface="Times New Roman" panose="02020603050405020304" pitchFamily="18" charset="0"/>
              </a:rPr>
              <a:t> University)</a:t>
            </a:r>
            <a:br>
              <a:rPr lang="en-US" sz="1050" dirty="0">
                <a:solidFill>
                  <a:srgbClr val="000000"/>
                </a:solidFill>
                <a:latin typeface="Times New Roman" panose="02020603050405020304" pitchFamily="18" charset="0"/>
              </a:rPr>
            </a:br>
            <a:r>
              <a:rPr lang="en-US" sz="1050" b="1" dirty="0">
                <a:solidFill>
                  <a:srgbClr val="000000"/>
                </a:solidFill>
                <a:latin typeface="Times New Roman" panose="02020603050405020304" pitchFamily="18" charset="0"/>
              </a:rPr>
              <a:t>       Dept. of  Science and Humanities</a:t>
            </a:r>
            <a:endParaRPr lang="en-US" sz="1050" dirty="0">
              <a:solidFill>
                <a:srgbClr val="222222"/>
              </a:solidFill>
              <a:latin typeface="Arial" panose="020B0604020202020204" pitchFamily="34" charset="0"/>
            </a:endParaRPr>
          </a:p>
          <a:p>
            <a:pPr algn="ctr">
              <a:spcBef>
                <a:spcPts val="0"/>
              </a:spcBef>
            </a:pPr>
            <a:r>
              <a:rPr lang="en-US" sz="1050" b="1" dirty="0">
                <a:solidFill>
                  <a:srgbClr val="000000"/>
                </a:solidFill>
                <a:latin typeface="Times New Roman" panose="02020603050405020304" pitchFamily="18" charset="0"/>
              </a:rPr>
              <a:t>       F.Y. B. Tech. Semester –I  (2021-22) </a:t>
            </a:r>
            <a:endParaRPr lang="en-US" sz="1050" dirty="0">
              <a:solidFill>
                <a:srgbClr val="222222"/>
              </a:solidFill>
              <a:latin typeface="Arial" panose="020B0604020202020204" pitchFamily="34" charset="0"/>
            </a:endParaRPr>
          </a:p>
          <a:p>
            <a:pPr algn="ctr">
              <a:spcBef>
                <a:spcPts val="0"/>
              </a:spcBef>
              <a:spcAft>
                <a:spcPts val="0"/>
              </a:spcAft>
            </a:pPr>
            <a:r>
              <a:rPr lang="en-US" sz="1050" b="1" dirty="0">
                <a:solidFill>
                  <a:srgbClr val="000000"/>
                </a:solidFill>
                <a:latin typeface="Times New Roman" panose="02020603050405020304" pitchFamily="18" charset="0"/>
              </a:rPr>
              <a:t>       Applied Mathematics-I</a:t>
            </a:r>
            <a:endParaRPr lang="en-US" sz="1050" dirty="0">
              <a:solidFill>
                <a:srgbClr val="222222"/>
              </a:solidFill>
              <a:latin typeface="Arial" panose="020B0604020202020204" pitchFamily="34" charset="0"/>
            </a:endParaRPr>
          </a:p>
          <a:p>
            <a:pPr algn="ctr">
              <a:spcBef>
                <a:spcPts val="0"/>
              </a:spcBef>
              <a:spcAft>
                <a:spcPts val="0"/>
              </a:spcAft>
            </a:pPr>
            <a:r>
              <a:rPr lang="en-US" sz="1050" b="1" dirty="0">
                <a:solidFill>
                  <a:srgbClr val="000000"/>
                </a:solidFill>
                <a:latin typeface="Times New Roman" panose="02020603050405020304" pitchFamily="18" charset="0"/>
              </a:rPr>
              <a:t>     IA-II</a:t>
            </a:r>
            <a:endParaRPr lang="en-US" sz="1050" dirty="0">
              <a:solidFill>
                <a:srgbClr val="222222"/>
              </a:solidFill>
              <a:latin typeface="Arial" panose="020B0604020202020204" pitchFamily="34" charset="0"/>
            </a:endParaRPr>
          </a:p>
          <a:p>
            <a:pPr algn="ctr"/>
            <a:endParaRPr lang="en-US" sz="1050" dirty="0"/>
          </a:p>
        </p:txBody>
      </p:sp>
      <p:sp>
        <p:nvSpPr>
          <p:cNvPr id="2051" name="TextBox 2050">
            <a:extLst>
              <a:ext uri="{FF2B5EF4-FFF2-40B4-BE49-F238E27FC236}">
                <a16:creationId xmlns:a16="http://schemas.microsoft.com/office/drawing/2014/main" id="{51A59722-B1D3-4ED5-A663-7B4608B50A18}"/>
              </a:ext>
            </a:extLst>
          </p:cNvPr>
          <p:cNvSpPr txBox="1"/>
          <p:nvPr/>
        </p:nvSpPr>
        <p:spPr>
          <a:xfrm>
            <a:off x="10614082" y="1036034"/>
            <a:ext cx="1895418" cy="623248"/>
          </a:xfrm>
          <a:prstGeom prst="rect">
            <a:avLst/>
          </a:prstGeom>
          <a:solidFill>
            <a:srgbClr val="F3F3F2"/>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sz="1150" b="1" dirty="0">
                <a:solidFill>
                  <a:schemeClr val="tx1"/>
                </a:solidFill>
              </a:rPr>
              <a:t>NAME : Meet Gala</a:t>
            </a:r>
          </a:p>
          <a:p>
            <a:r>
              <a:rPr lang="en-IN" sz="1150" b="1" dirty="0">
                <a:solidFill>
                  <a:schemeClr val="tx1"/>
                </a:solidFill>
              </a:rPr>
              <a:t>Roll No. : 16010121051</a:t>
            </a:r>
          </a:p>
          <a:p>
            <a:r>
              <a:rPr lang="en-IN" sz="1150" b="1" dirty="0">
                <a:solidFill>
                  <a:schemeClr val="tx1"/>
                </a:solidFill>
              </a:rPr>
              <a:t>DIV: A     BATCH:  A3</a:t>
            </a:r>
          </a:p>
        </p:txBody>
      </p:sp>
      <p:sp>
        <p:nvSpPr>
          <p:cNvPr id="2052" name="Rectangle 2051">
            <a:extLst>
              <a:ext uri="{FF2B5EF4-FFF2-40B4-BE49-F238E27FC236}">
                <a16:creationId xmlns:a16="http://schemas.microsoft.com/office/drawing/2014/main" id="{D2E0821B-1BF4-4CD6-8A9F-EF1931148CE7}"/>
              </a:ext>
            </a:extLst>
          </p:cNvPr>
          <p:cNvSpPr/>
          <p:nvPr/>
        </p:nvSpPr>
        <p:spPr>
          <a:xfrm>
            <a:off x="12509500" y="531171"/>
            <a:ext cx="292100" cy="97719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descr="A picture containing drawing&#10;&#10;Description automatically generated">
            <a:extLst>
              <a:ext uri="{FF2B5EF4-FFF2-40B4-BE49-F238E27FC236}">
                <a16:creationId xmlns:a16="http://schemas.microsoft.com/office/drawing/2014/main" id="{C9DDECDA-AC01-47B8-B70B-458DA24787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100" y="108809"/>
            <a:ext cx="2437264" cy="811434"/>
          </a:xfrm>
          <a:prstGeom prst="rect">
            <a:avLst/>
          </a:prstGeom>
        </p:spPr>
      </p:pic>
      <p:pic>
        <p:nvPicPr>
          <p:cNvPr id="2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23980" y="24045"/>
            <a:ext cx="885520" cy="878977"/>
          </a:xfrm>
          <a:prstGeom prst="rect">
            <a:avLst/>
          </a:prstGeom>
        </p:spPr>
      </p:pic>
      <p:sp>
        <p:nvSpPr>
          <p:cNvPr id="3" name="Title 2">
            <a:extLst>
              <a:ext uri="{FF2B5EF4-FFF2-40B4-BE49-F238E27FC236}">
                <a16:creationId xmlns:a16="http://schemas.microsoft.com/office/drawing/2014/main" id="{631349EC-5F7F-44D4-A97E-C9F5513432AA}"/>
              </a:ext>
            </a:extLst>
          </p:cNvPr>
          <p:cNvSpPr>
            <a:spLocks noGrp="1"/>
          </p:cNvSpPr>
          <p:nvPr>
            <p:ph type="title"/>
          </p:nvPr>
        </p:nvSpPr>
        <p:spPr>
          <a:xfrm>
            <a:off x="869743" y="1192914"/>
            <a:ext cx="10687239" cy="872578"/>
          </a:xfrm>
        </p:spPr>
        <p:txBody>
          <a:bodyPr>
            <a:normAutofit/>
          </a:bodyPr>
          <a:lstStyle/>
          <a:p>
            <a:pPr algn="ctr"/>
            <a:r>
              <a:rPr lang="en-US" sz="2800" dirty="0">
                <a:solidFill>
                  <a:schemeClr val="bg1"/>
                </a:solidFill>
                <a:highlight>
                  <a:srgbClr val="000000"/>
                </a:highlight>
              </a:rPr>
              <a:t>Use of partial differential operators in field of engineering</a:t>
            </a:r>
          </a:p>
        </p:txBody>
      </p:sp>
      <p:pic>
        <p:nvPicPr>
          <p:cNvPr id="6" name="Picture 5">
            <a:extLst>
              <a:ext uri="{FF2B5EF4-FFF2-40B4-BE49-F238E27FC236}">
                <a16:creationId xmlns:a16="http://schemas.microsoft.com/office/drawing/2014/main" id="{C5C4C2FF-CC55-49B0-93D8-6B4BEB784D01}"/>
              </a:ext>
            </a:extLst>
          </p:cNvPr>
          <p:cNvPicPr>
            <a:picLocks noChangeAspect="1"/>
          </p:cNvPicPr>
          <p:nvPr/>
        </p:nvPicPr>
        <p:blipFill rotWithShape="1">
          <a:blip r:embed="rId6"/>
          <a:srcRect t="-1" r="4295" b="-15477"/>
          <a:stretch/>
        </p:blipFill>
        <p:spPr>
          <a:xfrm>
            <a:off x="6346652" y="2338163"/>
            <a:ext cx="6247538" cy="1014659"/>
          </a:xfrm>
          <a:prstGeom prst="rect">
            <a:avLst/>
          </a:prstGeom>
        </p:spPr>
      </p:pic>
      <p:sp>
        <p:nvSpPr>
          <p:cNvPr id="7" name="TextBox 6">
            <a:extLst>
              <a:ext uri="{FF2B5EF4-FFF2-40B4-BE49-F238E27FC236}">
                <a16:creationId xmlns:a16="http://schemas.microsoft.com/office/drawing/2014/main" id="{139D02FC-46AB-4F15-A86E-B8066BAF7A47}"/>
              </a:ext>
            </a:extLst>
          </p:cNvPr>
          <p:cNvSpPr txBox="1"/>
          <p:nvPr/>
        </p:nvSpPr>
        <p:spPr>
          <a:xfrm>
            <a:off x="10434317" y="2031670"/>
            <a:ext cx="1514517" cy="369332"/>
          </a:xfrm>
          <a:prstGeom prst="rect">
            <a:avLst/>
          </a:prstGeom>
          <a:noFill/>
        </p:spPr>
        <p:txBody>
          <a:bodyPr wrap="square" rtlCol="0">
            <a:spAutoFit/>
          </a:bodyPr>
          <a:lstStyle/>
          <a:p>
            <a:r>
              <a:rPr lang="en-US" dirty="0">
                <a:solidFill>
                  <a:srgbClr val="FFFF00"/>
                </a:solidFill>
                <a:highlight>
                  <a:srgbClr val="2A1A00"/>
                </a:highlight>
              </a:rPr>
              <a:t>Equation form</a:t>
            </a:r>
          </a:p>
        </p:txBody>
      </p:sp>
      <p:sp>
        <p:nvSpPr>
          <p:cNvPr id="12" name="Rectangle: Rounded Corners 11">
            <a:extLst>
              <a:ext uri="{FF2B5EF4-FFF2-40B4-BE49-F238E27FC236}">
                <a16:creationId xmlns:a16="http://schemas.microsoft.com/office/drawing/2014/main" id="{8F2CDEAC-3391-414F-A648-6B383574319F}"/>
              </a:ext>
            </a:extLst>
          </p:cNvPr>
          <p:cNvSpPr/>
          <p:nvPr/>
        </p:nvSpPr>
        <p:spPr>
          <a:xfrm>
            <a:off x="157768" y="2148731"/>
            <a:ext cx="6055593" cy="1204091"/>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Algerian" panose="04020705040A02060702" pitchFamily="82" charset="0"/>
              </a:rPr>
              <a:t> </a:t>
            </a:r>
            <a:r>
              <a:rPr lang="en-US" dirty="0">
                <a:solidFill>
                  <a:schemeClr val="tx2">
                    <a:lumMod val="95000"/>
                    <a:lumOff val="5000"/>
                  </a:schemeClr>
                </a:solidFill>
                <a:latin typeface="Algerian" panose="04020705040A02060702" pitchFamily="82" charset="0"/>
              </a:rPr>
              <a:t>Partial derivative is the rate of change of a function with respect to another function involving more than one variable</a:t>
            </a:r>
          </a:p>
        </p:txBody>
      </p:sp>
      <p:sp>
        <p:nvSpPr>
          <p:cNvPr id="20" name="Rectangle 19">
            <a:extLst>
              <a:ext uri="{FF2B5EF4-FFF2-40B4-BE49-F238E27FC236}">
                <a16:creationId xmlns:a16="http://schemas.microsoft.com/office/drawing/2014/main" id="{3AFA674F-E324-4835-A652-F3D61999F21A}"/>
              </a:ext>
            </a:extLst>
          </p:cNvPr>
          <p:cNvSpPr/>
          <p:nvPr/>
        </p:nvSpPr>
        <p:spPr>
          <a:xfrm>
            <a:off x="7713051" y="3334991"/>
            <a:ext cx="4747849" cy="10328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a:solidFill>
                  <a:schemeClr val="tx1"/>
                </a:solidFill>
              </a:rPr>
              <a:t>Partial Derivatives can be used for</a:t>
            </a:r>
          </a:p>
        </p:txBody>
      </p:sp>
      <p:sp>
        <p:nvSpPr>
          <p:cNvPr id="21" name="Oval 20">
            <a:extLst>
              <a:ext uri="{FF2B5EF4-FFF2-40B4-BE49-F238E27FC236}">
                <a16:creationId xmlns:a16="http://schemas.microsoft.com/office/drawing/2014/main" id="{30A9067D-11D4-401A-92FE-D118CE707473}"/>
              </a:ext>
            </a:extLst>
          </p:cNvPr>
          <p:cNvSpPr/>
          <p:nvPr/>
        </p:nvSpPr>
        <p:spPr>
          <a:xfrm>
            <a:off x="8374642" y="7562959"/>
            <a:ext cx="3574192" cy="1014659"/>
          </a:xfrm>
          <a:prstGeom prst="ellipse">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a:p>
            <a:pPr algn="ctr"/>
            <a:r>
              <a:rPr lang="en-US" dirty="0">
                <a:solidFill>
                  <a:schemeClr val="tx1"/>
                </a:solidFill>
                <a:latin typeface="Bahnschrift SemiBold Condensed" panose="020B0502040204020203" pitchFamily="34" charset="0"/>
              </a:rPr>
              <a:t>Transient Heat Conduction Analysis</a:t>
            </a:r>
          </a:p>
          <a:p>
            <a:pPr algn="ctr"/>
            <a:endParaRPr lang="en-US" dirty="0"/>
          </a:p>
        </p:txBody>
      </p:sp>
      <p:sp>
        <p:nvSpPr>
          <p:cNvPr id="22" name="Oval 21">
            <a:extLst>
              <a:ext uri="{FF2B5EF4-FFF2-40B4-BE49-F238E27FC236}">
                <a16:creationId xmlns:a16="http://schemas.microsoft.com/office/drawing/2014/main" id="{1DB0E51F-4387-45AE-B1EB-FBCA79261EA0}"/>
              </a:ext>
            </a:extLst>
          </p:cNvPr>
          <p:cNvSpPr/>
          <p:nvPr/>
        </p:nvSpPr>
        <p:spPr>
          <a:xfrm>
            <a:off x="7967972" y="5783829"/>
            <a:ext cx="4431855" cy="1067437"/>
          </a:xfrm>
          <a:prstGeom prst="ellipse">
            <a:avLst/>
          </a:prstGeom>
          <a:solidFill>
            <a:srgbClr val="FFFF0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Condensed" panose="020B0502040204020203" pitchFamily="34" charset="0"/>
              </a:rPr>
              <a:t>Transverse vibrations of </a:t>
            </a:r>
            <a:br>
              <a:rPr lang="en-US" dirty="0">
                <a:solidFill>
                  <a:schemeClr val="tx1"/>
                </a:solidFill>
                <a:latin typeface="Bahnschrift SemiBold Condensed" panose="020B0502040204020203" pitchFamily="34" charset="0"/>
              </a:rPr>
            </a:br>
            <a:r>
              <a:rPr lang="en-US" dirty="0">
                <a:solidFill>
                  <a:schemeClr val="tx1"/>
                </a:solidFill>
                <a:latin typeface="Bahnschrift SemiBold Condensed" panose="020B0502040204020203" pitchFamily="34" charset="0"/>
              </a:rPr>
              <a:t>membranes</a:t>
            </a:r>
          </a:p>
        </p:txBody>
      </p:sp>
      <p:sp>
        <p:nvSpPr>
          <p:cNvPr id="23" name="Oval 22">
            <a:extLst>
              <a:ext uri="{FF2B5EF4-FFF2-40B4-BE49-F238E27FC236}">
                <a16:creationId xmlns:a16="http://schemas.microsoft.com/office/drawing/2014/main" id="{22439E0E-A70A-42E3-BB4C-82221E0AE064}"/>
              </a:ext>
            </a:extLst>
          </p:cNvPr>
          <p:cNvSpPr/>
          <p:nvPr/>
        </p:nvSpPr>
        <p:spPr>
          <a:xfrm>
            <a:off x="7326313" y="4965849"/>
            <a:ext cx="5329237" cy="1014660"/>
          </a:xfrm>
          <a:prstGeom prst="ellipse">
            <a:avLst/>
          </a:prstGeom>
          <a:solidFill>
            <a:srgbClr val="FF000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Bahnschrift SemiBold" panose="020B0502040204020203" pitchFamily="34" charset="0"/>
              </a:rPr>
              <a:t>Transverse Vibrations of Cable Structures</a:t>
            </a:r>
          </a:p>
          <a:p>
            <a:pPr algn="ctr"/>
            <a:endParaRPr lang="en-US" dirty="0"/>
          </a:p>
        </p:txBody>
      </p:sp>
      <p:sp>
        <p:nvSpPr>
          <p:cNvPr id="24" name="Oval 23">
            <a:extLst>
              <a:ext uri="{FF2B5EF4-FFF2-40B4-BE49-F238E27FC236}">
                <a16:creationId xmlns:a16="http://schemas.microsoft.com/office/drawing/2014/main" id="{BF500DD8-866E-4D7A-A949-5D62CF595C0B}"/>
              </a:ext>
            </a:extLst>
          </p:cNvPr>
          <p:cNvSpPr/>
          <p:nvPr/>
        </p:nvSpPr>
        <p:spPr>
          <a:xfrm>
            <a:off x="8155936" y="6701825"/>
            <a:ext cx="4011605" cy="1014660"/>
          </a:xfrm>
          <a:prstGeom prst="ellipse">
            <a:avLst/>
          </a:prstGeom>
          <a:solidFill>
            <a:srgbClr val="00B05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Condensed" panose="020B0502040204020203" pitchFamily="34" charset="0"/>
              </a:rPr>
              <a:t>Steady State Heat Conduction Analysis</a:t>
            </a:r>
          </a:p>
          <a:p>
            <a:pPr algn="ctr"/>
            <a:endParaRPr lang="en-US" dirty="0"/>
          </a:p>
        </p:txBody>
      </p:sp>
      <p:sp>
        <p:nvSpPr>
          <p:cNvPr id="27" name="Oval 26">
            <a:extLst>
              <a:ext uri="{FF2B5EF4-FFF2-40B4-BE49-F238E27FC236}">
                <a16:creationId xmlns:a16="http://schemas.microsoft.com/office/drawing/2014/main" id="{9DA22D31-BA8B-4B19-96F8-B015BB846071}"/>
              </a:ext>
            </a:extLst>
          </p:cNvPr>
          <p:cNvSpPr/>
          <p:nvPr/>
        </p:nvSpPr>
        <p:spPr>
          <a:xfrm>
            <a:off x="8912376" y="8399206"/>
            <a:ext cx="2498724" cy="1014658"/>
          </a:xfrm>
          <a:prstGeom prst="ellipse">
            <a:avLst/>
          </a:prstGeom>
          <a:solidFill>
            <a:srgbClr val="7030A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a:p>
            <a:pPr algn="ctr"/>
            <a:r>
              <a:rPr lang="en-US" dirty="0">
                <a:solidFill>
                  <a:schemeClr val="tx1"/>
                </a:solidFill>
                <a:latin typeface="Bahnschrift SemiBold Condensed" panose="020B0502040204020203" pitchFamily="34" charset="0"/>
              </a:rPr>
              <a:t>Heat Conduction In Solids </a:t>
            </a:r>
          </a:p>
          <a:p>
            <a:pPr algn="ctr"/>
            <a:endParaRPr lang="en-US" dirty="0"/>
          </a:p>
        </p:txBody>
      </p:sp>
      <p:sp>
        <p:nvSpPr>
          <p:cNvPr id="2" name="Arrow: Down 1">
            <a:extLst>
              <a:ext uri="{FF2B5EF4-FFF2-40B4-BE49-F238E27FC236}">
                <a16:creationId xmlns:a16="http://schemas.microsoft.com/office/drawing/2014/main" id="{E1999CB0-857E-4FAD-8278-063BEF41AED3}"/>
              </a:ext>
            </a:extLst>
          </p:cNvPr>
          <p:cNvSpPr/>
          <p:nvPr/>
        </p:nvSpPr>
        <p:spPr>
          <a:xfrm>
            <a:off x="9288242" y="4243778"/>
            <a:ext cx="1475317" cy="73197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0F3D6084-2FB8-4F4F-93B9-5453F6EC7654}"/>
              </a:ext>
            </a:extLst>
          </p:cNvPr>
          <p:cNvSpPr txBox="1"/>
          <p:nvPr/>
        </p:nvSpPr>
        <p:spPr>
          <a:xfrm>
            <a:off x="292100" y="1748639"/>
            <a:ext cx="1829347" cy="369332"/>
          </a:xfrm>
          <a:prstGeom prst="rect">
            <a:avLst/>
          </a:prstGeom>
          <a:noFill/>
        </p:spPr>
        <p:txBody>
          <a:bodyPr wrap="none" rtlCol="0">
            <a:spAutoFit/>
          </a:bodyPr>
          <a:lstStyle/>
          <a:p>
            <a:r>
              <a:rPr lang="en-US" dirty="0">
                <a:solidFill>
                  <a:srgbClr val="FFFF00"/>
                </a:solidFill>
                <a:highlight>
                  <a:srgbClr val="000000"/>
                </a:highlight>
              </a:rPr>
              <a:t>General Meaning </a:t>
            </a:r>
          </a:p>
        </p:txBody>
      </p:sp>
      <p:sp>
        <p:nvSpPr>
          <p:cNvPr id="8" name="Rectangle: Rounded Corners 7">
            <a:extLst>
              <a:ext uri="{FF2B5EF4-FFF2-40B4-BE49-F238E27FC236}">
                <a16:creationId xmlns:a16="http://schemas.microsoft.com/office/drawing/2014/main" id="{7C0BF226-6AD2-4B76-9B0B-F013F1D0B012}"/>
              </a:ext>
            </a:extLst>
          </p:cNvPr>
          <p:cNvSpPr/>
          <p:nvPr/>
        </p:nvSpPr>
        <p:spPr>
          <a:xfrm>
            <a:off x="157768" y="3585793"/>
            <a:ext cx="6924540" cy="1887386"/>
          </a:xfrm>
          <a:prstGeom prst="roundRect">
            <a:avLst/>
          </a:prstGeom>
          <a:solidFill>
            <a:srgbClr val="55FB21"/>
          </a:solidFill>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00" b="1" i="1" dirty="0">
                <a:solidFill>
                  <a:srgbClr val="002060"/>
                </a:solidFill>
                <a:latin typeface="Arial Black" panose="020B0A04020102020204" pitchFamily="34" charset="0"/>
                <a:cs typeface="Arial" panose="020B0604020202020204" pitchFamily="34" charset="0"/>
              </a:rPr>
              <a:t>Some Known Differential Equations </a:t>
            </a:r>
          </a:p>
          <a:p>
            <a:endParaRPr lang="en-US" sz="1900" dirty="0">
              <a:solidFill>
                <a:srgbClr val="002060"/>
              </a:solidFill>
            </a:endParaRPr>
          </a:p>
          <a:p>
            <a:r>
              <a:rPr lang="en-US" dirty="0">
                <a:solidFill>
                  <a:srgbClr val="002060"/>
                </a:solidFill>
              </a:rPr>
              <a:t>Cooling Law :- </a:t>
            </a:r>
            <a:r>
              <a:rPr lang="de-DE" dirty="0">
                <a:solidFill>
                  <a:srgbClr val="002060"/>
                </a:solidFill>
              </a:rPr>
              <a:t>dT/dt = α (T – Tm) Or  T(t) = Tm + c2e αt</a:t>
            </a:r>
          </a:p>
          <a:p>
            <a:r>
              <a:rPr lang="de-DE" dirty="0">
                <a:solidFill>
                  <a:srgbClr val="002060"/>
                </a:solidFill>
              </a:rPr>
              <a:t>Population Growth and Decay :-  dN(t)/dt = k N(t)</a:t>
            </a:r>
          </a:p>
          <a:p>
            <a:r>
              <a:rPr lang="de-DE" dirty="0">
                <a:solidFill>
                  <a:srgbClr val="002060"/>
                </a:solidFill>
              </a:rPr>
              <a:t>Carbon Dating Equation :- </a:t>
            </a:r>
            <a:r>
              <a:rPr lang="en-US" dirty="0" err="1">
                <a:solidFill>
                  <a:srgbClr val="002060"/>
                </a:solidFill>
              </a:rPr>
              <a:t>dN</a:t>
            </a:r>
            <a:r>
              <a:rPr lang="en-US" dirty="0">
                <a:solidFill>
                  <a:srgbClr val="002060"/>
                </a:solidFill>
              </a:rPr>
              <a:t>/dt = – </a:t>
            </a:r>
            <a:r>
              <a:rPr lang="el-GR" dirty="0">
                <a:solidFill>
                  <a:srgbClr val="002060"/>
                </a:solidFill>
              </a:rPr>
              <a:t>λ</a:t>
            </a:r>
            <a:r>
              <a:rPr lang="en-US" dirty="0">
                <a:solidFill>
                  <a:srgbClr val="002060"/>
                </a:solidFill>
              </a:rPr>
              <a:t>N</a:t>
            </a:r>
          </a:p>
          <a:p>
            <a:r>
              <a:rPr lang="en-US" dirty="0">
                <a:solidFill>
                  <a:srgbClr val="002060"/>
                </a:solidFill>
              </a:rPr>
              <a:t>Drug Distribution in Human Body :- </a:t>
            </a:r>
            <a:r>
              <a:rPr lang="fr-FR" dirty="0">
                <a:solidFill>
                  <a:srgbClr val="002060"/>
                </a:solidFill>
              </a:rPr>
              <a:t>y(t) = </a:t>
            </a:r>
            <a:r>
              <a:rPr lang="fr-FR" dirty="0" err="1">
                <a:solidFill>
                  <a:srgbClr val="002060"/>
                </a:solidFill>
              </a:rPr>
              <a:t>yp</a:t>
            </a:r>
            <a:r>
              <a:rPr lang="fr-FR" dirty="0">
                <a:solidFill>
                  <a:srgbClr val="002060"/>
                </a:solidFill>
              </a:rPr>
              <a:t> e –kt</a:t>
            </a:r>
          </a:p>
        </p:txBody>
      </p:sp>
      <p:sp>
        <p:nvSpPr>
          <p:cNvPr id="4" name="Rectangle: Rounded Corners 3">
            <a:extLst>
              <a:ext uri="{FF2B5EF4-FFF2-40B4-BE49-F238E27FC236}">
                <a16:creationId xmlns:a16="http://schemas.microsoft.com/office/drawing/2014/main" id="{87FAF0E8-FE5A-4268-B425-1A71AA4BB1FF}"/>
              </a:ext>
            </a:extLst>
          </p:cNvPr>
          <p:cNvSpPr/>
          <p:nvPr/>
        </p:nvSpPr>
        <p:spPr>
          <a:xfrm>
            <a:off x="78822" y="5639584"/>
            <a:ext cx="7138138" cy="3774280"/>
          </a:xfrm>
          <a:prstGeom prst="roundRect">
            <a:avLst/>
          </a:prstGeom>
          <a:solidFill>
            <a:srgbClr val="00B0F0"/>
          </a:solidFill>
          <a:ln>
            <a:solidFill>
              <a:srgbClr val="7030A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effectLst>
                  <a:outerShdw blurRad="38100" dist="38100" dir="2700000" algn="tl">
                    <a:srgbClr val="000000">
                      <a:alpha val="43137"/>
                    </a:srgbClr>
                  </a:outerShdw>
                </a:effectLst>
              </a:rPr>
              <a:t>Differential Equation for Plate Vibration</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9" name="Picture 8">
            <a:extLst>
              <a:ext uri="{FF2B5EF4-FFF2-40B4-BE49-F238E27FC236}">
                <a16:creationId xmlns:a16="http://schemas.microsoft.com/office/drawing/2014/main" id="{F6EB6997-8648-45F1-B1CD-8FB5CCC3C99A}"/>
              </a:ext>
            </a:extLst>
          </p:cNvPr>
          <p:cNvPicPr>
            <a:picLocks noChangeAspect="1"/>
          </p:cNvPicPr>
          <p:nvPr/>
        </p:nvPicPr>
        <p:blipFill>
          <a:blip r:embed="rId7"/>
          <a:stretch>
            <a:fillRect/>
          </a:stretch>
        </p:blipFill>
        <p:spPr>
          <a:xfrm>
            <a:off x="1171771" y="6295797"/>
            <a:ext cx="4896533" cy="2461854"/>
          </a:xfrm>
          <a:prstGeom prst="rect">
            <a:avLst/>
          </a:prstGeom>
        </p:spPr>
      </p:pic>
      <p:sp>
        <p:nvSpPr>
          <p:cNvPr id="10" name="TextBox 9">
            <a:extLst>
              <a:ext uri="{FF2B5EF4-FFF2-40B4-BE49-F238E27FC236}">
                <a16:creationId xmlns:a16="http://schemas.microsoft.com/office/drawing/2014/main" id="{F789B7DB-112B-4429-8DF3-85252C9D1F13}"/>
              </a:ext>
            </a:extLst>
          </p:cNvPr>
          <p:cNvSpPr txBox="1"/>
          <p:nvPr/>
        </p:nvSpPr>
        <p:spPr>
          <a:xfrm>
            <a:off x="359249" y="8767533"/>
            <a:ext cx="6723059" cy="646331"/>
          </a:xfrm>
          <a:prstGeom prst="rect">
            <a:avLst/>
          </a:prstGeom>
          <a:noFill/>
        </p:spPr>
        <p:txBody>
          <a:bodyPr wrap="none" rtlCol="0">
            <a:spAutoFit/>
          </a:bodyPr>
          <a:lstStyle/>
          <a:p>
            <a:pPr algn="ctr"/>
            <a:r>
              <a:rPr lang="en-US" dirty="0"/>
              <a:t>Figure Shows a free-body diagram of forces in an element of vibrating </a:t>
            </a:r>
            <a:br>
              <a:rPr lang="en-US" dirty="0"/>
            </a:br>
            <a:r>
              <a:rPr lang="en-US" dirty="0"/>
              <a:t>membrane at time </a:t>
            </a:r>
          </a:p>
        </p:txBody>
      </p:sp>
    </p:spTree>
    <p:extLst>
      <p:ext uri="{BB962C8B-B14F-4D97-AF65-F5344CB8AC3E}">
        <p14:creationId xmlns:p14="http://schemas.microsoft.com/office/powerpoint/2010/main" val="286629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a:extLst>
              <a:ext uri="{FF2B5EF4-FFF2-40B4-BE49-F238E27FC236}">
                <a16:creationId xmlns:a16="http://schemas.microsoft.com/office/drawing/2014/main" id="{FC0AE158-2DA7-42D2-AAC5-BE89365BA6FF}"/>
              </a:ext>
            </a:extLst>
          </p:cNvPr>
          <p:cNvSpPr txBox="1">
            <a:spLocks/>
          </p:cNvSpPr>
          <p:nvPr/>
        </p:nvSpPr>
        <p:spPr>
          <a:xfrm>
            <a:off x="990600" y="158304"/>
            <a:ext cx="10881360" cy="1077625"/>
          </a:xfrm>
          <a:prstGeom prst="rect">
            <a:avLst/>
          </a:prstGeom>
        </p:spPr>
        <p:txBody>
          <a:bodyPr vert="horz" lIns="91440" tIns="45720" rIns="91440" bIns="45720" rtlCol="0" anchor="ctr">
            <a:noAutofit/>
          </a:bodyPr>
          <a:lstStyle>
            <a:lvl1pPr algn="l" defTabSz="1280160" rtl="0" eaLnBrk="1" latinLnBrk="0" hangingPunct="1">
              <a:lnSpc>
                <a:spcPct val="90000"/>
              </a:lnSpc>
              <a:spcBef>
                <a:spcPct val="0"/>
              </a:spcBef>
              <a:buNone/>
              <a:defRPr sz="588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spcBef>
                <a:spcPts val="0"/>
              </a:spcBef>
            </a:pPr>
            <a:r>
              <a:rPr lang="en-US" sz="1400" b="1" dirty="0">
                <a:solidFill>
                  <a:srgbClr val="000000"/>
                </a:solidFill>
                <a:latin typeface="Times New Roman" panose="02020603050405020304" pitchFamily="18" charset="0"/>
              </a:rPr>
              <a:t>       K. J. Somaiya College of Engineering, Mumbai – 400 077</a:t>
            </a:r>
            <a:endParaRPr lang="en-US" sz="1400" dirty="0">
              <a:solidFill>
                <a:srgbClr val="222222"/>
              </a:solidFill>
              <a:latin typeface="Arial" panose="020B0604020202020204" pitchFamily="34" charset="0"/>
            </a:endParaRPr>
          </a:p>
          <a:p>
            <a:pPr algn="ctr">
              <a:spcBef>
                <a:spcPts val="0"/>
              </a:spcBef>
            </a:pPr>
            <a:r>
              <a:rPr lang="en-US" sz="1200" dirty="0">
                <a:solidFill>
                  <a:srgbClr val="000000"/>
                </a:solidFill>
                <a:latin typeface="Times New Roman" panose="02020603050405020304" pitchFamily="18" charset="0"/>
              </a:rPr>
              <a:t>(A Constituent College of </a:t>
            </a:r>
            <a:r>
              <a:rPr lang="en-US" sz="1200" dirty="0" err="1">
                <a:solidFill>
                  <a:srgbClr val="000000"/>
                </a:solidFill>
                <a:latin typeface="Times New Roman" panose="02020603050405020304" pitchFamily="18" charset="0"/>
              </a:rPr>
              <a:t>Somaiya</a:t>
            </a:r>
            <a:r>
              <a:rPr lang="en-US" sz="1200" dirty="0">
                <a:solidFill>
                  <a:srgbClr val="000000"/>
                </a:solidFill>
                <a:latin typeface="Times New Roman" panose="02020603050405020304" pitchFamily="18" charset="0"/>
              </a:rPr>
              <a:t> </a:t>
            </a:r>
            <a:r>
              <a:rPr lang="en-US" sz="1200" dirty="0" err="1">
                <a:solidFill>
                  <a:srgbClr val="000000"/>
                </a:solidFill>
                <a:latin typeface="Times New Roman" panose="02020603050405020304" pitchFamily="18" charset="0"/>
              </a:rPr>
              <a:t>Vidyavihar</a:t>
            </a:r>
            <a:r>
              <a:rPr lang="en-US" sz="1200" dirty="0">
                <a:solidFill>
                  <a:srgbClr val="000000"/>
                </a:solidFill>
                <a:latin typeface="Times New Roman" panose="02020603050405020304" pitchFamily="18" charset="0"/>
              </a:rPr>
              <a:t> University)</a:t>
            </a:r>
            <a:br>
              <a:rPr lang="en-US" sz="1200" dirty="0">
                <a:solidFill>
                  <a:srgbClr val="000000"/>
                </a:solidFill>
                <a:latin typeface="Times New Roman" panose="02020603050405020304" pitchFamily="18" charset="0"/>
              </a:rPr>
            </a:br>
            <a:r>
              <a:rPr lang="en-US" sz="1400" b="1" dirty="0">
                <a:solidFill>
                  <a:srgbClr val="000000"/>
                </a:solidFill>
                <a:latin typeface="Times New Roman" panose="02020603050405020304" pitchFamily="18" charset="0"/>
              </a:rPr>
              <a:t>       Dept. of  Science and Humanities</a:t>
            </a:r>
            <a:endParaRPr lang="en-US" sz="1400" dirty="0">
              <a:solidFill>
                <a:srgbClr val="222222"/>
              </a:solidFill>
              <a:latin typeface="Arial" panose="020B0604020202020204" pitchFamily="34" charset="0"/>
            </a:endParaRPr>
          </a:p>
          <a:p>
            <a:pPr algn="ctr">
              <a:spcBef>
                <a:spcPts val="0"/>
              </a:spcBef>
            </a:pPr>
            <a:r>
              <a:rPr lang="en-US" sz="1400" b="1" dirty="0">
                <a:solidFill>
                  <a:srgbClr val="000000"/>
                </a:solidFill>
                <a:latin typeface="Times New Roman" panose="02020603050405020304" pitchFamily="18" charset="0"/>
              </a:rPr>
              <a:t>       F.Y. B. Tech. Semester –I  (2021-22) </a:t>
            </a:r>
            <a:endParaRPr lang="en-US" sz="1400" dirty="0">
              <a:solidFill>
                <a:srgbClr val="222222"/>
              </a:solidFill>
              <a:latin typeface="Arial" panose="020B0604020202020204" pitchFamily="34" charset="0"/>
            </a:endParaRPr>
          </a:p>
          <a:p>
            <a:pPr algn="ctr">
              <a:spcBef>
                <a:spcPts val="0"/>
              </a:spcBef>
              <a:spcAft>
                <a:spcPts val="0"/>
              </a:spcAft>
            </a:pPr>
            <a:r>
              <a:rPr lang="en-US" sz="1400" b="1" dirty="0">
                <a:solidFill>
                  <a:srgbClr val="000000"/>
                </a:solidFill>
                <a:latin typeface="Times New Roman" panose="02020603050405020304" pitchFamily="18" charset="0"/>
              </a:rPr>
              <a:t>       Applied Mathematics-I</a:t>
            </a:r>
            <a:endParaRPr lang="en-US" sz="1400" dirty="0">
              <a:solidFill>
                <a:srgbClr val="222222"/>
              </a:solidFill>
              <a:latin typeface="Arial" panose="020B0604020202020204" pitchFamily="34" charset="0"/>
            </a:endParaRPr>
          </a:p>
          <a:p>
            <a:pPr algn="ctr">
              <a:spcBef>
                <a:spcPts val="0"/>
              </a:spcBef>
              <a:spcAft>
                <a:spcPts val="0"/>
              </a:spcAft>
            </a:pPr>
            <a:r>
              <a:rPr lang="en-US" sz="1400" b="1" dirty="0">
                <a:solidFill>
                  <a:srgbClr val="000000"/>
                </a:solidFill>
                <a:latin typeface="Times New Roman" panose="02020603050405020304" pitchFamily="18" charset="0"/>
              </a:rPr>
              <a:t>     IA-II</a:t>
            </a:r>
            <a:endParaRPr lang="en-US" sz="1400" dirty="0">
              <a:solidFill>
                <a:srgbClr val="222222"/>
              </a:solidFill>
              <a:latin typeface="Arial" panose="020B0604020202020204" pitchFamily="34" charset="0"/>
            </a:endParaRPr>
          </a:p>
          <a:p>
            <a:pPr algn="ctr"/>
            <a:endParaRPr lang="en-US" sz="1050" dirty="0"/>
          </a:p>
        </p:txBody>
      </p:sp>
      <p:sp>
        <p:nvSpPr>
          <p:cNvPr id="2051" name="TextBox 2050">
            <a:extLst>
              <a:ext uri="{FF2B5EF4-FFF2-40B4-BE49-F238E27FC236}">
                <a16:creationId xmlns:a16="http://schemas.microsoft.com/office/drawing/2014/main" id="{51A59722-B1D3-4ED5-A663-7B4608B50A18}"/>
              </a:ext>
            </a:extLst>
          </p:cNvPr>
          <p:cNvSpPr txBox="1"/>
          <p:nvPr/>
        </p:nvSpPr>
        <p:spPr>
          <a:xfrm>
            <a:off x="10614082" y="1036034"/>
            <a:ext cx="1895418" cy="623248"/>
          </a:xfrm>
          <a:prstGeom prst="rect">
            <a:avLst/>
          </a:prstGeom>
          <a:solidFill>
            <a:srgbClr val="F3F3F2"/>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sz="1150" b="1" dirty="0">
                <a:solidFill>
                  <a:schemeClr val="tx1"/>
                </a:solidFill>
              </a:rPr>
              <a:t>NAME : Meet Gala</a:t>
            </a:r>
          </a:p>
          <a:p>
            <a:r>
              <a:rPr lang="en-IN" sz="1150" b="1" dirty="0">
                <a:solidFill>
                  <a:schemeClr val="tx1"/>
                </a:solidFill>
              </a:rPr>
              <a:t>Roll No. : 16010121051</a:t>
            </a:r>
          </a:p>
          <a:p>
            <a:r>
              <a:rPr lang="en-IN" sz="1150" b="1" dirty="0">
                <a:solidFill>
                  <a:schemeClr val="tx1"/>
                </a:solidFill>
              </a:rPr>
              <a:t>DIV: A     BATCH:  A3</a:t>
            </a:r>
          </a:p>
        </p:txBody>
      </p:sp>
      <p:sp>
        <p:nvSpPr>
          <p:cNvPr id="2052" name="Rectangle 2051">
            <a:extLst>
              <a:ext uri="{FF2B5EF4-FFF2-40B4-BE49-F238E27FC236}">
                <a16:creationId xmlns:a16="http://schemas.microsoft.com/office/drawing/2014/main" id="{D2E0821B-1BF4-4CD6-8A9F-EF1931148CE7}"/>
              </a:ext>
            </a:extLst>
          </p:cNvPr>
          <p:cNvSpPr/>
          <p:nvPr/>
        </p:nvSpPr>
        <p:spPr>
          <a:xfrm>
            <a:off x="12509500" y="531171"/>
            <a:ext cx="292100" cy="97719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descr="A picture containing drawing&#10;&#10;Description automatically generated">
            <a:extLst>
              <a:ext uri="{FF2B5EF4-FFF2-40B4-BE49-F238E27FC236}">
                <a16:creationId xmlns:a16="http://schemas.microsoft.com/office/drawing/2014/main" id="{C9DDECDA-AC01-47B8-B70B-458DA24787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261" y="208332"/>
            <a:ext cx="2437264" cy="811434"/>
          </a:xfrm>
          <a:prstGeom prst="rect">
            <a:avLst/>
          </a:prstGeom>
        </p:spPr>
      </p:pic>
      <p:pic>
        <p:nvPicPr>
          <p:cNvPr id="2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23980" y="24045"/>
            <a:ext cx="885520" cy="878977"/>
          </a:xfrm>
          <a:prstGeom prst="rect">
            <a:avLst/>
          </a:prstGeom>
        </p:spPr>
      </p:pic>
      <p:sp>
        <p:nvSpPr>
          <p:cNvPr id="29" name="AutoShape 9" descr="F">
            <a:extLst>
              <a:ext uri="{FF2B5EF4-FFF2-40B4-BE49-F238E27FC236}">
                <a16:creationId xmlns:a16="http://schemas.microsoft.com/office/drawing/2014/main" id="{59860CCE-EC11-42CC-820E-4B00D67FCC97}"/>
              </a:ext>
            </a:extLst>
          </p:cNvPr>
          <p:cNvSpPr>
            <a:spLocks noChangeAspect="1" noChangeArrowheads="1"/>
          </p:cNvSpPr>
          <p:nvPr/>
        </p:nvSpPr>
        <p:spPr bwMode="auto">
          <a:xfrm>
            <a:off x="2192338" y="-98425"/>
            <a:ext cx="114300"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10" descr="div(F)">
            <a:extLst>
              <a:ext uri="{FF2B5EF4-FFF2-40B4-BE49-F238E27FC236}">
                <a16:creationId xmlns:a16="http://schemas.microsoft.com/office/drawing/2014/main" id="{ED4E6B8B-6F1B-499A-B231-706F3A4E39D5}"/>
              </a:ext>
            </a:extLst>
          </p:cNvPr>
          <p:cNvSpPr>
            <a:spLocks noChangeAspect="1" noChangeArrowheads="1"/>
          </p:cNvSpPr>
          <p:nvPr/>
        </p:nvSpPr>
        <p:spPr bwMode="auto">
          <a:xfrm>
            <a:off x="3057525" y="-98425"/>
            <a:ext cx="495300"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11" descr="del ·F">
            <a:extLst>
              <a:ext uri="{FF2B5EF4-FFF2-40B4-BE49-F238E27FC236}">
                <a16:creationId xmlns:a16="http://schemas.microsoft.com/office/drawing/2014/main" id="{20194C82-1ABB-49A8-B273-071D7493C694}"/>
              </a:ext>
            </a:extLst>
          </p:cNvPr>
          <p:cNvSpPr>
            <a:spLocks noChangeAspect="1" noChangeArrowheads="1"/>
          </p:cNvSpPr>
          <p:nvPr/>
        </p:nvSpPr>
        <p:spPr bwMode="auto">
          <a:xfrm>
            <a:off x="3838575" y="-98425"/>
            <a:ext cx="342900"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AutoShape 22" descr="F">
            <a:extLst>
              <a:ext uri="{FF2B5EF4-FFF2-40B4-BE49-F238E27FC236}">
                <a16:creationId xmlns:a16="http://schemas.microsoft.com/office/drawing/2014/main" id="{71FA16F2-99C4-4D87-8A71-C9FA48CE96FC}"/>
              </a:ext>
            </a:extLst>
          </p:cNvPr>
          <p:cNvSpPr>
            <a:spLocks noChangeAspect="1" noChangeArrowheads="1"/>
          </p:cNvSpPr>
          <p:nvPr/>
        </p:nvSpPr>
        <p:spPr bwMode="auto">
          <a:xfrm>
            <a:off x="2206625" y="-319088"/>
            <a:ext cx="114300"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AutoShape 23" descr="div(F)">
            <a:extLst>
              <a:ext uri="{FF2B5EF4-FFF2-40B4-BE49-F238E27FC236}">
                <a16:creationId xmlns:a16="http://schemas.microsoft.com/office/drawing/2014/main" id="{B9E52927-FCEC-4598-B40D-13837A20A270}"/>
              </a:ext>
            </a:extLst>
          </p:cNvPr>
          <p:cNvSpPr>
            <a:spLocks noChangeAspect="1" noChangeArrowheads="1"/>
          </p:cNvSpPr>
          <p:nvPr/>
        </p:nvSpPr>
        <p:spPr bwMode="auto">
          <a:xfrm>
            <a:off x="3373781" y="2257424"/>
            <a:ext cx="495300"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AutoShape 24" descr="del ·F">
            <a:extLst>
              <a:ext uri="{FF2B5EF4-FFF2-40B4-BE49-F238E27FC236}">
                <a16:creationId xmlns:a16="http://schemas.microsoft.com/office/drawing/2014/main" id="{14FFB7EF-72A0-4948-9B55-29FD5B2F09ED}"/>
              </a:ext>
            </a:extLst>
          </p:cNvPr>
          <p:cNvSpPr>
            <a:spLocks noChangeAspect="1" noChangeArrowheads="1"/>
          </p:cNvSpPr>
          <p:nvPr/>
        </p:nvSpPr>
        <p:spPr bwMode="auto">
          <a:xfrm>
            <a:off x="3838575" y="-319088"/>
            <a:ext cx="342900"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AutoShape 25" descr=" del ·F=lim_(V-&gt;0)(∮_SF·da)/V ">
            <a:extLst>
              <a:ext uri="{FF2B5EF4-FFF2-40B4-BE49-F238E27FC236}">
                <a16:creationId xmlns:a16="http://schemas.microsoft.com/office/drawing/2014/main" id="{BCC0A999-7B23-4200-B4CE-95245CA08E10}"/>
              </a:ext>
            </a:extLst>
          </p:cNvPr>
          <p:cNvSpPr>
            <a:spLocks noChangeAspect="1" noChangeArrowheads="1"/>
          </p:cNvSpPr>
          <p:nvPr/>
        </p:nvSpPr>
        <p:spPr bwMode="auto">
          <a:xfrm>
            <a:off x="0" y="-120650"/>
            <a:ext cx="1314450" cy="466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Rounded Corners 52">
            <a:extLst>
              <a:ext uri="{FF2B5EF4-FFF2-40B4-BE49-F238E27FC236}">
                <a16:creationId xmlns:a16="http://schemas.microsoft.com/office/drawing/2014/main" id="{A069C5BA-A1CC-47C0-BE8B-9B2ED7877AE1}"/>
              </a:ext>
            </a:extLst>
          </p:cNvPr>
          <p:cNvSpPr/>
          <p:nvPr/>
        </p:nvSpPr>
        <p:spPr>
          <a:xfrm>
            <a:off x="353060" y="1235929"/>
            <a:ext cx="5900737" cy="4635263"/>
          </a:xfrm>
          <a:prstGeom prst="roundRect">
            <a:avLst/>
          </a:prstGeom>
          <a:solidFill>
            <a:srgbClr val="92D050"/>
          </a:solidFill>
          <a:ln>
            <a:solidFill>
              <a:srgbClr val="002060"/>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ffectLst>
                <a:outerShdw blurRad="38100" dist="38100" dir="2700000" algn="tl">
                  <a:srgbClr val="000000">
                    <a:alpha val="43137"/>
                  </a:srgbClr>
                </a:outerShdw>
              </a:effectLst>
            </a:endParaRPr>
          </a:p>
          <a:p>
            <a:pPr algn="ctr"/>
            <a:endParaRPr lang="en-US" b="1" dirty="0">
              <a:solidFill>
                <a:schemeClr val="tx1"/>
              </a:solidFill>
              <a:effectLst>
                <a:outerShdw blurRad="38100" dist="38100" dir="2700000" algn="tl">
                  <a:srgbClr val="000000">
                    <a:alpha val="43137"/>
                  </a:srgbClr>
                </a:outerShdw>
              </a:effectLst>
            </a:endParaRPr>
          </a:p>
          <a:p>
            <a:pPr algn="ctr"/>
            <a:endParaRPr lang="en-US" b="1" dirty="0">
              <a:solidFill>
                <a:schemeClr val="tx1"/>
              </a:solidFill>
              <a:effectLst>
                <a:outerShdw blurRad="38100" dist="38100" dir="2700000" algn="tl">
                  <a:srgbClr val="000000">
                    <a:alpha val="43137"/>
                  </a:srgbClr>
                </a:outerShdw>
              </a:effectLst>
            </a:endParaRPr>
          </a:p>
          <a:p>
            <a:pPr algn="ctr"/>
            <a:endParaRPr lang="en-US" b="1" dirty="0">
              <a:solidFill>
                <a:schemeClr val="tx1"/>
              </a:solidFill>
              <a:effectLst>
                <a:outerShdw blurRad="38100" dist="38100" dir="2700000" algn="tl">
                  <a:srgbClr val="000000">
                    <a:alpha val="43137"/>
                  </a:srgbClr>
                </a:outerShdw>
              </a:effectLst>
            </a:endParaRPr>
          </a:p>
          <a:p>
            <a:pPr algn="ctr"/>
            <a:endParaRPr lang="en-US" b="1" dirty="0">
              <a:solidFill>
                <a:schemeClr val="tx1"/>
              </a:solidFill>
              <a:effectLst>
                <a:outerShdw blurRad="38100" dist="38100" dir="2700000" algn="tl">
                  <a:srgbClr val="000000">
                    <a:alpha val="43137"/>
                  </a:srgbClr>
                </a:outerShdw>
              </a:effectLst>
            </a:endParaRPr>
          </a:p>
          <a:p>
            <a:pPr algn="ctr"/>
            <a:endParaRPr lang="en-US" b="1" dirty="0">
              <a:solidFill>
                <a:schemeClr val="tx1"/>
              </a:solidFill>
              <a:effectLst>
                <a:outerShdw blurRad="38100" dist="38100" dir="2700000" algn="tl">
                  <a:srgbClr val="000000">
                    <a:alpha val="43137"/>
                  </a:srgbClr>
                </a:outerShdw>
              </a:effectLst>
            </a:endParaRPr>
          </a:p>
          <a:p>
            <a:pPr algn="ctr"/>
            <a:endParaRPr lang="en-US" b="1" dirty="0">
              <a:solidFill>
                <a:schemeClr val="tx1"/>
              </a:solidFill>
              <a:effectLst>
                <a:outerShdw blurRad="38100" dist="38100" dir="2700000" algn="tl">
                  <a:srgbClr val="000000">
                    <a:alpha val="43137"/>
                  </a:srgbClr>
                </a:outerShdw>
              </a:effectLst>
            </a:endParaRPr>
          </a:p>
          <a:p>
            <a:pPr algn="ctr"/>
            <a:r>
              <a:rPr lang="en-US" b="1" dirty="0">
                <a:solidFill>
                  <a:schemeClr val="tx1"/>
                </a:solidFill>
                <a:effectLst>
                  <a:outerShdw blurRad="38100" dist="38100" dir="2700000" algn="tl">
                    <a:srgbClr val="000000">
                      <a:alpha val="43137"/>
                    </a:srgbClr>
                  </a:outerShdw>
                </a:effectLst>
              </a:rPr>
              <a:t>DIVERGENCE</a:t>
            </a:r>
          </a:p>
          <a:p>
            <a:pPr algn="ctr"/>
            <a:endParaRPr lang="en-US" dirty="0"/>
          </a:p>
          <a:p>
            <a:pPr algn="ctr"/>
            <a:r>
              <a:rPr lang="en-US" dirty="0">
                <a:solidFill>
                  <a:schemeClr val="tx1"/>
                </a:solidFill>
                <a:latin typeface="Bahnschrift Condensed" panose="020B0502040204020203" pitchFamily="34" charset="0"/>
              </a:rPr>
              <a:t>Divergence is an operation on a vector field that tells us how the field behaves toward or away from a point.</a:t>
            </a:r>
          </a:p>
          <a:p>
            <a:pPr algn="ctr"/>
            <a:endParaRPr lang="en-US" dirty="0">
              <a:solidFill>
                <a:schemeClr val="tx1"/>
              </a:solidFill>
              <a:latin typeface="Bahnschrift Condensed" panose="020B0502040204020203" pitchFamily="34" charset="0"/>
            </a:endParaRPr>
          </a:p>
          <a:p>
            <a:pPr algn="ctr"/>
            <a:r>
              <a:rPr lang="en-US" dirty="0">
                <a:solidFill>
                  <a:schemeClr val="tx1"/>
                </a:solidFill>
                <a:latin typeface="Bahnschrift Condensed" panose="020B0502040204020203" pitchFamily="34" charset="0"/>
              </a:rPr>
              <a:t>A formula for the divergence of a vector field can immediately be written down in </a:t>
            </a:r>
            <a:r>
              <a:rPr lang="en-US" dirty="0">
                <a:solidFill>
                  <a:schemeClr val="tx1"/>
                </a:solidFill>
                <a:latin typeface="Bahnschrift Condensed" panose="020B0502040204020203" pitchFamily="34" charset="0"/>
                <a:hlinkClick r:id="rId6">
                  <a:extLst>
                    <a:ext uri="{A12FA001-AC4F-418D-AE19-62706E023703}">
                      <ahyp:hlinkClr xmlns:ahyp="http://schemas.microsoft.com/office/drawing/2018/hyperlinkcolor" val="tx"/>
                    </a:ext>
                  </a:extLst>
                </a:hlinkClick>
              </a:rPr>
              <a:t>Cartesian coordinates</a:t>
            </a:r>
            <a:r>
              <a:rPr lang="en-US" dirty="0">
                <a:solidFill>
                  <a:schemeClr val="tx1"/>
                </a:solidFill>
                <a:latin typeface="Bahnschrift Condensed" panose="020B0502040204020203" pitchFamily="34" charset="0"/>
              </a:rPr>
              <a:t> by constructing a hypothetical infinitesimal cubical box oriented along the coordinate axes around an infinitesimal region of space. There are six sides to this box, and the net "content" leaving the box is therefore simply the sum of differences in the values of the vector field along the three sets of parallel sides of the box</a:t>
            </a:r>
          </a:p>
          <a:p>
            <a:pPr algn="ctr"/>
            <a:endParaRPr lang="en-US" dirty="0">
              <a:solidFill>
                <a:schemeClr val="tx1"/>
              </a:solidFill>
              <a:latin typeface="Bahnschrift Condensed" panose="020B0502040204020203" pitchFamily="34" charset="0"/>
            </a:endParaRPr>
          </a:p>
          <a:p>
            <a:pPr algn="ctr"/>
            <a:endParaRPr lang="en-US" dirty="0">
              <a:solidFill>
                <a:schemeClr val="tx1"/>
              </a:solidFill>
              <a:latin typeface="Bahnschrift Condensed" panose="020B0502040204020203" pitchFamily="34" charset="0"/>
            </a:endParaRP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57" name="Picture 56">
            <a:extLst>
              <a:ext uri="{FF2B5EF4-FFF2-40B4-BE49-F238E27FC236}">
                <a16:creationId xmlns:a16="http://schemas.microsoft.com/office/drawing/2014/main" id="{540A8640-106F-44CF-89D2-1A1AA1A79ED8}"/>
              </a:ext>
            </a:extLst>
          </p:cNvPr>
          <p:cNvPicPr>
            <a:picLocks noChangeAspect="1"/>
          </p:cNvPicPr>
          <p:nvPr/>
        </p:nvPicPr>
        <p:blipFill>
          <a:blip r:embed="rId7"/>
          <a:stretch>
            <a:fillRect/>
          </a:stretch>
        </p:blipFill>
        <p:spPr>
          <a:xfrm>
            <a:off x="1644752" y="5013822"/>
            <a:ext cx="3458058" cy="857370"/>
          </a:xfrm>
          <a:prstGeom prst="rect">
            <a:avLst/>
          </a:prstGeom>
        </p:spPr>
      </p:pic>
      <p:sp>
        <p:nvSpPr>
          <p:cNvPr id="58" name="Rectangle: Rounded Corners 57">
            <a:extLst>
              <a:ext uri="{FF2B5EF4-FFF2-40B4-BE49-F238E27FC236}">
                <a16:creationId xmlns:a16="http://schemas.microsoft.com/office/drawing/2014/main" id="{9B3EA709-BB78-448B-A4DE-C15ED50AD2E0}"/>
              </a:ext>
            </a:extLst>
          </p:cNvPr>
          <p:cNvSpPr/>
          <p:nvPr/>
        </p:nvSpPr>
        <p:spPr>
          <a:xfrm>
            <a:off x="6630699" y="1741707"/>
            <a:ext cx="5214937" cy="497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effectLst>
                  <a:outerShdw blurRad="38100" dist="38100" dir="2700000" algn="tl">
                    <a:srgbClr val="000000">
                      <a:alpha val="43137"/>
                    </a:srgbClr>
                  </a:outerShdw>
                </a:effectLst>
              </a:rPr>
              <a:t>CURL </a:t>
            </a:r>
          </a:p>
          <a:p>
            <a:pPr algn="ctr"/>
            <a:endParaRPr lang="en-US" dirty="0"/>
          </a:p>
          <a:p>
            <a:pPr algn="ctr"/>
            <a:r>
              <a:rPr lang="en-US" dirty="0">
                <a:solidFill>
                  <a:srgbClr val="7030A0"/>
                </a:solidFill>
              </a:rPr>
              <a:t>The second operation on a vector field that we examine is the curl, which measures the extent of rotation of the field about a point.</a:t>
            </a:r>
          </a:p>
          <a:p>
            <a:pPr algn="ctr"/>
            <a:endParaRPr lang="en-US" dirty="0">
              <a:solidFill>
                <a:srgbClr val="7030A0"/>
              </a:solidFill>
            </a:endParaRPr>
          </a:p>
          <a:p>
            <a:pPr algn="ctr"/>
            <a:r>
              <a:rPr lang="en-US" dirty="0">
                <a:solidFill>
                  <a:srgbClr val="7030A0"/>
                </a:solidFill>
              </a:rPr>
              <a:t>The definition of curl can be difficult to remember. To help with remembering, we use the notation       to stand for a “determinant” that gives the curl formula:</a:t>
            </a:r>
          </a:p>
          <a:p>
            <a:pPr algn="ctr"/>
            <a:endParaRPr lang="en-US" dirty="0"/>
          </a:p>
          <a:p>
            <a:pPr algn="ctr"/>
            <a:r>
              <a:rPr lang="en-US" dirty="0"/>
              <a:t>                                </a:t>
            </a:r>
            <a:r>
              <a:rPr lang="en-US" dirty="0">
                <a:solidFill>
                  <a:srgbClr val="2A1A00"/>
                </a:solidFill>
              </a:rPr>
              <a:t>The determinant of matrix       </a:t>
            </a:r>
            <a:br>
              <a:rPr lang="en-US" dirty="0">
                <a:solidFill>
                  <a:srgbClr val="2A1A00"/>
                </a:solidFill>
              </a:rPr>
            </a:br>
            <a:r>
              <a:rPr lang="en-US" dirty="0">
                <a:solidFill>
                  <a:srgbClr val="2A1A00"/>
                </a:solidFill>
              </a:rPr>
              <a:t>      = curl F</a:t>
            </a:r>
          </a:p>
          <a:p>
            <a:pPr algn="ctr"/>
            <a:endParaRPr lang="en-US" dirty="0"/>
          </a:p>
          <a:p>
            <a:pPr algn="ctr"/>
            <a:endParaRPr lang="en-US" dirty="0"/>
          </a:p>
        </p:txBody>
      </p:sp>
      <p:pic>
        <p:nvPicPr>
          <p:cNvPr id="2050" name="Picture 2049">
            <a:extLst>
              <a:ext uri="{FF2B5EF4-FFF2-40B4-BE49-F238E27FC236}">
                <a16:creationId xmlns:a16="http://schemas.microsoft.com/office/drawing/2014/main" id="{588278C6-314E-48DA-859A-1E0F871CCB84}"/>
              </a:ext>
            </a:extLst>
          </p:cNvPr>
          <p:cNvPicPr>
            <a:picLocks noChangeAspect="1"/>
          </p:cNvPicPr>
          <p:nvPr/>
        </p:nvPicPr>
        <p:blipFill>
          <a:blip r:embed="rId8"/>
          <a:stretch>
            <a:fillRect/>
          </a:stretch>
        </p:blipFill>
        <p:spPr>
          <a:xfrm>
            <a:off x="8366593" y="4610073"/>
            <a:ext cx="543001" cy="381053"/>
          </a:xfrm>
          <a:prstGeom prst="rect">
            <a:avLst/>
          </a:prstGeom>
        </p:spPr>
      </p:pic>
      <p:pic>
        <p:nvPicPr>
          <p:cNvPr id="2053" name="Picture 2052">
            <a:extLst>
              <a:ext uri="{FF2B5EF4-FFF2-40B4-BE49-F238E27FC236}">
                <a16:creationId xmlns:a16="http://schemas.microsoft.com/office/drawing/2014/main" id="{F93B0A23-FCEA-498A-B1A3-EBEAACB862E3}"/>
              </a:ext>
            </a:extLst>
          </p:cNvPr>
          <p:cNvPicPr>
            <a:picLocks noChangeAspect="1"/>
          </p:cNvPicPr>
          <p:nvPr/>
        </p:nvPicPr>
        <p:blipFill>
          <a:blip r:embed="rId9"/>
          <a:stretch>
            <a:fillRect/>
          </a:stretch>
        </p:blipFill>
        <p:spPr>
          <a:xfrm>
            <a:off x="6918265" y="5098576"/>
            <a:ext cx="1995459" cy="1247949"/>
          </a:xfrm>
          <a:prstGeom prst="rect">
            <a:avLst/>
          </a:prstGeom>
        </p:spPr>
      </p:pic>
      <p:sp>
        <p:nvSpPr>
          <p:cNvPr id="2054" name="Rectangle: Rounded Corners 2053">
            <a:extLst>
              <a:ext uri="{FF2B5EF4-FFF2-40B4-BE49-F238E27FC236}">
                <a16:creationId xmlns:a16="http://schemas.microsoft.com/office/drawing/2014/main" id="{E27F3D6F-EE66-4DB6-857C-1B54910E23EA}"/>
              </a:ext>
            </a:extLst>
          </p:cNvPr>
          <p:cNvSpPr/>
          <p:nvPr/>
        </p:nvSpPr>
        <p:spPr>
          <a:xfrm>
            <a:off x="381636" y="6086475"/>
            <a:ext cx="5817842" cy="3306393"/>
          </a:xfrm>
          <a:prstGeom prst="roundRect">
            <a:avLst/>
          </a:prstGeom>
          <a:ln>
            <a:solidFill>
              <a:schemeClr val="tx1">
                <a:lumMod val="95000"/>
                <a:lumOff val="5000"/>
              </a:schemeClr>
            </a:solid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A1A00"/>
                </a:solidFill>
                <a:effectLst>
                  <a:outerShdw blurRad="38100" dist="38100" dir="2700000" algn="tl">
                    <a:srgbClr val="000000">
                      <a:alpha val="43137"/>
                    </a:srgbClr>
                  </a:outerShdw>
                </a:effectLst>
              </a:rPr>
              <a:t>Gradient of a Straight Line</a:t>
            </a:r>
          </a:p>
          <a:p>
            <a:pPr algn="ctr"/>
            <a:endParaRPr lang="en-US" b="1" dirty="0">
              <a:solidFill>
                <a:srgbClr val="2A1A00"/>
              </a:solidFill>
              <a:effectLst>
                <a:outerShdw blurRad="38100" dist="38100" dir="2700000" algn="tl">
                  <a:srgbClr val="000000">
                    <a:alpha val="43137"/>
                  </a:srgbClr>
                </a:outerShdw>
              </a:effectLst>
            </a:endParaRPr>
          </a:p>
          <a:p>
            <a:pPr algn="ctr"/>
            <a:endParaRPr lang="en-US" b="1" dirty="0">
              <a:solidFill>
                <a:srgbClr val="2A1A00"/>
              </a:solidFill>
              <a:effectLst>
                <a:outerShdw blurRad="38100" dist="38100" dir="2700000" algn="tl">
                  <a:srgbClr val="000000">
                    <a:alpha val="43137"/>
                  </a:srgbClr>
                </a:outerShdw>
              </a:effectLst>
            </a:endParaRPr>
          </a:p>
          <a:p>
            <a:pPr algn="ctr"/>
            <a:r>
              <a:rPr lang="en-US" b="1" dirty="0">
                <a:solidFill>
                  <a:srgbClr val="2A1A00"/>
                </a:solidFill>
                <a:effectLst>
                  <a:outerShdw blurRad="38100" dist="38100" dir="2700000" algn="tl">
                    <a:srgbClr val="000000">
                      <a:alpha val="43137"/>
                    </a:srgbClr>
                  </a:outerShdw>
                </a:effectLst>
              </a:rPr>
              <a:t>                                                       Gradient = </a:t>
            </a:r>
            <a:r>
              <a:rPr lang="en-US" b="1" dirty="0" err="1">
                <a:solidFill>
                  <a:srgbClr val="2A1A00"/>
                </a:solidFill>
                <a:effectLst>
                  <a:outerShdw blurRad="38100" dist="38100" dir="2700000" algn="tl">
                    <a:srgbClr val="000000">
                      <a:alpha val="43137"/>
                    </a:srgbClr>
                  </a:outerShdw>
                </a:effectLst>
              </a:rPr>
              <a:t>dy</a:t>
            </a:r>
            <a:r>
              <a:rPr lang="en-US" b="1" dirty="0">
                <a:solidFill>
                  <a:srgbClr val="2A1A00"/>
                </a:solidFill>
                <a:effectLst>
                  <a:outerShdw blurRad="38100" dist="38100" dir="2700000" algn="tl">
                    <a:srgbClr val="000000">
                      <a:alpha val="43137"/>
                    </a:srgbClr>
                  </a:outerShdw>
                </a:effectLst>
              </a:rPr>
              <a:t>/dx</a:t>
            </a:r>
          </a:p>
          <a:p>
            <a:pPr algn="ctr"/>
            <a:endParaRPr lang="en-US" b="1" dirty="0">
              <a:solidFill>
                <a:srgbClr val="2A1A00"/>
              </a:solidFill>
              <a:effectLst>
                <a:outerShdw blurRad="38100" dist="38100" dir="2700000" algn="tl">
                  <a:srgbClr val="000000">
                    <a:alpha val="43137"/>
                  </a:srgbClr>
                </a:outerShdw>
              </a:effectLst>
            </a:endParaRPr>
          </a:p>
          <a:p>
            <a:pPr algn="ctr"/>
            <a:r>
              <a:rPr lang="en-US" b="1" dirty="0">
                <a:solidFill>
                  <a:srgbClr val="2A1A00"/>
                </a:solidFill>
                <a:effectLst>
                  <a:outerShdw blurRad="38100" dist="38100" dir="2700000" algn="tl">
                    <a:srgbClr val="000000">
                      <a:alpha val="43137"/>
                    </a:srgbClr>
                  </a:outerShdw>
                </a:effectLst>
              </a:rPr>
              <a:t>                                                       =( y2 –y1)/(x2-X1                                                       x1)</a:t>
            </a:r>
          </a:p>
          <a:p>
            <a:pPr algn="ctr"/>
            <a:endParaRPr lang="en-US" b="1" dirty="0">
              <a:solidFill>
                <a:srgbClr val="2A1A00"/>
              </a:solidFill>
              <a:effectLst>
                <a:outerShdw blurRad="38100" dist="38100" dir="2700000" algn="tl">
                  <a:srgbClr val="000000">
                    <a:alpha val="43137"/>
                  </a:srgbClr>
                </a:outerShdw>
              </a:effectLst>
            </a:endParaRPr>
          </a:p>
          <a:p>
            <a:pPr algn="ctr"/>
            <a:endParaRPr lang="en-US" b="1" dirty="0">
              <a:solidFill>
                <a:srgbClr val="2A1A00"/>
              </a:solidFill>
              <a:effectLst>
                <a:outerShdw blurRad="38100" dist="38100" dir="2700000" algn="tl">
                  <a:srgbClr val="000000">
                    <a:alpha val="43137"/>
                  </a:srgbClr>
                </a:outerShdw>
              </a:effectLst>
            </a:endParaRPr>
          </a:p>
          <a:p>
            <a:pPr algn="ctr"/>
            <a:endParaRPr lang="en-US" b="1" dirty="0">
              <a:solidFill>
                <a:srgbClr val="2A1A00"/>
              </a:solidFill>
              <a:effectLst>
                <a:outerShdw blurRad="38100" dist="38100" dir="2700000" algn="tl">
                  <a:srgbClr val="000000">
                    <a:alpha val="43137"/>
                  </a:srgbClr>
                </a:outerShdw>
              </a:effectLst>
            </a:endParaRPr>
          </a:p>
          <a:p>
            <a:pPr algn="ctr"/>
            <a:r>
              <a:rPr lang="en-US" b="1" dirty="0">
                <a:solidFill>
                  <a:srgbClr val="2A1A00"/>
                </a:solidFill>
                <a:effectLst>
                  <a:outerShdw blurRad="38100" dist="38100" dir="2700000" algn="tl">
                    <a:srgbClr val="000000">
                      <a:alpha val="43137"/>
                    </a:srgbClr>
                  </a:outerShdw>
                </a:effectLst>
              </a:rPr>
              <a:t> </a:t>
            </a:r>
          </a:p>
        </p:txBody>
      </p:sp>
      <p:pic>
        <p:nvPicPr>
          <p:cNvPr id="2055" name="Picture 2054">
            <a:extLst>
              <a:ext uri="{FF2B5EF4-FFF2-40B4-BE49-F238E27FC236}">
                <a16:creationId xmlns:a16="http://schemas.microsoft.com/office/drawing/2014/main" id="{5AED45FC-7AF3-46D8-AD1D-2DC1A3A19CAE}"/>
              </a:ext>
            </a:extLst>
          </p:cNvPr>
          <p:cNvPicPr>
            <a:picLocks noChangeAspect="1"/>
          </p:cNvPicPr>
          <p:nvPr/>
        </p:nvPicPr>
        <p:blipFill>
          <a:blip r:embed="rId10"/>
          <a:stretch>
            <a:fillRect/>
          </a:stretch>
        </p:blipFill>
        <p:spPr>
          <a:xfrm>
            <a:off x="229837" y="6761046"/>
            <a:ext cx="3639244" cy="2338642"/>
          </a:xfrm>
          <a:prstGeom prst="rect">
            <a:avLst/>
          </a:prstGeom>
        </p:spPr>
      </p:pic>
      <p:sp>
        <p:nvSpPr>
          <p:cNvPr id="2056" name="Oval 2055">
            <a:extLst>
              <a:ext uri="{FF2B5EF4-FFF2-40B4-BE49-F238E27FC236}">
                <a16:creationId xmlns:a16="http://schemas.microsoft.com/office/drawing/2014/main" id="{26E4FA2F-E389-431C-821D-EE064B032A0C}"/>
              </a:ext>
            </a:extLst>
          </p:cNvPr>
          <p:cNvSpPr/>
          <p:nvPr/>
        </p:nvSpPr>
        <p:spPr>
          <a:xfrm>
            <a:off x="6053428" y="6453975"/>
            <a:ext cx="6602122" cy="3123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rgbClr val="0070C0"/>
                </a:solidFill>
              </a:rPr>
              <a:t>1)https://www.sjsu.edu/me/docs/hsu-Chapter%209%20Application%20of%20PDEs_04-25-19.pdf</a:t>
            </a:r>
          </a:p>
          <a:p>
            <a:pPr algn="just"/>
            <a:r>
              <a:rPr lang="en-US" sz="1400" dirty="0">
                <a:solidFill>
                  <a:srgbClr val="0070C0"/>
                </a:solidFill>
              </a:rPr>
              <a:t>2)https://www.ijaiem.org/Volume6Issue7/IJAIEM-2017-07-13-30.pdf</a:t>
            </a:r>
          </a:p>
          <a:p>
            <a:pPr algn="just"/>
            <a:r>
              <a:rPr lang="en-US" sz="1400" dirty="0">
                <a:solidFill>
                  <a:srgbClr val="0070C0"/>
                </a:solidFill>
              </a:rPr>
              <a:t>3)https://mathworld.wolfram.com/Divergence.html</a:t>
            </a:r>
          </a:p>
          <a:p>
            <a:pPr algn="just"/>
            <a:r>
              <a:rPr lang="en-US" sz="1400" dirty="0">
                <a:solidFill>
                  <a:srgbClr val="0070C0"/>
                </a:solidFill>
              </a:rPr>
              <a:t>4)https://opentextbc.ca/calculusv3openstax/chapter/divergence-and-curl/</a:t>
            </a:r>
          </a:p>
        </p:txBody>
      </p:sp>
      <p:sp>
        <p:nvSpPr>
          <p:cNvPr id="2057" name="TextBox 2056">
            <a:extLst>
              <a:ext uri="{FF2B5EF4-FFF2-40B4-BE49-F238E27FC236}">
                <a16:creationId xmlns:a16="http://schemas.microsoft.com/office/drawing/2014/main" id="{D06ABD56-0DD7-47FB-9EF7-4F14DFEDE114}"/>
              </a:ext>
            </a:extLst>
          </p:cNvPr>
          <p:cNvSpPr txBox="1"/>
          <p:nvPr/>
        </p:nvSpPr>
        <p:spPr>
          <a:xfrm>
            <a:off x="9043988" y="7115175"/>
            <a:ext cx="57150" cy="369332"/>
          </a:xfrm>
          <a:prstGeom prst="rect">
            <a:avLst/>
          </a:prstGeom>
          <a:noFill/>
        </p:spPr>
        <p:txBody>
          <a:bodyPr wrap="square" rtlCol="0">
            <a:spAutoFit/>
          </a:bodyPr>
          <a:lstStyle/>
          <a:p>
            <a:endParaRPr lang="en-US" dirty="0"/>
          </a:p>
        </p:txBody>
      </p:sp>
      <p:sp>
        <p:nvSpPr>
          <p:cNvPr id="2058" name="TextBox 2057">
            <a:extLst>
              <a:ext uri="{FF2B5EF4-FFF2-40B4-BE49-F238E27FC236}">
                <a16:creationId xmlns:a16="http://schemas.microsoft.com/office/drawing/2014/main" id="{CD558B90-1AF3-457C-8C88-2DB5A405AB86}"/>
              </a:ext>
            </a:extLst>
          </p:cNvPr>
          <p:cNvSpPr txBox="1"/>
          <p:nvPr/>
        </p:nvSpPr>
        <p:spPr>
          <a:xfrm>
            <a:off x="8470970" y="6761046"/>
            <a:ext cx="1534394" cy="369332"/>
          </a:xfrm>
          <a:prstGeom prst="rect">
            <a:avLst/>
          </a:prstGeom>
          <a:noFill/>
        </p:spPr>
        <p:txBody>
          <a:bodyPr wrap="none" rtlCol="0">
            <a:spAutoFit/>
          </a:bodyPr>
          <a:lstStyle/>
          <a:p>
            <a:r>
              <a:rPr lang="en-US" dirty="0"/>
              <a:t>REFERENCES:</a:t>
            </a:r>
          </a:p>
        </p:txBody>
      </p:sp>
    </p:spTree>
    <p:extLst>
      <p:ext uri="{BB962C8B-B14F-4D97-AF65-F5344CB8AC3E}">
        <p14:creationId xmlns:p14="http://schemas.microsoft.com/office/powerpoint/2010/main" val="3469192362"/>
      </p:ext>
    </p:extLst>
  </p:cSld>
  <p:clrMapOvr>
    <a:masterClrMapping/>
  </p:clrMapOvr>
</p:sld>
</file>

<file path=ppt/theme/theme1.xml><?xml version="1.0" encoding="utf-8"?>
<a:theme xmlns:a="http://schemas.openxmlformats.org/drawingml/2006/main" name="Badge">
  <a:themeElements>
    <a:clrScheme name="Custom 1">
      <a:dk1>
        <a:sysClr val="windowText" lastClr="000000"/>
      </a:dk1>
      <a:lt1>
        <a:sysClr val="window" lastClr="FFFFFF"/>
      </a:lt1>
      <a:dk2>
        <a:srgbClr val="000000"/>
      </a:dk2>
      <a:lt2>
        <a:srgbClr val="F3F3F2"/>
      </a:lt2>
      <a:accent1>
        <a:srgbClr val="F8B323"/>
      </a:accent1>
      <a:accent2>
        <a:srgbClr val="C00000"/>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4180</TotalTime>
  <Words>400</Words>
  <Application>Microsoft Office PowerPoint</Application>
  <PresentationFormat>A3 Paper (297x420 mm)</PresentationFormat>
  <Paragraphs>88</Paragraphs>
  <Slides>2</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vt:i4>
      </vt:variant>
    </vt:vector>
  </HeadingPairs>
  <TitlesOfParts>
    <vt:vector size="14" baseType="lpstr">
      <vt:lpstr>Algerian</vt:lpstr>
      <vt:lpstr>Arial</vt:lpstr>
      <vt:lpstr>Arial Black</vt:lpstr>
      <vt:lpstr>Bahnschrift Condensed</vt:lpstr>
      <vt:lpstr>Bahnschrift SemiBold</vt:lpstr>
      <vt:lpstr>Bahnschrift SemiBold Condensed</vt:lpstr>
      <vt:lpstr>Calibri</vt:lpstr>
      <vt:lpstr>Corbel</vt:lpstr>
      <vt:lpstr>Gill Sans MT</vt:lpstr>
      <vt:lpstr>Impact</vt:lpstr>
      <vt:lpstr>Times New Roman</vt:lpstr>
      <vt:lpstr>Badge</vt:lpstr>
      <vt:lpstr>Use of partial differential operators in field of engineering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Sukanya menon</dc:creator>
  <cp:lastModifiedBy>Lenovo</cp:lastModifiedBy>
  <cp:revision>85</cp:revision>
  <dcterms:created xsi:type="dcterms:W3CDTF">2020-03-20T04:35:33Z</dcterms:created>
  <dcterms:modified xsi:type="dcterms:W3CDTF">2022-01-23T05:51:10Z</dcterms:modified>
</cp:coreProperties>
</file>