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2" r:id="rId3"/>
    <p:sldId id="257" r:id="rId4"/>
    <p:sldId id="263" r:id="rId5"/>
    <p:sldId id="258" r:id="rId6"/>
    <p:sldId id="259" r:id="rId7"/>
    <p:sldId id="260" r:id="rId8"/>
    <p:sldId id="261"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29T08:50:02.891"/>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86,'137'2,"151"-5,-254-1,1-2,57-17,-19 4,-49 13,7-1,-1 0,2 2,38-1,492 6,-247 1,-163-4,-131 4,52 1,89 16,-91-10,-1-2,115-7,-68-1,1136 2,-1233 1,-1 1,36 8,-33-5,41 3,-41-7,201 16,-111-7,183-8,-143-4,1431 2,-1554 2,-1 1,0 1,45 13,34 6,-24-16,130-7,-90-2,1460 2,-1565-1,0-1,0-1,-1-1,34-11,-28 8,0 1,28-5,60 3,141 8,-96 3,-129-2,-1 2,33 7,-30-5,49 4,249-10,-304 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29T08:50:33.771"/>
    </inkml:context>
    <inkml:brush xml:id="br0">
      <inkml:brushProperty name="width" value="0.3" units="cm"/>
      <inkml:brushProperty name="height" value="0.6" units="cm"/>
      <inkml:brushProperty name="color" value="#00F900"/>
      <inkml:brushProperty name="tip" value="rectangle"/>
      <inkml:brushProperty name="rasterOp" value="maskPen"/>
      <inkml:brushProperty name="ignorePressure" value="1"/>
    </inkml:brush>
  </inkml:definitions>
  <inkml:trace contextRef="#ctx0" brushRef="#br0">2 1,'0'1301,"2"-1278,0 1,8 34,-5-33,4 47,-10 30,2 41,1-130,1 0,0-1,1 1,1-1,0 0,0 0,8 13,-6-13,-1 0,0 0,-1 1,0 0,-1 0,3 18,-2 37,-7 105,0-58,2 1267,-1-1364,-2 0,1 0,-2-1,0 0,-10 23,8-20,0-1,1 1,-4 34,6-18,1-1,-11 59,6-47,3 0,1 1,5 78,0-31,0-16,-4 94,-22-33,19 268,7-224,-2 1734,2-1899,0 0,1 0,1-1,0 1,9 19,-6-17,-1 0,-1 1,4 32,-7 290,-4-178,2 1614,-2-1759,0-1,-8 37,5-35,1 0,-1 27,5 86,0-111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29T08:51:11.962"/>
    </inkml:context>
    <inkml:brush xml:id="br0">
      <inkml:brushProperty name="width" value="0.3" units="cm"/>
      <inkml:brushProperty name="height" value="0.6" units="cm"/>
      <inkml:brushProperty name="color" value="#05DEF5"/>
      <inkml:brushProperty name="tip" value="rectangle"/>
      <inkml:brushProperty name="rasterOp" value="maskPen"/>
      <inkml:brushProperty name="ignorePressure" value="1"/>
    </inkml:brush>
  </inkml:definitions>
  <inkml:trace contextRef="#ctx0" brushRef="#br0">114 63,'1832'0,"-1806"-1,0-2,30-6,-26 3,34-1,152 5,-115 3,-97-1,0 0,0 0,0 0,0 0,0 1,-1 0,1 0,0 0,0 0,-1 0,1 1,-1 0,1-1,5 6,-6-4,-1-1,0 1,0 1,0-1,0 0,0 0,-1 1,1-1,-1 0,0 1,0 0,0-1,-1 1,1 0,-1-1,0 5,-2 211,-1-77,3 1495,0-1633,1 0,-2 0,1 0,0 0,-1 0,0 0,1-1,-2 1,1 0,0 0,-1-1,1 1,-1-1,-5 7,5-8,-1 0,0 1,0-1,0 0,0-1,-1 1,1 0,0-1,-1 0,1 0,-1 0,0 0,1-1,-1 1,0-1,-4 0,-192-1,68-3,-1916 4,2044 1,0-1,0 0,0-1,0 1,0-1,0 1,1-1,-1 0,0-1,0 1,1-1,-1 1,1-1,-6-4,6 3,1 0,0 1,0-1,0 0,0-1,0 1,1 0,-1-1,1 1,0 0,0-1,0 1,1-1,-1 0,1 1,0-6,2-191,1 67,-1 108,1 0,1 0,1 1,12-34,5-28,-11 37,-5 26,-2 0,0 0,0-25,-5-22,-1 47,2-1,0 0,2 1,0-1,7-23,-1 5,-2 0,-1-1,-3 1,-5-84,1 27,2-392,0 471,-2-1,0 1,-1 0,-9-30,8 38,0 0,-1 0,0 0,0 1,-1 0,-1 0,0 0,-11-12,17 23,1-1,0 1,-1-1,1 1,0-1,-1 1,1 0,-1-1,1 1,-1-1,1 1,-1 0,1 0,-1-1,1 1,-1 0,1 0,-1 0,1 0,-1-1,0 1,1 0,-1 0,1 0,-1 0,1 0,-1 0,0 1,0-1,-7 14,2 27,6-40,1 12,0 0,1 0,0-1,1 1,0 0,1-1,8 20,-6-18,0 0,-2 1,0 0,0 0,1 17,-5-27,16 154,-8-94,-3 0,-6 108,-1-64,2 625,0-733,1 0,-1 0,0 0,0 0,0 0,0 0,0 0,0 0,0 0,0 0,0 0,-1 0,1 0,0 0,-1 0,1 0,0 0,-1 0,0 0,1 0,-1-1,1 1,-1 0,0 0,1-1,-2 2,1-3,0 1,0-1,0 0,0 0,0 0,1 1,-1-1,0 0,0 0,1 0,-1 0,1 0,-1 0,1-1,-1 1,1 0,0 0,-1 0,1 0,0 0,0-1,0 0,-6-44,2 1,3-1,4-54,-1 5,-2-723,0 794</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29T08:51:22.171"/>
    </inkml:context>
    <inkml:brush xml:id="br0">
      <inkml:brushProperty name="width" value="0.3" units="cm"/>
      <inkml:brushProperty name="height" value="0.6" units="cm"/>
      <inkml:brushProperty name="color" value="#05DEF5"/>
      <inkml:brushProperty name="tip" value="rectangle"/>
      <inkml:brushProperty name="rasterOp" value="maskPen"/>
      <inkml:brushProperty name="ignorePressure" value="1"/>
    </inkml:brush>
  </inkml:definitions>
  <inkml:trace contextRef="#ctx0" brushRef="#br0">276 410,'1'-1,"-1"0,0 0,1 0,-1 0,0 1,1-1,-1 0,1 0,-1 0,1 1,0-1,-1 0,1 1,0-1,-1 1,1-1,0 1,0-1,-1 1,3-1,21-10,-18 9,29-11,1 2,1 2,0 1,0 2,0 1,1 2,49 2,-40-1,-45 1,0 1,0 0,0-1,0 1,0-1,0 0,0 1,0-1,0 0,0 0,-1 0,1-1,0 1,-1 0,1-1,-1 1,1-1,-1 1,2-4,-3 4,0 1,0-1,0 0,0 0,0 1,0-1,0 0,0 0,0 1,0-1,0 0,-1 0,1 1,0-1,-1 0,1 1,0-1,-1 1,1-1,-1 0,1 1,-1-1,1 1,-1-1,1 1,-1-1,0 1,1 0,-1-1,0 1,1 0,-1-1,0 1,0 0,1 0,-1 0,0-1,0 1,1 0,-2 0,-34-6,36 6,-15-2,-1 1,1 0,0 2,0-1,0 2,0 0,0 0,0 2,0 0,1 0,-29 14,18-5,-1 2,-28 22,44-28,1-1,-1 2,1-1,1 1,-1 0,2 1,-10 18,-16 35,4 2,-41 136,68-195,0-1,-1 1,0-1,0 0,0 0,-1 0,0 0,0 0,-9 8,12-12,0-1,-1 0,1 1,-1-1,0 0,1 0,-1 0,0 0,0 0,1 0,-1-1,0 1,0-1,0 1,0-1,0 0,0 1,0-1,0 0,0 0,0-1,0 1,0 0,0-1,0 1,0-1,0 0,0 1,1-1,-1 0,0 0,0 0,1 0,-1-1,1 1,-1 0,1-1,-2-1,-1-1,1-1,-1 0,1 0,0 0,1 0,-1 0,1-1,0 1,0-1,1 1,-1-1,1 0,0-8,-1-12,4-46,0 40,0-40,-4 549,4-230,-2-253,1 1,0-1,0 1,1 0,-1 0,5-10,4-10,120-440,-24-12,-99 428,-1 1,-2-1,-5-72,1 120,1-1,-1 1,0 0,0-1,0 1,0-1,-1 1,1 0,0 0,-1-1,1 1,0 0,-1-1,0 1,1 0,-1 0,0 0,1 0,-2-2,1 3,0 0,1 0,-1 0,0 0,0 0,1 0,-1 0,0 1,1-1,-1 0,0 0,1 1,-1-1,1 0,-1 1,0-1,1 0,-1 1,1-1,-1 1,1-1,-1 1,1-1,-1 2,-29 43,-4 18,-21 41,42-73,-50 122,55-129,2 0,0 0,2 1,-3 41,3-16,-19 87,14-93,1 2,-2 70,10-57,3 98,-3-155,-1 0,1 0,1 0,-1 0,0 0,1 0,-1 0,1 0,-1 0,1 0,0 0,0 0,0 0,0 0,0-1,0 1,0 0,1-1,-1 1,1-1,-1 1,1-1,0 0,-1 0,1 1,0-1,0-1,0 1,0 0,0 0,0-1,0 1,0-1,0 1,0-1,0 0,0 0,3 0,3-1,-1-1,1 0,-1 0,0 0,0-1,0 0,0 0,0-1,7-5,18-14,-2-1,0-1,45-52,64-101,15-66,-129 194,-20 39,0 0,1 0,0 0,1 1,0 0,0 0,12-11,2-1,0-2,-2 0,23-37,27-34,-63 92,-5 11,-7 14,-7 8,-1-1,-2-1,-24 33,-9 17,-53 83,-16 30,97-156,-2-1,-33 38,33-43,-12 11,-60 52,45-44,45-42,0 0,0 0,0 1,1 0,-6 13,6-11,-1-1,1 0,-2 0,-5 8,-14 10,16-18,1 1,0 1,0-1,-6 11,13-19,1 0,-1 0,0 1,1-1,-1 0,1 0,0 0,-1 0,1 0,0 1,0-1,0 0,0 0,0 1,0-1,0 0,0 0,0 0,0 1,1-1,-1 0,0 0,1 0,-1 0,1 0,0 1,1 0,0 0,0 0,-1-1,1 1,0-1,1 0,-1 1,0-1,0 0,1 0,-1 0,3 0,7 2,-1-1,1-1,0 1,14-2,14-2,1-3,72-17,-64 11,61-5,-101 15,16 0,-1-2,0 0,0-1,42-14,-36 8,1 2,41-6,-7 2,-21 4,-28 6,-1-1,1-1,29-11,-14 3,0 1,0 1,1 2,1 1,-1 1,1 2,62 0,-91 5,1-1,-1 0,0-1,0 1,0-1,1 1,-1-1,0-1,0 1,0 0,-1-1,1 0,6-3,-8 3,-1 0,1 0,0 0,-1-1,1 1,-1 0,1-1,-1 1,0 0,0-1,0 1,-1-1,1 0,-1 1,1-1,-1 0,0 1,0-1,0 0,0 1,0-1,-2-5,-3-13,-1 1,-1-1,-1 1,-1 0,-1 1,0 0,-23-30,32 47,-9-15,1-2,-10-25,-13-26,19 42,0 0,-14-50,13 35,10 27,0 0,-2-21,5 25,-1 0,-1 1,1-1,-2 1,-8-20,7 20,-3-4,0 0,0 0,-2 1,1 1,-19-20,26 31,0 0,0 0,-1 0,1 1,0-1,-1 1,0-1,1 1,-1 0,0 0,1 0,-1 1,0-1,0 1,0-1,-3 1,2 0,1 1,-1 0,1 0,0 0,0 0,0 1,-1-1,1 1,0 0,1 0,-1 0,0 0,1 1,-1-1,1 1,-1-1,-1 4,-15 20,0 0,2 1,1 1,-13 32,-41 124,67-178,1 0,0 0,0 1,0-1,1 1,0-1,0 1,1-1,0 1,0 0,2 9,-2-15,0-1,1 0,-1 0,0 1,0-1,1 0,-1 0,0 1,0-1,1 0,-1 0,0 0,1 0,-1 1,0-1,1 0,-1 0,0 0,1 0,-1 0,0 0,1 0,-1 0,0 0,1 0,-1 0,0 0,1 0,-1 0,0 0,1-1,-1 1,0 0,1 0,-1 0,0 0,1-1,-1 1,0 0,0 0,1 0,-1-1,0 1,0 0,0-1,1 1,-1 0,0-1,0 1,0 0,0 0,0-1,1 0,14-21,-14 21,118-188,-79 117,-33 57,0 0,2 0,-1 1,2 0,0 1,0 0,14-12,-21 21,36-31,2 0,1 3,91-53,-123 81,0 0,0 1,0 0,0 1,1 0,-1 1,1 0,-1 0,1 1,-1 1,1 0,-1 0,1 1,-1 0,0 1,0 0,0 0,0 1,0 1,-1 0,0 0,0 1,0 0,-1 0,0 1,0 0,12 14,-3-1,-1 1,0 1,-2 1,0 0,-2 1,0 0,14 48,-16-36,-2 1,-1 0,-2 0,-1 0,-2 42,-4 379,2-446,0 0,-1-1,-1 1,0-1,0 1,-1-1,-8 19,8-29,1-8,1-9,1-7,0 1,2-1,1 1,11-42,36-83,-36 112,-1-1,-1 0,-3 0,0-2,4-53,-13 24,0 33,3-35,-1 57,0-1,1 1,0 0,1 0,0 0,9-16,-3 6,-1-1,7-30,-10 34,0-1,1 1,1 0,13-23,-20 41,-1 0,1-1,0 1,0 0,-1-1,1 1,0 0,0 0,0 0,0 0,1 0,-1 0,0 0,0 0,0 1,1-1,-1 0,0 1,1-1,-1 1,1-1,-1 1,1 0,-1 0,1-1,-1 1,1 0,-1 0,1 1,-1-1,0 0,1 0,-1 1,1-1,-1 1,1-1,-1 1,0 0,1-1,-1 1,0 0,0 0,0 0,0 0,0 0,1 0,-2 0,1 0,1 2,5 6,0-1,-1 1,-1 0,0 1,7 15,-6-8,0 1,-2 0,0 1,-1-1,1 30,-5 98,-2-62,5 48,-5 118,-2-212,-2 0,-2-1,-1 0,-22 49,27-69,0 0,1 0,1 1,0 0,0 20,5 94,1-52,-3-61,0-3,0-1,-4 27,3-36,-1 0,1 0,-1-1,0 1,-1-1,1 0,-1 0,0 0,-1 0,-6 8,3-5,0 0,-1-1,0 0,-1-1,1 1,-1-2,0 1,0-1,-19 7,13-8,-1 0,0-1,1 0,-1-2,-29 1,-541-5,579 2,1 1,-1-1,1 0,0-1,-1 0,1 0,0 0,0 0,0-1,0 0,1 0,-1-1,1 0,0 0,0 0,0 0,1-1,-1 0,-3-6,2 3,0 0,1-1,0 1,0-1,1-1,1 1,-1-1,2 1,-1-1,1 0,-1-18,2 19,0-20,4-55,-2 75,0 0,1 0,0 0,1 1,0-1,0 1,1 0,0-1,0 2,8-12,-1 6,0 1,1 0,0 1,1 0,0 1,1 1,18-10,112-47,-26 15,-66 24,167-79,-206 100,4-1,-1 0,1-1,25-17,-38 22,1-1,-1 1,0-1,0 0,-1-1,1 1,-1-1,0 1,0-1,0 0,-1 0,0-1,0 1,0 0,2-12,-1-2,-1 0,0-35,-2 45,-1 0,0 0,0 0,-1 1,0-1,-1 1,1-1,-7-11,4 9,-1 0,-1 0,1 1,-2-1,1 1,-2 1,1 0,-1 0,0 0,-1 2,0-1,0 1,-17-8,-31-15,35 17,-1 2,0 0,-1 1,-30-7,42 13,1 0,-1-1,1-1,1 0,-1 0,1-2,0 1,0-1,-12-13,-32-21,41 33</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29T08:53:36.721"/>
    </inkml:context>
    <inkml:brush xml:id="br0">
      <inkml:brushProperty name="width" value="0.3" units="cm"/>
      <inkml:brushProperty name="height" value="0.6" units="cm"/>
      <inkml:brushProperty name="color" value="#05DEF5"/>
      <inkml:brushProperty name="tip" value="rectangle"/>
      <inkml:brushProperty name="rasterOp" value="maskPen"/>
      <inkml:brushProperty name="ignorePressure" value="1"/>
    </inkml:brush>
  </inkml:definitions>
  <inkml:trace contextRef="#ctx0" brushRef="#br0">0 1,'0'0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4506F9-F099-805E-388F-94A1ED78692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36A8ACC-3F0C-40C9-69ED-AB7E4CCB3BA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61B8602-8900-A67B-C2A3-DBE5F3DB30F9}"/>
              </a:ext>
            </a:extLst>
          </p:cNvPr>
          <p:cNvSpPr>
            <a:spLocks noGrp="1"/>
          </p:cNvSpPr>
          <p:nvPr>
            <p:ph type="dt" sz="half" idx="10"/>
          </p:nvPr>
        </p:nvSpPr>
        <p:spPr/>
        <p:txBody>
          <a:bodyPr/>
          <a:lstStyle/>
          <a:p>
            <a:fld id="{E97A3AC3-1F37-412D-B94B-61224C695771}" type="datetimeFigureOut">
              <a:rPr lang="en-IN" smtClean="0"/>
              <a:t>29-11-2022</a:t>
            </a:fld>
            <a:endParaRPr lang="en-IN"/>
          </a:p>
        </p:txBody>
      </p:sp>
      <p:sp>
        <p:nvSpPr>
          <p:cNvPr id="5" name="Footer Placeholder 4">
            <a:extLst>
              <a:ext uri="{FF2B5EF4-FFF2-40B4-BE49-F238E27FC236}">
                <a16:creationId xmlns:a16="http://schemas.microsoft.com/office/drawing/2014/main" id="{CF33A5E4-944A-7B35-30E8-C0EE89F1EC9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0E93916-6C76-9D50-F648-A509D493CD2D}"/>
              </a:ext>
            </a:extLst>
          </p:cNvPr>
          <p:cNvSpPr>
            <a:spLocks noGrp="1"/>
          </p:cNvSpPr>
          <p:nvPr>
            <p:ph type="sldNum" sz="quarter" idx="12"/>
          </p:nvPr>
        </p:nvSpPr>
        <p:spPr/>
        <p:txBody>
          <a:bodyPr/>
          <a:lstStyle/>
          <a:p>
            <a:fld id="{370F3651-C920-4D3C-8923-699BFC66B5D2}" type="slidenum">
              <a:rPr lang="en-IN" smtClean="0"/>
              <a:t>‹#›</a:t>
            </a:fld>
            <a:endParaRPr lang="en-IN"/>
          </a:p>
        </p:txBody>
      </p:sp>
    </p:spTree>
    <p:extLst>
      <p:ext uri="{BB962C8B-B14F-4D97-AF65-F5344CB8AC3E}">
        <p14:creationId xmlns:p14="http://schemas.microsoft.com/office/powerpoint/2010/main" val="29053315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C3E116-E454-3E9E-FBC2-29A3DB8DE5D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55A789C-B6A3-C1A7-0099-125623CAE38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96A3F0A-9BA0-9B8E-3BF0-88345EEF6585}"/>
              </a:ext>
            </a:extLst>
          </p:cNvPr>
          <p:cNvSpPr>
            <a:spLocks noGrp="1"/>
          </p:cNvSpPr>
          <p:nvPr>
            <p:ph type="dt" sz="half" idx="10"/>
          </p:nvPr>
        </p:nvSpPr>
        <p:spPr/>
        <p:txBody>
          <a:bodyPr/>
          <a:lstStyle/>
          <a:p>
            <a:fld id="{E97A3AC3-1F37-412D-B94B-61224C695771}" type="datetimeFigureOut">
              <a:rPr lang="en-IN" smtClean="0"/>
              <a:t>29-11-2022</a:t>
            </a:fld>
            <a:endParaRPr lang="en-IN"/>
          </a:p>
        </p:txBody>
      </p:sp>
      <p:sp>
        <p:nvSpPr>
          <p:cNvPr id="5" name="Footer Placeholder 4">
            <a:extLst>
              <a:ext uri="{FF2B5EF4-FFF2-40B4-BE49-F238E27FC236}">
                <a16:creationId xmlns:a16="http://schemas.microsoft.com/office/drawing/2014/main" id="{BAE1750B-DDEB-8CC4-AD21-4603B2D95FE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50EC77F-4719-E466-2332-45F46EE8AF95}"/>
              </a:ext>
            </a:extLst>
          </p:cNvPr>
          <p:cNvSpPr>
            <a:spLocks noGrp="1"/>
          </p:cNvSpPr>
          <p:nvPr>
            <p:ph type="sldNum" sz="quarter" idx="12"/>
          </p:nvPr>
        </p:nvSpPr>
        <p:spPr/>
        <p:txBody>
          <a:bodyPr/>
          <a:lstStyle/>
          <a:p>
            <a:fld id="{370F3651-C920-4D3C-8923-699BFC66B5D2}" type="slidenum">
              <a:rPr lang="en-IN" smtClean="0"/>
              <a:t>‹#›</a:t>
            </a:fld>
            <a:endParaRPr lang="en-IN"/>
          </a:p>
        </p:txBody>
      </p:sp>
    </p:spTree>
    <p:extLst>
      <p:ext uri="{BB962C8B-B14F-4D97-AF65-F5344CB8AC3E}">
        <p14:creationId xmlns:p14="http://schemas.microsoft.com/office/powerpoint/2010/main" val="25047904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2B997F1-4A75-357C-A524-5B9E9A72E77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F59C678-7207-D2FD-9661-C0B012DF331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8928566-F59F-EE84-6CD8-D1C97D10B709}"/>
              </a:ext>
            </a:extLst>
          </p:cNvPr>
          <p:cNvSpPr>
            <a:spLocks noGrp="1"/>
          </p:cNvSpPr>
          <p:nvPr>
            <p:ph type="dt" sz="half" idx="10"/>
          </p:nvPr>
        </p:nvSpPr>
        <p:spPr/>
        <p:txBody>
          <a:bodyPr/>
          <a:lstStyle/>
          <a:p>
            <a:fld id="{E97A3AC3-1F37-412D-B94B-61224C695771}" type="datetimeFigureOut">
              <a:rPr lang="en-IN" smtClean="0"/>
              <a:t>29-11-2022</a:t>
            </a:fld>
            <a:endParaRPr lang="en-IN"/>
          </a:p>
        </p:txBody>
      </p:sp>
      <p:sp>
        <p:nvSpPr>
          <p:cNvPr id="5" name="Footer Placeholder 4">
            <a:extLst>
              <a:ext uri="{FF2B5EF4-FFF2-40B4-BE49-F238E27FC236}">
                <a16:creationId xmlns:a16="http://schemas.microsoft.com/office/drawing/2014/main" id="{413E7773-9BB1-4523-0A4C-9EE26BB7754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068CB2A-7054-6A41-12FD-08F251C52518}"/>
              </a:ext>
            </a:extLst>
          </p:cNvPr>
          <p:cNvSpPr>
            <a:spLocks noGrp="1"/>
          </p:cNvSpPr>
          <p:nvPr>
            <p:ph type="sldNum" sz="quarter" idx="12"/>
          </p:nvPr>
        </p:nvSpPr>
        <p:spPr/>
        <p:txBody>
          <a:bodyPr/>
          <a:lstStyle/>
          <a:p>
            <a:fld id="{370F3651-C920-4D3C-8923-699BFC66B5D2}" type="slidenum">
              <a:rPr lang="en-IN" smtClean="0"/>
              <a:t>‹#›</a:t>
            </a:fld>
            <a:endParaRPr lang="en-IN"/>
          </a:p>
        </p:txBody>
      </p:sp>
    </p:spTree>
    <p:extLst>
      <p:ext uri="{BB962C8B-B14F-4D97-AF65-F5344CB8AC3E}">
        <p14:creationId xmlns:p14="http://schemas.microsoft.com/office/powerpoint/2010/main" val="1849294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471F4F-1591-0368-A5E5-759259F51C7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60A4F1B-6DD7-B0FB-92DE-E20BA0EC7DB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8AF9926-9C35-3E4C-2B67-79B843AE3712}"/>
              </a:ext>
            </a:extLst>
          </p:cNvPr>
          <p:cNvSpPr>
            <a:spLocks noGrp="1"/>
          </p:cNvSpPr>
          <p:nvPr>
            <p:ph type="dt" sz="half" idx="10"/>
          </p:nvPr>
        </p:nvSpPr>
        <p:spPr/>
        <p:txBody>
          <a:bodyPr/>
          <a:lstStyle/>
          <a:p>
            <a:fld id="{E97A3AC3-1F37-412D-B94B-61224C695771}" type="datetimeFigureOut">
              <a:rPr lang="en-IN" smtClean="0"/>
              <a:t>29-11-2022</a:t>
            </a:fld>
            <a:endParaRPr lang="en-IN"/>
          </a:p>
        </p:txBody>
      </p:sp>
      <p:sp>
        <p:nvSpPr>
          <p:cNvPr id="5" name="Footer Placeholder 4">
            <a:extLst>
              <a:ext uri="{FF2B5EF4-FFF2-40B4-BE49-F238E27FC236}">
                <a16:creationId xmlns:a16="http://schemas.microsoft.com/office/drawing/2014/main" id="{A5B3466A-70F0-7471-56AD-937C6C96EA4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12CEEC5-DB2D-F8C1-9A82-575E1D63242F}"/>
              </a:ext>
            </a:extLst>
          </p:cNvPr>
          <p:cNvSpPr>
            <a:spLocks noGrp="1"/>
          </p:cNvSpPr>
          <p:nvPr>
            <p:ph type="sldNum" sz="quarter" idx="12"/>
          </p:nvPr>
        </p:nvSpPr>
        <p:spPr/>
        <p:txBody>
          <a:bodyPr/>
          <a:lstStyle/>
          <a:p>
            <a:fld id="{370F3651-C920-4D3C-8923-699BFC66B5D2}" type="slidenum">
              <a:rPr lang="en-IN" smtClean="0"/>
              <a:t>‹#›</a:t>
            </a:fld>
            <a:endParaRPr lang="en-IN"/>
          </a:p>
        </p:txBody>
      </p:sp>
    </p:spTree>
    <p:extLst>
      <p:ext uri="{BB962C8B-B14F-4D97-AF65-F5344CB8AC3E}">
        <p14:creationId xmlns:p14="http://schemas.microsoft.com/office/powerpoint/2010/main" val="11264320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A0AEB-55B7-7CAA-F1EC-A814F62750D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FCCC52D-3C38-06C0-71BC-F02D9BFC896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6706C70-4BA7-D0D1-B27D-313CABF1C24B}"/>
              </a:ext>
            </a:extLst>
          </p:cNvPr>
          <p:cNvSpPr>
            <a:spLocks noGrp="1"/>
          </p:cNvSpPr>
          <p:nvPr>
            <p:ph type="dt" sz="half" idx="10"/>
          </p:nvPr>
        </p:nvSpPr>
        <p:spPr/>
        <p:txBody>
          <a:bodyPr/>
          <a:lstStyle/>
          <a:p>
            <a:fld id="{E97A3AC3-1F37-412D-B94B-61224C695771}" type="datetimeFigureOut">
              <a:rPr lang="en-IN" smtClean="0"/>
              <a:t>29-11-2022</a:t>
            </a:fld>
            <a:endParaRPr lang="en-IN"/>
          </a:p>
        </p:txBody>
      </p:sp>
      <p:sp>
        <p:nvSpPr>
          <p:cNvPr id="5" name="Footer Placeholder 4">
            <a:extLst>
              <a:ext uri="{FF2B5EF4-FFF2-40B4-BE49-F238E27FC236}">
                <a16:creationId xmlns:a16="http://schemas.microsoft.com/office/drawing/2014/main" id="{7B396376-EB3D-4996-F04F-03474627472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C0E6DE8-EEF3-3469-2B24-E60E47A4344B}"/>
              </a:ext>
            </a:extLst>
          </p:cNvPr>
          <p:cNvSpPr>
            <a:spLocks noGrp="1"/>
          </p:cNvSpPr>
          <p:nvPr>
            <p:ph type="sldNum" sz="quarter" idx="12"/>
          </p:nvPr>
        </p:nvSpPr>
        <p:spPr/>
        <p:txBody>
          <a:bodyPr/>
          <a:lstStyle/>
          <a:p>
            <a:fld id="{370F3651-C920-4D3C-8923-699BFC66B5D2}" type="slidenum">
              <a:rPr lang="en-IN" smtClean="0"/>
              <a:t>‹#›</a:t>
            </a:fld>
            <a:endParaRPr lang="en-IN"/>
          </a:p>
        </p:txBody>
      </p:sp>
    </p:spTree>
    <p:extLst>
      <p:ext uri="{BB962C8B-B14F-4D97-AF65-F5344CB8AC3E}">
        <p14:creationId xmlns:p14="http://schemas.microsoft.com/office/powerpoint/2010/main" val="7471307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7B8ABC-D71A-ABBD-9094-646C46F9B92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ACDC83D-078F-E961-8538-F4E045B929A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2213FCB-0B57-4B03-88D7-063D96F2C59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DB29018-28B4-DC54-3DB7-CE0D8761A757}"/>
              </a:ext>
            </a:extLst>
          </p:cNvPr>
          <p:cNvSpPr>
            <a:spLocks noGrp="1"/>
          </p:cNvSpPr>
          <p:nvPr>
            <p:ph type="dt" sz="half" idx="10"/>
          </p:nvPr>
        </p:nvSpPr>
        <p:spPr/>
        <p:txBody>
          <a:bodyPr/>
          <a:lstStyle/>
          <a:p>
            <a:fld id="{E97A3AC3-1F37-412D-B94B-61224C695771}" type="datetimeFigureOut">
              <a:rPr lang="en-IN" smtClean="0"/>
              <a:t>29-11-2022</a:t>
            </a:fld>
            <a:endParaRPr lang="en-IN"/>
          </a:p>
        </p:txBody>
      </p:sp>
      <p:sp>
        <p:nvSpPr>
          <p:cNvPr id="6" name="Footer Placeholder 5">
            <a:extLst>
              <a:ext uri="{FF2B5EF4-FFF2-40B4-BE49-F238E27FC236}">
                <a16:creationId xmlns:a16="http://schemas.microsoft.com/office/drawing/2014/main" id="{760E8629-6AB7-3EEA-9265-C802A3EC38A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52D2505-EA0F-0A9D-BA2E-BDB3336E9BFA}"/>
              </a:ext>
            </a:extLst>
          </p:cNvPr>
          <p:cNvSpPr>
            <a:spLocks noGrp="1"/>
          </p:cNvSpPr>
          <p:nvPr>
            <p:ph type="sldNum" sz="quarter" idx="12"/>
          </p:nvPr>
        </p:nvSpPr>
        <p:spPr/>
        <p:txBody>
          <a:bodyPr/>
          <a:lstStyle/>
          <a:p>
            <a:fld id="{370F3651-C920-4D3C-8923-699BFC66B5D2}" type="slidenum">
              <a:rPr lang="en-IN" smtClean="0"/>
              <a:t>‹#›</a:t>
            </a:fld>
            <a:endParaRPr lang="en-IN"/>
          </a:p>
        </p:txBody>
      </p:sp>
    </p:spTree>
    <p:extLst>
      <p:ext uri="{BB962C8B-B14F-4D97-AF65-F5344CB8AC3E}">
        <p14:creationId xmlns:p14="http://schemas.microsoft.com/office/powerpoint/2010/main" val="21442286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3E6E15-B75D-F31A-3CE9-3B888CEE48B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521015B-06A0-42A9-A9E6-05375409037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7DD14E1-E695-C2B8-4CC1-FAEBD095D2D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CA5A395-DDD0-53E3-31CB-B9D110200D8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3C5FB1D-D019-4922-7220-99310B16FA2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A6E5E86-950A-27A0-D9F5-38C4B6A30750}"/>
              </a:ext>
            </a:extLst>
          </p:cNvPr>
          <p:cNvSpPr>
            <a:spLocks noGrp="1"/>
          </p:cNvSpPr>
          <p:nvPr>
            <p:ph type="dt" sz="half" idx="10"/>
          </p:nvPr>
        </p:nvSpPr>
        <p:spPr/>
        <p:txBody>
          <a:bodyPr/>
          <a:lstStyle/>
          <a:p>
            <a:fld id="{E97A3AC3-1F37-412D-B94B-61224C695771}" type="datetimeFigureOut">
              <a:rPr lang="en-IN" smtClean="0"/>
              <a:t>29-11-2022</a:t>
            </a:fld>
            <a:endParaRPr lang="en-IN"/>
          </a:p>
        </p:txBody>
      </p:sp>
      <p:sp>
        <p:nvSpPr>
          <p:cNvPr id="8" name="Footer Placeholder 7">
            <a:extLst>
              <a:ext uri="{FF2B5EF4-FFF2-40B4-BE49-F238E27FC236}">
                <a16:creationId xmlns:a16="http://schemas.microsoft.com/office/drawing/2014/main" id="{7686B8C8-529A-612B-83C6-56A2F7D1C43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B0F8C5B-AD35-39E8-2F4D-FE4BE424E186}"/>
              </a:ext>
            </a:extLst>
          </p:cNvPr>
          <p:cNvSpPr>
            <a:spLocks noGrp="1"/>
          </p:cNvSpPr>
          <p:nvPr>
            <p:ph type="sldNum" sz="quarter" idx="12"/>
          </p:nvPr>
        </p:nvSpPr>
        <p:spPr/>
        <p:txBody>
          <a:bodyPr/>
          <a:lstStyle/>
          <a:p>
            <a:fld id="{370F3651-C920-4D3C-8923-699BFC66B5D2}" type="slidenum">
              <a:rPr lang="en-IN" smtClean="0"/>
              <a:t>‹#›</a:t>
            </a:fld>
            <a:endParaRPr lang="en-IN"/>
          </a:p>
        </p:txBody>
      </p:sp>
    </p:spTree>
    <p:extLst>
      <p:ext uri="{BB962C8B-B14F-4D97-AF65-F5344CB8AC3E}">
        <p14:creationId xmlns:p14="http://schemas.microsoft.com/office/powerpoint/2010/main" val="21220223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93039B-EF12-E434-18BD-9624051B6CA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D1D2FDC-C98B-4C06-FB27-AC3C7FEABB42}"/>
              </a:ext>
            </a:extLst>
          </p:cNvPr>
          <p:cNvSpPr>
            <a:spLocks noGrp="1"/>
          </p:cNvSpPr>
          <p:nvPr>
            <p:ph type="dt" sz="half" idx="10"/>
          </p:nvPr>
        </p:nvSpPr>
        <p:spPr/>
        <p:txBody>
          <a:bodyPr/>
          <a:lstStyle/>
          <a:p>
            <a:fld id="{E97A3AC3-1F37-412D-B94B-61224C695771}" type="datetimeFigureOut">
              <a:rPr lang="en-IN" smtClean="0"/>
              <a:t>29-11-2022</a:t>
            </a:fld>
            <a:endParaRPr lang="en-IN"/>
          </a:p>
        </p:txBody>
      </p:sp>
      <p:sp>
        <p:nvSpPr>
          <p:cNvPr id="4" name="Footer Placeholder 3">
            <a:extLst>
              <a:ext uri="{FF2B5EF4-FFF2-40B4-BE49-F238E27FC236}">
                <a16:creationId xmlns:a16="http://schemas.microsoft.com/office/drawing/2014/main" id="{3D27869F-3918-3920-27A1-4762D2E43FC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B39E1F3-5FF9-B420-23FA-50B8388CFB77}"/>
              </a:ext>
            </a:extLst>
          </p:cNvPr>
          <p:cNvSpPr>
            <a:spLocks noGrp="1"/>
          </p:cNvSpPr>
          <p:nvPr>
            <p:ph type="sldNum" sz="quarter" idx="12"/>
          </p:nvPr>
        </p:nvSpPr>
        <p:spPr/>
        <p:txBody>
          <a:bodyPr/>
          <a:lstStyle/>
          <a:p>
            <a:fld id="{370F3651-C920-4D3C-8923-699BFC66B5D2}" type="slidenum">
              <a:rPr lang="en-IN" smtClean="0"/>
              <a:t>‹#›</a:t>
            </a:fld>
            <a:endParaRPr lang="en-IN"/>
          </a:p>
        </p:txBody>
      </p:sp>
    </p:spTree>
    <p:extLst>
      <p:ext uri="{BB962C8B-B14F-4D97-AF65-F5344CB8AC3E}">
        <p14:creationId xmlns:p14="http://schemas.microsoft.com/office/powerpoint/2010/main" val="38091977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23A671E-9ED9-62D3-AD03-75CBA65A743F}"/>
              </a:ext>
            </a:extLst>
          </p:cNvPr>
          <p:cNvSpPr>
            <a:spLocks noGrp="1"/>
          </p:cNvSpPr>
          <p:nvPr>
            <p:ph type="dt" sz="half" idx="10"/>
          </p:nvPr>
        </p:nvSpPr>
        <p:spPr/>
        <p:txBody>
          <a:bodyPr/>
          <a:lstStyle/>
          <a:p>
            <a:fld id="{E97A3AC3-1F37-412D-B94B-61224C695771}" type="datetimeFigureOut">
              <a:rPr lang="en-IN" smtClean="0"/>
              <a:t>29-11-2022</a:t>
            </a:fld>
            <a:endParaRPr lang="en-IN"/>
          </a:p>
        </p:txBody>
      </p:sp>
      <p:sp>
        <p:nvSpPr>
          <p:cNvPr id="3" name="Footer Placeholder 2">
            <a:extLst>
              <a:ext uri="{FF2B5EF4-FFF2-40B4-BE49-F238E27FC236}">
                <a16:creationId xmlns:a16="http://schemas.microsoft.com/office/drawing/2014/main" id="{F084B7F0-2B82-4FBB-9754-855736F609B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74BDE624-88D3-9922-8D22-6B83931CCB69}"/>
              </a:ext>
            </a:extLst>
          </p:cNvPr>
          <p:cNvSpPr>
            <a:spLocks noGrp="1"/>
          </p:cNvSpPr>
          <p:nvPr>
            <p:ph type="sldNum" sz="quarter" idx="12"/>
          </p:nvPr>
        </p:nvSpPr>
        <p:spPr/>
        <p:txBody>
          <a:bodyPr/>
          <a:lstStyle/>
          <a:p>
            <a:fld id="{370F3651-C920-4D3C-8923-699BFC66B5D2}" type="slidenum">
              <a:rPr lang="en-IN" smtClean="0"/>
              <a:t>‹#›</a:t>
            </a:fld>
            <a:endParaRPr lang="en-IN"/>
          </a:p>
        </p:txBody>
      </p:sp>
    </p:spTree>
    <p:extLst>
      <p:ext uri="{BB962C8B-B14F-4D97-AF65-F5344CB8AC3E}">
        <p14:creationId xmlns:p14="http://schemas.microsoft.com/office/powerpoint/2010/main" val="6473036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7EF4A9-99DE-8F5E-AB5B-A00D3385571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47E8340-69C2-B285-B498-C230A6D64A0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7EA9348-69DD-3BC9-1C56-B78C645BB14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15B4E1-ADB9-AFE9-D957-05B64A188506}"/>
              </a:ext>
            </a:extLst>
          </p:cNvPr>
          <p:cNvSpPr>
            <a:spLocks noGrp="1"/>
          </p:cNvSpPr>
          <p:nvPr>
            <p:ph type="dt" sz="half" idx="10"/>
          </p:nvPr>
        </p:nvSpPr>
        <p:spPr/>
        <p:txBody>
          <a:bodyPr/>
          <a:lstStyle/>
          <a:p>
            <a:fld id="{E97A3AC3-1F37-412D-B94B-61224C695771}" type="datetimeFigureOut">
              <a:rPr lang="en-IN" smtClean="0"/>
              <a:t>29-11-2022</a:t>
            </a:fld>
            <a:endParaRPr lang="en-IN"/>
          </a:p>
        </p:txBody>
      </p:sp>
      <p:sp>
        <p:nvSpPr>
          <p:cNvPr id="6" name="Footer Placeholder 5">
            <a:extLst>
              <a:ext uri="{FF2B5EF4-FFF2-40B4-BE49-F238E27FC236}">
                <a16:creationId xmlns:a16="http://schemas.microsoft.com/office/drawing/2014/main" id="{FE721068-F39E-B02B-E189-B9E575D32DF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264081E-F8E9-9603-7C6A-E659AB36FE1D}"/>
              </a:ext>
            </a:extLst>
          </p:cNvPr>
          <p:cNvSpPr>
            <a:spLocks noGrp="1"/>
          </p:cNvSpPr>
          <p:nvPr>
            <p:ph type="sldNum" sz="quarter" idx="12"/>
          </p:nvPr>
        </p:nvSpPr>
        <p:spPr/>
        <p:txBody>
          <a:bodyPr/>
          <a:lstStyle/>
          <a:p>
            <a:fld id="{370F3651-C920-4D3C-8923-699BFC66B5D2}" type="slidenum">
              <a:rPr lang="en-IN" smtClean="0"/>
              <a:t>‹#›</a:t>
            </a:fld>
            <a:endParaRPr lang="en-IN"/>
          </a:p>
        </p:txBody>
      </p:sp>
    </p:spTree>
    <p:extLst>
      <p:ext uri="{BB962C8B-B14F-4D97-AF65-F5344CB8AC3E}">
        <p14:creationId xmlns:p14="http://schemas.microsoft.com/office/powerpoint/2010/main" val="12763566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F064E2-441D-711A-3A6A-5E1D13BAEDC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0140C26-7D95-800D-00C2-6151A9C327B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C331A5E-8255-7218-E0D6-1F17A327088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F5B5063-A123-B7D7-C9E8-C9BF03F821D8}"/>
              </a:ext>
            </a:extLst>
          </p:cNvPr>
          <p:cNvSpPr>
            <a:spLocks noGrp="1"/>
          </p:cNvSpPr>
          <p:nvPr>
            <p:ph type="dt" sz="half" idx="10"/>
          </p:nvPr>
        </p:nvSpPr>
        <p:spPr/>
        <p:txBody>
          <a:bodyPr/>
          <a:lstStyle/>
          <a:p>
            <a:fld id="{E97A3AC3-1F37-412D-B94B-61224C695771}" type="datetimeFigureOut">
              <a:rPr lang="en-IN" smtClean="0"/>
              <a:t>29-11-2022</a:t>
            </a:fld>
            <a:endParaRPr lang="en-IN"/>
          </a:p>
        </p:txBody>
      </p:sp>
      <p:sp>
        <p:nvSpPr>
          <p:cNvPr id="6" name="Footer Placeholder 5">
            <a:extLst>
              <a:ext uri="{FF2B5EF4-FFF2-40B4-BE49-F238E27FC236}">
                <a16:creationId xmlns:a16="http://schemas.microsoft.com/office/drawing/2014/main" id="{6F39E7A3-67CA-298A-6F75-D2A6C7E55BA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4F9DEA5-17AA-2DA1-F4CA-20BB83B10152}"/>
              </a:ext>
            </a:extLst>
          </p:cNvPr>
          <p:cNvSpPr>
            <a:spLocks noGrp="1"/>
          </p:cNvSpPr>
          <p:nvPr>
            <p:ph type="sldNum" sz="quarter" idx="12"/>
          </p:nvPr>
        </p:nvSpPr>
        <p:spPr/>
        <p:txBody>
          <a:bodyPr/>
          <a:lstStyle/>
          <a:p>
            <a:fld id="{370F3651-C920-4D3C-8923-699BFC66B5D2}" type="slidenum">
              <a:rPr lang="en-IN" smtClean="0"/>
              <a:t>‹#›</a:t>
            </a:fld>
            <a:endParaRPr lang="en-IN"/>
          </a:p>
        </p:txBody>
      </p:sp>
    </p:spTree>
    <p:extLst>
      <p:ext uri="{BB962C8B-B14F-4D97-AF65-F5344CB8AC3E}">
        <p14:creationId xmlns:p14="http://schemas.microsoft.com/office/powerpoint/2010/main" val="14797349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617749A-9521-D46A-8E3B-5EF3AFA112E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C82560E-11A9-C1AD-2CB3-584B1A9827B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C54ED87-08CA-E8A5-900E-173BD6161EE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7A3AC3-1F37-412D-B94B-61224C695771}" type="datetimeFigureOut">
              <a:rPr lang="en-IN" smtClean="0"/>
              <a:t>29-11-2022</a:t>
            </a:fld>
            <a:endParaRPr lang="en-IN"/>
          </a:p>
        </p:txBody>
      </p:sp>
      <p:sp>
        <p:nvSpPr>
          <p:cNvPr id="5" name="Footer Placeholder 4">
            <a:extLst>
              <a:ext uri="{FF2B5EF4-FFF2-40B4-BE49-F238E27FC236}">
                <a16:creationId xmlns:a16="http://schemas.microsoft.com/office/drawing/2014/main" id="{A82FE94A-F005-E6D1-9F67-A59426E12C3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59DEFAB-4FD8-3B82-EE38-0B670429D00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0F3651-C920-4D3C-8923-699BFC66B5D2}" type="slidenum">
              <a:rPr lang="en-IN" smtClean="0"/>
              <a:t>‹#›</a:t>
            </a:fld>
            <a:endParaRPr lang="en-IN"/>
          </a:p>
        </p:txBody>
      </p:sp>
    </p:spTree>
    <p:extLst>
      <p:ext uri="{BB962C8B-B14F-4D97-AF65-F5344CB8AC3E}">
        <p14:creationId xmlns:p14="http://schemas.microsoft.com/office/powerpoint/2010/main" val="30216023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jpg"/><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4.png"/><Relationship Id="rId7" Type="http://schemas.openxmlformats.org/officeDocument/2006/relationships/customXml" Target="../ink/ink2.xml"/><Relationship Id="rId12" Type="http://schemas.openxmlformats.org/officeDocument/2006/relationships/image" Target="../media/image9.png"/><Relationship Id="rId2" Type="http://schemas.openxmlformats.org/officeDocument/2006/relationships/image" Target="../media/image2.jpg"/><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customXml" Target="../ink/ink4.xml"/><Relationship Id="rId5" Type="http://schemas.openxmlformats.org/officeDocument/2006/relationships/customXml" Target="../ink/ink1.xml"/><Relationship Id="rId10" Type="http://schemas.openxmlformats.org/officeDocument/2006/relationships/image" Target="../media/image8.png"/><Relationship Id="rId4" Type="http://schemas.openxmlformats.org/officeDocument/2006/relationships/image" Target="../media/image5.png"/><Relationship Id="rId9" Type="http://schemas.openxmlformats.org/officeDocument/2006/relationships/customXml" Target="../ink/ink3.xml"/></Relationships>
</file>

<file path=ppt/slides/_rels/slide8.xml.rels><?xml version="1.0" encoding="UTF-8" standalone="yes"?>
<Relationships xmlns="http://schemas.openxmlformats.org/package/2006/relationships"><Relationship Id="rId3" Type="http://schemas.openxmlformats.org/officeDocument/2006/relationships/customXml" Target="../ink/ink5.xml"/><Relationship Id="rId7" Type="http://schemas.openxmlformats.org/officeDocument/2006/relationships/image" Target="../media/image13.png"/><Relationship Id="rId2" Type="http://schemas.openxmlformats.org/officeDocument/2006/relationships/image" Target="../media/image2.jp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jp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8005F4-D81E-B103-CF04-07A5871B60EC}"/>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0E6340B0-F27D-8038-667F-C4D75DEC601B}"/>
              </a:ext>
            </a:extLst>
          </p:cNvPr>
          <p:cNvSpPr>
            <a:spLocks noGrp="1"/>
          </p:cNvSpPr>
          <p:nvPr>
            <p:ph type="subTitle" idx="1"/>
          </p:nvPr>
        </p:nvSpPr>
        <p:spPr/>
        <p:txBody>
          <a:bodyPr/>
          <a:lstStyle/>
          <a:p>
            <a:endParaRPr lang="en-IN"/>
          </a:p>
        </p:txBody>
      </p:sp>
      <p:pic>
        <p:nvPicPr>
          <p:cNvPr id="5" name="Picture 4">
            <a:extLst>
              <a:ext uri="{FF2B5EF4-FFF2-40B4-BE49-F238E27FC236}">
                <a16:creationId xmlns:a16="http://schemas.microsoft.com/office/drawing/2014/main" id="{E14DD6B5-BF18-60AC-D58D-0D53206235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extBox 5">
            <a:extLst>
              <a:ext uri="{FF2B5EF4-FFF2-40B4-BE49-F238E27FC236}">
                <a16:creationId xmlns:a16="http://schemas.microsoft.com/office/drawing/2014/main" id="{228FAEFC-0DD0-EABA-1D34-31C71220F746}"/>
              </a:ext>
            </a:extLst>
          </p:cNvPr>
          <p:cNvSpPr txBox="1"/>
          <p:nvPr/>
        </p:nvSpPr>
        <p:spPr>
          <a:xfrm>
            <a:off x="3205316" y="2068255"/>
            <a:ext cx="5329084" cy="2554545"/>
          </a:xfrm>
          <a:prstGeom prst="rect">
            <a:avLst/>
          </a:prstGeom>
          <a:noFill/>
        </p:spPr>
        <p:txBody>
          <a:bodyPr wrap="square" rtlCol="0">
            <a:spAutoFit/>
          </a:bodyPr>
          <a:lstStyle/>
          <a:p>
            <a:pPr algn="ctr"/>
            <a:r>
              <a:rPr lang="en-US" sz="8000" b="1" dirty="0">
                <a:solidFill>
                  <a:schemeClr val="bg1"/>
                </a:solidFill>
                <a:latin typeface="Cooper Black" panose="0208090404030B020404" pitchFamily="18" charset="0"/>
                <a:ea typeface="Adobe Gothic Std B" panose="020B0800000000000000" pitchFamily="34" charset="-128"/>
              </a:rPr>
              <a:t>SUDOKU SOLVER</a:t>
            </a:r>
            <a:endParaRPr lang="en-IN" sz="8000" b="1" dirty="0">
              <a:solidFill>
                <a:schemeClr val="bg1"/>
              </a:solidFill>
              <a:latin typeface="Cooper Black" panose="0208090404030B020404" pitchFamily="18" charset="0"/>
              <a:ea typeface="Adobe Gothic Std B" panose="020B0800000000000000" pitchFamily="34" charset="-128"/>
            </a:endParaRPr>
          </a:p>
        </p:txBody>
      </p:sp>
      <p:sp>
        <p:nvSpPr>
          <p:cNvPr id="7" name="TextBox 6">
            <a:extLst>
              <a:ext uri="{FF2B5EF4-FFF2-40B4-BE49-F238E27FC236}">
                <a16:creationId xmlns:a16="http://schemas.microsoft.com/office/drawing/2014/main" id="{2A490CFB-2F57-4EFF-8956-6A89EC334178}"/>
              </a:ext>
            </a:extLst>
          </p:cNvPr>
          <p:cNvSpPr txBox="1"/>
          <p:nvPr/>
        </p:nvSpPr>
        <p:spPr>
          <a:xfrm>
            <a:off x="1524000" y="522328"/>
            <a:ext cx="8898194" cy="1107996"/>
          </a:xfrm>
          <a:prstGeom prst="rect">
            <a:avLst/>
          </a:prstGeom>
          <a:noFill/>
        </p:spPr>
        <p:txBody>
          <a:bodyPr wrap="square" rtlCol="0">
            <a:spAutoFit/>
          </a:bodyPr>
          <a:lstStyle/>
          <a:p>
            <a:pPr algn="ctr"/>
            <a:r>
              <a:rPr lang="en-US" sz="6600" b="1" dirty="0">
                <a:solidFill>
                  <a:schemeClr val="bg1">
                    <a:lumMod val="85000"/>
                  </a:schemeClr>
                </a:solidFill>
                <a:effectLst>
                  <a:outerShdw blurRad="38100" dist="38100" dir="2700000" algn="tl">
                    <a:srgbClr val="000000">
                      <a:alpha val="43137"/>
                    </a:srgbClr>
                  </a:outerShdw>
                </a:effectLst>
                <a:latin typeface="Bahnschrift SemiBold SemiConden" panose="020B0502040204020203" pitchFamily="34" charset="0"/>
              </a:rPr>
              <a:t>Data Structurers IA2</a:t>
            </a:r>
            <a:endParaRPr lang="en-IN" sz="6600" b="1" dirty="0">
              <a:solidFill>
                <a:schemeClr val="bg1">
                  <a:lumMod val="85000"/>
                </a:schemeClr>
              </a:solidFill>
              <a:effectLst>
                <a:outerShdw blurRad="38100" dist="38100" dir="2700000" algn="tl">
                  <a:srgbClr val="000000">
                    <a:alpha val="43137"/>
                  </a:srgbClr>
                </a:outerShdw>
              </a:effectLst>
              <a:latin typeface="Bahnschrift SemiBold SemiConden" panose="020B0502040204020203" pitchFamily="34" charset="0"/>
            </a:endParaRPr>
          </a:p>
        </p:txBody>
      </p:sp>
      <p:sp>
        <p:nvSpPr>
          <p:cNvPr id="8" name="TextBox 7">
            <a:extLst>
              <a:ext uri="{FF2B5EF4-FFF2-40B4-BE49-F238E27FC236}">
                <a16:creationId xmlns:a16="http://schemas.microsoft.com/office/drawing/2014/main" id="{CDBD4A89-343F-4FD8-44F5-525E89D62649}"/>
              </a:ext>
            </a:extLst>
          </p:cNvPr>
          <p:cNvSpPr txBox="1"/>
          <p:nvPr/>
        </p:nvSpPr>
        <p:spPr>
          <a:xfrm>
            <a:off x="8534400" y="5735637"/>
            <a:ext cx="4031226" cy="830997"/>
          </a:xfrm>
          <a:prstGeom prst="rect">
            <a:avLst/>
          </a:prstGeom>
          <a:noFill/>
        </p:spPr>
        <p:txBody>
          <a:bodyPr wrap="square" rtlCol="0">
            <a:spAutoFit/>
          </a:bodyPr>
          <a:lstStyle/>
          <a:p>
            <a:r>
              <a:rPr lang="en-US" sz="2400" dirty="0">
                <a:highlight>
                  <a:srgbClr val="C0C0C0"/>
                </a:highlight>
              </a:rPr>
              <a:t>Meet Gala 16010121051</a:t>
            </a:r>
            <a:br>
              <a:rPr lang="en-US" sz="2400" dirty="0">
                <a:highlight>
                  <a:srgbClr val="C0C0C0"/>
                </a:highlight>
              </a:rPr>
            </a:br>
            <a:r>
              <a:rPr lang="en-US" sz="2400" dirty="0" err="1">
                <a:highlight>
                  <a:srgbClr val="C0C0C0"/>
                </a:highlight>
              </a:rPr>
              <a:t>Isha</a:t>
            </a:r>
            <a:r>
              <a:rPr lang="en-US" sz="2400" dirty="0">
                <a:highlight>
                  <a:srgbClr val="C0C0C0"/>
                </a:highlight>
              </a:rPr>
              <a:t> Joshi 16010121075 </a:t>
            </a:r>
            <a:endParaRPr lang="en-IN" sz="2400" dirty="0">
              <a:highlight>
                <a:srgbClr val="C0C0C0"/>
              </a:highlight>
            </a:endParaRPr>
          </a:p>
        </p:txBody>
      </p:sp>
    </p:spTree>
    <p:extLst>
      <p:ext uri="{BB962C8B-B14F-4D97-AF65-F5344CB8AC3E}">
        <p14:creationId xmlns:p14="http://schemas.microsoft.com/office/powerpoint/2010/main" val="25567298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319998-6F2B-1DD3-05A0-2EC0D8625895}"/>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A571CFFE-5F06-57FF-6AB8-DE7AF148B2F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672309"/>
            <a:ext cx="12713110" cy="8202617"/>
          </a:xfrm>
        </p:spPr>
      </p:pic>
      <p:sp>
        <p:nvSpPr>
          <p:cNvPr id="3" name="TextBox 2">
            <a:extLst>
              <a:ext uri="{FF2B5EF4-FFF2-40B4-BE49-F238E27FC236}">
                <a16:creationId xmlns:a16="http://schemas.microsoft.com/office/drawing/2014/main" id="{3028A9D1-29C7-C8DE-19E7-E18146187D0A}"/>
              </a:ext>
            </a:extLst>
          </p:cNvPr>
          <p:cNvSpPr txBox="1"/>
          <p:nvPr/>
        </p:nvSpPr>
        <p:spPr>
          <a:xfrm>
            <a:off x="3726426" y="117987"/>
            <a:ext cx="5820697" cy="830997"/>
          </a:xfrm>
          <a:prstGeom prst="rect">
            <a:avLst/>
          </a:prstGeom>
          <a:noFill/>
        </p:spPr>
        <p:txBody>
          <a:bodyPr wrap="square" rtlCol="0">
            <a:spAutoFit/>
          </a:bodyPr>
          <a:lstStyle/>
          <a:p>
            <a:r>
              <a:rPr lang="en-IN" sz="4800" dirty="0">
                <a:solidFill>
                  <a:schemeClr val="bg1"/>
                </a:solidFill>
                <a:latin typeface="Cooper Black" panose="0208090404030B020404" pitchFamily="18" charset="0"/>
              </a:rPr>
              <a:t>TEST CASES</a:t>
            </a:r>
          </a:p>
        </p:txBody>
      </p:sp>
      <p:pic>
        <p:nvPicPr>
          <p:cNvPr id="8" name="Picture 7">
            <a:extLst>
              <a:ext uri="{FF2B5EF4-FFF2-40B4-BE49-F238E27FC236}">
                <a16:creationId xmlns:a16="http://schemas.microsoft.com/office/drawing/2014/main" id="{38EDDA52-9FF7-324E-F5DB-69A7339ECB10}"/>
              </a:ext>
            </a:extLst>
          </p:cNvPr>
          <p:cNvPicPr>
            <a:picLocks noChangeAspect="1"/>
          </p:cNvPicPr>
          <p:nvPr/>
        </p:nvPicPr>
        <p:blipFill>
          <a:blip r:embed="rId3"/>
          <a:stretch>
            <a:fillRect/>
          </a:stretch>
        </p:blipFill>
        <p:spPr>
          <a:xfrm>
            <a:off x="3002677" y="1504502"/>
            <a:ext cx="6020740" cy="5879524"/>
          </a:xfrm>
          <a:prstGeom prst="rect">
            <a:avLst/>
          </a:prstGeom>
        </p:spPr>
      </p:pic>
      <p:sp>
        <p:nvSpPr>
          <p:cNvPr id="9" name="TextBox 8">
            <a:extLst>
              <a:ext uri="{FF2B5EF4-FFF2-40B4-BE49-F238E27FC236}">
                <a16:creationId xmlns:a16="http://schemas.microsoft.com/office/drawing/2014/main" id="{97E27157-F2D5-43C6-E3DB-08F924BF3C6B}"/>
              </a:ext>
            </a:extLst>
          </p:cNvPr>
          <p:cNvSpPr txBox="1"/>
          <p:nvPr/>
        </p:nvSpPr>
        <p:spPr>
          <a:xfrm>
            <a:off x="838200" y="1135170"/>
            <a:ext cx="7932174" cy="369332"/>
          </a:xfrm>
          <a:prstGeom prst="rect">
            <a:avLst/>
          </a:prstGeom>
          <a:noFill/>
        </p:spPr>
        <p:txBody>
          <a:bodyPr wrap="square" rtlCol="0">
            <a:spAutoFit/>
          </a:bodyPr>
          <a:lstStyle/>
          <a:p>
            <a:r>
              <a:rPr lang="en-IN" dirty="0">
                <a:solidFill>
                  <a:schemeClr val="bg1"/>
                </a:solidFill>
              </a:rPr>
              <a:t>1.Getting answer of sample sudoku defined by the coder.</a:t>
            </a:r>
          </a:p>
        </p:txBody>
      </p:sp>
    </p:spTree>
    <p:extLst>
      <p:ext uri="{BB962C8B-B14F-4D97-AF65-F5344CB8AC3E}">
        <p14:creationId xmlns:p14="http://schemas.microsoft.com/office/powerpoint/2010/main" val="32423876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319998-6F2B-1DD3-05A0-2EC0D8625895}"/>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A571CFFE-5F06-57FF-6AB8-DE7AF148B2F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672309"/>
            <a:ext cx="12713110" cy="8202617"/>
          </a:xfrm>
        </p:spPr>
      </p:pic>
      <p:sp>
        <p:nvSpPr>
          <p:cNvPr id="3" name="TextBox 2">
            <a:extLst>
              <a:ext uri="{FF2B5EF4-FFF2-40B4-BE49-F238E27FC236}">
                <a16:creationId xmlns:a16="http://schemas.microsoft.com/office/drawing/2014/main" id="{DF5FB1C0-A1CD-9D69-4D75-41E236CAA001}"/>
              </a:ext>
            </a:extLst>
          </p:cNvPr>
          <p:cNvSpPr txBox="1"/>
          <p:nvPr/>
        </p:nvSpPr>
        <p:spPr>
          <a:xfrm>
            <a:off x="530942" y="196645"/>
            <a:ext cx="4178710" cy="646331"/>
          </a:xfrm>
          <a:prstGeom prst="rect">
            <a:avLst/>
          </a:prstGeom>
          <a:noFill/>
        </p:spPr>
        <p:txBody>
          <a:bodyPr wrap="square" rtlCol="0">
            <a:spAutoFit/>
          </a:bodyPr>
          <a:lstStyle/>
          <a:p>
            <a:r>
              <a:rPr lang="en-IN" dirty="0">
                <a:solidFill>
                  <a:schemeClr val="bg1"/>
                </a:solidFill>
              </a:rPr>
              <a:t>2.Enter your own sudoku puzzle.</a:t>
            </a:r>
          </a:p>
          <a:p>
            <a:endParaRPr lang="en-IN" dirty="0">
              <a:solidFill>
                <a:schemeClr val="bg1"/>
              </a:solidFill>
            </a:endParaRPr>
          </a:p>
        </p:txBody>
      </p:sp>
      <p:pic>
        <p:nvPicPr>
          <p:cNvPr id="8" name="Picture 7">
            <a:extLst>
              <a:ext uri="{FF2B5EF4-FFF2-40B4-BE49-F238E27FC236}">
                <a16:creationId xmlns:a16="http://schemas.microsoft.com/office/drawing/2014/main" id="{22BE457A-6BC1-D60D-F23B-9680796C0875}"/>
              </a:ext>
            </a:extLst>
          </p:cNvPr>
          <p:cNvPicPr>
            <a:picLocks noChangeAspect="1"/>
          </p:cNvPicPr>
          <p:nvPr/>
        </p:nvPicPr>
        <p:blipFill>
          <a:blip r:embed="rId3"/>
          <a:stretch>
            <a:fillRect/>
          </a:stretch>
        </p:blipFill>
        <p:spPr>
          <a:xfrm>
            <a:off x="456443" y="712279"/>
            <a:ext cx="4027067" cy="5949076"/>
          </a:xfrm>
          <a:prstGeom prst="rect">
            <a:avLst/>
          </a:prstGeom>
        </p:spPr>
      </p:pic>
      <p:sp>
        <p:nvSpPr>
          <p:cNvPr id="9" name="TextBox 8">
            <a:extLst>
              <a:ext uri="{FF2B5EF4-FFF2-40B4-BE49-F238E27FC236}">
                <a16:creationId xmlns:a16="http://schemas.microsoft.com/office/drawing/2014/main" id="{537BE6D4-8C34-CDCC-3664-184AAB25DC6F}"/>
              </a:ext>
            </a:extLst>
          </p:cNvPr>
          <p:cNvSpPr txBox="1"/>
          <p:nvPr/>
        </p:nvSpPr>
        <p:spPr>
          <a:xfrm>
            <a:off x="6558116" y="119682"/>
            <a:ext cx="3893574" cy="369332"/>
          </a:xfrm>
          <a:prstGeom prst="rect">
            <a:avLst/>
          </a:prstGeom>
          <a:noFill/>
        </p:spPr>
        <p:txBody>
          <a:bodyPr wrap="square" rtlCol="0">
            <a:spAutoFit/>
          </a:bodyPr>
          <a:lstStyle/>
          <a:p>
            <a:r>
              <a:rPr lang="en-IN" dirty="0">
                <a:solidFill>
                  <a:schemeClr val="bg1"/>
                </a:solidFill>
              </a:rPr>
              <a:t>3.View your entered sudoku puzzle.</a:t>
            </a:r>
          </a:p>
        </p:txBody>
      </p:sp>
      <p:pic>
        <p:nvPicPr>
          <p:cNvPr id="11" name="Picture 10">
            <a:extLst>
              <a:ext uri="{FF2B5EF4-FFF2-40B4-BE49-F238E27FC236}">
                <a16:creationId xmlns:a16="http://schemas.microsoft.com/office/drawing/2014/main" id="{299E2BA7-4B75-5510-BEC2-666303A57EB5}"/>
              </a:ext>
            </a:extLst>
          </p:cNvPr>
          <p:cNvPicPr>
            <a:picLocks noChangeAspect="1"/>
          </p:cNvPicPr>
          <p:nvPr/>
        </p:nvPicPr>
        <p:blipFill>
          <a:blip r:embed="rId4"/>
          <a:stretch>
            <a:fillRect/>
          </a:stretch>
        </p:blipFill>
        <p:spPr>
          <a:xfrm>
            <a:off x="6096000" y="734457"/>
            <a:ext cx="5951896" cy="4781440"/>
          </a:xfrm>
          <a:prstGeom prst="rect">
            <a:avLst/>
          </a:prstGeom>
        </p:spPr>
      </p:pic>
    </p:spTree>
    <p:extLst>
      <p:ext uri="{BB962C8B-B14F-4D97-AF65-F5344CB8AC3E}">
        <p14:creationId xmlns:p14="http://schemas.microsoft.com/office/powerpoint/2010/main" val="1414572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319998-6F2B-1DD3-05A0-2EC0D8625895}"/>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A571CFFE-5F06-57FF-6AB8-DE7AF148B2F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672309"/>
            <a:ext cx="12713110" cy="8202617"/>
          </a:xfrm>
        </p:spPr>
      </p:pic>
      <p:sp>
        <p:nvSpPr>
          <p:cNvPr id="3" name="TextBox 2">
            <a:extLst>
              <a:ext uri="{FF2B5EF4-FFF2-40B4-BE49-F238E27FC236}">
                <a16:creationId xmlns:a16="http://schemas.microsoft.com/office/drawing/2014/main" id="{DF5FB1C0-A1CD-9D69-4D75-41E236CAA001}"/>
              </a:ext>
            </a:extLst>
          </p:cNvPr>
          <p:cNvSpPr txBox="1"/>
          <p:nvPr/>
        </p:nvSpPr>
        <p:spPr>
          <a:xfrm>
            <a:off x="5171768" y="108155"/>
            <a:ext cx="4178710" cy="369332"/>
          </a:xfrm>
          <a:prstGeom prst="rect">
            <a:avLst/>
          </a:prstGeom>
          <a:noFill/>
        </p:spPr>
        <p:txBody>
          <a:bodyPr wrap="square" rtlCol="0">
            <a:spAutoFit/>
          </a:bodyPr>
          <a:lstStyle/>
          <a:p>
            <a:r>
              <a:rPr lang="en-IN" dirty="0">
                <a:solidFill>
                  <a:schemeClr val="bg1"/>
                </a:solidFill>
              </a:rPr>
              <a:t>4.Solved ans.</a:t>
            </a:r>
          </a:p>
        </p:txBody>
      </p:sp>
      <p:pic>
        <p:nvPicPr>
          <p:cNvPr id="6" name="Picture 5">
            <a:extLst>
              <a:ext uri="{FF2B5EF4-FFF2-40B4-BE49-F238E27FC236}">
                <a16:creationId xmlns:a16="http://schemas.microsoft.com/office/drawing/2014/main" id="{8FB5807D-1B3E-7A44-FFBB-04ADCFF6B9D9}"/>
              </a:ext>
            </a:extLst>
          </p:cNvPr>
          <p:cNvPicPr>
            <a:picLocks noChangeAspect="1"/>
          </p:cNvPicPr>
          <p:nvPr/>
        </p:nvPicPr>
        <p:blipFill>
          <a:blip r:embed="rId3"/>
          <a:stretch>
            <a:fillRect/>
          </a:stretch>
        </p:blipFill>
        <p:spPr>
          <a:xfrm>
            <a:off x="3293807" y="654903"/>
            <a:ext cx="5879690" cy="5484787"/>
          </a:xfrm>
          <a:prstGeom prst="rect">
            <a:avLst/>
          </a:prstGeom>
        </p:spPr>
      </p:pic>
    </p:spTree>
    <p:extLst>
      <p:ext uri="{BB962C8B-B14F-4D97-AF65-F5344CB8AC3E}">
        <p14:creationId xmlns:p14="http://schemas.microsoft.com/office/powerpoint/2010/main" val="15766110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319998-6F2B-1DD3-05A0-2EC0D8625895}"/>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A571CFFE-5F06-57FF-6AB8-DE7AF148B2F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672309"/>
            <a:ext cx="12713110" cy="8202617"/>
          </a:xfrm>
        </p:spPr>
      </p:pic>
      <p:sp>
        <p:nvSpPr>
          <p:cNvPr id="4" name="TextBox 3">
            <a:extLst>
              <a:ext uri="{FF2B5EF4-FFF2-40B4-BE49-F238E27FC236}">
                <a16:creationId xmlns:a16="http://schemas.microsoft.com/office/drawing/2014/main" id="{5622E9D4-7BF7-63AE-2289-BD5FE47A01AA}"/>
              </a:ext>
            </a:extLst>
          </p:cNvPr>
          <p:cNvSpPr txBox="1"/>
          <p:nvPr/>
        </p:nvSpPr>
        <p:spPr>
          <a:xfrm>
            <a:off x="727586" y="365125"/>
            <a:ext cx="3913239" cy="646331"/>
          </a:xfrm>
          <a:prstGeom prst="rect">
            <a:avLst/>
          </a:prstGeom>
          <a:noFill/>
        </p:spPr>
        <p:txBody>
          <a:bodyPr wrap="square" rtlCol="0">
            <a:spAutoFit/>
          </a:bodyPr>
          <a:lstStyle/>
          <a:p>
            <a:r>
              <a:rPr lang="en-IN" dirty="0">
                <a:solidFill>
                  <a:schemeClr val="bg1"/>
                </a:solidFill>
              </a:rPr>
              <a:t>5.Manual changing certain numbers</a:t>
            </a:r>
          </a:p>
          <a:p>
            <a:endParaRPr lang="en-IN" dirty="0">
              <a:solidFill>
                <a:schemeClr val="bg1"/>
              </a:solidFill>
            </a:endParaRPr>
          </a:p>
        </p:txBody>
      </p:sp>
      <p:pic>
        <p:nvPicPr>
          <p:cNvPr id="7" name="Picture 6">
            <a:extLst>
              <a:ext uri="{FF2B5EF4-FFF2-40B4-BE49-F238E27FC236}">
                <a16:creationId xmlns:a16="http://schemas.microsoft.com/office/drawing/2014/main" id="{7C9ACDE8-E069-2AEF-7378-BC73C0D860D8}"/>
              </a:ext>
            </a:extLst>
          </p:cNvPr>
          <p:cNvPicPr>
            <a:picLocks noChangeAspect="1"/>
          </p:cNvPicPr>
          <p:nvPr/>
        </p:nvPicPr>
        <p:blipFill>
          <a:blip r:embed="rId3"/>
          <a:stretch>
            <a:fillRect/>
          </a:stretch>
        </p:blipFill>
        <p:spPr>
          <a:xfrm>
            <a:off x="366406" y="784334"/>
            <a:ext cx="4930567" cy="6073666"/>
          </a:xfrm>
          <a:prstGeom prst="rect">
            <a:avLst/>
          </a:prstGeom>
        </p:spPr>
      </p:pic>
      <p:sp>
        <p:nvSpPr>
          <p:cNvPr id="10" name="TextBox 9">
            <a:extLst>
              <a:ext uri="{FF2B5EF4-FFF2-40B4-BE49-F238E27FC236}">
                <a16:creationId xmlns:a16="http://schemas.microsoft.com/office/drawing/2014/main" id="{E0E48B85-CF98-5099-EEBD-EE7C6B7B1287}"/>
              </a:ext>
            </a:extLst>
          </p:cNvPr>
          <p:cNvSpPr txBox="1"/>
          <p:nvPr/>
        </p:nvSpPr>
        <p:spPr>
          <a:xfrm>
            <a:off x="7010400" y="365125"/>
            <a:ext cx="2320413" cy="369332"/>
          </a:xfrm>
          <a:prstGeom prst="rect">
            <a:avLst/>
          </a:prstGeom>
          <a:noFill/>
        </p:spPr>
        <p:txBody>
          <a:bodyPr wrap="square" rtlCol="0">
            <a:spAutoFit/>
          </a:bodyPr>
          <a:lstStyle/>
          <a:p>
            <a:r>
              <a:rPr lang="en-IN" dirty="0">
                <a:solidFill>
                  <a:schemeClr val="bg1"/>
                </a:solidFill>
              </a:rPr>
              <a:t>BEFORE</a:t>
            </a:r>
          </a:p>
        </p:txBody>
      </p:sp>
      <p:pic>
        <p:nvPicPr>
          <p:cNvPr id="13" name="Picture 12">
            <a:extLst>
              <a:ext uri="{FF2B5EF4-FFF2-40B4-BE49-F238E27FC236}">
                <a16:creationId xmlns:a16="http://schemas.microsoft.com/office/drawing/2014/main" id="{03010744-481E-9B37-3448-59F120CF0E24}"/>
              </a:ext>
            </a:extLst>
          </p:cNvPr>
          <p:cNvPicPr>
            <a:picLocks noChangeAspect="1"/>
          </p:cNvPicPr>
          <p:nvPr/>
        </p:nvPicPr>
        <p:blipFill>
          <a:blip r:embed="rId4"/>
          <a:stretch>
            <a:fillRect/>
          </a:stretch>
        </p:blipFill>
        <p:spPr>
          <a:xfrm>
            <a:off x="6971070" y="688290"/>
            <a:ext cx="3239728" cy="2729359"/>
          </a:xfrm>
          <a:prstGeom prst="rect">
            <a:avLst/>
          </a:prstGeom>
        </p:spPr>
      </p:pic>
      <p:pic>
        <p:nvPicPr>
          <p:cNvPr id="15" name="Picture 14">
            <a:extLst>
              <a:ext uri="{FF2B5EF4-FFF2-40B4-BE49-F238E27FC236}">
                <a16:creationId xmlns:a16="http://schemas.microsoft.com/office/drawing/2014/main" id="{22F0D96C-E0A3-D984-A88E-CCDEB2133DE8}"/>
              </a:ext>
            </a:extLst>
          </p:cNvPr>
          <p:cNvPicPr>
            <a:picLocks noChangeAspect="1"/>
          </p:cNvPicPr>
          <p:nvPr/>
        </p:nvPicPr>
        <p:blipFill>
          <a:blip r:embed="rId5"/>
          <a:stretch>
            <a:fillRect/>
          </a:stretch>
        </p:blipFill>
        <p:spPr>
          <a:xfrm>
            <a:off x="6971070" y="3798332"/>
            <a:ext cx="3357715" cy="2658191"/>
          </a:xfrm>
          <a:prstGeom prst="rect">
            <a:avLst/>
          </a:prstGeom>
        </p:spPr>
      </p:pic>
      <p:sp>
        <p:nvSpPr>
          <p:cNvPr id="16" name="TextBox 15">
            <a:extLst>
              <a:ext uri="{FF2B5EF4-FFF2-40B4-BE49-F238E27FC236}">
                <a16:creationId xmlns:a16="http://schemas.microsoft.com/office/drawing/2014/main" id="{A106BD6B-ACA1-B441-24D3-D76065D14EA1}"/>
              </a:ext>
            </a:extLst>
          </p:cNvPr>
          <p:cNvSpPr txBox="1"/>
          <p:nvPr/>
        </p:nvSpPr>
        <p:spPr>
          <a:xfrm>
            <a:off x="7010399" y="3429000"/>
            <a:ext cx="1179871" cy="369332"/>
          </a:xfrm>
          <a:prstGeom prst="rect">
            <a:avLst/>
          </a:prstGeom>
          <a:noFill/>
        </p:spPr>
        <p:txBody>
          <a:bodyPr wrap="square" rtlCol="0">
            <a:spAutoFit/>
          </a:bodyPr>
          <a:lstStyle/>
          <a:p>
            <a:r>
              <a:rPr lang="en-IN" dirty="0">
                <a:solidFill>
                  <a:schemeClr val="bg1"/>
                </a:solidFill>
              </a:rPr>
              <a:t>AFTER</a:t>
            </a:r>
          </a:p>
        </p:txBody>
      </p:sp>
    </p:spTree>
    <p:extLst>
      <p:ext uri="{BB962C8B-B14F-4D97-AF65-F5344CB8AC3E}">
        <p14:creationId xmlns:p14="http://schemas.microsoft.com/office/powerpoint/2010/main" val="15888802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319998-6F2B-1DD3-05A0-2EC0D8625895}"/>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A571CFFE-5F06-57FF-6AB8-DE7AF148B2F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0387" y="-672309"/>
            <a:ext cx="12713110" cy="8202617"/>
          </a:xfrm>
        </p:spPr>
      </p:pic>
      <p:sp>
        <p:nvSpPr>
          <p:cNvPr id="3" name="TextBox 2">
            <a:extLst>
              <a:ext uri="{FF2B5EF4-FFF2-40B4-BE49-F238E27FC236}">
                <a16:creationId xmlns:a16="http://schemas.microsoft.com/office/drawing/2014/main" id="{DF5FB1C0-A1CD-9D69-4D75-41E236CAA001}"/>
              </a:ext>
            </a:extLst>
          </p:cNvPr>
          <p:cNvSpPr txBox="1"/>
          <p:nvPr/>
        </p:nvSpPr>
        <p:spPr>
          <a:xfrm>
            <a:off x="5152104" y="41959"/>
            <a:ext cx="4178710" cy="646331"/>
          </a:xfrm>
          <a:prstGeom prst="rect">
            <a:avLst/>
          </a:prstGeom>
          <a:noFill/>
        </p:spPr>
        <p:txBody>
          <a:bodyPr wrap="square" rtlCol="0">
            <a:spAutoFit/>
          </a:bodyPr>
          <a:lstStyle/>
          <a:p>
            <a:r>
              <a:rPr lang="en-IN" dirty="0">
                <a:solidFill>
                  <a:schemeClr val="bg1"/>
                </a:solidFill>
              </a:rPr>
              <a:t>6.Wrong input</a:t>
            </a:r>
          </a:p>
          <a:p>
            <a:endParaRPr lang="en-IN" dirty="0">
              <a:solidFill>
                <a:schemeClr val="bg1"/>
              </a:solidFill>
            </a:endParaRPr>
          </a:p>
        </p:txBody>
      </p:sp>
      <p:pic>
        <p:nvPicPr>
          <p:cNvPr id="7" name="Picture 6">
            <a:extLst>
              <a:ext uri="{FF2B5EF4-FFF2-40B4-BE49-F238E27FC236}">
                <a16:creationId xmlns:a16="http://schemas.microsoft.com/office/drawing/2014/main" id="{473F4824-6E1E-402D-1938-EB063B2A0F93}"/>
              </a:ext>
            </a:extLst>
          </p:cNvPr>
          <p:cNvPicPr>
            <a:picLocks noChangeAspect="1"/>
          </p:cNvPicPr>
          <p:nvPr/>
        </p:nvPicPr>
        <p:blipFill>
          <a:blip r:embed="rId3"/>
          <a:stretch>
            <a:fillRect/>
          </a:stretch>
        </p:blipFill>
        <p:spPr>
          <a:xfrm>
            <a:off x="3923816" y="501342"/>
            <a:ext cx="4585170" cy="3569213"/>
          </a:xfrm>
          <a:prstGeom prst="rect">
            <a:avLst/>
          </a:prstGeom>
        </p:spPr>
      </p:pic>
    </p:spTree>
    <p:extLst>
      <p:ext uri="{BB962C8B-B14F-4D97-AF65-F5344CB8AC3E}">
        <p14:creationId xmlns:p14="http://schemas.microsoft.com/office/powerpoint/2010/main" val="37568245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319998-6F2B-1DD3-05A0-2EC0D8625895}"/>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A571CFFE-5F06-57FF-6AB8-DE7AF148B2F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672309"/>
            <a:ext cx="12713110" cy="8202617"/>
          </a:xfrm>
        </p:spPr>
      </p:pic>
      <p:sp>
        <p:nvSpPr>
          <p:cNvPr id="6" name="TextBox 5">
            <a:extLst>
              <a:ext uri="{FF2B5EF4-FFF2-40B4-BE49-F238E27FC236}">
                <a16:creationId xmlns:a16="http://schemas.microsoft.com/office/drawing/2014/main" id="{E42BD47C-D8E9-D53F-2E63-865C7416C08F}"/>
              </a:ext>
            </a:extLst>
          </p:cNvPr>
          <p:cNvSpPr txBox="1"/>
          <p:nvPr/>
        </p:nvSpPr>
        <p:spPr>
          <a:xfrm>
            <a:off x="838200" y="3010818"/>
            <a:ext cx="11452123" cy="923330"/>
          </a:xfrm>
          <a:prstGeom prst="rect">
            <a:avLst/>
          </a:prstGeom>
          <a:noFill/>
        </p:spPr>
        <p:txBody>
          <a:bodyPr wrap="square">
            <a:spAutoFit/>
          </a:bodyPr>
          <a:lstStyle/>
          <a:p>
            <a:r>
              <a:rPr lang="en-IN" sz="5400" dirty="0">
                <a:solidFill>
                  <a:schemeClr val="bg1"/>
                </a:solidFill>
                <a:highlight>
                  <a:srgbClr val="000000"/>
                </a:highlight>
              </a:rPr>
              <a:t>https://github.com/meetg21/Sudoku.</a:t>
            </a:r>
            <a:r>
              <a:rPr lang="en-IN" sz="5400" dirty="0">
                <a:solidFill>
                  <a:schemeClr val="bg1"/>
                </a:solidFill>
              </a:rPr>
              <a:t>git</a:t>
            </a:r>
          </a:p>
        </p:txBody>
      </p:sp>
    </p:spTree>
    <p:extLst>
      <p:ext uri="{BB962C8B-B14F-4D97-AF65-F5344CB8AC3E}">
        <p14:creationId xmlns:p14="http://schemas.microsoft.com/office/powerpoint/2010/main" val="24453702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E33351F-CE78-1F9A-2684-FDB79F2193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144" y="0"/>
            <a:ext cx="12161856" cy="6858000"/>
          </a:xfrm>
          <a:prstGeom prst="rect">
            <a:avLst/>
          </a:prstGeom>
        </p:spPr>
      </p:pic>
      <p:sp>
        <p:nvSpPr>
          <p:cNvPr id="4" name="TextBox 3">
            <a:extLst>
              <a:ext uri="{FF2B5EF4-FFF2-40B4-BE49-F238E27FC236}">
                <a16:creationId xmlns:a16="http://schemas.microsoft.com/office/drawing/2014/main" id="{9D39DB09-B21E-380F-BF64-87A61DBB70F5}"/>
              </a:ext>
            </a:extLst>
          </p:cNvPr>
          <p:cNvSpPr txBox="1"/>
          <p:nvPr/>
        </p:nvSpPr>
        <p:spPr>
          <a:xfrm>
            <a:off x="1558413" y="373626"/>
            <a:ext cx="9075174" cy="1107996"/>
          </a:xfrm>
          <a:prstGeom prst="rect">
            <a:avLst/>
          </a:prstGeom>
          <a:noFill/>
        </p:spPr>
        <p:txBody>
          <a:bodyPr wrap="square" rtlCol="0">
            <a:spAutoFit/>
          </a:bodyPr>
          <a:lstStyle/>
          <a:p>
            <a:pPr algn="ctr"/>
            <a:r>
              <a:rPr lang="en-IN" sz="6600" dirty="0">
                <a:solidFill>
                  <a:schemeClr val="bg1"/>
                </a:solidFill>
                <a:latin typeface="Cooper Black" panose="0208090404030B020404" pitchFamily="18" charset="0"/>
              </a:rPr>
              <a:t>AGENDA</a:t>
            </a:r>
          </a:p>
        </p:txBody>
      </p:sp>
      <p:sp>
        <p:nvSpPr>
          <p:cNvPr id="5" name="TextBox 4">
            <a:extLst>
              <a:ext uri="{FF2B5EF4-FFF2-40B4-BE49-F238E27FC236}">
                <a16:creationId xmlns:a16="http://schemas.microsoft.com/office/drawing/2014/main" id="{D7A9563A-0E44-D3CA-6F81-F25AD3224185}"/>
              </a:ext>
            </a:extLst>
          </p:cNvPr>
          <p:cNvSpPr txBox="1"/>
          <p:nvPr/>
        </p:nvSpPr>
        <p:spPr>
          <a:xfrm>
            <a:off x="1086464" y="2133600"/>
            <a:ext cx="9547123" cy="3785652"/>
          </a:xfrm>
          <a:prstGeom prst="rect">
            <a:avLst/>
          </a:prstGeom>
          <a:noFill/>
        </p:spPr>
        <p:txBody>
          <a:bodyPr wrap="square" rtlCol="0">
            <a:spAutoFit/>
          </a:bodyPr>
          <a:lstStyle/>
          <a:p>
            <a:r>
              <a:rPr lang="en-IN" sz="4000" dirty="0">
                <a:solidFill>
                  <a:schemeClr val="bg1"/>
                </a:solidFill>
                <a:latin typeface="Franklin Gothic Medium Cond" panose="020B0606030402020204" pitchFamily="34" charset="0"/>
              </a:rPr>
              <a:t>1.What are Data structures?</a:t>
            </a:r>
          </a:p>
          <a:p>
            <a:r>
              <a:rPr lang="en-IN" sz="4000" dirty="0">
                <a:solidFill>
                  <a:schemeClr val="bg1"/>
                </a:solidFill>
                <a:latin typeface="Franklin Gothic Medium Cond" panose="020B0606030402020204" pitchFamily="34" charset="0"/>
              </a:rPr>
              <a:t>2.Problem Statement</a:t>
            </a:r>
            <a:br>
              <a:rPr lang="en-IN" sz="4000" dirty="0">
                <a:solidFill>
                  <a:schemeClr val="bg1"/>
                </a:solidFill>
                <a:latin typeface="Franklin Gothic Medium Cond" panose="020B0606030402020204" pitchFamily="34" charset="0"/>
              </a:rPr>
            </a:br>
            <a:r>
              <a:rPr lang="en-IN" sz="4000" dirty="0">
                <a:solidFill>
                  <a:schemeClr val="bg1"/>
                </a:solidFill>
                <a:latin typeface="Franklin Gothic Medium Cond" panose="020B0606030402020204" pitchFamily="34" charset="0"/>
              </a:rPr>
              <a:t>3.Apropriate of </a:t>
            </a:r>
            <a:r>
              <a:rPr lang="en-IN" sz="4000" dirty="0" err="1">
                <a:solidFill>
                  <a:schemeClr val="bg1"/>
                </a:solidFill>
                <a:latin typeface="Franklin Gothic Medium Cond" panose="020B0606030402020204" pitchFamily="34" charset="0"/>
              </a:rPr>
              <a:t>Alogrithm</a:t>
            </a:r>
            <a:r>
              <a:rPr lang="en-IN" sz="4000" dirty="0">
                <a:solidFill>
                  <a:schemeClr val="bg1"/>
                </a:solidFill>
                <a:latin typeface="Franklin Gothic Medium Cond" panose="020B0606030402020204" pitchFamily="34" charset="0"/>
              </a:rPr>
              <a:t> used. </a:t>
            </a:r>
            <a:br>
              <a:rPr lang="en-IN" sz="4000" dirty="0">
                <a:solidFill>
                  <a:schemeClr val="bg1"/>
                </a:solidFill>
                <a:latin typeface="Franklin Gothic Medium Cond" panose="020B0606030402020204" pitchFamily="34" charset="0"/>
              </a:rPr>
            </a:br>
            <a:r>
              <a:rPr lang="en-IN" sz="4000" dirty="0">
                <a:solidFill>
                  <a:schemeClr val="bg1"/>
                </a:solidFill>
                <a:latin typeface="Franklin Gothic Medium Cond" panose="020B0606030402020204" pitchFamily="34" charset="0"/>
              </a:rPr>
              <a:t>4.Implementation Details</a:t>
            </a:r>
            <a:br>
              <a:rPr lang="en-IN" sz="4000" dirty="0">
                <a:solidFill>
                  <a:schemeClr val="bg1"/>
                </a:solidFill>
                <a:latin typeface="Franklin Gothic Medium Cond" panose="020B0606030402020204" pitchFamily="34" charset="0"/>
              </a:rPr>
            </a:br>
            <a:r>
              <a:rPr lang="en-IN" sz="4000" dirty="0">
                <a:solidFill>
                  <a:schemeClr val="bg1"/>
                </a:solidFill>
                <a:latin typeface="Franklin Gothic Medium Cond" panose="020B0606030402020204" pitchFamily="34" charset="0"/>
              </a:rPr>
              <a:t>5.Test Cases</a:t>
            </a:r>
            <a:br>
              <a:rPr lang="en-IN" sz="4000" dirty="0">
                <a:solidFill>
                  <a:schemeClr val="bg1"/>
                </a:solidFill>
                <a:latin typeface="Franklin Gothic Medium Cond" panose="020B0606030402020204" pitchFamily="34" charset="0"/>
              </a:rPr>
            </a:br>
            <a:r>
              <a:rPr lang="en-IN" sz="4000" dirty="0">
                <a:solidFill>
                  <a:schemeClr val="bg1"/>
                </a:solidFill>
                <a:latin typeface="Franklin Gothic Medium Cond" panose="020B0606030402020204" pitchFamily="34" charset="0"/>
              </a:rPr>
              <a:t>6.Conclusion/Result</a:t>
            </a:r>
          </a:p>
        </p:txBody>
      </p:sp>
    </p:spTree>
    <p:extLst>
      <p:ext uri="{BB962C8B-B14F-4D97-AF65-F5344CB8AC3E}">
        <p14:creationId xmlns:p14="http://schemas.microsoft.com/office/powerpoint/2010/main" val="25829824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874D67-7EEC-D872-C1AD-A748D26252FA}"/>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C67A3088-27B8-E94D-4D74-9C0E24A72FF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5975" y="0"/>
            <a:ext cx="12516465" cy="9387350"/>
          </a:xfrm>
        </p:spPr>
      </p:pic>
      <p:sp>
        <p:nvSpPr>
          <p:cNvPr id="7" name="TextBox 6">
            <a:extLst>
              <a:ext uri="{FF2B5EF4-FFF2-40B4-BE49-F238E27FC236}">
                <a16:creationId xmlns:a16="http://schemas.microsoft.com/office/drawing/2014/main" id="{890DCF44-A18E-58EA-EFB8-F1D1A1C5D620}"/>
              </a:ext>
            </a:extLst>
          </p:cNvPr>
          <p:cNvSpPr txBox="1"/>
          <p:nvPr/>
        </p:nvSpPr>
        <p:spPr>
          <a:xfrm>
            <a:off x="191728" y="230915"/>
            <a:ext cx="11661057" cy="4462760"/>
          </a:xfrm>
          <a:prstGeom prst="rect">
            <a:avLst/>
          </a:prstGeom>
          <a:noFill/>
        </p:spPr>
        <p:txBody>
          <a:bodyPr wrap="square" rtlCol="0">
            <a:spAutoFit/>
          </a:bodyPr>
          <a:lstStyle/>
          <a:p>
            <a:endParaRPr lang="en-IN" sz="4400" b="1" dirty="0">
              <a:solidFill>
                <a:schemeClr val="bg1"/>
              </a:solidFill>
              <a:effectLst>
                <a:outerShdw blurRad="38100" dist="38100" dir="2700000" algn="tl">
                  <a:srgbClr val="000000">
                    <a:alpha val="43137"/>
                  </a:srgbClr>
                </a:outerShdw>
              </a:effectLst>
              <a:latin typeface="Cooper Black" panose="0208090404030B020404" pitchFamily="18" charset="0"/>
            </a:endParaRPr>
          </a:p>
          <a:p>
            <a:r>
              <a:rPr lang="en-IN" sz="4400" b="1" dirty="0">
                <a:solidFill>
                  <a:schemeClr val="bg1"/>
                </a:solidFill>
                <a:effectLst>
                  <a:outerShdw blurRad="38100" dist="38100" dir="2700000" algn="tl">
                    <a:srgbClr val="000000">
                      <a:alpha val="43137"/>
                    </a:srgbClr>
                  </a:outerShdw>
                </a:effectLst>
                <a:latin typeface="Cooper Black" panose="0208090404030B020404" pitchFamily="18" charset="0"/>
              </a:rPr>
              <a:t>Data Structures</a:t>
            </a:r>
            <a:r>
              <a:rPr lang="en-IN" sz="2800" dirty="0">
                <a:solidFill>
                  <a:schemeClr val="bg1"/>
                </a:solidFill>
              </a:rPr>
              <a:t>……..</a:t>
            </a:r>
          </a:p>
          <a:p>
            <a:endParaRPr lang="en-IN" sz="2800" dirty="0">
              <a:solidFill>
                <a:schemeClr val="bg1"/>
              </a:solidFill>
            </a:endParaRPr>
          </a:p>
          <a:p>
            <a:endParaRPr lang="en-IN" sz="2800" dirty="0">
              <a:solidFill>
                <a:schemeClr val="bg1"/>
              </a:solidFill>
            </a:endParaRPr>
          </a:p>
          <a:p>
            <a:endParaRPr lang="en-IN" sz="2800" i="1" dirty="0">
              <a:solidFill>
                <a:schemeClr val="bg1"/>
              </a:solidFill>
              <a:latin typeface="Bodoni MT" panose="02070603080606020203" pitchFamily="18" charset="0"/>
            </a:endParaRPr>
          </a:p>
          <a:p>
            <a:r>
              <a:rPr lang="en-IN" sz="2800" i="1" dirty="0">
                <a:solidFill>
                  <a:schemeClr val="bg1"/>
                </a:solidFill>
                <a:latin typeface="Bodoni MT" panose="02070603080606020203" pitchFamily="18" charset="0"/>
              </a:rPr>
              <a:t>-</a:t>
            </a:r>
            <a:r>
              <a:rPr lang="en-IN" sz="2800" i="1" dirty="0">
                <a:solidFill>
                  <a:schemeClr val="bg1"/>
                </a:solidFill>
                <a:latin typeface="Bodoni MT" panose="02070603080606020203" pitchFamily="18" charset="0"/>
                <a:sym typeface="Wingdings" panose="05000000000000000000" pitchFamily="2" charset="2"/>
              </a:rPr>
              <a:t>--&gt;&gt;It </a:t>
            </a:r>
            <a:r>
              <a:rPr lang="en-US" sz="2800" b="0" i="1" dirty="0">
                <a:solidFill>
                  <a:schemeClr val="bg1"/>
                </a:solidFill>
                <a:effectLst/>
                <a:latin typeface="Bodoni MT" panose="02070603080606020203" pitchFamily="18" charset="0"/>
              </a:rPr>
              <a:t>provides a way of organizing, managing, and storing data efficiently.</a:t>
            </a:r>
          </a:p>
          <a:p>
            <a:r>
              <a:rPr lang="en-IN" sz="2800" i="1" dirty="0">
                <a:solidFill>
                  <a:schemeClr val="bg1"/>
                </a:solidFill>
                <a:latin typeface="Bodoni MT" panose="02070603080606020203" pitchFamily="18" charset="0"/>
              </a:rPr>
              <a:t>---&gt;&gt;It also </a:t>
            </a:r>
            <a:r>
              <a:rPr lang="en-US" sz="2800" b="0" i="1" dirty="0">
                <a:solidFill>
                  <a:schemeClr val="bg1"/>
                </a:solidFill>
                <a:effectLst/>
                <a:latin typeface="Bodoni MT" panose="02070603080606020203" pitchFamily="18" charset="0"/>
              </a:rPr>
              <a:t>provides efficiency, reusability and abstraction.</a:t>
            </a:r>
            <a:endParaRPr lang="en-IN" sz="2800" b="0" i="1" dirty="0">
              <a:solidFill>
                <a:schemeClr val="bg1"/>
              </a:solidFill>
              <a:effectLst/>
              <a:latin typeface="Bodoni MT" panose="02070603080606020203" pitchFamily="18" charset="0"/>
            </a:endParaRPr>
          </a:p>
          <a:p>
            <a:r>
              <a:rPr lang="en-IN" sz="2800" i="1" dirty="0">
                <a:solidFill>
                  <a:schemeClr val="bg1"/>
                </a:solidFill>
                <a:latin typeface="Bodoni MT" panose="02070603080606020203" pitchFamily="18" charset="0"/>
              </a:rPr>
              <a:t>---&gt;&gt;</a:t>
            </a:r>
            <a:r>
              <a:rPr lang="en-US" sz="2800" i="1" dirty="0">
                <a:solidFill>
                  <a:schemeClr val="bg1"/>
                </a:solidFill>
                <a:latin typeface="Bodoni MT" panose="02070603080606020203" pitchFamily="18" charset="0"/>
              </a:rPr>
              <a:t>With the help of ds,</a:t>
            </a:r>
            <a:r>
              <a:rPr lang="en-US" sz="2800" b="0" i="1" dirty="0">
                <a:solidFill>
                  <a:schemeClr val="bg1"/>
                </a:solidFill>
                <a:effectLst/>
                <a:latin typeface="Bodoni MT" panose="02070603080606020203" pitchFamily="18" charset="0"/>
              </a:rPr>
              <a:t> data items can be traversed easily</a:t>
            </a:r>
            <a:r>
              <a:rPr lang="en-IN" sz="2800" b="0" i="1" dirty="0">
                <a:solidFill>
                  <a:schemeClr val="bg1"/>
                </a:solidFill>
                <a:effectLst/>
                <a:latin typeface="Bodoni MT" panose="02070603080606020203" pitchFamily="18" charset="0"/>
              </a:rPr>
              <a:t>.</a:t>
            </a:r>
          </a:p>
          <a:p>
            <a:r>
              <a:rPr lang="en-IN" sz="2800" i="1" dirty="0">
                <a:solidFill>
                  <a:schemeClr val="bg1"/>
                </a:solidFill>
                <a:latin typeface="Bodoni MT" panose="02070603080606020203" pitchFamily="18" charset="0"/>
              </a:rPr>
              <a:t>---&gt;&gt;</a:t>
            </a:r>
            <a:r>
              <a:rPr lang="en-US" sz="2800" b="0" i="1" dirty="0">
                <a:solidFill>
                  <a:schemeClr val="bg1"/>
                </a:solidFill>
                <a:effectLst/>
                <a:latin typeface="Bodoni MT" panose="02070603080606020203" pitchFamily="18" charset="0"/>
              </a:rPr>
              <a:t> It plays an important role in enhancing the performance of a program </a:t>
            </a:r>
            <a:r>
              <a:rPr lang="en-IN" sz="2800" b="0" i="0" dirty="0">
                <a:solidFill>
                  <a:schemeClr val="bg1"/>
                </a:solidFill>
                <a:effectLst/>
              </a:rPr>
              <a:t>.</a:t>
            </a:r>
            <a:endParaRPr lang="en-US" sz="2800" dirty="0">
              <a:solidFill>
                <a:schemeClr val="bg1"/>
              </a:solidFill>
            </a:endParaRPr>
          </a:p>
        </p:txBody>
      </p:sp>
    </p:spTree>
    <p:extLst>
      <p:ext uri="{BB962C8B-B14F-4D97-AF65-F5344CB8AC3E}">
        <p14:creationId xmlns:p14="http://schemas.microsoft.com/office/powerpoint/2010/main" val="40700677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7E4AEB5-0B1D-A159-E95D-80DED7C7E4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TextBox 3">
            <a:extLst>
              <a:ext uri="{FF2B5EF4-FFF2-40B4-BE49-F238E27FC236}">
                <a16:creationId xmlns:a16="http://schemas.microsoft.com/office/drawing/2014/main" id="{9F2EA819-BC3E-BAED-5F3F-6B365FA497CF}"/>
              </a:ext>
            </a:extLst>
          </p:cNvPr>
          <p:cNvSpPr txBox="1"/>
          <p:nvPr/>
        </p:nvSpPr>
        <p:spPr>
          <a:xfrm>
            <a:off x="3608438" y="334297"/>
            <a:ext cx="5378245" cy="769441"/>
          </a:xfrm>
          <a:prstGeom prst="rect">
            <a:avLst/>
          </a:prstGeom>
          <a:noFill/>
        </p:spPr>
        <p:txBody>
          <a:bodyPr wrap="square" rtlCol="0">
            <a:spAutoFit/>
          </a:bodyPr>
          <a:lstStyle/>
          <a:p>
            <a:pPr algn="ctr"/>
            <a:r>
              <a:rPr lang="en-IN" sz="4400" dirty="0">
                <a:solidFill>
                  <a:schemeClr val="bg1"/>
                </a:solidFill>
              </a:rPr>
              <a:t>PROBLEM STATEMENT</a:t>
            </a:r>
          </a:p>
        </p:txBody>
      </p:sp>
      <p:sp>
        <p:nvSpPr>
          <p:cNvPr id="5" name="TextBox 4">
            <a:extLst>
              <a:ext uri="{FF2B5EF4-FFF2-40B4-BE49-F238E27FC236}">
                <a16:creationId xmlns:a16="http://schemas.microsoft.com/office/drawing/2014/main" id="{90BBFDF4-1315-71A7-9E37-42F4DA201285}"/>
              </a:ext>
            </a:extLst>
          </p:cNvPr>
          <p:cNvSpPr txBox="1"/>
          <p:nvPr/>
        </p:nvSpPr>
        <p:spPr>
          <a:xfrm>
            <a:off x="88490" y="1612490"/>
            <a:ext cx="12005187" cy="4524315"/>
          </a:xfrm>
          <a:prstGeom prst="rect">
            <a:avLst/>
          </a:prstGeom>
          <a:noFill/>
        </p:spPr>
        <p:txBody>
          <a:bodyPr wrap="square" rtlCol="0">
            <a:spAutoFit/>
          </a:bodyPr>
          <a:lstStyle/>
          <a:p>
            <a:r>
              <a:rPr lang="en-US" sz="3200" dirty="0">
                <a:solidFill>
                  <a:schemeClr val="bg1"/>
                </a:solidFill>
              </a:rPr>
              <a:t>Solving Sudoku has been a challenging problem among the users. The purpose has been to develop more effective algorithm in order to reduce the computing time and utilize lower memory space. This project develops an algorithm for solving Sudoku puzzle by using a method, called </a:t>
            </a:r>
            <a:r>
              <a:rPr lang="en-US" sz="3200" dirty="0" err="1">
                <a:solidFill>
                  <a:schemeClr val="bg1"/>
                </a:solidFill>
              </a:rPr>
              <a:t>BackTracking</a:t>
            </a:r>
            <a:r>
              <a:rPr lang="en-US" sz="3200" dirty="0">
                <a:solidFill>
                  <a:schemeClr val="bg1"/>
                </a:solidFill>
              </a:rPr>
              <a:t> algorithm.</a:t>
            </a:r>
          </a:p>
          <a:p>
            <a:endParaRPr lang="en-US" sz="3200" dirty="0">
              <a:solidFill>
                <a:schemeClr val="bg1"/>
              </a:solidFill>
            </a:endParaRPr>
          </a:p>
          <a:p>
            <a:r>
              <a:rPr lang="en-US" sz="3200" dirty="0">
                <a:solidFill>
                  <a:schemeClr val="bg1"/>
                </a:solidFill>
              </a:rPr>
              <a:t>We have tried to implement the backtracking algorithm that simulate how user would solve the puzzle by using some simple strategies that can be employed to solve the majority of Sudoku.</a:t>
            </a:r>
            <a:endParaRPr lang="en-IN" sz="3200" dirty="0">
              <a:solidFill>
                <a:schemeClr val="bg1"/>
              </a:solidFill>
            </a:endParaRPr>
          </a:p>
        </p:txBody>
      </p:sp>
    </p:spTree>
    <p:extLst>
      <p:ext uri="{BB962C8B-B14F-4D97-AF65-F5344CB8AC3E}">
        <p14:creationId xmlns:p14="http://schemas.microsoft.com/office/powerpoint/2010/main" val="21532806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B206C-D5EB-3740-C98F-F7ECDCE873CF}"/>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960FE55C-BB82-4E87-DB71-270FEA5EE59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4632" y="-648929"/>
            <a:ext cx="12506632" cy="9379975"/>
          </a:xfrm>
        </p:spPr>
      </p:pic>
      <p:sp>
        <p:nvSpPr>
          <p:cNvPr id="6" name="TextBox 5">
            <a:extLst>
              <a:ext uri="{FF2B5EF4-FFF2-40B4-BE49-F238E27FC236}">
                <a16:creationId xmlns:a16="http://schemas.microsoft.com/office/drawing/2014/main" id="{A136A2B1-CE1C-8F1F-B021-5FEE2547C41B}"/>
              </a:ext>
            </a:extLst>
          </p:cNvPr>
          <p:cNvSpPr txBox="1"/>
          <p:nvPr/>
        </p:nvSpPr>
        <p:spPr>
          <a:xfrm>
            <a:off x="1750142" y="1075134"/>
            <a:ext cx="8691716" cy="615553"/>
          </a:xfrm>
          <a:prstGeom prst="rect">
            <a:avLst/>
          </a:prstGeom>
          <a:noFill/>
        </p:spPr>
        <p:txBody>
          <a:bodyPr wrap="square" rtlCol="0">
            <a:spAutoFit/>
          </a:bodyPr>
          <a:lstStyle/>
          <a:p>
            <a:pPr algn="ctr"/>
            <a:r>
              <a:rPr lang="en-IN" sz="3400" dirty="0" err="1">
                <a:latin typeface="Cooper Black" panose="0208090404030B020404" pitchFamily="18" charset="0"/>
              </a:rPr>
              <a:t>BackTracking</a:t>
            </a:r>
            <a:endParaRPr lang="en-IN" sz="3400" dirty="0">
              <a:latin typeface="Cooper Black" panose="0208090404030B020404" pitchFamily="18" charset="0"/>
            </a:endParaRPr>
          </a:p>
        </p:txBody>
      </p:sp>
      <p:sp>
        <p:nvSpPr>
          <p:cNvPr id="7" name="TextBox 6">
            <a:extLst>
              <a:ext uri="{FF2B5EF4-FFF2-40B4-BE49-F238E27FC236}">
                <a16:creationId xmlns:a16="http://schemas.microsoft.com/office/drawing/2014/main" id="{49578468-D1FC-63E7-3073-E30AC4F62617}"/>
              </a:ext>
            </a:extLst>
          </p:cNvPr>
          <p:cNvSpPr txBox="1"/>
          <p:nvPr/>
        </p:nvSpPr>
        <p:spPr>
          <a:xfrm>
            <a:off x="717754" y="1942317"/>
            <a:ext cx="11110451" cy="1384995"/>
          </a:xfrm>
          <a:prstGeom prst="rect">
            <a:avLst/>
          </a:prstGeom>
          <a:noFill/>
        </p:spPr>
        <p:txBody>
          <a:bodyPr wrap="square" rtlCol="0">
            <a:spAutoFit/>
          </a:bodyPr>
          <a:lstStyle/>
          <a:p>
            <a:r>
              <a:rPr lang="en-US" sz="2800" b="1" i="1" dirty="0">
                <a:solidFill>
                  <a:schemeClr val="bg1">
                    <a:lumMod val="95000"/>
                  </a:schemeClr>
                </a:solidFill>
                <a:effectLst/>
                <a:latin typeface="Berlin Sans FB" panose="020E0602020502020306" pitchFamily="34" charset="0"/>
              </a:rPr>
              <a:t>Backtracking</a:t>
            </a:r>
            <a:r>
              <a:rPr lang="en-US" sz="2800" b="0" i="1" dirty="0">
                <a:solidFill>
                  <a:schemeClr val="bg1">
                    <a:lumMod val="95000"/>
                  </a:schemeClr>
                </a:solidFill>
                <a:effectLst/>
                <a:latin typeface="Berlin Sans FB" panose="020E0602020502020306" pitchFamily="34" charset="0"/>
              </a:rPr>
              <a:t> can be defined as a general algorithmic technique that considers searching </a:t>
            </a:r>
            <a:r>
              <a:rPr lang="en-US" sz="2800" b="0" dirty="0">
                <a:solidFill>
                  <a:schemeClr val="bg1">
                    <a:lumMod val="95000"/>
                  </a:schemeClr>
                </a:solidFill>
                <a:effectLst/>
                <a:latin typeface="Berlin Sans FB" panose="020E0602020502020306" pitchFamily="34" charset="0"/>
              </a:rPr>
              <a:t>every</a:t>
            </a:r>
            <a:r>
              <a:rPr lang="en-US" sz="2800" b="0" i="1" dirty="0">
                <a:solidFill>
                  <a:schemeClr val="bg1">
                    <a:lumMod val="95000"/>
                  </a:schemeClr>
                </a:solidFill>
                <a:effectLst/>
                <a:latin typeface="Berlin Sans FB" panose="020E0602020502020306" pitchFamily="34" charset="0"/>
              </a:rPr>
              <a:t> possible combination in order to solve a computational problem. </a:t>
            </a:r>
            <a:endParaRPr lang="en-IN" sz="2800" dirty="0">
              <a:solidFill>
                <a:schemeClr val="bg1">
                  <a:lumMod val="95000"/>
                </a:schemeClr>
              </a:solidFill>
              <a:latin typeface="Berlin Sans FB" panose="020E0602020502020306" pitchFamily="34" charset="0"/>
            </a:endParaRPr>
          </a:p>
        </p:txBody>
      </p:sp>
      <p:sp>
        <p:nvSpPr>
          <p:cNvPr id="8" name="TextBox 7">
            <a:extLst>
              <a:ext uri="{FF2B5EF4-FFF2-40B4-BE49-F238E27FC236}">
                <a16:creationId xmlns:a16="http://schemas.microsoft.com/office/drawing/2014/main" id="{1DCAEC35-ABFF-6B37-E57D-9C84C95AF8D6}"/>
              </a:ext>
            </a:extLst>
          </p:cNvPr>
          <p:cNvSpPr txBox="1"/>
          <p:nvPr/>
        </p:nvSpPr>
        <p:spPr>
          <a:xfrm>
            <a:off x="717754" y="3578942"/>
            <a:ext cx="10009240" cy="1815882"/>
          </a:xfrm>
          <a:prstGeom prst="rect">
            <a:avLst/>
          </a:prstGeom>
          <a:noFill/>
        </p:spPr>
        <p:txBody>
          <a:bodyPr wrap="square" rtlCol="0">
            <a:spAutoFit/>
          </a:bodyPr>
          <a:lstStyle/>
          <a:p>
            <a:pPr algn="just"/>
            <a:r>
              <a:rPr lang="en-US" sz="2800" b="0" i="1" dirty="0">
                <a:solidFill>
                  <a:schemeClr val="bg1"/>
                </a:solidFill>
                <a:effectLst/>
                <a:latin typeface="Berlin Sans FB" panose="020E0602020502020306" pitchFamily="34" charset="0"/>
              </a:rPr>
              <a:t>It is used for solving problems recursively by trying to build a solution incrementally, one piece at a time, removing those solutions that fail to satisfy the constraints of the problem at any point in time</a:t>
            </a:r>
            <a:endParaRPr lang="en-IN" sz="2800" i="1" dirty="0">
              <a:solidFill>
                <a:schemeClr val="bg1"/>
              </a:solidFill>
              <a:latin typeface="Berlin Sans FB" panose="020E0602020502020306" pitchFamily="34" charset="0"/>
            </a:endParaRPr>
          </a:p>
        </p:txBody>
      </p:sp>
    </p:spTree>
    <p:extLst>
      <p:ext uri="{BB962C8B-B14F-4D97-AF65-F5344CB8AC3E}">
        <p14:creationId xmlns:p14="http://schemas.microsoft.com/office/powerpoint/2010/main" val="38822189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319998-6F2B-1DD3-05A0-2EC0D8625895}"/>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A571CFFE-5F06-57FF-6AB8-DE7AF148B2F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505160"/>
            <a:ext cx="12713110" cy="8202617"/>
          </a:xfrm>
        </p:spPr>
      </p:pic>
      <p:sp>
        <p:nvSpPr>
          <p:cNvPr id="6" name="TextBox 5">
            <a:extLst>
              <a:ext uri="{FF2B5EF4-FFF2-40B4-BE49-F238E27FC236}">
                <a16:creationId xmlns:a16="http://schemas.microsoft.com/office/drawing/2014/main" id="{CF70EBD5-BE13-8109-CA9E-490E67768CF9}"/>
              </a:ext>
            </a:extLst>
          </p:cNvPr>
          <p:cNvSpPr txBox="1"/>
          <p:nvPr/>
        </p:nvSpPr>
        <p:spPr>
          <a:xfrm>
            <a:off x="2295832" y="127819"/>
            <a:ext cx="8529484" cy="1200329"/>
          </a:xfrm>
          <a:prstGeom prst="rect">
            <a:avLst/>
          </a:prstGeom>
          <a:noFill/>
        </p:spPr>
        <p:txBody>
          <a:bodyPr wrap="square" rtlCol="0">
            <a:spAutoFit/>
          </a:bodyPr>
          <a:lstStyle/>
          <a:p>
            <a:pPr algn="ctr"/>
            <a:r>
              <a:rPr lang="en-IN" sz="7200" dirty="0">
                <a:solidFill>
                  <a:schemeClr val="bg1"/>
                </a:solidFill>
                <a:latin typeface="Cooper Black" panose="0208090404030B020404" pitchFamily="18" charset="0"/>
              </a:rPr>
              <a:t>Implementation</a:t>
            </a:r>
            <a:r>
              <a:rPr lang="en-IN" dirty="0"/>
              <a:t> </a:t>
            </a:r>
          </a:p>
        </p:txBody>
      </p:sp>
      <p:sp>
        <p:nvSpPr>
          <p:cNvPr id="10" name="Rectangle 9">
            <a:extLst>
              <a:ext uri="{FF2B5EF4-FFF2-40B4-BE49-F238E27FC236}">
                <a16:creationId xmlns:a16="http://schemas.microsoft.com/office/drawing/2014/main" id="{9B300B33-964B-5E9F-FC16-6ABE1DAF3768}"/>
              </a:ext>
            </a:extLst>
          </p:cNvPr>
          <p:cNvSpPr/>
          <p:nvPr/>
        </p:nvSpPr>
        <p:spPr>
          <a:xfrm>
            <a:off x="5771535" y="1474839"/>
            <a:ext cx="226142" cy="132556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1" name="Rectangle 10">
            <a:extLst>
              <a:ext uri="{FF2B5EF4-FFF2-40B4-BE49-F238E27FC236}">
                <a16:creationId xmlns:a16="http://schemas.microsoft.com/office/drawing/2014/main" id="{2C6A8549-65B4-9D95-F925-1BC37666B4F9}"/>
              </a:ext>
            </a:extLst>
          </p:cNvPr>
          <p:cNvSpPr/>
          <p:nvPr/>
        </p:nvSpPr>
        <p:spPr>
          <a:xfrm>
            <a:off x="2170470" y="2605219"/>
            <a:ext cx="7654413" cy="24580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2" name="Arrow: Down 11">
            <a:extLst>
              <a:ext uri="{FF2B5EF4-FFF2-40B4-BE49-F238E27FC236}">
                <a16:creationId xmlns:a16="http://schemas.microsoft.com/office/drawing/2014/main" id="{3D17C89F-0C17-9043-B0E6-7CB09B7BDB78}"/>
              </a:ext>
            </a:extLst>
          </p:cNvPr>
          <p:cNvSpPr/>
          <p:nvPr/>
        </p:nvSpPr>
        <p:spPr>
          <a:xfrm>
            <a:off x="2022988" y="2871019"/>
            <a:ext cx="688258" cy="1229033"/>
          </a:xfrm>
          <a:prstGeom prst="down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3" name="Arrow: Down 12">
            <a:extLst>
              <a:ext uri="{FF2B5EF4-FFF2-40B4-BE49-F238E27FC236}">
                <a16:creationId xmlns:a16="http://schemas.microsoft.com/office/drawing/2014/main" id="{069E98FC-FE89-C856-8A4F-3819FFAE9B6C}"/>
              </a:ext>
            </a:extLst>
          </p:cNvPr>
          <p:cNvSpPr/>
          <p:nvPr/>
        </p:nvSpPr>
        <p:spPr>
          <a:xfrm>
            <a:off x="9271820" y="2871019"/>
            <a:ext cx="720212" cy="1229033"/>
          </a:xfrm>
          <a:prstGeom prst="down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4" name="Rectangle: Rounded Corners 13">
            <a:extLst>
              <a:ext uri="{FF2B5EF4-FFF2-40B4-BE49-F238E27FC236}">
                <a16:creationId xmlns:a16="http://schemas.microsoft.com/office/drawing/2014/main" id="{C1C7F897-9A04-96A3-C43E-CE97EA48621C}"/>
              </a:ext>
            </a:extLst>
          </p:cNvPr>
          <p:cNvSpPr/>
          <p:nvPr/>
        </p:nvSpPr>
        <p:spPr>
          <a:xfrm>
            <a:off x="852949" y="4100052"/>
            <a:ext cx="3028335" cy="1435509"/>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4400" dirty="0">
                <a:latin typeface="Cooper Black" panose="0208090404030B020404" pitchFamily="18" charset="0"/>
              </a:rPr>
              <a:t>Driver Code</a:t>
            </a:r>
          </a:p>
        </p:txBody>
      </p:sp>
      <p:sp>
        <p:nvSpPr>
          <p:cNvPr id="15" name="Rectangle: Rounded Corners 14">
            <a:extLst>
              <a:ext uri="{FF2B5EF4-FFF2-40B4-BE49-F238E27FC236}">
                <a16:creationId xmlns:a16="http://schemas.microsoft.com/office/drawing/2014/main" id="{F9A38C31-74F9-020F-C31A-A9AC4AE888F4}"/>
              </a:ext>
            </a:extLst>
          </p:cNvPr>
          <p:cNvSpPr/>
          <p:nvPr/>
        </p:nvSpPr>
        <p:spPr>
          <a:xfrm>
            <a:off x="8072284" y="4120046"/>
            <a:ext cx="3119283" cy="153383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4000" dirty="0">
                <a:latin typeface="Cooper Black" panose="0208090404030B020404" pitchFamily="18" charset="0"/>
              </a:rPr>
              <a:t>Functions</a:t>
            </a:r>
          </a:p>
        </p:txBody>
      </p:sp>
    </p:spTree>
    <p:extLst>
      <p:ext uri="{BB962C8B-B14F-4D97-AF65-F5344CB8AC3E}">
        <p14:creationId xmlns:p14="http://schemas.microsoft.com/office/powerpoint/2010/main" val="3073155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DC2302-09D7-48BD-6B29-A81BF65DAFB2}"/>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640C1F2B-AEAE-017C-BF6B-B9510EA4504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7484" y="-150623"/>
            <a:ext cx="13096568" cy="8709218"/>
          </a:xfrm>
        </p:spPr>
      </p:pic>
      <p:pic>
        <p:nvPicPr>
          <p:cNvPr id="7" name="Picture 6">
            <a:extLst>
              <a:ext uri="{FF2B5EF4-FFF2-40B4-BE49-F238E27FC236}">
                <a16:creationId xmlns:a16="http://schemas.microsoft.com/office/drawing/2014/main" id="{7A94E517-B2D0-AD0D-6537-6C061AE151B2}"/>
              </a:ext>
            </a:extLst>
          </p:cNvPr>
          <p:cNvPicPr>
            <a:picLocks noChangeAspect="1"/>
          </p:cNvPicPr>
          <p:nvPr/>
        </p:nvPicPr>
        <p:blipFill rotWithShape="1">
          <a:blip r:embed="rId3"/>
          <a:srcRect t="2957"/>
          <a:stretch/>
        </p:blipFill>
        <p:spPr>
          <a:xfrm>
            <a:off x="273815" y="491613"/>
            <a:ext cx="8134352" cy="5810864"/>
          </a:xfrm>
          <a:prstGeom prst="rect">
            <a:avLst/>
          </a:prstGeom>
        </p:spPr>
      </p:pic>
      <p:pic>
        <p:nvPicPr>
          <p:cNvPr id="9" name="Picture 8">
            <a:extLst>
              <a:ext uri="{FF2B5EF4-FFF2-40B4-BE49-F238E27FC236}">
                <a16:creationId xmlns:a16="http://schemas.microsoft.com/office/drawing/2014/main" id="{D178AD71-3425-339B-4DD4-5165A8E86417}"/>
              </a:ext>
            </a:extLst>
          </p:cNvPr>
          <p:cNvPicPr>
            <a:picLocks noChangeAspect="1"/>
          </p:cNvPicPr>
          <p:nvPr/>
        </p:nvPicPr>
        <p:blipFill>
          <a:blip r:embed="rId4"/>
          <a:stretch>
            <a:fillRect/>
          </a:stretch>
        </p:blipFill>
        <p:spPr>
          <a:xfrm>
            <a:off x="6096000" y="1177686"/>
            <a:ext cx="4751621" cy="4738602"/>
          </a:xfrm>
          <a:prstGeom prst="rect">
            <a:avLst/>
          </a:prstGeom>
        </p:spPr>
      </p:pic>
      <mc:AlternateContent xmlns:mc="http://schemas.openxmlformats.org/markup-compatibility/2006" xmlns:p14="http://schemas.microsoft.com/office/powerpoint/2010/main">
        <mc:Choice Requires="p14">
          <p:contentPart p14:bwMode="auto" r:id="rId5">
            <p14:nvContentPartPr>
              <p14:cNvPr id="12" name="Ink 11">
                <a:extLst>
                  <a:ext uri="{FF2B5EF4-FFF2-40B4-BE49-F238E27FC236}">
                    <a16:creationId xmlns:a16="http://schemas.microsoft.com/office/drawing/2014/main" id="{B3B550A5-935D-4DCB-39D5-D9BD4B57ED58}"/>
                  </a:ext>
                </a:extLst>
              </p14:cNvPr>
              <p14:cNvContentPartPr/>
              <p14:nvPr/>
            </p14:nvContentPartPr>
            <p14:xfrm>
              <a:off x="6725090" y="1827430"/>
              <a:ext cx="3588480" cy="51480"/>
            </p14:xfrm>
          </p:contentPart>
        </mc:Choice>
        <mc:Fallback xmlns="">
          <p:pic>
            <p:nvPicPr>
              <p:cNvPr id="12" name="Ink 11">
                <a:extLst>
                  <a:ext uri="{FF2B5EF4-FFF2-40B4-BE49-F238E27FC236}">
                    <a16:creationId xmlns:a16="http://schemas.microsoft.com/office/drawing/2014/main" id="{B3B550A5-935D-4DCB-39D5-D9BD4B57ED58}"/>
                  </a:ext>
                </a:extLst>
              </p:cNvPr>
              <p:cNvPicPr/>
              <p:nvPr/>
            </p:nvPicPr>
            <p:blipFill>
              <a:blip r:embed="rId6"/>
              <a:stretch>
                <a:fillRect/>
              </a:stretch>
            </p:blipFill>
            <p:spPr>
              <a:xfrm>
                <a:off x="6671090" y="1719430"/>
                <a:ext cx="3696120" cy="26712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4" name="Ink 13">
                <a:extLst>
                  <a:ext uri="{FF2B5EF4-FFF2-40B4-BE49-F238E27FC236}">
                    <a16:creationId xmlns:a16="http://schemas.microsoft.com/office/drawing/2014/main" id="{3C49B39B-3726-0E91-4FDC-8F0914824677}"/>
                  </a:ext>
                </a:extLst>
              </p14:cNvPr>
              <p14:cNvContentPartPr/>
              <p14:nvPr/>
            </p14:nvContentPartPr>
            <p14:xfrm>
              <a:off x="6803210" y="1838590"/>
              <a:ext cx="41400" cy="3695760"/>
            </p14:xfrm>
          </p:contentPart>
        </mc:Choice>
        <mc:Fallback xmlns="">
          <p:pic>
            <p:nvPicPr>
              <p:cNvPr id="14" name="Ink 13">
                <a:extLst>
                  <a:ext uri="{FF2B5EF4-FFF2-40B4-BE49-F238E27FC236}">
                    <a16:creationId xmlns:a16="http://schemas.microsoft.com/office/drawing/2014/main" id="{3C49B39B-3726-0E91-4FDC-8F0914824677}"/>
                  </a:ext>
                </a:extLst>
              </p:cNvPr>
              <p:cNvPicPr/>
              <p:nvPr/>
            </p:nvPicPr>
            <p:blipFill>
              <a:blip r:embed="rId8"/>
              <a:stretch>
                <a:fillRect/>
              </a:stretch>
            </p:blipFill>
            <p:spPr>
              <a:xfrm>
                <a:off x="6749210" y="1730950"/>
                <a:ext cx="149040" cy="39114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5" name="Ink 14">
                <a:extLst>
                  <a:ext uri="{FF2B5EF4-FFF2-40B4-BE49-F238E27FC236}">
                    <a16:creationId xmlns:a16="http://schemas.microsoft.com/office/drawing/2014/main" id="{713D9F50-4343-6BE6-AA42-3030B13A1008}"/>
                  </a:ext>
                </a:extLst>
              </p14:cNvPr>
              <p14:cNvContentPartPr/>
              <p14:nvPr/>
            </p14:nvContentPartPr>
            <p14:xfrm>
              <a:off x="9328970" y="4627870"/>
              <a:ext cx="918000" cy="791640"/>
            </p14:xfrm>
          </p:contentPart>
        </mc:Choice>
        <mc:Fallback xmlns="">
          <p:pic>
            <p:nvPicPr>
              <p:cNvPr id="15" name="Ink 14">
                <a:extLst>
                  <a:ext uri="{FF2B5EF4-FFF2-40B4-BE49-F238E27FC236}">
                    <a16:creationId xmlns:a16="http://schemas.microsoft.com/office/drawing/2014/main" id="{713D9F50-4343-6BE6-AA42-3030B13A1008}"/>
                  </a:ext>
                </a:extLst>
              </p:cNvPr>
              <p:cNvPicPr/>
              <p:nvPr/>
            </p:nvPicPr>
            <p:blipFill>
              <a:blip r:embed="rId10"/>
              <a:stretch>
                <a:fillRect/>
              </a:stretch>
            </p:blipFill>
            <p:spPr>
              <a:xfrm>
                <a:off x="9275330" y="4519870"/>
                <a:ext cx="1025640" cy="100728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6" name="Ink 15">
                <a:extLst>
                  <a:ext uri="{FF2B5EF4-FFF2-40B4-BE49-F238E27FC236}">
                    <a16:creationId xmlns:a16="http://schemas.microsoft.com/office/drawing/2014/main" id="{AC9C0E51-32DE-DA01-8390-7625932C153C}"/>
                  </a:ext>
                </a:extLst>
              </p14:cNvPr>
              <p14:cNvContentPartPr/>
              <p14:nvPr/>
            </p14:nvContentPartPr>
            <p14:xfrm>
              <a:off x="9408530" y="4689790"/>
              <a:ext cx="769680" cy="680040"/>
            </p14:xfrm>
          </p:contentPart>
        </mc:Choice>
        <mc:Fallback xmlns="">
          <p:pic>
            <p:nvPicPr>
              <p:cNvPr id="16" name="Ink 15">
                <a:extLst>
                  <a:ext uri="{FF2B5EF4-FFF2-40B4-BE49-F238E27FC236}">
                    <a16:creationId xmlns:a16="http://schemas.microsoft.com/office/drawing/2014/main" id="{AC9C0E51-32DE-DA01-8390-7625932C153C}"/>
                  </a:ext>
                </a:extLst>
              </p:cNvPr>
              <p:cNvPicPr/>
              <p:nvPr/>
            </p:nvPicPr>
            <p:blipFill>
              <a:blip r:embed="rId12"/>
              <a:stretch>
                <a:fillRect/>
              </a:stretch>
            </p:blipFill>
            <p:spPr>
              <a:xfrm>
                <a:off x="9354890" y="4581790"/>
                <a:ext cx="877320" cy="895680"/>
              </a:xfrm>
              <a:prstGeom prst="rect">
                <a:avLst/>
              </a:prstGeom>
            </p:spPr>
          </p:pic>
        </mc:Fallback>
      </mc:AlternateContent>
    </p:spTree>
    <p:extLst>
      <p:ext uri="{BB962C8B-B14F-4D97-AF65-F5344CB8AC3E}">
        <p14:creationId xmlns:p14="http://schemas.microsoft.com/office/powerpoint/2010/main" val="15787170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61FD5-65BC-FDB0-BAC2-4AAE709A7A00}"/>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B9636BEE-46FF-5984-3877-303837DC779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 y="-71817"/>
            <a:ext cx="12192000" cy="9552678"/>
          </a:xfrm>
        </p:spPr>
      </p:pic>
      <mc:AlternateContent xmlns:mc="http://schemas.openxmlformats.org/markup-compatibility/2006" xmlns:p14="http://schemas.microsoft.com/office/powerpoint/2010/main">
        <mc:Choice Requires="p14">
          <p:contentPart p14:bwMode="auto" r:id="rId3">
            <p14:nvContentPartPr>
              <p14:cNvPr id="6" name="Ink 5">
                <a:extLst>
                  <a:ext uri="{FF2B5EF4-FFF2-40B4-BE49-F238E27FC236}">
                    <a16:creationId xmlns:a16="http://schemas.microsoft.com/office/drawing/2014/main" id="{FAB73618-275B-84BE-6F1A-7EACFD834EF3}"/>
                  </a:ext>
                </a:extLst>
              </p14:cNvPr>
              <p14:cNvContentPartPr/>
              <p14:nvPr/>
            </p14:nvContentPartPr>
            <p14:xfrm>
              <a:off x="4719546" y="1169710"/>
              <a:ext cx="360" cy="360"/>
            </p14:xfrm>
          </p:contentPart>
        </mc:Choice>
        <mc:Fallback xmlns="">
          <p:pic>
            <p:nvPicPr>
              <p:cNvPr id="6" name="Ink 5">
                <a:extLst>
                  <a:ext uri="{FF2B5EF4-FFF2-40B4-BE49-F238E27FC236}">
                    <a16:creationId xmlns:a16="http://schemas.microsoft.com/office/drawing/2014/main" id="{FAB73618-275B-84BE-6F1A-7EACFD834EF3}"/>
                  </a:ext>
                </a:extLst>
              </p:cNvPr>
              <p:cNvPicPr/>
              <p:nvPr/>
            </p:nvPicPr>
            <p:blipFill>
              <a:blip r:embed="rId4"/>
              <a:stretch>
                <a:fillRect/>
              </a:stretch>
            </p:blipFill>
            <p:spPr>
              <a:xfrm>
                <a:off x="4665546" y="1062070"/>
                <a:ext cx="108000" cy="216000"/>
              </a:xfrm>
              <a:prstGeom prst="rect">
                <a:avLst/>
              </a:prstGeom>
            </p:spPr>
          </p:pic>
        </mc:Fallback>
      </mc:AlternateContent>
      <p:pic>
        <p:nvPicPr>
          <p:cNvPr id="8" name="Picture 7">
            <a:extLst>
              <a:ext uri="{FF2B5EF4-FFF2-40B4-BE49-F238E27FC236}">
                <a16:creationId xmlns:a16="http://schemas.microsoft.com/office/drawing/2014/main" id="{7C4053C5-D96F-EF2B-DBC2-540FF88D33EF}"/>
              </a:ext>
            </a:extLst>
          </p:cNvPr>
          <p:cNvPicPr>
            <a:picLocks noChangeAspect="1"/>
          </p:cNvPicPr>
          <p:nvPr/>
        </p:nvPicPr>
        <p:blipFill rotWithShape="1">
          <a:blip r:embed="rId5"/>
          <a:srcRect t="1476"/>
          <a:stretch/>
        </p:blipFill>
        <p:spPr>
          <a:xfrm>
            <a:off x="2821859" y="491612"/>
            <a:ext cx="5889523" cy="5964159"/>
          </a:xfrm>
          <a:prstGeom prst="rect">
            <a:avLst/>
          </a:prstGeom>
        </p:spPr>
      </p:pic>
      <p:pic>
        <p:nvPicPr>
          <p:cNvPr id="12" name="Picture 11">
            <a:extLst>
              <a:ext uri="{FF2B5EF4-FFF2-40B4-BE49-F238E27FC236}">
                <a16:creationId xmlns:a16="http://schemas.microsoft.com/office/drawing/2014/main" id="{FCA56AF1-BB78-8EAE-AA01-1760A5F608C8}"/>
              </a:ext>
            </a:extLst>
          </p:cNvPr>
          <p:cNvPicPr>
            <a:picLocks noChangeAspect="1"/>
          </p:cNvPicPr>
          <p:nvPr/>
        </p:nvPicPr>
        <p:blipFill>
          <a:blip r:embed="rId6"/>
          <a:stretch>
            <a:fillRect/>
          </a:stretch>
        </p:blipFill>
        <p:spPr>
          <a:xfrm>
            <a:off x="317365" y="4207481"/>
            <a:ext cx="2187130" cy="2552921"/>
          </a:xfrm>
          <a:prstGeom prst="rect">
            <a:avLst/>
          </a:prstGeom>
        </p:spPr>
      </p:pic>
      <p:pic>
        <p:nvPicPr>
          <p:cNvPr id="14" name="Picture 13">
            <a:extLst>
              <a:ext uri="{FF2B5EF4-FFF2-40B4-BE49-F238E27FC236}">
                <a16:creationId xmlns:a16="http://schemas.microsoft.com/office/drawing/2014/main" id="{8F39CF56-636C-CCEE-F269-44EB1F644B4F}"/>
              </a:ext>
            </a:extLst>
          </p:cNvPr>
          <p:cNvPicPr>
            <a:picLocks noChangeAspect="1"/>
          </p:cNvPicPr>
          <p:nvPr/>
        </p:nvPicPr>
        <p:blipFill>
          <a:blip r:embed="rId7"/>
          <a:stretch>
            <a:fillRect/>
          </a:stretch>
        </p:blipFill>
        <p:spPr>
          <a:xfrm>
            <a:off x="9253296" y="-71817"/>
            <a:ext cx="2560542" cy="1226926"/>
          </a:xfrm>
          <a:prstGeom prst="rect">
            <a:avLst/>
          </a:prstGeom>
        </p:spPr>
      </p:pic>
    </p:spTree>
    <p:extLst>
      <p:ext uri="{BB962C8B-B14F-4D97-AF65-F5344CB8AC3E}">
        <p14:creationId xmlns:p14="http://schemas.microsoft.com/office/powerpoint/2010/main" val="13992398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319998-6F2B-1DD3-05A0-2EC0D8625895}"/>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A571CFFE-5F06-57FF-6AB8-DE7AF148B2F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672309"/>
            <a:ext cx="12713110" cy="8202617"/>
          </a:xfrm>
        </p:spPr>
      </p:pic>
      <p:pic>
        <p:nvPicPr>
          <p:cNvPr id="4" name="Picture 3">
            <a:extLst>
              <a:ext uri="{FF2B5EF4-FFF2-40B4-BE49-F238E27FC236}">
                <a16:creationId xmlns:a16="http://schemas.microsoft.com/office/drawing/2014/main" id="{BD11DB06-B7E4-C416-67C1-D443755D8F73}"/>
              </a:ext>
            </a:extLst>
          </p:cNvPr>
          <p:cNvPicPr>
            <a:picLocks noChangeAspect="1"/>
          </p:cNvPicPr>
          <p:nvPr/>
        </p:nvPicPr>
        <p:blipFill rotWithShape="1">
          <a:blip r:embed="rId3"/>
          <a:srcRect b="1980"/>
          <a:stretch/>
        </p:blipFill>
        <p:spPr>
          <a:xfrm>
            <a:off x="422150" y="503843"/>
            <a:ext cx="6384561" cy="3461188"/>
          </a:xfrm>
          <a:prstGeom prst="rect">
            <a:avLst/>
          </a:prstGeom>
        </p:spPr>
      </p:pic>
      <p:sp>
        <p:nvSpPr>
          <p:cNvPr id="10" name="TextBox 9">
            <a:extLst>
              <a:ext uri="{FF2B5EF4-FFF2-40B4-BE49-F238E27FC236}">
                <a16:creationId xmlns:a16="http://schemas.microsoft.com/office/drawing/2014/main" id="{3EF24AE0-31B0-A797-EAC9-3F14D44E231A}"/>
              </a:ext>
            </a:extLst>
          </p:cNvPr>
          <p:cNvSpPr txBox="1"/>
          <p:nvPr/>
        </p:nvSpPr>
        <p:spPr>
          <a:xfrm>
            <a:off x="1645376" y="159979"/>
            <a:ext cx="3274141" cy="646331"/>
          </a:xfrm>
          <a:prstGeom prst="rect">
            <a:avLst/>
          </a:prstGeom>
          <a:noFill/>
        </p:spPr>
        <p:txBody>
          <a:bodyPr wrap="square" rtlCol="0">
            <a:spAutoFit/>
          </a:bodyPr>
          <a:lstStyle/>
          <a:p>
            <a:pPr algn="ctr"/>
            <a:r>
              <a:rPr lang="en-IN" sz="3600" dirty="0">
                <a:solidFill>
                  <a:schemeClr val="bg1"/>
                </a:solidFill>
                <a:latin typeface="Chiller" panose="04020404031007020602" pitchFamily="82" charset="0"/>
              </a:rPr>
              <a:t>Driver Code</a:t>
            </a:r>
          </a:p>
        </p:txBody>
      </p:sp>
      <p:pic>
        <p:nvPicPr>
          <p:cNvPr id="12" name="Picture 11">
            <a:extLst>
              <a:ext uri="{FF2B5EF4-FFF2-40B4-BE49-F238E27FC236}">
                <a16:creationId xmlns:a16="http://schemas.microsoft.com/office/drawing/2014/main" id="{8F45EE82-378A-FCCC-1C88-2B218AEC5250}"/>
              </a:ext>
            </a:extLst>
          </p:cNvPr>
          <p:cNvPicPr>
            <a:picLocks noChangeAspect="1"/>
          </p:cNvPicPr>
          <p:nvPr/>
        </p:nvPicPr>
        <p:blipFill>
          <a:blip r:embed="rId4"/>
          <a:stretch>
            <a:fillRect/>
          </a:stretch>
        </p:blipFill>
        <p:spPr>
          <a:xfrm>
            <a:off x="311208" y="4539509"/>
            <a:ext cx="6381348" cy="2158512"/>
          </a:xfrm>
          <a:prstGeom prst="rect">
            <a:avLst/>
          </a:prstGeom>
        </p:spPr>
      </p:pic>
      <p:sp>
        <p:nvSpPr>
          <p:cNvPr id="13" name="TextBox 12">
            <a:extLst>
              <a:ext uri="{FF2B5EF4-FFF2-40B4-BE49-F238E27FC236}">
                <a16:creationId xmlns:a16="http://schemas.microsoft.com/office/drawing/2014/main" id="{0B5CEAB1-A040-E943-46BF-9CDDF70F666E}"/>
              </a:ext>
            </a:extLst>
          </p:cNvPr>
          <p:cNvSpPr txBox="1"/>
          <p:nvPr/>
        </p:nvSpPr>
        <p:spPr>
          <a:xfrm>
            <a:off x="2292464" y="4169581"/>
            <a:ext cx="3156793" cy="646331"/>
          </a:xfrm>
          <a:prstGeom prst="rect">
            <a:avLst/>
          </a:prstGeom>
          <a:noFill/>
        </p:spPr>
        <p:txBody>
          <a:bodyPr wrap="square" rtlCol="0">
            <a:spAutoFit/>
          </a:bodyPr>
          <a:lstStyle/>
          <a:p>
            <a:r>
              <a:rPr lang="en-IN" sz="3600" dirty="0">
                <a:solidFill>
                  <a:schemeClr val="bg1"/>
                </a:solidFill>
                <a:latin typeface="Chiller" panose="04020404031007020602" pitchFamily="82" charset="0"/>
              </a:rPr>
              <a:t>Input function</a:t>
            </a:r>
          </a:p>
        </p:txBody>
      </p:sp>
      <p:pic>
        <p:nvPicPr>
          <p:cNvPr id="15" name="Picture 14">
            <a:extLst>
              <a:ext uri="{FF2B5EF4-FFF2-40B4-BE49-F238E27FC236}">
                <a16:creationId xmlns:a16="http://schemas.microsoft.com/office/drawing/2014/main" id="{8B269668-5AD2-72A2-D75A-11DCCF2C3889}"/>
              </a:ext>
            </a:extLst>
          </p:cNvPr>
          <p:cNvPicPr>
            <a:picLocks noChangeAspect="1"/>
          </p:cNvPicPr>
          <p:nvPr/>
        </p:nvPicPr>
        <p:blipFill rotWithShape="1">
          <a:blip r:embed="rId5"/>
          <a:srcRect b="5990"/>
          <a:stretch/>
        </p:blipFill>
        <p:spPr>
          <a:xfrm>
            <a:off x="5979719" y="671433"/>
            <a:ext cx="6457727" cy="2716424"/>
          </a:xfrm>
          <a:prstGeom prst="rect">
            <a:avLst/>
          </a:prstGeom>
        </p:spPr>
      </p:pic>
      <p:sp>
        <p:nvSpPr>
          <p:cNvPr id="16" name="TextBox 15">
            <a:extLst>
              <a:ext uri="{FF2B5EF4-FFF2-40B4-BE49-F238E27FC236}">
                <a16:creationId xmlns:a16="http://schemas.microsoft.com/office/drawing/2014/main" id="{02390418-E932-10E5-0411-0261D0A7E8A5}"/>
              </a:ext>
            </a:extLst>
          </p:cNvPr>
          <p:cNvSpPr txBox="1"/>
          <p:nvPr/>
        </p:nvSpPr>
        <p:spPr>
          <a:xfrm>
            <a:off x="8137454" y="69169"/>
            <a:ext cx="2488519" cy="646331"/>
          </a:xfrm>
          <a:prstGeom prst="rect">
            <a:avLst/>
          </a:prstGeom>
          <a:noFill/>
        </p:spPr>
        <p:txBody>
          <a:bodyPr wrap="square" rtlCol="0">
            <a:spAutoFit/>
          </a:bodyPr>
          <a:lstStyle/>
          <a:p>
            <a:r>
              <a:rPr lang="en-IN" sz="3600" dirty="0">
                <a:solidFill>
                  <a:schemeClr val="bg1"/>
                </a:solidFill>
                <a:latin typeface="Chiller" panose="04020404031007020602" pitchFamily="82" charset="0"/>
              </a:rPr>
              <a:t>Change function</a:t>
            </a:r>
          </a:p>
        </p:txBody>
      </p:sp>
      <p:pic>
        <p:nvPicPr>
          <p:cNvPr id="18" name="Picture 17">
            <a:extLst>
              <a:ext uri="{FF2B5EF4-FFF2-40B4-BE49-F238E27FC236}">
                <a16:creationId xmlns:a16="http://schemas.microsoft.com/office/drawing/2014/main" id="{BB482414-BC80-2660-7E6B-2B5308E82230}"/>
              </a:ext>
            </a:extLst>
          </p:cNvPr>
          <p:cNvPicPr>
            <a:picLocks noChangeAspect="1"/>
          </p:cNvPicPr>
          <p:nvPr/>
        </p:nvPicPr>
        <p:blipFill>
          <a:blip r:embed="rId6"/>
          <a:stretch>
            <a:fillRect/>
          </a:stretch>
        </p:blipFill>
        <p:spPr>
          <a:xfrm>
            <a:off x="7430513" y="4492746"/>
            <a:ext cx="4525513" cy="2335323"/>
          </a:xfrm>
          <a:prstGeom prst="rect">
            <a:avLst/>
          </a:prstGeom>
        </p:spPr>
      </p:pic>
      <p:sp>
        <p:nvSpPr>
          <p:cNvPr id="19" name="TextBox 18">
            <a:extLst>
              <a:ext uri="{FF2B5EF4-FFF2-40B4-BE49-F238E27FC236}">
                <a16:creationId xmlns:a16="http://schemas.microsoft.com/office/drawing/2014/main" id="{52000633-4838-946A-3598-3C3E40584172}"/>
              </a:ext>
            </a:extLst>
          </p:cNvPr>
          <p:cNvSpPr txBox="1"/>
          <p:nvPr/>
        </p:nvSpPr>
        <p:spPr>
          <a:xfrm>
            <a:off x="8670331" y="3962335"/>
            <a:ext cx="2179158" cy="646331"/>
          </a:xfrm>
          <a:prstGeom prst="rect">
            <a:avLst/>
          </a:prstGeom>
          <a:noFill/>
        </p:spPr>
        <p:txBody>
          <a:bodyPr wrap="square" rtlCol="0">
            <a:spAutoFit/>
          </a:bodyPr>
          <a:lstStyle/>
          <a:p>
            <a:r>
              <a:rPr lang="en-IN" sz="3600" dirty="0">
                <a:solidFill>
                  <a:schemeClr val="bg1"/>
                </a:solidFill>
                <a:latin typeface="Chiller" panose="04020404031007020602" pitchFamily="82" charset="0"/>
              </a:rPr>
              <a:t>Print Function</a:t>
            </a:r>
          </a:p>
        </p:txBody>
      </p:sp>
    </p:spTree>
    <p:extLst>
      <p:ext uri="{BB962C8B-B14F-4D97-AF65-F5344CB8AC3E}">
        <p14:creationId xmlns:p14="http://schemas.microsoft.com/office/powerpoint/2010/main" val="5723124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205</TotalTime>
  <Words>321</Words>
  <Application>Microsoft Office PowerPoint</Application>
  <PresentationFormat>Widescreen</PresentationFormat>
  <Paragraphs>39</Paragraphs>
  <Slides>15</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15</vt:i4>
      </vt:variant>
    </vt:vector>
  </HeadingPairs>
  <TitlesOfParts>
    <vt:vector size="25" baseType="lpstr">
      <vt:lpstr>Arial</vt:lpstr>
      <vt:lpstr>Bahnschrift SemiBold SemiConden</vt:lpstr>
      <vt:lpstr>Berlin Sans FB</vt:lpstr>
      <vt:lpstr>Bodoni MT</vt:lpstr>
      <vt:lpstr>Calibri</vt:lpstr>
      <vt:lpstr>Calibri Light</vt:lpstr>
      <vt:lpstr>Chiller</vt:lpstr>
      <vt:lpstr>Cooper Black</vt:lpstr>
      <vt:lpstr>Franklin Gothic Medium Cond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Meet Gala</dc:creator>
  <cp:lastModifiedBy>Meet Gala</cp:lastModifiedBy>
  <cp:revision>7</cp:revision>
  <dcterms:created xsi:type="dcterms:W3CDTF">2022-11-29T07:11:05Z</dcterms:created>
  <dcterms:modified xsi:type="dcterms:W3CDTF">2022-11-29T19:29:51Z</dcterms:modified>
</cp:coreProperties>
</file>