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2" r:id="rId22"/>
    <p:sldId id="281" r:id="rId23"/>
    <p:sldId id="280" r:id="rId24"/>
    <p:sldId id="277" r:id="rId25"/>
    <p:sldId id="278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A324E-0D40-4BCE-856D-AEB08D26510D}" v="9" dt="2023-02-06T19:06:31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Sonune" userId="a84d000b-e407-4958-bec6-a75de855f8bf" providerId="ADAL" clId="{ECAA324E-0D40-4BCE-856D-AEB08D26510D}"/>
    <pc:docChg chg="undo redo custSel addSld delSld modSld">
      <pc:chgData name="Gopal Sonune" userId="a84d000b-e407-4958-bec6-a75de855f8bf" providerId="ADAL" clId="{ECAA324E-0D40-4BCE-856D-AEB08D26510D}" dt="2023-02-06T19:08:10.323" v="537" actId="207"/>
      <pc:docMkLst>
        <pc:docMk/>
      </pc:docMkLst>
      <pc:sldChg chg="addSp modSp mod">
        <pc:chgData name="Gopal Sonune" userId="a84d000b-e407-4958-bec6-a75de855f8bf" providerId="ADAL" clId="{ECAA324E-0D40-4BCE-856D-AEB08D26510D}" dt="2023-01-29T06:44:08.124" v="8" actId="1076"/>
        <pc:sldMkLst>
          <pc:docMk/>
          <pc:sldMk cId="2364855566" sldId="276"/>
        </pc:sldMkLst>
        <pc:spChg chg="mod">
          <ac:chgData name="Gopal Sonune" userId="a84d000b-e407-4958-bec6-a75de855f8bf" providerId="ADAL" clId="{ECAA324E-0D40-4BCE-856D-AEB08D26510D}" dt="2023-01-29T06:44:05.060" v="7" actId="27636"/>
          <ac:spMkLst>
            <pc:docMk/>
            <pc:sldMk cId="2364855566" sldId="276"/>
            <ac:spMk id="2" creationId="{D49C38E8-56DE-3161-0823-3B3532BB01BF}"/>
          </ac:spMkLst>
        </pc:spChg>
        <pc:spChg chg="mod">
          <ac:chgData name="Gopal Sonune" userId="a84d000b-e407-4958-bec6-a75de855f8bf" providerId="ADAL" clId="{ECAA324E-0D40-4BCE-856D-AEB08D26510D}" dt="2023-01-29T06:44:08.124" v="8" actId="1076"/>
          <ac:spMkLst>
            <pc:docMk/>
            <pc:sldMk cId="2364855566" sldId="276"/>
            <ac:spMk id="8" creationId="{0D80F5A9-F762-DFC4-2B31-47C6483454EB}"/>
          </ac:spMkLst>
        </pc:spChg>
        <pc:picChg chg="add mod">
          <ac:chgData name="Gopal Sonune" userId="a84d000b-e407-4958-bec6-a75de855f8bf" providerId="ADAL" clId="{ECAA324E-0D40-4BCE-856D-AEB08D26510D}" dt="2023-01-29T06:43:50.971" v="5" actId="1076"/>
          <ac:picMkLst>
            <pc:docMk/>
            <pc:sldMk cId="2364855566" sldId="276"/>
            <ac:picMk id="4" creationId="{4373E7FF-0E70-05E3-09A6-18AD327130DB}"/>
          </ac:picMkLst>
        </pc:picChg>
        <pc:picChg chg="mod">
          <ac:chgData name="Gopal Sonune" userId="a84d000b-e407-4958-bec6-a75de855f8bf" providerId="ADAL" clId="{ECAA324E-0D40-4BCE-856D-AEB08D26510D}" dt="2023-01-29T06:42:41.870" v="0" actId="1076"/>
          <ac:picMkLst>
            <pc:docMk/>
            <pc:sldMk cId="2364855566" sldId="276"/>
            <ac:picMk id="11" creationId="{F110A7D2-61EC-A104-1211-46628E1A3387}"/>
          </ac:picMkLst>
        </pc:picChg>
      </pc:sldChg>
      <pc:sldChg chg="modSp add mod">
        <pc:chgData name="Gopal Sonune" userId="a84d000b-e407-4958-bec6-a75de855f8bf" providerId="ADAL" clId="{ECAA324E-0D40-4BCE-856D-AEB08D26510D}" dt="2023-02-06T18:37:25.345" v="10" actId="207"/>
        <pc:sldMkLst>
          <pc:docMk/>
          <pc:sldMk cId="1497938683" sldId="290"/>
        </pc:sldMkLst>
        <pc:spChg chg="mod">
          <ac:chgData name="Gopal Sonune" userId="a84d000b-e407-4958-bec6-a75de855f8bf" providerId="ADAL" clId="{ECAA324E-0D40-4BCE-856D-AEB08D26510D}" dt="2023-02-06T18:37:25.345" v="10" actId="207"/>
          <ac:spMkLst>
            <pc:docMk/>
            <pc:sldMk cId="1497938683" sldId="290"/>
            <ac:spMk id="3" creationId="{76E3FC9C-8403-095F-DA7D-53F9F9DBC4B7}"/>
          </ac:spMkLst>
        </pc:spChg>
      </pc:sldChg>
      <pc:sldChg chg="modSp add mod">
        <pc:chgData name="Gopal Sonune" userId="a84d000b-e407-4958-bec6-a75de855f8bf" providerId="ADAL" clId="{ECAA324E-0D40-4BCE-856D-AEB08D26510D}" dt="2023-02-06T19:08:10.323" v="537" actId="207"/>
        <pc:sldMkLst>
          <pc:docMk/>
          <pc:sldMk cId="1005211306" sldId="291"/>
        </pc:sldMkLst>
        <pc:spChg chg="mod">
          <ac:chgData name="Gopal Sonune" userId="a84d000b-e407-4958-bec6-a75de855f8bf" providerId="ADAL" clId="{ECAA324E-0D40-4BCE-856D-AEB08D26510D}" dt="2023-02-06T19:08:10.323" v="537" actId="207"/>
          <ac:spMkLst>
            <pc:docMk/>
            <pc:sldMk cId="1005211306" sldId="291"/>
            <ac:spMk id="3" creationId="{76E3FC9C-8403-095F-DA7D-53F9F9DBC4B7}"/>
          </ac:spMkLst>
        </pc:spChg>
      </pc:sldChg>
      <pc:sldChg chg="addSp delSp modSp add mod">
        <pc:chgData name="Gopal Sonune" userId="a84d000b-e407-4958-bec6-a75de855f8bf" providerId="ADAL" clId="{ECAA324E-0D40-4BCE-856D-AEB08D26510D}" dt="2023-02-06T18:44:55.280" v="100" actId="1076"/>
        <pc:sldMkLst>
          <pc:docMk/>
          <pc:sldMk cId="1867756600" sldId="292"/>
        </pc:sldMkLst>
        <pc:spChg chg="mod">
          <ac:chgData name="Gopal Sonune" userId="a84d000b-e407-4958-bec6-a75de855f8bf" providerId="ADAL" clId="{ECAA324E-0D40-4BCE-856D-AEB08D26510D}" dt="2023-02-06T18:44:09.778" v="94" actId="20577"/>
          <ac:spMkLst>
            <pc:docMk/>
            <pc:sldMk cId="1867756600" sldId="292"/>
            <ac:spMk id="3" creationId="{76E3FC9C-8403-095F-DA7D-53F9F9DBC4B7}"/>
          </ac:spMkLst>
        </pc:spChg>
        <pc:picChg chg="add del">
          <ac:chgData name="Gopal Sonune" userId="a84d000b-e407-4958-bec6-a75de855f8bf" providerId="ADAL" clId="{ECAA324E-0D40-4BCE-856D-AEB08D26510D}" dt="2023-02-06T18:44:43.798" v="96" actId="22"/>
          <ac:picMkLst>
            <pc:docMk/>
            <pc:sldMk cId="1867756600" sldId="292"/>
            <ac:picMk id="5" creationId="{D4BACD22-378D-69EF-EF3A-D7398D7864B7}"/>
          </ac:picMkLst>
        </pc:picChg>
        <pc:picChg chg="add mod">
          <ac:chgData name="Gopal Sonune" userId="a84d000b-e407-4958-bec6-a75de855f8bf" providerId="ADAL" clId="{ECAA324E-0D40-4BCE-856D-AEB08D26510D}" dt="2023-02-06T18:44:55.280" v="100" actId="1076"/>
          <ac:picMkLst>
            <pc:docMk/>
            <pc:sldMk cId="1867756600" sldId="292"/>
            <ac:picMk id="7" creationId="{F3F7702A-964D-7454-A63D-5273585B2C89}"/>
          </ac:picMkLst>
        </pc:picChg>
      </pc:sldChg>
      <pc:sldChg chg="addSp delSp modSp add mod">
        <pc:chgData name="Gopal Sonune" userId="a84d000b-e407-4958-bec6-a75de855f8bf" providerId="ADAL" clId="{ECAA324E-0D40-4BCE-856D-AEB08D26510D}" dt="2023-02-06T18:59:18.621" v="229" actId="1582"/>
        <pc:sldMkLst>
          <pc:docMk/>
          <pc:sldMk cId="944931652" sldId="293"/>
        </pc:sldMkLst>
        <pc:spChg chg="mod">
          <ac:chgData name="Gopal Sonune" userId="a84d000b-e407-4958-bec6-a75de855f8bf" providerId="ADAL" clId="{ECAA324E-0D40-4BCE-856D-AEB08D26510D}" dt="2023-02-06T18:45:59.667" v="111" actId="108"/>
          <ac:spMkLst>
            <pc:docMk/>
            <pc:sldMk cId="944931652" sldId="293"/>
            <ac:spMk id="3" creationId="{76E3FC9C-8403-095F-DA7D-53F9F9DBC4B7}"/>
          </ac:spMkLst>
        </pc:spChg>
        <pc:picChg chg="add del mod">
          <ac:chgData name="Gopal Sonune" userId="a84d000b-e407-4958-bec6-a75de855f8bf" providerId="ADAL" clId="{ECAA324E-0D40-4BCE-856D-AEB08D26510D}" dt="2023-02-06T18:59:18.621" v="229" actId="1582"/>
          <ac:picMkLst>
            <pc:docMk/>
            <pc:sldMk cId="944931652" sldId="293"/>
            <ac:picMk id="5" creationId="{E844792B-425C-B835-3056-D0A9B0DB54E7}"/>
          </ac:picMkLst>
        </pc:picChg>
        <pc:picChg chg="mod">
          <ac:chgData name="Gopal Sonune" userId="a84d000b-e407-4958-bec6-a75de855f8bf" providerId="ADAL" clId="{ECAA324E-0D40-4BCE-856D-AEB08D26510D}" dt="2023-02-06T18:47:43.957" v="138" actId="1076"/>
          <ac:picMkLst>
            <pc:docMk/>
            <pc:sldMk cId="944931652" sldId="293"/>
            <ac:picMk id="7" creationId="{F3F7702A-964D-7454-A63D-5273585B2C89}"/>
          </ac:picMkLst>
        </pc:picChg>
      </pc:sldChg>
      <pc:sldChg chg="addSp delSp modSp add del mod">
        <pc:chgData name="Gopal Sonune" userId="a84d000b-e407-4958-bec6-a75de855f8bf" providerId="ADAL" clId="{ECAA324E-0D40-4BCE-856D-AEB08D26510D}" dt="2023-02-06T18:57:00.198" v="216" actId="1582"/>
        <pc:sldMkLst>
          <pc:docMk/>
          <pc:sldMk cId="2284897958" sldId="294"/>
        </pc:sldMkLst>
        <pc:spChg chg="add mod">
          <ac:chgData name="Gopal Sonune" userId="a84d000b-e407-4958-bec6-a75de855f8bf" providerId="ADAL" clId="{ECAA324E-0D40-4BCE-856D-AEB08D26510D}" dt="2023-02-06T18:57:00.198" v="216" actId="1582"/>
          <ac:spMkLst>
            <pc:docMk/>
            <pc:sldMk cId="2284897958" sldId="294"/>
            <ac:spMk id="13" creationId="{0D891F02-8816-3C2E-2D3F-BB75B7FADE02}"/>
          </ac:spMkLst>
        </pc:spChg>
        <pc:picChg chg="add del">
          <ac:chgData name="Gopal Sonune" userId="a84d000b-e407-4958-bec6-a75de855f8bf" providerId="ADAL" clId="{ECAA324E-0D40-4BCE-856D-AEB08D26510D}" dt="2023-02-06T18:47:53.594" v="145" actId="478"/>
          <ac:picMkLst>
            <pc:docMk/>
            <pc:sldMk cId="2284897958" sldId="294"/>
            <ac:picMk id="5" creationId="{E844792B-425C-B835-3056-D0A9B0DB54E7}"/>
          </ac:picMkLst>
        </pc:picChg>
        <pc:picChg chg="add del mod">
          <ac:chgData name="Gopal Sonune" userId="a84d000b-e407-4958-bec6-a75de855f8bf" providerId="ADAL" clId="{ECAA324E-0D40-4BCE-856D-AEB08D26510D}" dt="2023-02-06T18:47:31.468" v="128" actId="22"/>
          <ac:picMkLst>
            <pc:docMk/>
            <pc:sldMk cId="2284897958" sldId="294"/>
            <ac:picMk id="6" creationId="{AC6392EF-08D1-EA0C-8E66-BD31CEC16393}"/>
          </ac:picMkLst>
        </pc:picChg>
        <pc:picChg chg="add del">
          <ac:chgData name="Gopal Sonune" userId="a84d000b-e407-4958-bec6-a75de855f8bf" providerId="ADAL" clId="{ECAA324E-0D40-4BCE-856D-AEB08D26510D}" dt="2023-02-06T18:47:35.585" v="129" actId="478"/>
          <ac:picMkLst>
            <pc:docMk/>
            <pc:sldMk cId="2284897958" sldId="294"/>
            <ac:picMk id="7" creationId="{F3F7702A-964D-7454-A63D-5273585B2C89}"/>
          </ac:picMkLst>
        </pc:picChg>
        <pc:picChg chg="add mod">
          <ac:chgData name="Gopal Sonune" userId="a84d000b-e407-4958-bec6-a75de855f8bf" providerId="ADAL" clId="{ECAA324E-0D40-4BCE-856D-AEB08D26510D}" dt="2023-02-06T18:48:05.481" v="148" actId="1076"/>
          <ac:picMkLst>
            <pc:docMk/>
            <pc:sldMk cId="2284897958" sldId="294"/>
            <ac:picMk id="11" creationId="{B2C37097-6E32-F561-126D-83C94A9860DC}"/>
          </ac:picMkLst>
        </pc:picChg>
      </pc:sldChg>
      <pc:sldChg chg="addSp delSp modSp add mod">
        <pc:chgData name="Gopal Sonune" userId="a84d000b-e407-4958-bec6-a75de855f8bf" providerId="ADAL" clId="{ECAA324E-0D40-4BCE-856D-AEB08D26510D}" dt="2023-02-06T18:57:17.744" v="218" actId="1582"/>
        <pc:sldMkLst>
          <pc:docMk/>
          <pc:sldMk cId="2897296873" sldId="295"/>
        </pc:sldMkLst>
        <pc:spChg chg="add mod">
          <ac:chgData name="Gopal Sonune" userId="a84d000b-e407-4958-bec6-a75de855f8bf" providerId="ADAL" clId="{ECAA324E-0D40-4BCE-856D-AEB08D26510D}" dt="2023-02-06T18:50:56.878" v="170" actId="2085"/>
          <ac:spMkLst>
            <pc:docMk/>
            <pc:sldMk cId="2897296873" sldId="295"/>
            <ac:spMk id="17" creationId="{7D316535-B4A1-4AC1-BFA2-A2F27CC662AF}"/>
          </ac:spMkLst>
        </pc:spChg>
        <pc:spChg chg="add mod">
          <ac:chgData name="Gopal Sonune" userId="a84d000b-e407-4958-bec6-a75de855f8bf" providerId="ADAL" clId="{ECAA324E-0D40-4BCE-856D-AEB08D26510D}" dt="2023-02-06T18:57:17.744" v="218" actId="1582"/>
          <ac:spMkLst>
            <pc:docMk/>
            <pc:sldMk cId="2897296873" sldId="295"/>
            <ac:spMk id="18" creationId="{C7058702-C6C2-9914-20E6-A9BFA89EE681}"/>
          </ac:spMkLst>
        </pc:spChg>
        <pc:picChg chg="add mod">
          <ac:chgData name="Gopal Sonune" userId="a84d000b-e407-4958-bec6-a75de855f8bf" providerId="ADAL" clId="{ECAA324E-0D40-4BCE-856D-AEB08D26510D}" dt="2023-02-06T18:48:54.720" v="156" actId="1076"/>
          <ac:picMkLst>
            <pc:docMk/>
            <pc:sldMk cId="2897296873" sldId="295"/>
            <ac:picMk id="5" creationId="{04A8EED0-261F-A95C-CE73-B5EA556FDBA1}"/>
          </ac:picMkLst>
        </pc:picChg>
        <pc:picChg chg="del">
          <ac:chgData name="Gopal Sonune" userId="a84d000b-e407-4958-bec6-a75de855f8bf" providerId="ADAL" clId="{ECAA324E-0D40-4BCE-856D-AEB08D26510D}" dt="2023-02-06T18:48:38.401" v="150" actId="478"/>
          <ac:picMkLst>
            <pc:docMk/>
            <pc:sldMk cId="2897296873" sldId="295"/>
            <ac:picMk id="7" creationId="{F3F7702A-964D-7454-A63D-5273585B2C89}"/>
          </ac:picMkLst>
        </pc:picChg>
        <pc:picChg chg="add mod">
          <ac:chgData name="Gopal Sonune" userId="a84d000b-e407-4958-bec6-a75de855f8bf" providerId="ADAL" clId="{ECAA324E-0D40-4BCE-856D-AEB08D26510D}" dt="2023-02-06T18:50:12.936" v="166" actId="1076"/>
          <ac:picMkLst>
            <pc:docMk/>
            <pc:sldMk cId="2897296873" sldId="295"/>
            <ac:picMk id="9" creationId="{3F2903ED-FBDC-9D10-1CB9-C6F280EC288A}"/>
          </ac:picMkLst>
        </pc:picChg>
        <pc:picChg chg="del">
          <ac:chgData name="Gopal Sonune" userId="a84d000b-e407-4958-bec6-a75de855f8bf" providerId="ADAL" clId="{ECAA324E-0D40-4BCE-856D-AEB08D26510D}" dt="2023-02-06T18:48:40.036" v="151" actId="478"/>
          <ac:picMkLst>
            <pc:docMk/>
            <pc:sldMk cId="2897296873" sldId="295"/>
            <ac:picMk id="11" creationId="{B2C37097-6E32-F561-126D-83C94A9860DC}"/>
          </ac:picMkLst>
        </pc:picChg>
        <pc:picChg chg="add mod">
          <ac:chgData name="Gopal Sonune" userId="a84d000b-e407-4958-bec6-a75de855f8bf" providerId="ADAL" clId="{ECAA324E-0D40-4BCE-856D-AEB08D26510D}" dt="2023-02-06T18:50:15.838" v="167" actId="1076"/>
          <ac:picMkLst>
            <pc:docMk/>
            <pc:sldMk cId="2897296873" sldId="295"/>
            <ac:picMk id="15" creationId="{CD3E99B7-5B2D-3084-96B2-0E174594A42D}"/>
          </ac:picMkLst>
        </pc:picChg>
      </pc:sldChg>
      <pc:sldChg chg="addSp delSp modSp add mod">
        <pc:chgData name="Gopal Sonune" userId="a84d000b-e407-4958-bec6-a75de855f8bf" providerId="ADAL" clId="{ECAA324E-0D40-4BCE-856D-AEB08D26510D}" dt="2023-02-06T18:57:28.470" v="220" actId="1582"/>
        <pc:sldMkLst>
          <pc:docMk/>
          <pc:sldMk cId="3347301567" sldId="296"/>
        </pc:sldMkLst>
        <pc:spChg chg="add mod">
          <ac:chgData name="Gopal Sonune" userId="a84d000b-e407-4958-bec6-a75de855f8bf" providerId="ADAL" clId="{ECAA324E-0D40-4BCE-856D-AEB08D26510D}" dt="2023-02-06T18:57:28.470" v="220" actId="1582"/>
          <ac:spMkLst>
            <pc:docMk/>
            <pc:sldMk cId="3347301567" sldId="296"/>
            <ac:spMk id="13" creationId="{85AA0403-D85E-9EBD-24F7-AC6AC9CE77C6}"/>
          </ac:spMkLst>
        </pc:spChg>
        <pc:picChg chg="add mod">
          <ac:chgData name="Gopal Sonune" userId="a84d000b-e407-4958-bec6-a75de855f8bf" providerId="ADAL" clId="{ECAA324E-0D40-4BCE-856D-AEB08D26510D}" dt="2023-02-06T18:51:59.708" v="176" actId="1076"/>
          <ac:picMkLst>
            <pc:docMk/>
            <pc:sldMk cId="3347301567" sldId="296"/>
            <ac:picMk id="6" creationId="{FA3F3E35-C1DC-197D-E800-C220E9512F07}"/>
          </ac:picMkLst>
        </pc:picChg>
        <pc:picChg chg="del">
          <ac:chgData name="Gopal Sonune" userId="a84d000b-e407-4958-bec6-a75de855f8bf" providerId="ADAL" clId="{ECAA324E-0D40-4BCE-856D-AEB08D26510D}" dt="2023-02-06T18:51:50.378" v="172" actId="478"/>
          <ac:picMkLst>
            <pc:docMk/>
            <pc:sldMk cId="3347301567" sldId="296"/>
            <ac:picMk id="9" creationId="{3F2903ED-FBDC-9D10-1CB9-C6F280EC288A}"/>
          </ac:picMkLst>
        </pc:picChg>
        <pc:picChg chg="add mod">
          <ac:chgData name="Gopal Sonune" userId="a84d000b-e407-4958-bec6-a75de855f8bf" providerId="ADAL" clId="{ECAA324E-0D40-4BCE-856D-AEB08D26510D}" dt="2023-02-06T18:52:33.389" v="181" actId="1076"/>
          <ac:picMkLst>
            <pc:docMk/>
            <pc:sldMk cId="3347301567" sldId="296"/>
            <ac:picMk id="11" creationId="{75D3F818-847C-AA3E-CB74-70EB12391238}"/>
          </ac:picMkLst>
        </pc:picChg>
        <pc:picChg chg="del">
          <ac:chgData name="Gopal Sonune" userId="a84d000b-e407-4958-bec6-a75de855f8bf" providerId="ADAL" clId="{ECAA324E-0D40-4BCE-856D-AEB08D26510D}" dt="2023-02-06T18:51:52.303" v="173" actId="478"/>
          <ac:picMkLst>
            <pc:docMk/>
            <pc:sldMk cId="3347301567" sldId="296"/>
            <ac:picMk id="15" creationId="{CD3E99B7-5B2D-3084-96B2-0E174594A42D}"/>
          </ac:picMkLst>
        </pc:picChg>
      </pc:sldChg>
      <pc:sldChg chg="addSp delSp modSp add mod">
        <pc:chgData name="Gopal Sonune" userId="a84d000b-e407-4958-bec6-a75de855f8bf" providerId="ADAL" clId="{ECAA324E-0D40-4BCE-856D-AEB08D26510D}" dt="2023-02-06T18:57:40.728" v="222" actId="1582"/>
        <pc:sldMkLst>
          <pc:docMk/>
          <pc:sldMk cId="3644792063" sldId="297"/>
        </pc:sldMkLst>
        <pc:spChg chg="mod">
          <ac:chgData name="Gopal Sonune" userId="a84d000b-e407-4958-bec6-a75de855f8bf" providerId="ADAL" clId="{ECAA324E-0D40-4BCE-856D-AEB08D26510D}" dt="2023-02-06T18:54:37.870" v="199" actId="1582"/>
          <ac:spMkLst>
            <pc:docMk/>
            <pc:sldMk cId="3644792063" sldId="297"/>
            <ac:spMk id="3" creationId="{76E3FC9C-8403-095F-DA7D-53F9F9DBC4B7}"/>
          </ac:spMkLst>
        </pc:spChg>
        <pc:spChg chg="add mod">
          <ac:chgData name="Gopal Sonune" userId="a84d000b-e407-4958-bec6-a75de855f8bf" providerId="ADAL" clId="{ECAA324E-0D40-4BCE-856D-AEB08D26510D}" dt="2023-02-06T18:57:40.728" v="222" actId="1582"/>
          <ac:spMkLst>
            <pc:docMk/>
            <pc:sldMk cId="3644792063" sldId="297"/>
            <ac:spMk id="9" creationId="{AEDEDF55-F5DB-CA52-C5F6-E77AD840D261}"/>
          </ac:spMkLst>
        </pc:spChg>
        <pc:picChg chg="del">
          <ac:chgData name="Gopal Sonune" userId="a84d000b-e407-4958-bec6-a75de855f8bf" providerId="ADAL" clId="{ECAA324E-0D40-4BCE-856D-AEB08D26510D}" dt="2023-02-06T18:52:57.738" v="183" actId="478"/>
          <ac:picMkLst>
            <pc:docMk/>
            <pc:sldMk cId="3644792063" sldId="297"/>
            <ac:picMk id="6" creationId="{FA3F3E35-C1DC-197D-E800-C220E9512F07}"/>
          </ac:picMkLst>
        </pc:picChg>
        <pc:picChg chg="add mod">
          <ac:chgData name="Gopal Sonune" userId="a84d000b-e407-4958-bec6-a75de855f8bf" providerId="ADAL" clId="{ECAA324E-0D40-4BCE-856D-AEB08D26510D}" dt="2023-02-06T18:53:07.803" v="188" actId="1076"/>
          <ac:picMkLst>
            <pc:docMk/>
            <pc:sldMk cId="3644792063" sldId="297"/>
            <ac:picMk id="7" creationId="{2BB948D0-823E-3AD3-9C16-BC4CC427B864}"/>
          </ac:picMkLst>
        </pc:picChg>
        <pc:picChg chg="del">
          <ac:chgData name="Gopal Sonune" userId="a84d000b-e407-4958-bec6-a75de855f8bf" providerId="ADAL" clId="{ECAA324E-0D40-4BCE-856D-AEB08D26510D}" dt="2023-02-06T18:52:59.414" v="184" actId="478"/>
          <ac:picMkLst>
            <pc:docMk/>
            <pc:sldMk cId="3644792063" sldId="297"/>
            <ac:picMk id="11" creationId="{75D3F818-847C-AA3E-CB74-70EB12391238}"/>
          </ac:picMkLst>
        </pc:picChg>
      </pc:sldChg>
      <pc:sldChg chg="addSp delSp modSp add mod">
        <pc:chgData name="Gopal Sonune" userId="a84d000b-e407-4958-bec6-a75de855f8bf" providerId="ADAL" clId="{ECAA324E-0D40-4BCE-856D-AEB08D26510D}" dt="2023-02-06T18:58:13.836" v="227" actId="1076"/>
        <pc:sldMkLst>
          <pc:docMk/>
          <pc:sldMk cId="485989174" sldId="298"/>
        </pc:sldMkLst>
        <pc:spChg chg="del">
          <ac:chgData name="Gopal Sonune" userId="a84d000b-e407-4958-bec6-a75de855f8bf" providerId="ADAL" clId="{ECAA324E-0D40-4BCE-856D-AEB08D26510D}" dt="2023-02-06T18:53:43.429" v="192" actId="478"/>
          <ac:spMkLst>
            <pc:docMk/>
            <pc:sldMk cId="485989174" sldId="298"/>
            <ac:spMk id="17" creationId="{7D316535-B4A1-4AC1-BFA2-A2F27CC662AF}"/>
          </ac:spMkLst>
        </pc:spChg>
        <pc:picChg chg="del">
          <ac:chgData name="Gopal Sonune" userId="a84d000b-e407-4958-bec6-a75de855f8bf" providerId="ADAL" clId="{ECAA324E-0D40-4BCE-856D-AEB08D26510D}" dt="2023-02-06T18:53:41.204" v="191" actId="478"/>
          <ac:picMkLst>
            <pc:docMk/>
            <pc:sldMk cId="485989174" sldId="298"/>
            <ac:picMk id="5" creationId="{04A8EED0-261F-A95C-CE73-B5EA556FDBA1}"/>
          </ac:picMkLst>
        </pc:picChg>
        <pc:picChg chg="add mod ord">
          <ac:chgData name="Gopal Sonune" userId="a84d000b-e407-4958-bec6-a75de855f8bf" providerId="ADAL" clId="{ECAA324E-0D40-4BCE-856D-AEB08D26510D}" dt="2023-02-06T18:58:13.836" v="227" actId="1076"/>
          <ac:picMkLst>
            <pc:docMk/>
            <pc:sldMk cId="485989174" sldId="298"/>
            <ac:picMk id="6" creationId="{6A425B73-62AC-792D-4D50-BBE00065607E}"/>
          </ac:picMkLst>
        </pc:picChg>
        <pc:picChg chg="del">
          <ac:chgData name="Gopal Sonune" userId="a84d000b-e407-4958-bec6-a75de855f8bf" providerId="ADAL" clId="{ECAA324E-0D40-4BCE-856D-AEB08D26510D}" dt="2023-02-06T18:53:39.738" v="190" actId="478"/>
          <ac:picMkLst>
            <pc:docMk/>
            <pc:sldMk cId="485989174" sldId="298"/>
            <ac:picMk id="7" creationId="{2BB948D0-823E-3AD3-9C16-BC4CC427B864}"/>
          </ac:picMkLst>
        </pc:picChg>
      </pc:sldChg>
      <pc:sldChg chg="addSp delSp modSp add mod">
        <pc:chgData name="Gopal Sonune" userId="a84d000b-e407-4958-bec6-a75de855f8bf" providerId="ADAL" clId="{ECAA324E-0D40-4BCE-856D-AEB08D26510D}" dt="2023-02-06T19:01:57.981" v="413" actId="20577"/>
        <pc:sldMkLst>
          <pc:docMk/>
          <pc:sldMk cId="3346126770" sldId="299"/>
        </pc:sldMkLst>
        <pc:spChg chg="mod">
          <ac:chgData name="Gopal Sonune" userId="a84d000b-e407-4958-bec6-a75de855f8bf" providerId="ADAL" clId="{ECAA324E-0D40-4BCE-856D-AEB08D26510D}" dt="2023-02-06T19:01:43.511" v="407" actId="20577"/>
          <ac:spMkLst>
            <pc:docMk/>
            <pc:sldMk cId="3346126770" sldId="299"/>
            <ac:spMk id="2" creationId="{72675F2C-F58F-B02C-331A-4DB672534BD9}"/>
          </ac:spMkLst>
        </pc:spChg>
        <pc:spChg chg="mod">
          <ac:chgData name="Gopal Sonune" userId="a84d000b-e407-4958-bec6-a75de855f8bf" providerId="ADAL" clId="{ECAA324E-0D40-4BCE-856D-AEB08D26510D}" dt="2023-02-06T19:01:57.981" v="413" actId="20577"/>
          <ac:spMkLst>
            <pc:docMk/>
            <pc:sldMk cId="3346126770" sldId="299"/>
            <ac:spMk id="3" creationId="{76E3FC9C-8403-095F-DA7D-53F9F9DBC4B7}"/>
          </ac:spMkLst>
        </pc:spChg>
        <pc:picChg chg="add mod">
          <ac:chgData name="Gopal Sonune" userId="a84d000b-e407-4958-bec6-a75de855f8bf" providerId="ADAL" clId="{ECAA324E-0D40-4BCE-856D-AEB08D26510D}" dt="2023-02-06T19:00:58.254" v="376" actId="1076"/>
          <ac:picMkLst>
            <pc:docMk/>
            <pc:sldMk cId="3346126770" sldId="299"/>
            <ac:picMk id="5" creationId="{6294B95B-4E04-1F33-B19A-7B0A42FAD80B}"/>
          </ac:picMkLst>
        </pc:picChg>
        <pc:picChg chg="del">
          <ac:chgData name="Gopal Sonune" userId="a84d000b-e407-4958-bec6-a75de855f8bf" providerId="ADAL" clId="{ECAA324E-0D40-4BCE-856D-AEB08D26510D}" dt="2023-02-06T19:00:00.021" v="231" actId="478"/>
          <ac:picMkLst>
            <pc:docMk/>
            <pc:sldMk cId="3346126770" sldId="299"/>
            <ac:picMk id="6" creationId="{6A425B73-62AC-792D-4D50-BBE00065607E}"/>
          </ac:picMkLst>
        </pc:picChg>
        <pc:picChg chg="add mod">
          <ac:chgData name="Gopal Sonune" userId="a84d000b-e407-4958-bec6-a75de855f8bf" providerId="ADAL" clId="{ECAA324E-0D40-4BCE-856D-AEB08D26510D}" dt="2023-02-06T19:01:33.797" v="381" actId="1076"/>
          <ac:picMkLst>
            <pc:docMk/>
            <pc:sldMk cId="3346126770" sldId="299"/>
            <ac:picMk id="9" creationId="{6C9ACDF3-AFDD-9E2E-1A51-86F6A13E506E}"/>
          </ac:picMkLst>
        </pc:picChg>
      </pc:sldChg>
      <pc:sldChg chg="addSp delSp modSp add mod">
        <pc:chgData name="Gopal Sonune" userId="a84d000b-e407-4958-bec6-a75de855f8bf" providerId="ADAL" clId="{ECAA324E-0D40-4BCE-856D-AEB08D26510D}" dt="2023-02-06T19:07:38.615" v="536" actId="2085"/>
        <pc:sldMkLst>
          <pc:docMk/>
          <pc:sldMk cId="156282313" sldId="300"/>
        </pc:sldMkLst>
        <pc:spChg chg="mod">
          <ac:chgData name="Gopal Sonune" userId="a84d000b-e407-4958-bec6-a75de855f8bf" providerId="ADAL" clId="{ECAA324E-0D40-4BCE-856D-AEB08D26510D}" dt="2023-02-06T19:02:24.823" v="415"/>
          <ac:spMkLst>
            <pc:docMk/>
            <pc:sldMk cId="156282313" sldId="300"/>
            <ac:spMk id="2" creationId="{72675F2C-F58F-B02C-331A-4DB672534BD9}"/>
          </ac:spMkLst>
        </pc:spChg>
        <pc:spChg chg="mod">
          <ac:chgData name="Gopal Sonune" userId="a84d000b-e407-4958-bec6-a75de855f8bf" providerId="ADAL" clId="{ECAA324E-0D40-4BCE-856D-AEB08D26510D}" dt="2023-02-06T19:04:36.298" v="518" actId="20577"/>
          <ac:spMkLst>
            <pc:docMk/>
            <pc:sldMk cId="156282313" sldId="300"/>
            <ac:spMk id="3" creationId="{76E3FC9C-8403-095F-DA7D-53F9F9DBC4B7}"/>
          </ac:spMkLst>
        </pc:spChg>
        <pc:spChg chg="add mod">
          <ac:chgData name="Gopal Sonune" userId="a84d000b-e407-4958-bec6-a75de855f8bf" providerId="ADAL" clId="{ECAA324E-0D40-4BCE-856D-AEB08D26510D}" dt="2023-02-06T19:07:38.615" v="536" actId="2085"/>
          <ac:spMkLst>
            <pc:docMk/>
            <pc:sldMk cId="156282313" sldId="300"/>
            <ac:spMk id="29" creationId="{5EBA44D9-A6F8-A10A-6DFA-25B8A23CF686}"/>
          </ac:spMkLst>
        </pc:spChg>
        <pc:grpChg chg="del mod">
          <ac:chgData name="Gopal Sonune" userId="a84d000b-e407-4958-bec6-a75de855f8bf" providerId="ADAL" clId="{ECAA324E-0D40-4BCE-856D-AEB08D26510D}" dt="2023-02-06T19:06:26.226" v="530"/>
          <ac:grpSpMkLst>
            <pc:docMk/>
            <pc:sldMk cId="156282313" sldId="300"/>
            <ac:grpSpMk id="23" creationId="{C76A97D7-2B4B-7045-A3B4-86377A8C1482}"/>
          </ac:grpSpMkLst>
        </pc:grpChg>
        <pc:grpChg chg="del mod">
          <ac:chgData name="Gopal Sonune" userId="a84d000b-e407-4958-bec6-a75de855f8bf" providerId="ADAL" clId="{ECAA324E-0D40-4BCE-856D-AEB08D26510D}" dt="2023-02-06T19:06:31.899" v="532"/>
          <ac:grpSpMkLst>
            <pc:docMk/>
            <pc:sldMk cId="156282313" sldId="300"/>
            <ac:grpSpMk id="25" creationId="{B23F796A-5FF4-DD3D-790F-CCB3236A6705}"/>
          </ac:grpSpMkLst>
        </pc:grpChg>
        <pc:grpChg chg="mod">
          <ac:chgData name="Gopal Sonune" userId="a84d000b-e407-4958-bec6-a75de855f8bf" providerId="ADAL" clId="{ECAA324E-0D40-4BCE-856D-AEB08D26510D}" dt="2023-02-06T19:06:31.899" v="532"/>
          <ac:grpSpMkLst>
            <pc:docMk/>
            <pc:sldMk cId="156282313" sldId="300"/>
            <ac:grpSpMk id="27" creationId="{B9001C6A-4C38-D12B-E4E1-B780957CEE5C}"/>
          </ac:grpSpMkLst>
        </pc:grpChg>
        <pc:picChg chg="del mod">
          <ac:chgData name="Gopal Sonune" userId="a84d000b-e407-4958-bec6-a75de855f8bf" providerId="ADAL" clId="{ECAA324E-0D40-4BCE-856D-AEB08D26510D}" dt="2023-02-06T19:03:05.336" v="426" actId="478"/>
          <ac:picMkLst>
            <pc:docMk/>
            <pc:sldMk cId="156282313" sldId="300"/>
            <ac:picMk id="5" creationId="{6294B95B-4E04-1F33-B19A-7B0A42FAD80B}"/>
          </ac:picMkLst>
        </pc:picChg>
        <pc:picChg chg="add mod">
          <ac:chgData name="Gopal Sonune" userId="a84d000b-e407-4958-bec6-a75de855f8bf" providerId="ADAL" clId="{ECAA324E-0D40-4BCE-856D-AEB08D26510D}" dt="2023-02-06T19:04:00.340" v="439" actId="1076"/>
          <ac:picMkLst>
            <pc:docMk/>
            <pc:sldMk cId="156282313" sldId="300"/>
            <ac:picMk id="6" creationId="{22141FC3-BF5A-8E10-26C3-C9D7E9EA2A77}"/>
          </ac:picMkLst>
        </pc:picChg>
        <pc:picChg chg="del">
          <ac:chgData name="Gopal Sonune" userId="a84d000b-e407-4958-bec6-a75de855f8bf" providerId="ADAL" clId="{ECAA324E-0D40-4BCE-856D-AEB08D26510D}" dt="2023-02-06T19:02:27.438" v="416" actId="478"/>
          <ac:picMkLst>
            <pc:docMk/>
            <pc:sldMk cId="156282313" sldId="300"/>
            <ac:picMk id="9" creationId="{6C9ACDF3-AFDD-9E2E-1A51-86F6A13E506E}"/>
          </ac:picMkLst>
        </pc:picChg>
        <pc:picChg chg="add mod">
          <ac:chgData name="Gopal Sonune" userId="a84d000b-e407-4958-bec6-a75de855f8bf" providerId="ADAL" clId="{ECAA324E-0D40-4BCE-856D-AEB08D26510D}" dt="2023-02-06T19:04:32.581" v="512" actId="1076"/>
          <ac:picMkLst>
            <pc:docMk/>
            <pc:sldMk cId="156282313" sldId="300"/>
            <ac:picMk id="11" creationId="{89610D33-35A9-15FF-1F23-B7BDFD6B73AB}"/>
          </ac:picMkLst>
        </pc:picChg>
        <pc:picChg chg="add mod">
          <ac:chgData name="Gopal Sonune" userId="a84d000b-e407-4958-bec6-a75de855f8bf" providerId="ADAL" clId="{ECAA324E-0D40-4BCE-856D-AEB08D26510D}" dt="2023-02-06T19:05:06.210" v="521" actId="1076"/>
          <ac:picMkLst>
            <pc:docMk/>
            <pc:sldMk cId="156282313" sldId="300"/>
            <ac:picMk id="15" creationId="{B3DE8015-B963-1190-790D-48BBEE62BD5A}"/>
          </ac:picMkLst>
        </pc:picChg>
        <pc:inkChg chg="add">
          <ac:chgData name="Gopal Sonune" userId="a84d000b-e407-4958-bec6-a75de855f8bf" providerId="ADAL" clId="{ECAA324E-0D40-4BCE-856D-AEB08D26510D}" dt="2023-02-06T19:05:20.521" v="522" actId="9405"/>
          <ac:inkMkLst>
            <pc:docMk/>
            <pc:sldMk cId="156282313" sldId="300"/>
            <ac:inkMk id="17" creationId="{FE9489AB-B3B3-490D-3890-67A0A5F09B7A}"/>
          </ac:inkMkLst>
        </pc:inkChg>
        <pc:inkChg chg="add">
          <ac:chgData name="Gopal Sonune" userId="a84d000b-e407-4958-bec6-a75de855f8bf" providerId="ADAL" clId="{ECAA324E-0D40-4BCE-856D-AEB08D26510D}" dt="2023-02-06T19:05:29.347" v="523" actId="9405"/>
          <ac:inkMkLst>
            <pc:docMk/>
            <pc:sldMk cId="156282313" sldId="300"/>
            <ac:inkMk id="18" creationId="{E14928E9-E394-1847-F26A-8F6A6EF0C71B}"/>
          </ac:inkMkLst>
        </pc:inkChg>
        <pc:inkChg chg="add mod">
          <ac:chgData name="Gopal Sonune" userId="a84d000b-e407-4958-bec6-a75de855f8bf" providerId="ADAL" clId="{ECAA324E-0D40-4BCE-856D-AEB08D26510D}" dt="2023-02-06T19:06:31.899" v="532"/>
          <ac:inkMkLst>
            <pc:docMk/>
            <pc:sldMk cId="156282313" sldId="300"/>
            <ac:inkMk id="19" creationId="{1D0B735E-6E66-1D2A-37C7-A20916CFB6E5}"/>
          </ac:inkMkLst>
        </pc:inkChg>
        <pc:inkChg chg="add mod">
          <ac:chgData name="Gopal Sonune" userId="a84d000b-e407-4958-bec6-a75de855f8bf" providerId="ADAL" clId="{ECAA324E-0D40-4BCE-856D-AEB08D26510D}" dt="2023-02-06T19:06:31.899" v="532"/>
          <ac:inkMkLst>
            <pc:docMk/>
            <pc:sldMk cId="156282313" sldId="300"/>
            <ac:inkMk id="20" creationId="{D59105E0-45C2-7FB2-F9D9-2C47F98362AA}"/>
          </ac:inkMkLst>
        </pc:inkChg>
        <pc:inkChg chg="add mod">
          <ac:chgData name="Gopal Sonune" userId="a84d000b-e407-4958-bec6-a75de855f8bf" providerId="ADAL" clId="{ECAA324E-0D40-4BCE-856D-AEB08D26510D}" dt="2023-02-06T19:06:26.226" v="530"/>
          <ac:inkMkLst>
            <pc:docMk/>
            <pc:sldMk cId="156282313" sldId="300"/>
            <ac:inkMk id="21" creationId="{3BEB0E8F-5474-FB5D-B5E8-C739DBEFA542}"/>
          </ac:inkMkLst>
        </pc:inkChg>
        <pc:inkChg chg="add">
          <ac:chgData name="Gopal Sonune" userId="a84d000b-e407-4958-bec6-a75de855f8bf" providerId="ADAL" clId="{ECAA324E-0D40-4BCE-856D-AEB08D26510D}" dt="2023-02-06T19:06:15.662" v="527" actId="9405"/>
          <ac:inkMkLst>
            <pc:docMk/>
            <pc:sldMk cId="156282313" sldId="300"/>
            <ac:inkMk id="22" creationId="{780A9E76-4DB0-A7EA-D516-B75CF6E282B0}"/>
          </ac:inkMkLst>
        </pc:inkChg>
        <pc:inkChg chg="add mod">
          <ac:chgData name="Gopal Sonune" userId="a84d000b-e407-4958-bec6-a75de855f8bf" providerId="ADAL" clId="{ECAA324E-0D40-4BCE-856D-AEB08D26510D}" dt="2023-02-06T19:06:31.899" v="532"/>
          <ac:inkMkLst>
            <pc:docMk/>
            <pc:sldMk cId="156282313" sldId="300"/>
            <ac:inkMk id="24" creationId="{12BFD436-7386-C7FF-27EE-B647A73AF5C0}"/>
          </ac:inkMkLst>
        </pc:inkChg>
        <pc:inkChg chg="add mod">
          <ac:chgData name="Gopal Sonune" userId="a84d000b-e407-4958-bec6-a75de855f8bf" providerId="ADAL" clId="{ECAA324E-0D40-4BCE-856D-AEB08D26510D}" dt="2023-02-06T19:06:31.899" v="532"/>
          <ac:inkMkLst>
            <pc:docMk/>
            <pc:sldMk cId="156282313" sldId="300"/>
            <ac:inkMk id="26" creationId="{E81DA084-8745-9438-9574-927ABBDE628A}"/>
          </ac:inkMkLst>
        </pc:inkChg>
        <pc:inkChg chg="add">
          <ac:chgData name="Gopal Sonune" userId="a84d000b-e407-4958-bec6-a75de855f8bf" providerId="ADAL" clId="{ECAA324E-0D40-4BCE-856D-AEB08D26510D}" dt="2023-02-06T19:06:35.690" v="533" actId="9405"/>
          <ac:inkMkLst>
            <pc:docMk/>
            <pc:sldMk cId="156282313" sldId="300"/>
            <ac:inkMk id="28" creationId="{0720505B-C2B0-A50F-A02F-1F34CBC82D44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D68F5-857E-40F4-8B67-11E034EE185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A729F20C-8BDD-446D-9891-AE8D81E84E57}">
      <dgm:prSet phldrT="[Text]"/>
      <dgm:spPr/>
      <dgm:t>
        <a:bodyPr/>
        <a:lstStyle/>
        <a:p>
          <a:r>
            <a:rPr lang="en-IN" dirty="0"/>
            <a:t>5</a:t>
          </a:r>
          <a:r>
            <a:rPr lang="en-IN" dirty="0">
              <a:sym typeface="Symbol" panose="05050102010706020507" pitchFamily="18" charset="2"/>
            </a:rPr>
            <a:t></a:t>
          </a:r>
          <a:endParaRPr lang="en-IN" dirty="0"/>
        </a:p>
      </dgm:t>
    </dgm:pt>
    <dgm:pt modelId="{1A35AAD0-D078-477D-A3CB-82EE8BD174B0}" type="parTrans" cxnId="{129F4E77-71AA-4A2F-B58A-6415B05359B1}">
      <dgm:prSet/>
      <dgm:spPr/>
      <dgm:t>
        <a:bodyPr/>
        <a:lstStyle/>
        <a:p>
          <a:endParaRPr lang="en-IN"/>
        </a:p>
      </dgm:t>
    </dgm:pt>
    <dgm:pt modelId="{41F309D3-B3C4-469A-B07B-BE4B2E21A1BD}" type="sibTrans" cxnId="{129F4E77-71AA-4A2F-B58A-6415B05359B1}">
      <dgm:prSet/>
      <dgm:spPr/>
      <dgm:t>
        <a:bodyPr/>
        <a:lstStyle/>
        <a:p>
          <a:endParaRPr lang="en-IN"/>
        </a:p>
      </dgm:t>
    </dgm:pt>
    <dgm:pt modelId="{7920A8F8-DE39-4F51-BE84-0AB03965EC5D}">
      <dgm:prSet phldrT="[Text]"/>
      <dgm:spPr/>
      <dgm:t>
        <a:bodyPr/>
        <a:lstStyle/>
        <a:p>
          <a:r>
            <a:rPr lang="en-IN" dirty="0"/>
            <a:t>5*4</a:t>
          </a:r>
          <a:r>
            <a:rPr lang="en-IN" dirty="0">
              <a:sym typeface="Symbol" panose="05050102010706020507" pitchFamily="18" charset="2"/>
            </a:rPr>
            <a:t></a:t>
          </a:r>
          <a:endParaRPr lang="en-IN" dirty="0"/>
        </a:p>
      </dgm:t>
    </dgm:pt>
    <dgm:pt modelId="{3B2B69CC-02E9-4581-908C-AEB9866F7558}" type="parTrans" cxnId="{C254D7A4-6378-479E-A1A7-0958832F6793}">
      <dgm:prSet/>
      <dgm:spPr/>
      <dgm:t>
        <a:bodyPr/>
        <a:lstStyle/>
        <a:p>
          <a:endParaRPr lang="en-IN"/>
        </a:p>
      </dgm:t>
    </dgm:pt>
    <dgm:pt modelId="{9882A967-8A7E-478C-AA35-F9F6D1609BAE}" type="sibTrans" cxnId="{C254D7A4-6378-479E-A1A7-0958832F6793}">
      <dgm:prSet/>
      <dgm:spPr/>
      <dgm:t>
        <a:bodyPr/>
        <a:lstStyle/>
        <a:p>
          <a:endParaRPr lang="en-IN"/>
        </a:p>
      </dgm:t>
    </dgm:pt>
    <dgm:pt modelId="{2836EB4B-7973-4DE3-903F-8E0DFE986661}">
      <dgm:prSet/>
      <dgm:spPr/>
      <dgm:t>
        <a:bodyPr/>
        <a:lstStyle/>
        <a:p>
          <a:r>
            <a:rPr lang="en-IN" dirty="0">
              <a:sym typeface="Symbol" panose="05050102010706020507" pitchFamily="18" charset="2"/>
            </a:rPr>
            <a:t>2*1</a:t>
          </a:r>
          <a:endParaRPr lang="en-IN" dirty="0"/>
        </a:p>
      </dgm:t>
    </dgm:pt>
    <dgm:pt modelId="{36C9D5E0-A769-4F01-8089-3A0757367C29}" type="parTrans" cxnId="{516E84EF-F149-4F66-B036-EF128D6CD6E1}">
      <dgm:prSet/>
      <dgm:spPr/>
      <dgm:t>
        <a:bodyPr/>
        <a:lstStyle/>
        <a:p>
          <a:endParaRPr lang="en-IN"/>
        </a:p>
      </dgm:t>
    </dgm:pt>
    <dgm:pt modelId="{811E5040-6DD9-4A06-BEBB-F6C263F5898E}" type="sibTrans" cxnId="{516E84EF-F149-4F66-B036-EF128D6CD6E1}">
      <dgm:prSet/>
      <dgm:spPr/>
      <dgm:t>
        <a:bodyPr/>
        <a:lstStyle/>
        <a:p>
          <a:endParaRPr lang="en-IN"/>
        </a:p>
      </dgm:t>
    </dgm:pt>
    <dgm:pt modelId="{CCBA4EBB-52BA-409E-83DC-FFA0D74D8042}">
      <dgm:prSet/>
      <dgm:spPr/>
      <dgm:t>
        <a:bodyPr/>
        <a:lstStyle/>
        <a:p>
          <a:r>
            <a:rPr lang="en-IN" dirty="0">
              <a:sym typeface="Symbol" panose="05050102010706020507" pitchFamily="18" charset="2"/>
            </a:rPr>
            <a:t>3*2</a:t>
          </a:r>
          <a:endParaRPr lang="en-IN" dirty="0"/>
        </a:p>
      </dgm:t>
    </dgm:pt>
    <dgm:pt modelId="{6C3E9C90-3ACD-4896-B83F-F9216C62863C}" type="parTrans" cxnId="{3152E667-5DB4-4325-A7BD-9992F6F18C07}">
      <dgm:prSet/>
      <dgm:spPr/>
      <dgm:t>
        <a:bodyPr/>
        <a:lstStyle/>
        <a:p>
          <a:endParaRPr lang="en-IN"/>
        </a:p>
      </dgm:t>
    </dgm:pt>
    <dgm:pt modelId="{55A37C32-0147-4B5E-80FD-8BAD919192FD}" type="sibTrans" cxnId="{3152E667-5DB4-4325-A7BD-9992F6F18C07}">
      <dgm:prSet/>
      <dgm:spPr/>
      <dgm:t>
        <a:bodyPr/>
        <a:lstStyle/>
        <a:p>
          <a:endParaRPr lang="en-IN"/>
        </a:p>
      </dgm:t>
    </dgm:pt>
    <dgm:pt modelId="{68CBBCCD-9688-4045-8185-2B3B7A583512}">
      <dgm:prSet/>
      <dgm:spPr/>
      <dgm:t>
        <a:bodyPr/>
        <a:lstStyle/>
        <a:p>
          <a:r>
            <a:rPr lang="en-IN" dirty="0">
              <a:sym typeface="Symbol" panose="05050102010706020507" pitchFamily="18" charset="2"/>
            </a:rPr>
            <a:t>4*3</a:t>
          </a:r>
          <a:endParaRPr lang="en-IN" dirty="0"/>
        </a:p>
      </dgm:t>
    </dgm:pt>
    <dgm:pt modelId="{556AD7A0-18C0-491F-93E6-1DCA3BF5922D}" type="parTrans" cxnId="{258867E1-5B36-44B5-AD02-73742570C593}">
      <dgm:prSet/>
      <dgm:spPr/>
      <dgm:t>
        <a:bodyPr/>
        <a:lstStyle/>
        <a:p>
          <a:endParaRPr lang="en-IN"/>
        </a:p>
      </dgm:t>
    </dgm:pt>
    <dgm:pt modelId="{79416BAF-40EA-42A3-AFC6-0EA03F2AA0A9}" type="sibTrans" cxnId="{258867E1-5B36-44B5-AD02-73742570C593}">
      <dgm:prSet/>
      <dgm:spPr/>
      <dgm:t>
        <a:bodyPr/>
        <a:lstStyle/>
        <a:p>
          <a:endParaRPr lang="en-IN"/>
        </a:p>
      </dgm:t>
    </dgm:pt>
    <dgm:pt modelId="{BFCBBBB4-8184-4E03-A8C1-3660E4AF7217}">
      <dgm:prSet/>
      <dgm:spPr/>
      <dgm:t>
        <a:bodyPr/>
        <a:lstStyle/>
        <a:p>
          <a:r>
            <a:rPr lang="en-IN" dirty="0">
              <a:sym typeface="Symbol" panose="05050102010706020507" pitchFamily="18" charset="2"/>
            </a:rPr>
            <a:t>1*0</a:t>
          </a:r>
          <a:endParaRPr lang="en-IN" dirty="0"/>
        </a:p>
      </dgm:t>
    </dgm:pt>
    <dgm:pt modelId="{00CFB9C8-BED7-4E07-AA38-9CDB7BB8001E}" type="parTrans" cxnId="{1DCE744F-E3DC-4D81-8EA4-FC6BCC8EF954}">
      <dgm:prSet/>
      <dgm:spPr/>
      <dgm:t>
        <a:bodyPr/>
        <a:lstStyle/>
        <a:p>
          <a:endParaRPr lang="en-IN"/>
        </a:p>
      </dgm:t>
    </dgm:pt>
    <dgm:pt modelId="{ED0A9D08-0AE1-4B65-8CE8-99DB223A4128}" type="sibTrans" cxnId="{1DCE744F-E3DC-4D81-8EA4-FC6BCC8EF954}">
      <dgm:prSet/>
      <dgm:spPr/>
      <dgm:t>
        <a:bodyPr/>
        <a:lstStyle/>
        <a:p>
          <a:endParaRPr lang="en-IN"/>
        </a:p>
      </dgm:t>
    </dgm:pt>
    <dgm:pt modelId="{E276CF72-2064-4F35-B544-C0E179438EB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>
              <a:sym typeface="Symbol" panose="05050102010706020507" pitchFamily="18" charset="2"/>
            </a:rPr>
            <a:t>0=1</a:t>
          </a:r>
          <a:endParaRPr lang="en-IN" dirty="0"/>
        </a:p>
      </dgm:t>
    </dgm:pt>
    <dgm:pt modelId="{DB4BC1C4-DEA2-4040-A875-8816D4EF41CB}" type="parTrans" cxnId="{D9EC7AFF-F586-4A99-AFD7-4A002FBB72AB}">
      <dgm:prSet/>
      <dgm:spPr/>
      <dgm:t>
        <a:bodyPr/>
        <a:lstStyle/>
        <a:p>
          <a:endParaRPr lang="en-IN"/>
        </a:p>
      </dgm:t>
    </dgm:pt>
    <dgm:pt modelId="{41DC754A-B03E-462F-80B2-3A0D7BAB2149}" type="sibTrans" cxnId="{D9EC7AFF-F586-4A99-AFD7-4A002FBB72AB}">
      <dgm:prSet/>
      <dgm:spPr/>
      <dgm:t>
        <a:bodyPr/>
        <a:lstStyle/>
        <a:p>
          <a:endParaRPr lang="en-IN"/>
        </a:p>
      </dgm:t>
    </dgm:pt>
    <dgm:pt modelId="{2F862A51-F450-4978-9581-C57ACFD62BC2}" type="pres">
      <dgm:prSet presAssocID="{090D68F5-857E-40F4-8B67-11E034EE185A}" presName="rootnode" presStyleCnt="0">
        <dgm:presLayoutVars>
          <dgm:chMax/>
          <dgm:chPref/>
          <dgm:dir/>
          <dgm:animLvl val="lvl"/>
        </dgm:presLayoutVars>
      </dgm:prSet>
      <dgm:spPr/>
    </dgm:pt>
    <dgm:pt modelId="{8688D18F-514D-4994-884C-AA9F30909B96}" type="pres">
      <dgm:prSet presAssocID="{A729F20C-8BDD-446D-9891-AE8D81E84E57}" presName="composite" presStyleCnt="0"/>
      <dgm:spPr/>
    </dgm:pt>
    <dgm:pt modelId="{7061009E-0A0B-4EB3-A62F-2BD7A07065F2}" type="pres">
      <dgm:prSet presAssocID="{A729F20C-8BDD-446D-9891-AE8D81E84E57}" presName="bentUpArrow1" presStyleLbl="alignImgPlace1" presStyleIdx="0" presStyleCnt="6"/>
      <dgm:spPr/>
    </dgm:pt>
    <dgm:pt modelId="{006BBCC0-5754-4F9A-BA45-B93270F6537C}" type="pres">
      <dgm:prSet presAssocID="{A729F20C-8BDD-446D-9891-AE8D81E84E57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A9C7C65F-A58C-42F5-9BE8-0C11ECBBD875}" type="pres">
      <dgm:prSet presAssocID="{A729F20C-8BDD-446D-9891-AE8D81E84E5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203607A-6900-4CD5-A64C-9E5822C82FD9}" type="pres">
      <dgm:prSet presAssocID="{41F309D3-B3C4-469A-B07B-BE4B2E21A1BD}" presName="sibTrans" presStyleCnt="0"/>
      <dgm:spPr/>
    </dgm:pt>
    <dgm:pt modelId="{49D34D6B-2650-4BA0-A1FF-BFCB9873A859}" type="pres">
      <dgm:prSet presAssocID="{7920A8F8-DE39-4F51-BE84-0AB03965EC5D}" presName="composite" presStyleCnt="0"/>
      <dgm:spPr/>
    </dgm:pt>
    <dgm:pt modelId="{9B0C3DA1-7523-4119-B5FB-DF2E2E997225}" type="pres">
      <dgm:prSet presAssocID="{7920A8F8-DE39-4F51-BE84-0AB03965EC5D}" presName="bentUpArrow1" presStyleLbl="alignImgPlace1" presStyleIdx="1" presStyleCnt="6"/>
      <dgm:spPr/>
    </dgm:pt>
    <dgm:pt modelId="{062434DF-082B-4915-AE30-4215856F9E70}" type="pres">
      <dgm:prSet presAssocID="{7920A8F8-DE39-4F51-BE84-0AB03965EC5D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FEBA411A-D784-4F9B-B750-39F16801A5F6}" type="pres">
      <dgm:prSet presAssocID="{7920A8F8-DE39-4F51-BE84-0AB03965EC5D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3C5E270-65AB-412D-B387-821EA8E23BE6}" type="pres">
      <dgm:prSet presAssocID="{9882A967-8A7E-478C-AA35-F9F6D1609BAE}" presName="sibTrans" presStyleCnt="0"/>
      <dgm:spPr/>
    </dgm:pt>
    <dgm:pt modelId="{03781D32-4CD5-463E-B731-0F44DFC0CEA2}" type="pres">
      <dgm:prSet presAssocID="{68CBBCCD-9688-4045-8185-2B3B7A583512}" presName="composite" presStyleCnt="0"/>
      <dgm:spPr/>
    </dgm:pt>
    <dgm:pt modelId="{0BE9D610-CC5F-4378-880A-FF400ACC76AF}" type="pres">
      <dgm:prSet presAssocID="{68CBBCCD-9688-4045-8185-2B3B7A583512}" presName="bentUpArrow1" presStyleLbl="alignImgPlace1" presStyleIdx="2" presStyleCnt="6"/>
      <dgm:spPr/>
    </dgm:pt>
    <dgm:pt modelId="{8E1AAEB7-9168-4131-8E7F-5046C02E9FF5}" type="pres">
      <dgm:prSet presAssocID="{68CBBCCD-9688-4045-8185-2B3B7A583512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5B325894-C145-4985-B24D-5573EEDAC3AA}" type="pres">
      <dgm:prSet presAssocID="{68CBBCCD-9688-4045-8185-2B3B7A583512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E64AAF3-9422-41DB-8B1C-0027053E229F}" type="pres">
      <dgm:prSet presAssocID="{79416BAF-40EA-42A3-AFC6-0EA03F2AA0A9}" presName="sibTrans" presStyleCnt="0"/>
      <dgm:spPr/>
    </dgm:pt>
    <dgm:pt modelId="{977BBD3F-7D79-40FE-AF12-45EC3BBF551D}" type="pres">
      <dgm:prSet presAssocID="{CCBA4EBB-52BA-409E-83DC-FFA0D74D8042}" presName="composite" presStyleCnt="0"/>
      <dgm:spPr/>
    </dgm:pt>
    <dgm:pt modelId="{CE3FCDA1-7D26-48F3-9A8F-182F662A9D05}" type="pres">
      <dgm:prSet presAssocID="{CCBA4EBB-52BA-409E-83DC-FFA0D74D8042}" presName="bentUpArrow1" presStyleLbl="alignImgPlace1" presStyleIdx="3" presStyleCnt="6"/>
      <dgm:spPr/>
    </dgm:pt>
    <dgm:pt modelId="{F5882784-EFB1-4C7C-8374-557CDE282624}" type="pres">
      <dgm:prSet presAssocID="{CCBA4EBB-52BA-409E-83DC-FFA0D74D8042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6517F248-D023-49B4-A469-7B5CAB742D14}" type="pres">
      <dgm:prSet presAssocID="{CCBA4EBB-52BA-409E-83DC-FFA0D74D8042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A7F9FA6-2281-4B75-9D7C-9F7651344A6F}" type="pres">
      <dgm:prSet presAssocID="{55A37C32-0147-4B5E-80FD-8BAD919192FD}" presName="sibTrans" presStyleCnt="0"/>
      <dgm:spPr/>
    </dgm:pt>
    <dgm:pt modelId="{257F7272-322E-4A59-9BDB-731D443F32A9}" type="pres">
      <dgm:prSet presAssocID="{2836EB4B-7973-4DE3-903F-8E0DFE986661}" presName="composite" presStyleCnt="0"/>
      <dgm:spPr/>
    </dgm:pt>
    <dgm:pt modelId="{41282D4D-072E-4422-8497-A808439727ED}" type="pres">
      <dgm:prSet presAssocID="{2836EB4B-7973-4DE3-903F-8E0DFE986661}" presName="bentUpArrow1" presStyleLbl="alignImgPlace1" presStyleIdx="4" presStyleCnt="6"/>
      <dgm:spPr/>
    </dgm:pt>
    <dgm:pt modelId="{3E5350C3-788C-44C0-89B3-ACAE69048939}" type="pres">
      <dgm:prSet presAssocID="{2836EB4B-7973-4DE3-903F-8E0DFE986661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42179A49-8A53-410D-A883-6378FE08D3A2}" type="pres">
      <dgm:prSet presAssocID="{2836EB4B-7973-4DE3-903F-8E0DFE986661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C1E8E1F-0F5D-4CA1-A0B9-32CB4826E2E6}" type="pres">
      <dgm:prSet presAssocID="{811E5040-6DD9-4A06-BEBB-F6C263F5898E}" presName="sibTrans" presStyleCnt="0"/>
      <dgm:spPr/>
    </dgm:pt>
    <dgm:pt modelId="{6D84559F-04AA-413B-B472-D2812F4FE413}" type="pres">
      <dgm:prSet presAssocID="{BFCBBBB4-8184-4E03-A8C1-3660E4AF7217}" presName="composite" presStyleCnt="0"/>
      <dgm:spPr/>
    </dgm:pt>
    <dgm:pt modelId="{4E183956-736D-4156-BABB-90B160B155FC}" type="pres">
      <dgm:prSet presAssocID="{BFCBBBB4-8184-4E03-A8C1-3660E4AF7217}" presName="bentUpArrow1" presStyleLbl="alignImgPlace1" presStyleIdx="5" presStyleCnt="6"/>
      <dgm:spPr/>
    </dgm:pt>
    <dgm:pt modelId="{6DE8E561-05E8-4137-9EE5-BF451B6BC9E2}" type="pres">
      <dgm:prSet presAssocID="{BFCBBBB4-8184-4E03-A8C1-3660E4AF7217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2798F994-E838-429C-A125-29BDA44C5E4F}" type="pres">
      <dgm:prSet presAssocID="{BFCBBBB4-8184-4E03-A8C1-3660E4AF7217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C35B41E5-A55A-4008-B5EB-7F500E7899BC}" type="pres">
      <dgm:prSet presAssocID="{ED0A9D08-0AE1-4B65-8CE8-99DB223A4128}" presName="sibTrans" presStyleCnt="0"/>
      <dgm:spPr/>
    </dgm:pt>
    <dgm:pt modelId="{9B5E265B-3F75-42D9-B268-6168AF199337}" type="pres">
      <dgm:prSet presAssocID="{E276CF72-2064-4F35-B544-C0E179438EB2}" presName="composite" presStyleCnt="0"/>
      <dgm:spPr/>
    </dgm:pt>
    <dgm:pt modelId="{EBA79DB4-6AF0-4B14-ACA0-F11A004F65AE}" type="pres">
      <dgm:prSet presAssocID="{E276CF72-2064-4F35-B544-C0E179438EB2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1B548D31-501E-44C8-AA7D-758788DF074B}" type="presOf" srcId="{E276CF72-2064-4F35-B544-C0E179438EB2}" destId="{EBA79DB4-6AF0-4B14-ACA0-F11A004F65AE}" srcOrd="0" destOrd="0" presId="urn:microsoft.com/office/officeart/2005/8/layout/StepDownProcess"/>
    <dgm:cxn modelId="{8E9C113E-1603-4A4E-86CC-47C284BEF6D2}" type="presOf" srcId="{68CBBCCD-9688-4045-8185-2B3B7A583512}" destId="{8E1AAEB7-9168-4131-8E7F-5046C02E9FF5}" srcOrd="0" destOrd="0" presId="urn:microsoft.com/office/officeart/2005/8/layout/StepDownProcess"/>
    <dgm:cxn modelId="{886FD865-8D0A-435C-85C6-860E6E5D7555}" type="presOf" srcId="{CCBA4EBB-52BA-409E-83DC-FFA0D74D8042}" destId="{F5882784-EFB1-4C7C-8374-557CDE282624}" srcOrd="0" destOrd="0" presId="urn:microsoft.com/office/officeart/2005/8/layout/StepDownProcess"/>
    <dgm:cxn modelId="{3152E667-5DB4-4325-A7BD-9992F6F18C07}" srcId="{090D68F5-857E-40F4-8B67-11E034EE185A}" destId="{CCBA4EBB-52BA-409E-83DC-FFA0D74D8042}" srcOrd="3" destOrd="0" parTransId="{6C3E9C90-3ACD-4896-B83F-F9216C62863C}" sibTransId="{55A37C32-0147-4B5E-80FD-8BAD919192FD}"/>
    <dgm:cxn modelId="{1DCE744F-E3DC-4D81-8EA4-FC6BCC8EF954}" srcId="{090D68F5-857E-40F4-8B67-11E034EE185A}" destId="{BFCBBBB4-8184-4E03-A8C1-3660E4AF7217}" srcOrd="5" destOrd="0" parTransId="{00CFB9C8-BED7-4E07-AA38-9CDB7BB8001E}" sibTransId="{ED0A9D08-0AE1-4B65-8CE8-99DB223A4128}"/>
    <dgm:cxn modelId="{9F6C5F50-C61A-4E4E-8B5E-CBFEF6814A62}" type="presOf" srcId="{7920A8F8-DE39-4F51-BE84-0AB03965EC5D}" destId="{062434DF-082B-4915-AE30-4215856F9E70}" srcOrd="0" destOrd="0" presId="urn:microsoft.com/office/officeart/2005/8/layout/StepDownProcess"/>
    <dgm:cxn modelId="{129F4E77-71AA-4A2F-B58A-6415B05359B1}" srcId="{090D68F5-857E-40F4-8B67-11E034EE185A}" destId="{A729F20C-8BDD-446D-9891-AE8D81E84E57}" srcOrd="0" destOrd="0" parTransId="{1A35AAD0-D078-477D-A3CB-82EE8BD174B0}" sibTransId="{41F309D3-B3C4-469A-B07B-BE4B2E21A1BD}"/>
    <dgm:cxn modelId="{535C2491-3A9B-4929-B021-74F74717D4F2}" type="presOf" srcId="{090D68F5-857E-40F4-8B67-11E034EE185A}" destId="{2F862A51-F450-4978-9581-C57ACFD62BC2}" srcOrd="0" destOrd="0" presId="urn:microsoft.com/office/officeart/2005/8/layout/StepDownProcess"/>
    <dgm:cxn modelId="{C254D7A4-6378-479E-A1A7-0958832F6793}" srcId="{090D68F5-857E-40F4-8B67-11E034EE185A}" destId="{7920A8F8-DE39-4F51-BE84-0AB03965EC5D}" srcOrd="1" destOrd="0" parTransId="{3B2B69CC-02E9-4581-908C-AEB9866F7558}" sibTransId="{9882A967-8A7E-478C-AA35-F9F6D1609BAE}"/>
    <dgm:cxn modelId="{C5128FAB-1A3F-47A5-8058-7B823881E38F}" type="presOf" srcId="{A729F20C-8BDD-446D-9891-AE8D81E84E57}" destId="{006BBCC0-5754-4F9A-BA45-B93270F6537C}" srcOrd="0" destOrd="0" presId="urn:microsoft.com/office/officeart/2005/8/layout/StepDownProcess"/>
    <dgm:cxn modelId="{B9947DC0-1856-4DDF-AE26-4EF8A96B1B88}" type="presOf" srcId="{BFCBBBB4-8184-4E03-A8C1-3660E4AF7217}" destId="{6DE8E561-05E8-4137-9EE5-BF451B6BC9E2}" srcOrd="0" destOrd="0" presId="urn:microsoft.com/office/officeart/2005/8/layout/StepDownProcess"/>
    <dgm:cxn modelId="{258867E1-5B36-44B5-AD02-73742570C593}" srcId="{090D68F5-857E-40F4-8B67-11E034EE185A}" destId="{68CBBCCD-9688-4045-8185-2B3B7A583512}" srcOrd="2" destOrd="0" parTransId="{556AD7A0-18C0-491F-93E6-1DCA3BF5922D}" sibTransId="{79416BAF-40EA-42A3-AFC6-0EA03F2AA0A9}"/>
    <dgm:cxn modelId="{32B37DE3-8409-4E59-A248-0A83BF80B7F1}" type="presOf" srcId="{2836EB4B-7973-4DE3-903F-8E0DFE986661}" destId="{3E5350C3-788C-44C0-89B3-ACAE69048939}" srcOrd="0" destOrd="0" presId="urn:microsoft.com/office/officeart/2005/8/layout/StepDownProcess"/>
    <dgm:cxn modelId="{516E84EF-F149-4F66-B036-EF128D6CD6E1}" srcId="{090D68F5-857E-40F4-8B67-11E034EE185A}" destId="{2836EB4B-7973-4DE3-903F-8E0DFE986661}" srcOrd="4" destOrd="0" parTransId="{36C9D5E0-A769-4F01-8089-3A0757367C29}" sibTransId="{811E5040-6DD9-4A06-BEBB-F6C263F5898E}"/>
    <dgm:cxn modelId="{D9EC7AFF-F586-4A99-AFD7-4A002FBB72AB}" srcId="{090D68F5-857E-40F4-8B67-11E034EE185A}" destId="{E276CF72-2064-4F35-B544-C0E179438EB2}" srcOrd="6" destOrd="0" parTransId="{DB4BC1C4-DEA2-4040-A875-8816D4EF41CB}" sibTransId="{41DC754A-B03E-462F-80B2-3A0D7BAB2149}"/>
    <dgm:cxn modelId="{4BBB1B76-57CA-402F-946B-B0E1DAA58D11}" type="presParOf" srcId="{2F862A51-F450-4978-9581-C57ACFD62BC2}" destId="{8688D18F-514D-4994-884C-AA9F30909B96}" srcOrd="0" destOrd="0" presId="urn:microsoft.com/office/officeart/2005/8/layout/StepDownProcess"/>
    <dgm:cxn modelId="{E881DDBE-C3A1-4391-B5EF-D8AF802679A6}" type="presParOf" srcId="{8688D18F-514D-4994-884C-AA9F30909B96}" destId="{7061009E-0A0B-4EB3-A62F-2BD7A07065F2}" srcOrd="0" destOrd="0" presId="urn:microsoft.com/office/officeart/2005/8/layout/StepDownProcess"/>
    <dgm:cxn modelId="{16E73396-29D2-4DFF-AFCF-ADD23F4EE3C5}" type="presParOf" srcId="{8688D18F-514D-4994-884C-AA9F30909B96}" destId="{006BBCC0-5754-4F9A-BA45-B93270F6537C}" srcOrd="1" destOrd="0" presId="urn:microsoft.com/office/officeart/2005/8/layout/StepDownProcess"/>
    <dgm:cxn modelId="{936ABBD5-9647-4BDD-9B54-AF958C255C2E}" type="presParOf" srcId="{8688D18F-514D-4994-884C-AA9F30909B96}" destId="{A9C7C65F-A58C-42F5-9BE8-0C11ECBBD875}" srcOrd="2" destOrd="0" presId="urn:microsoft.com/office/officeart/2005/8/layout/StepDownProcess"/>
    <dgm:cxn modelId="{72959CC1-E4B9-434B-ABA1-35F9D98F97F4}" type="presParOf" srcId="{2F862A51-F450-4978-9581-C57ACFD62BC2}" destId="{6203607A-6900-4CD5-A64C-9E5822C82FD9}" srcOrd="1" destOrd="0" presId="urn:microsoft.com/office/officeart/2005/8/layout/StepDownProcess"/>
    <dgm:cxn modelId="{0B08CBD5-4544-4A41-BFDD-81F15105449F}" type="presParOf" srcId="{2F862A51-F450-4978-9581-C57ACFD62BC2}" destId="{49D34D6B-2650-4BA0-A1FF-BFCB9873A859}" srcOrd="2" destOrd="0" presId="urn:microsoft.com/office/officeart/2005/8/layout/StepDownProcess"/>
    <dgm:cxn modelId="{4A73C90C-0A2C-4204-BA63-92FC700DE83C}" type="presParOf" srcId="{49D34D6B-2650-4BA0-A1FF-BFCB9873A859}" destId="{9B0C3DA1-7523-4119-B5FB-DF2E2E997225}" srcOrd="0" destOrd="0" presId="urn:microsoft.com/office/officeart/2005/8/layout/StepDownProcess"/>
    <dgm:cxn modelId="{E68031D7-EA54-4793-940B-2E8B962165A7}" type="presParOf" srcId="{49D34D6B-2650-4BA0-A1FF-BFCB9873A859}" destId="{062434DF-082B-4915-AE30-4215856F9E70}" srcOrd="1" destOrd="0" presId="urn:microsoft.com/office/officeart/2005/8/layout/StepDownProcess"/>
    <dgm:cxn modelId="{80C7ACDB-A7FB-430B-933F-088D67B049D8}" type="presParOf" srcId="{49D34D6B-2650-4BA0-A1FF-BFCB9873A859}" destId="{FEBA411A-D784-4F9B-B750-39F16801A5F6}" srcOrd="2" destOrd="0" presId="urn:microsoft.com/office/officeart/2005/8/layout/StepDownProcess"/>
    <dgm:cxn modelId="{6DA94487-4D1B-497D-AB11-4692C990B980}" type="presParOf" srcId="{2F862A51-F450-4978-9581-C57ACFD62BC2}" destId="{E3C5E270-65AB-412D-B387-821EA8E23BE6}" srcOrd="3" destOrd="0" presId="urn:microsoft.com/office/officeart/2005/8/layout/StepDownProcess"/>
    <dgm:cxn modelId="{B6DC3B58-0FB2-4335-A34B-FF9192379C35}" type="presParOf" srcId="{2F862A51-F450-4978-9581-C57ACFD62BC2}" destId="{03781D32-4CD5-463E-B731-0F44DFC0CEA2}" srcOrd="4" destOrd="0" presId="urn:microsoft.com/office/officeart/2005/8/layout/StepDownProcess"/>
    <dgm:cxn modelId="{27034257-9FBB-4D4A-8C91-13B83CD8F984}" type="presParOf" srcId="{03781D32-4CD5-463E-B731-0F44DFC0CEA2}" destId="{0BE9D610-CC5F-4378-880A-FF400ACC76AF}" srcOrd="0" destOrd="0" presId="urn:microsoft.com/office/officeart/2005/8/layout/StepDownProcess"/>
    <dgm:cxn modelId="{BDF6EAF6-9759-474B-9F5D-D3693046676B}" type="presParOf" srcId="{03781D32-4CD5-463E-B731-0F44DFC0CEA2}" destId="{8E1AAEB7-9168-4131-8E7F-5046C02E9FF5}" srcOrd="1" destOrd="0" presId="urn:microsoft.com/office/officeart/2005/8/layout/StepDownProcess"/>
    <dgm:cxn modelId="{EBD10543-E76C-4DA7-9494-1C7822E80011}" type="presParOf" srcId="{03781D32-4CD5-463E-B731-0F44DFC0CEA2}" destId="{5B325894-C145-4985-B24D-5573EEDAC3AA}" srcOrd="2" destOrd="0" presId="urn:microsoft.com/office/officeart/2005/8/layout/StepDownProcess"/>
    <dgm:cxn modelId="{51240999-5033-44AE-B4D6-DF1F2416DD44}" type="presParOf" srcId="{2F862A51-F450-4978-9581-C57ACFD62BC2}" destId="{7E64AAF3-9422-41DB-8B1C-0027053E229F}" srcOrd="5" destOrd="0" presId="urn:microsoft.com/office/officeart/2005/8/layout/StepDownProcess"/>
    <dgm:cxn modelId="{3BEA88CB-6CFA-4C3F-A3A7-CA59EE3418D0}" type="presParOf" srcId="{2F862A51-F450-4978-9581-C57ACFD62BC2}" destId="{977BBD3F-7D79-40FE-AF12-45EC3BBF551D}" srcOrd="6" destOrd="0" presId="urn:microsoft.com/office/officeart/2005/8/layout/StepDownProcess"/>
    <dgm:cxn modelId="{2AB07FA1-41F8-4CF9-9C23-7E59788FFE37}" type="presParOf" srcId="{977BBD3F-7D79-40FE-AF12-45EC3BBF551D}" destId="{CE3FCDA1-7D26-48F3-9A8F-182F662A9D05}" srcOrd="0" destOrd="0" presId="urn:microsoft.com/office/officeart/2005/8/layout/StepDownProcess"/>
    <dgm:cxn modelId="{04DF5F46-7966-4AFA-9017-8C84B1AB764C}" type="presParOf" srcId="{977BBD3F-7D79-40FE-AF12-45EC3BBF551D}" destId="{F5882784-EFB1-4C7C-8374-557CDE282624}" srcOrd="1" destOrd="0" presId="urn:microsoft.com/office/officeart/2005/8/layout/StepDownProcess"/>
    <dgm:cxn modelId="{B438D125-CE69-49C8-B81E-CED41C6C78C7}" type="presParOf" srcId="{977BBD3F-7D79-40FE-AF12-45EC3BBF551D}" destId="{6517F248-D023-49B4-A469-7B5CAB742D14}" srcOrd="2" destOrd="0" presId="urn:microsoft.com/office/officeart/2005/8/layout/StepDownProcess"/>
    <dgm:cxn modelId="{9A16A24F-5F27-4E75-83BC-906ABB0623D6}" type="presParOf" srcId="{2F862A51-F450-4978-9581-C57ACFD62BC2}" destId="{0A7F9FA6-2281-4B75-9D7C-9F7651344A6F}" srcOrd="7" destOrd="0" presId="urn:microsoft.com/office/officeart/2005/8/layout/StepDownProcess"/>
    <dgm:cxn modelId="{674CA029-EF65-4903-993A-4C688846F3FA}" type="presParOf" srcId="{2F862A51-F450-4978-9581-C57ACFD62BC2}" destId="{257F7272-322E-4A59-9BDB-731D443F32A9}" srcOrd="8" destOrd="0" presId="urn:microsoft.com/office/officeart/2005/8/layout/StepDownProcess"/>
    <dgm:cxn modelId="{DEA22E10-EF8A-4E3D-B888-8BB1D9E88AC0}" type="presParOf" srcId="{257F7272-322E-4A59-9BDB-731D443F32A9}" destId="{41282D4D-072E-4422-8497-A808439727ED}" srcOrd="0" destOrd="0" presId="urn:microsoft.com/office/officeart/2005/8/layout/StepDownProcess"/>
    <dgm:cxn modelId="{72E3E8AA-B3D7-4F77-86BA-ACC6C8CC2197}" type="presParOf" srcId="{257F7272-322E-4A59-9BDB-731D443F32A9}" destId="{3E5350C3-788C-44C0-89B3-ACAE69048939}" srcOrd="1" destOrd="0" presId="urn:microsoft.com/office/officeart/2005/8/layout/StepDownProcess"/>
    <dgm:cxn modelId="{A534EA6B-E0CE-4D21-A8BC-FAB6470BF817}" type="presParOf" srcId="{257F7272-322E-4A59-9BDB-731D443F32A9}" destId="{42179A49-8A53-410D-A883-6378FE08D3A2}" srcOrd="2" destOrd="0" presId="urn:microsoft.com/office/officeart/2005/8/layout/StepDownProcess"/>
    <dgm:cxn modelId="{650157F3-B9F1-4889-8C0F-DC5B84235FA6}" type="presParOf" srcId="{2F862A51-F450-4978-9581-C57ACFD62BC2}" destId="{7C1E8E1F-0F5D-4CA1-A0B9-32CB4826E2E6}" srcOrd="9" destOrd="0" presId="urn:microsoft.com/office/officeart/2005/8/layout/StepDownProcess"/>
    <dgm:cxn modelId="{DF551295-9FC6-4369-84E5-7A8C12D1C39D}" type="presParOf" srcId="{2F862A51-F450-4978-9581-C57ACFD62BC2}" destId="{6D84559F-04AA-413B-B472-D2812F4FE413}" srcOrd="10" destOrd="0" presId="urn:microsoft.com/office/officeart/2005/8/layout/StepDownProcess"/>
    <dgm:cxn modelId="{D46E78C9-4FD2-4642-B493-3A924613C818}" type="presParOf" srcId="{6D84559F-04AA-413B-B472-D2812F4FE413}" destId="{4E183956-736D-4156-BABB-90B160B155FC}" srcOrd="0" destOrd="0" presId="urn:microsoft.com/office/officeart/2005/8/layout/StepDownProcess"/>
    <dgm:cxn modelId="{E6F4EF3C-F929-4210-A645-42122A37DA62}" type="presParOf" srcId="{6D84559F-04AA-413B-B472-D2812F4FE413}" destId="{6DE8E561-05E8-4137-9EE5-BF451B6BC9E2}" srcOrd="1" destOrd="0" presId="urn:microsoft.com/office/officeart/2005/8/layout/StepDownProcess"/>
    <dgm:cxn modelId="{980A66E7-AF9C-4657-9151-BA531DE7C894}" type="presParOf" srcId="{6D84559F-04AA-413B-B472-D2812F4FE413}" destId="{2798F994-E838-429C-A125-29BDA44C5E4F}" srcOrd="2" destOrd="0" presId="urn:microsoft.com/office/officeart/2005/8/layout/StepDownProcess"/>
    <dgm:cxn modelId="{5E370D04-EA11-4B06-9767-86F222227774}" type="presParOf" srcId="{2F862A51-F450-4978-9581-C57ACFD62BC2}" destId="{C35B41E5-A55A-4008-B5EB-7F500E7899BC}" srcOrd="11" destOrd="0" presId="urn:microsoft.com/office/officeart/2005/8/layout/StepDownProcess"/>
    <dgm:cxn modelId="{AB3576FF-EEEE-4371-9E29-41C62B145698}" type="presParOf" srcId="{2F862A51-F450-4978-9581-C57ACFD62BC2}" destId="{9B5E265B-3F75-42D9-B268-6168AF199337}" srcOrd="12" destOrd="0" presId="urn:microsoft.com/office/officeart/2005/8/layout/StepDownProcess"/>
    <dgm:cxn modelId="{85DBB3D3-6081-4B3F-B22A-5C4A5B4BBCCF}" type="presParOf" srcId="{9B5E265B-3F75-42D9-B268-6168AF199337}" destId="{EBA79DB4-6AF0-4B14-ACA0-F11A004F65A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1009E-0A0B-4EB3-A62F-2BD7A07065F2}">
      <dsp:nvSpPr>
        <dsp:cNvPr id="0" name=""/>
        <dsp:cNvSpPr/>
      </dsp:nvSpPr>
      <dsp:spPr>
        <a:xfrm rot="5400000">
          <a:off x="122693" y="512943"/>
          <a:ext cx="462151" cy="526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BBCC0-5754-4F9A-BA45-B93270F6537C}">
      <dsp:nvSpPr>
        <dsp:cNvPr id="0" name=""/>
        <dsp:cNvSpPr/>
      </dsp:nvSpPr>
      <dsp:spPr>
        <a:xfrm>
          <a:off x="251" y="639"/>
          <a:ext cx="777991" cy="54456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5</a:t>
          </a:r>
          <a:r>
            <a:rPr lang="en-IN" sz="2200" kern="1200" dirty="0">
              <a:sym typeface="Symbol" panose="05050102010706020507" pitchFamily="18" charset="2"/>
            </a:rPr>
            <a:t></a:t>
          </a:r>
          <a:endParaRPr lang="en-IN" sz="2200" kern="1200" dirty="0"/>
        </a:p>
      </dsp:txBody>
      <dsp:txXfrm>
        <a:off x="26839" y="27227"/>
        <a:ext cx="724815" cy="491392"/>
      </dsp:txXfrm>
    </dsp:sp>
    <dsp:sp modelId="{A9C7C65F-A58C-42F5-9BE8-0C11ECBBD875}">
      <dsp:nvSpPr>
        <dsp:cNvPr id="0" name=""/>
        <dsp:cNvSpPr/>
      </dsp:nvSpPr>
      <dsp:spPr>
        <a:xfrm>
          <a:off x="778242" y="52576"/>
          <a:ext cx="565836" cy="44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C3DA1-7523-4119-B5FB-DF2E2E997225}">
      <dsp:nvSpPr>
        <dsp:cNvPr id="0" name=""/>
        <dsp:cNvSpPr/>
      </dsp:nvSpPr>
      <dsp:spPr>
        <a:xfrm rot="5400000">
          <a:off x="767730" y="1124673"/>
          <a:ext cx="462151" cy="526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434DF-082B-4915-AE30-4215856F9E70}">
      <dsp:nvSpPr>
        <dsp:cNvPr id="0" name=""/>
        <dsp:cNvSpPr/>
      </dsp:nvSpPr>
      <dsp:spPr>
        <a:xfrm>
          <a:off x="645288" y="612369"/>
          <a:ext cx="777991" cy="54456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5*4</a:t>
          </a:r>
          <a:r>
            <a:rPr lang="en-IN" sz="2200" kern="1200" dirty="0">
              <a:sym typeface="Symbol" panose="05050102010706020507" pitchFamily="18" charset="2"/>
            </a:rPr>
            <a:t></a:t>
          </a:r>
          <a:endParaRPr lang="en-IN" sz="2200" kern="1200" dirty="0"/>
        </a:p>
      </dsp:txBody>
      <dsp:txXfrm>
        <a:off x="671876" y="638957"/>
        <a:ext cx="724815" cy="491392"/>
      </dsp:txXfrm>
    </dsp:sp>
    <dsp:sp modelId="{FEBA411A-D784-4F9B-B750-39F16801A5F6}">
      <dsp:nvSpPr>
        <dsp:cNvPr id="0" name=""/>
        <dsp:cNvSpPr/>
      </dsp:nvSpPr>
      <dsp:spPr>
        <a:xfrm>
          <a:off x="1423279" y="664306"/>
          <a:ext cx="565836" cy="44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9D610-CC5F-4378-880A-FF400ACC76AF}">
      <dsp:nvSpPr>
        <dsp:cNvPr id="0" name=""/>
        <dsp:cNvSpPr/>
      </dsp:nvSpPr>
      <dsp:spPr>
        <a:xfrm rot="5400000">
          <a:off x="1412768" y="1736403"/>
          <a:ext cx="462151" cy="526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AAEB7-9168-4131-8E7F-5046C02E9FF5}">
      <dsp:nvSpPr>
        <dsp:cNvPr id="0" name=""/>
        <dsp:cNvSpPr/>
      </dsp:nvSpPr>
      <dsp:spPr>
        <a:xfrm>
          <a:off x="1290326" y="1224099"/>
          <a:ext cx="777991" cy="54456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ym typeface="Symbol" panose="05050102010706020507" pitchFamily="18" charset="2"/>
            </a:rPr>
            <a:t>4*3</a:t>
          </a:r>
          <a:endParaRPr lang="en-IN" sz="2200" kern="1200" dirty="0"/>
        </a:p>
      </dsp:txBody>
      <dsp:txXfrm>
        <a:off x="1316914" y="1250687"/>
        <a:ext cx="724815" cy="491392"/>
      </dsp:txXfrm>
    </dsp:sp>
    <dsp:sp modelId="{5B325894-C145-4985-B24D-5573EEDAC3AA}">
      <dsp:nvSpPr>
        <dsp:cNvPr id="0" name=""/>
        <dsp:cNvSpPr/>
      </dsp:nvSpPr>
      <dsp:spPr>
        <a:xfrm>
          <a:off x="2068317" y="1276036"/>
          <a:ext cx="565836" cy="44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FCDA1-7D26-48F3-9A8F-182F662A9D05}">
      <dsp:nvSpPr>
        <dsp:cNvPr id="0" name=""/>
        <dsp:cNvSpPr/>
      </dsp:nvSpPr>
      <dsp:spPr>
        <a:xfrm rot="5400000">
          <a:off x="2057805" y="2348133"/>
          <a:ext cx="462151" cy="526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82784-EFB1-4C7C-8374-557CDE282624}">
      <dsp:nvSpPr>
        <dsp:cNvPr id="0" name=""/>
        <dsp:cNvSpPr/>
      </dsp:nvSpPr>
      <dsp:spPr>
        <a:xfrm>
          <a:off x="1935363" y="1835829"/>
          <a:ext cx="777991" cy="54456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ym typeface="Symbol" panose="05050102010706020507" pitchFamily="18" charset="2"/>
            </a:rPr>
            <a:t>3*2</a:t>
          </a:r>
          <a:endParaRPr lang="en-IN" sz="2200" kern="1200" dirty="0"/>
        </a:p>
      </dsp:txBody>
      <dsp:txXfrm>
        <a:off x="1961951" y="1862417"/>
        <a:ext cx="724815" cy="491392"/>
      </dsp:txXfrm>
    </dsp:sp>
    <dsp:sp modelId="{6517F248-D023-49B4-A469-7B5CAB742D14}">
      <dsp:nvSpPr>
        <dsp:cNvPr id="0" name=""/>
        <dsp:cNvSpPr/>
      </dsp:nvSpPr>
      <dsp:spPr>
        <a:xfrm>
          <a:off x="2713354" y="1887766"/>
          <a:ext cx="565836" cy="44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82D4D-072E-4422-8497-A808439727ED}">
      <dsp:nvSpPr>
        <dsp:cNvPr id="0" name=""/>
        <dsp:cNvSpPr/>
      </dsp:nvSpPr>
      <dsp:spPr>
        <a:xfrm rot="5400000">
          <a:off x="2702842" y="2959864"/>
          <a:ext cx="462151" cy="526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350C3-788C-44C0-89B3-ACAE69048939}">
      <dsp:nvSpPr>
        <dsp:cNvPr id="0" name=""/>
        <dsp:cNvSpPr/>
      </dsp:nvSpPr>
      <dsp:spPr>
        <a:xfrm>
          <a:off x="2580400" y="2447559"/>
          <a:ext cx="777991" cy="54456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ym typeface="Symbol" panose="05050102010706020507" pitchFamily="18" charset="2"/>
            </a:rPr>
            <a:t>2*1</a:t>
          </a:r>
          <a:endParaRPr lang="en-IN" sz="2200" kern="1200" dirty="0"/>
        </a:p>
      </dsp:txBody>
      <dsp:txXfrm>
        <a:off x="2606988" y="2474147"/>
        <a:ext cx="724815" cy="491392"/>
      </dsp:txXfrm>
    </dsp:sp>
    <dsp:sp modelId="{42179A49-8A53-410D-A883-6378FE08D3A2}">
      <dsp:nvSpPr>
        <dsp:cNvPr id="0" name=""/>
        <dsp:cNvSpPr/>
      </dsp:nvSpPr>
      <dsp:spPr>
        <a:xfrm>
          <a:off x="3358391" y="2499496"/>
          <a:ext cx="565836" cy="44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83956-736D-4156-BABB-90B160B155FC}">
      <dsp:nvSpPr>
        <dsp:cNvPr id="0" name=""/>
        <dsp:cNvSpPr/>
      </dsp:nvSpPr>
      <dsp:spPr>
        <a:xfrm rot="5400000">
          <a:off x="3347880" y="3571594"/>
          <a:ext cx="462151" cy="5261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8E561-05E8-4137-9EE5-BF451B6BC9E2}">
      <dsp:nvSpPr>
        <dsp:cNvPr id="0" name=""/>
        <dsp:cNvSpPr/>
      </dsp:nvSpPr>
      <dsp:spPr>
        <a:xfrm>
          <a:off x="3225438" y="3059290"/>
          <a:ext cx="777991" cy="54456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ym typeface="Symbol" panose="05050102010706020507" pitchFamily="18" charset="2"/>
            </a:rPr>
            <a:t>1*0</a:t>
          </a:r>
          <a:endParaRPr lang="en-IN" sz="2200" kern="1200" dirty="0"/>
        </a:p>
      </dsp:txBody>
      <dsp:txXfrm>
        <a:off x="3252026" y="3085878"/>
        <a:ext cx="724815" cy="491392"/>
      </dsp:txXfrm>
    </dsp:sp>
    <dsp:sp modelId="{2798F994-E838-429C-A125-29BDA44C5E4F}">
      <dsp:nvSpPr>
        <dsp:cNvPr id="0" name=""/>
        <dsp:cNvSpPr/>
      </dsp:nvSpPr>
      <dsp:spPr>
        <a:xfrm>
          <a:off x="4003429" y="3111227"/>
          <a:ext cx="565836" cy="44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79DB4-6AF0-4B14-ACA0-F11A004F65AE}">
      <dsp:nvSpPr>
        <dsp:cNvPr id="0" name=""/>
        <dsp:cNvSpPr/>
      </dsp:nvSpPr>
      <dsp:spPr>
        <a:xfrm>
          <a:off x="3870475" y="3671020"/>
          <a:ext cx="777991" cy="544568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ym typeface="Symbol" panose="05050102010706020507" pitchFamily="18" charset="2"/>
            </a:rPr>
            <a:t>0=1</a:t>
          </a:r>
          <a:endParaRPr lang="en-IN" sz="2200" kern="1200" dirty="0"/>
        </a:p>
      </dsp:txBody>
      <dsp:txXfrm>
        <a:off x="3897063" y="3697608"/>
        <a:ext cx="724815" cy="491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5:20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5:29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411 268 24575,'320'-15'0,"-60"4"0,-256 11 0,-29 2 0,0 1 0,0 1 0,-48 14 0,48-11 0,-1 0 0,0-2 0,-44 3 0,52-8 0,0 1 0,0 0 0,0 1 0,0 1 0,0 1 0,1 0 0,0 1 0,0 1 0,-30 15 0,49-18 0,9-2 0,15-2 0,15-8 0,47-3 0,-50 8 0,-14 0 0,-1-2 0,38-12 0,18-6 0,-51 17 0,-1-1 0,29-14 0,-37 13 0,0 2 0,0 0 0,0 2 0,1 0 0,39-5 0,-58 10 0,5 0 0,0 0 0,0-1 0,0 0 0,0 0 0,8-3 0,-13 4 0,-1-1 0,1 1 0,0 0 0,0-1 0,0 1 0,-1-1 0,1 1 0,0-1 0,-1 1 0,1-1 0,0 0 0,-1 1 0,1-1 0,-1 0 0,1 1 0,-1-1 0,1 0 0,-1 0 0,1 1 0,-1-1 0,0 0 0,0 0 0,1 0 0,-1 0 0,0 0 0,0 1 0,0-1 0,0 0 0,0 0 0,0 0 0,0 0 0,0 0 0,0 0 0,-1 0 0,1 1 0,0-1 0,0 0 0,-1 0 0,1 0 0,-1 1 0,1-1 0,0 0 0,-1 0 0,0 1 0,1-1 0,-2-1 0,-5-8 0,-1 0 0,-1 1 0,0 0 0,0 0 0,0 1 0,-1 0 0,0 0 0,-1 1 0,0 1 0,0 0 0,0 0 0,-1 1 0,0 0 0,0 1 0,0 1 0,0 0 0,-1 1 0,1 0 0,-1 0 0,0 2 0,1-1 0,-1 2 0,0 0 0,-15 3 0,19-1 0,0 0 0,0 1 0,0 0 0,1 1 0,-1 0 0,1 0 0,0 1 0,1-1 0,0 2 0,-13 12 0,15-12 0,-2-1 0,1 1 0,-1-2 0,0 1 0,0-1 0,0 0 0,-1 0 0,1-1 0,-1 0 0,0-1 0,-1 1 0,1-1 0,-10 1 0,-64 1 0,59-5 0,0 2 0,1 0 0,-43 10 0,-86 23 0,52-13 0,139-9 0,32-4 0,1-4 0,115-4 0,-89-3 0,-82 1 0,-1-1 0,1-1 0,-1 0 0,0-2 0,26-9 0,29-8 0,-48 18 0,-8 1 0,0 0 0,0-1 0,-1-1 0,22-9 0,-35 14 0,1-1 0,-1 0 0,0 1 0,0-1 0,0 0 0,0 0 0,0 0 0,0 0 0,0 0 0,-1 0 0,1 0 0,0 0 0,0 0 0,-1 0 0,1 0 0,-1 0 0,1 0 0,-1-1 0,1 1 0,-1 0 0,0 0 0,1-1 0,-1 1 0,0 0 0,0 0 0,0-2 0,-1-1 0,0 1 0,0 0 0,0 0 0,0 0 0,0 0 0,0 0 0,-1 0 0,0 1 0,1-1 0,-4-3 0,-4-5 0,0 2 0,-1-1 0,0 1 0,-14-9 0,11 9 0,1 2 0,-1-1 0,-1 2 0,0 0 0,0 0 0,0 1 0,0 1 0,-1 0 0,1 1 0,-19-1 0,23 4 0,0-1 0,0 2 0,-1-1 0,1 1 0,0 1 0,0 0 0,0 0 0,0 1 0,1 1 0,-1-1 0,1 2 0,0-1 0,0 1 0,0 0 0,-14 12 0,-164 167 0,185-183 0,1 0 0,0 0 0,0 0 0,0 1 0,-1-1 0,1 0 0,0 0 0,1 1 0,-1-1 0,0 1 0,0-1 0,1 1 0,-1-1 0,0 1 0,1 0 0,0-1 0,-1 1 0,1 0 0,0-1 0,0 1 0,0 0 0,0-1 0,0 3 0,1-3 0,0 1 0,0-1 0,0 0 0,0 0 0,0 1 0,1-1 0,-1 0 0,0 0 0,0 0 0,1 0 0,-1-1 0,1 1 0,-1 0 0,1 0 0,-1-1 0,1 1 0,-1-1 0,4 1 0,11 1 0,0 0 0,-1-1 0,27-1 0,-36 0 0,46-1 0,27 0 0,109-16 0,-179 15 0,74-12 0,0 3 0,87 0 0,-153 12 0,-12-1 0,-1 1 0,1-1 0,0 1 0,-1-1 0,1-1 0,0 1 0,-1-1 0,1 0 0,-1 0 0,1 0 0,-1 0 0,1-1 0,-1 0 0,0 0 0,6-3 0,-10 4 0,1 1 0,-1-1 0,1 1 0,-1-1 0,1 1 0,-1-1 0,1 0 0,-1 1 0,0-1 0,1 0 0,-1 0 0,0 1 0,0-1 0,1 0 0,-1 0 0,0 1 0,0-1 0,0 0 0,0 0 0,0 1 0,0-1 0,0 0 0,0 0 0,0 1 0,-1-1 0,1 0 0,0 0 0,-1 0 0,0-2 0,-1 1 0,1 0 0,-1 0 0,1 0 0,-1 0 0,0 0 0,0 0 0,-4-2 0,-2-2 0,0 1 0,-1 0 0,-14-6 0,4 5 0,0 0 0,-1 1 0,1 1 0,-1 1 0,0 1 0,-1 0 0,1 2 0,0 0 0,0 2 0,0 0 0,-28 6 0,17 0 0,0 1 0,1 2 0,0 0 0,1 2 0,0 2 0,-38 25 0,50-29 0,8-4 0,0 0 0,-1-1 0,0 0 0,0-1 0,-1 0 0,1 0 0,-1-1 0,0-1 0,-17 4 0,27-7 0,0 0 0,0 1 0,1-1 0,-1 0 0,0 0 0,0 0 0,1 0 0,-1 0 0,0 0 0,0 0 0,1 0 0,-1 0 0,0 0 0,0 0 0,1 0 0,-1-1 0,0 1 0,1 0 0,-1 0 0,0-1 0,1 1 0,-1-1 0,0 1 0,1-1 0,-1 1 0,1-1 0,-1 1 0,1-1 0,-1 1 0,0-2 0,1 1 0,0 0 0,0-1 0,1 1 0,-1 0 0,0 0 0,1-1 0,-1 1 0,1 0 0,-1 0 0,1 0 0,0-1 0,-1 1 0,1 0 0,0 0 0,1-1 0,41-39 0,-41 39 0,17-11 0,0 0 0,1 1 0,0 1 0,1 1 0,27-9 0,-34 14 0,-16 7 0,-27 13 0,-129 50 0,-259 72 0,246-93 0,469-110-1365,-268 59-5461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6:0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492 1360 24575,'-4'-1'0,"0"-1"0,0 0 0,0 0 0,0-1 0,1 1 0,-1-1 0,1 0 0,0 0 0,-1 0 0,1 0 0,-3-5 0,-5-3 0,-136-104 0,94 52 0,53 63 0,0-1 0,-1 1 0,1 0 0,0 0 0,0 0 0,-1 0 0,1-1 0,0 1 0,0 0 0,-1 0 0,1 0 0,0 0 0,0 0 0,-1 0 0,1 0 0,0 0 0,0 0 0,-1 0 0,1 0 0,0 0 0,-1 0 0,1 0 0,0 0 0,0 0 0,-1 0 0,1 0 0,0 0 0,0 0 0,-1 0 0,1 0 0,0 1 0,0-1 0,-1 0 0,1 0 0,0 0 0,0 0 0,0 1 0,-1-1 0,1 0 0,0 0 0,0 1 0,0-1 0,0 0 0,-1 0 0,1 0 0,0 1 0,0-1 0,0 0 0,0 1 0,0-1 0,0 0 0,0 0 0,0 1 0,0-1 0,0 0 0,0 0 0,0 1 0,0-1 0,0 0 0,0 1 0,0-1 0,-2 21 0,2-20 0,2 59 0,0-46 0,-1 0 0,0 0 0,-1 0 0,-1 0 0,0-1 0,-1 1 0,-1 0 0,0-1 0,-8 23 0,9-42 0,1 1 0,0-1 0,0 0 0,0 0 0,0-8 0,1 1 0,-1 2 0,1-1 0,0 1 0,1 0 0,0-1 0,6-20 0,-7 30 0,1 1 0,0-1 0,-1 0 0,1 1 0,0-1 0,0 1 0,0-1 0,0 1 0,1-1 0,-1 1 0,0 0 0,0-1 0,1 1 0,-1 0 0,1 0 0,-1 0 0,4-1 0,-3 1 0,1 1 0,0-1 0,-1 1 0,1 0 0,0 0 0,-1 0 0,1 0 0,0 0 0,-1 1 0,1-1 0,0 1 0,-1-1 0,1 1 0,-1 0 0,5 3 0,11 5 0,0 0 0,-1 2 0,-1 0 0,27 23 0,53 62 0,-91-91 0,13 14 0,-10-19 0,-5-12 0,-3 7 0,0 1 0,-1-1 0,0 1 0,0-1 0,0 1 0,0-1 0,-1 1 0,0 0 0,0 0 0,0 0 0,0 0 0,0 0 0,-5-5 0,-5-5 0,-1 0 0,-15-12 0,-10-12 0,36 35 0,-1 0 0,0 0 0,0 0 0,0 1 0,0-1 0,-1 1 0,1-1 0,-1 1 0,1 0 0,-1 0 0,0 1 0,0-1 0,0 1 0,0 0 0,0 0 0,0 0 0,0 1 0,0-1 0,0 1 0,-1 0 0,1 0 0,0 1 0,0-1 0,-8 2 0,-3 3 0,0 1 0,0 0 0,0 1 0,1 1 0,-14 9 0,-3 1 0,30-17 0,0 0 0,0 0 0,0-1 0,0 1 0,-1 0 0,1-1 0,0 1 0,0-1 0,0 1 0,-1-1 0,1 1 0,0-1 0,0 0 0,-1 0 0,1 0 0,0 1 0,-1-1 0,1-1 0,0 1 0,-1 0 0,1 0 0,0 0 0,0-1 0,-1 1 0,1 0 0,0-1 0,0 0 0,-1 1 0,1-1 0,0 1 0,0-1 0,0 0 0,0 0 0,0 0 0,0 0 0,0 0 0,0 0 0,1 0 0,-1 0 0,0 0 0,0 0 0,1 0 0,-1 0 0,1-1 0,-1 1 0,1 0 0,0 0 0,-1-1 0,1 1 0,0-2 0,-2-9 0,0 0 0,1-1 0,1 1 0,1-18 0,0 16 0,0-7 0,0 15 0,0 0 0,-1-1 0,1 1 0,-1 0 0,-1 0 0,1 0 0,-1 0 0,0 0 0,0 0 0,-1 0 0,-3-8 0,5 14 0,0 0 0,0 0 0,0 0 0,0 0 0,0 0 0,0 0 0,0 0 0,-1-1 0,1 1 0,0 0 0,0 0 0,0 0 0,0 0 0,0 0 0,0 0 0,0 0 0,0 0 0,0 0 0,-1 0 0,1 0 0,0 0 0,0 0 0,0 0 0,0 0 0,0 0 0,0 0 0,0 0 0,-1 0 0,1 0 0,0 0 0,0 0 0,0 0 0,0 0 0,0 0 0,0 0 0,0 0 0,0 0 0,-1 0 0,1 0 0,0 0 0,0 0 0,0 0 0,0 0 0,0 0 0,0 0 0,0 1 0,0-1 0,0 0 0,0 0 0,-1 0 0,1 0 0,0 0 0,0 0 0,0 0 0,-4 11 0,1 10 0,0 6 0,3-12 0,-2-1 0,1 1 0,-9 26 0,9-37 0,0 0 0,-1 0 0,0 0 0,1-1 0,-2 1 0,1-1 0,0 1 0,-1-1 0,1 0 0,-1 0 0,0 0 0,0 0 0,0 0 0,-1-1 0,1 1 0,-1-1 0,1 0 0,-6 3 0,8-5 0,0 0 0,0 1 0,1-1 0,-1 1 0,0-1 0,0 0 0,1 1 0,-1-1 0,0 0 0,0 0 0,0 0 0,1 0 0,-1 0 0,0 0 0,0 0 0,0 0 0,0 0 0,1 0 0,-1 0 0,0 0 0,0-1 0,0 1 0,1 0 0,-1 0 0,0-1 0,0 1 0,1-1 0,-2 0 0,2 0 0,-1 0 0,1 0 0,-1 0 0,1-1 0,0 1 0,-1 0 0,1 0 0,0-1 0,0 1 0,0 0 0,0 0 0,0-1 0,0 1 0,0 0 0,1-1 0,-1 0 0,3-10 0,1 1 0,9-21 0,-12 29 0,1-2 0,0 1 0,0 0 0,0 0 0,1 0 0,-1 1 0,1-1 0,0 0 0,0 1 0,0 0 0,0 0 0,1 0 0,-1 0 0,1 0 0,4-2 0,-8 5 0,1 0 0,-1 0 0,0 0 0,1 0 0,-1-1 0,0 1 0,0 0 0,1 0 0,-1 0 0,0 0 0,1 0 0,-1 0 0,0 0 0,1 0 0,-1 0 0,0 0 0,1 0 0,-1 0 0,0 1 0,0-1 0,1 0 0,-1 0 0,0 0 0,1 0 0,-1 0 0,0 1 0,0-1 0,1 0 0,-1 0 0,0 0 0,0 1 0,0-1 0,1 0 0,-1 1 0,3 13 0,-6 22 0,2-31 0,1-2 0,-6 41 0,3-1 0,2 65 0,2-100 0,1-1 0,0 0 0,0 1 0,0-1 0,1 0 0,1 0 0,-1 0 0,1-1 0,0 1 0,0-1 0,1 0 0,0 0 0,0 0 0,1-1 0,-1 0 0,1 0 0,0 0 0,0-1 0,8 4 0,5 4 0,2-1 0,-1-1 0,1-1 0,1-1 0,23 6 0,1-1 0,0-2 0,0-3 0,58 5 0,-102-13 0,1 0 0,-1 0 0,0 0 0,1 0 0,-1-1 0,0 1 0,0-1 0,1 1 0,-1-1 0,0 0 0,0 0 0,3-1 0,-4 2 0,-1-1 0,1 1 0,-1-1 0,1 1 0,-1-1 0,0 1 0,1-1 0,-1 0 0,0 1 0,1-1 0,-1 1 0,0-1 0,1 0 0,-1 1 0,0-1 0,0 0 0,0 1 0,0-1 0,0 0 0,0 1 0,0-1 0,0 0 0,0 1 0,0-1 0,0 0 0,0 0 0,-2-3 0,0-1 0,0 2 0,0-1 0,-1 0 0,1 0 0,-1 1 0,0-1 0,0 1 0,0 0 0,-6-5 0,-14-10 0,-1 1 0,-1 1 0,0 2 0,-1 0 0,0 1 0,-56-17 0,69 25 0,0 0 0,0-1 0,0-1 0,0 0 0,-12-11 0,19 15 0,0 0 0,0 0 0,0 0 0,0 1 0,0 0 0,0 0 0,0 1 0,-7-2 0,-31-9 0,43 12 0,0 0 0,1 0 0,-1 0 0,0-1 0,0 1 0,0 0 0,0-1 0,1 1 0,-1-1 0,0 1 0,0-1 0,1 1 0,-1-1 0,0 0 0,1 1 0,-1-1 0,1 0 0,-1 1 0,1-1 0,-1 0 0,1 0 0,0 1 0,-1-1 0,1 0 0,-1-1 0,2 1 0,-1 0 0,1 0 0,-1 0 0,1 0 0,-1 1 0,1-1 0,-1 0 0,1 0 0,0 1 0,-1-1 0,1 0 0,0 1 0,0-1 0,0 1 0,-1-1 0,1 1 0,0 0 0,2-1 0,5-3 0,1 2 0,-1-1 0,17-2 0,68-1 0,-65 6 0,0-2 0,0-1 0,0-1 0,31-8 0,-23 1 0,17-5 0,-1-2 0,78-38 0,345-209 0,-81 44 0,-321 179 0,-39 21 0,2 1 0,0 2 0,1 1 0,72-21 0,-1 17 0,1 5 0,0 5 0,173 5 0,-245 5 0,0-2 0,0-2 0,46-12 0,52-7 0,-101 22 0,-20 1 0,-40 1 0,-206-14 0,183 9 0,-266-2 0,221 8 0,204-4 0,116-19 0,110-33 0,-106 16 0,891-80-993,-1098 118 993,52 0 0,-70 2 21,-10 3 124,-18 4 60,0 0 0,0-2 0,-29 3 0,19-2-198,-445 71-78,189-33-537,263-41 592,-605 94-137,-5-42 187,580-56 203,49 0-16,35-1-1,158-3-82,256-11-140,-382 11 2,3-2 0,72 5 0,-215-1 0,-106 13 0,81-3 0,-96 8 0,-82 4 0,755-71-32,-326 30-190,1110-118-1125,-1208 137 1347,-90 8 0,-20 2 0,-597 94 181,-56 8 19,588-92-197,-833 88 71,887-104-74,147-5 23,-20 3 144,461-42 879,0-30-1220,-378 52 255,-118 17-81,-21 2 0,-34 4 0,-1159 207-1053,923-154 1022,251-52 85,21-4-50,0 0-1,0 0 1,0 0-1,0 0 1,0 0-1,0 0 1,0 0-1,0 0 1,0 0-1,0 0 1,0 0-1,0 0 1,1 0-1,-1 0 1,0 1-1,0-1 1,0 0-1,0 0 1,0 0-1,0 0 1,0 0-1,0 0 1,0 0-1,0 0 1,0 0-1,0 0 1,0 0-1,0 0 1,0 0-1,0 0 1,0 0-1,0 1 1,0-1-1,0 0 1,0 0-1,0 0 1,0 0 0,0 0-1,0 0 1,37 0 399,-23 0-259,592-8 198,-504 1-342,0-4 0,153-37 0,-163 31 0,-248 20 0,312-23 0,-70 15 0,-83 3 0,-9-3 0,-21-9 0,-39-14 0,34 16 0,1-2 0,-44-26 0,70 38 0,0-1 0,0 1 0,-1 0 0,1 1 0,-1-1 0,1 1 0,-1 0 0,-11 0 0,-23-7 0,40 8 0,-1-1 0,1 1 0,-1 0 0,1 0 0,-1-1 0,1 1 0,0 0 0,-1 0 0,1-1 0,0 1 0,-1-1 0,1 1 0,0 0 0,-1-1 0,1 1 0,0 0 0,0-1 0,0 1 0,-1-1 0,1 1 0,0-1 0,0 1 0,0-1 0,0 1 0,0-1 0,0 1 0,0 0 0,0-1 0,0 1 0,0-1 0,0 1 0,0-1 0,0 1 0,0-1 0,0 1 0,0-1 0,1 1 0,-1-1 0,0 1 0,0 0 0,1-1 0,-1 1 0,0-1 0,0 1 0,1-1 0,20-20 0,0 6 0,1 1 0,0 0 0,37-15 0,82-26 0,-92 38 0,210-71-340,5 11 0,536-82 0,-683 144 340,204 2 0,-310 14 0,-6-2 0,0 1 0,0 0 0,0 1 0,0-1 0,0 1 0,0 0 0,0 0 0,0 1 0,9 3 0,-14-5 4,1 0 0,-1 1 0,0-1 0,0 0 0,1 0-1,-1 1 1,0-1 0,0 0 0,0 0 0,1 1 0,-1-1 0,0 0-1,0 1 1,0-1 0,0 0 0,0 1 0,0-1 0,0 0 0,0 1-1,0-1 1,0 1 0,0-1 0,0 0 0,0 1 0,0-1 0,0 0 0,0 1-1,0-1 1,0 0 0,0 1 0,0-1 0,-1 0 0,1 1 0,0-1-1,0 0 1,0 0 0,-1 1 0,1-1 0,0 0 0,0 0 0,-1 1-1,1-1 1,-1 0 0,-6 6 80,0 0-1,0 0 1,-1-1-1,0 0 0,0-1 1,0 0-1,-1 0 1,1 0-1,-13 2 1,-3 3-69,-368 104-46,311-93-45,-208 48-424,-122 31 453,8 31 56,331-109 132,52-15 260,62-11-298,462-43-103,-492 47 0,-30 1 0,14 0 0,-421 24-279,1 27-203,103-11 310,-573 93 172,882-131 0,19-4 0,33-8 0,345-66-97,560-130-280,-630 123 377,-281 69 0,-34 14 0,1 0 0,-1 0 0,0 0 0,0 0 0,0 0 0,0 0 0,1-1 0,-1 1 0,0 0 0,0 0 0,0 0 0,0 0 0,0-1 0,0 1 0,1 0 0,-1 0 0,0 0 0,0-1 0,0 1 0,0 0 0,0 0 0,0-1 0,0 1 0,0 0 0,0 0 0,0 0 0,0-1 0,0 1 0,0 0 0,0 0 0,0-1 0,0 1 0,0 0 0,-1 0 0,1 0 0,0-1 0,0 1 0,0 0 0,0 0 0,0 0 0,0 0 0,0-1 0,-1 1 0,1 0 0,0 0 0,0 0 0,0 0 0,-1 0 0,1-1 0,0 1 0,0 0 0,0 0 0,-1 0 0,1 0 0,0 0 0,0 0 0,0 0 0,-1 0 0,1 0 0,0 0 0,0 0 0,0 0 0,-1 0 0,1 0 0,0 0 0,-1 0 0,-11-3 174,-1 1 0,0 0-1,0 1 1,-24 0 0,11 1 130,-675 0-74,370 2-226,310-2-4,15-1 0,1 0 0,-1 1 0,1 0 0,-1 0 0,1 1 0,-1 0 0,0 0 0,1 0 0,-10 4 0,15-5 0,0 0 0,-1 0 0,1 1 0,0-1 0,0 0 0,0 1 0,0-1 0,-1 0 0,1 1 0,0-1 0,0 1 0,0-1 0,0 0 0,0 1 0,0-1 0,0 0 0,0 1 0,0-1 0,0 1 0,0-1 0,0 0 0,0 1 0,0-1 0,0 0 0,1 1 0,-1-1 0,0 1 0,0-1 0,0 0 0,1 0 0,-1 1 0,0-1 0,0 0 0,1 1 0,-1-1 0,0 0 0,0 0 0,1 1 0,-1-1 0,0 0 0,1 0 0,-1 0 0,0 0 0,1 1 0,0-1 0,17 12 0,1-1 0,0-1 0,1-1 0,0 0 0,1-2 0,22 6 0,-30-9 0,87 23 0,136 17 0,7 2 0,-212-40 0,-21-4 0,1 0 0,-1 0 0,19 8 0,-29-10 0,-1-1 0,0 1 0,1-1 0,-1 1 0,1-1 0,-1 0 0,1 1 0,-1-1 0,1 0 0,0 1 0,-1-1 0,1 0 0,0 0 0,-1 1 0,1-1 0,0 0 0,0 0 0,0 0 0,0 1 0,0-1 0,0 0 0,0 0 0,0 0 0,0 1 0,0-1 0,0 0 0,1 0 0,-1 0 0,0 1 0,0-1 0,1 0 0,-1 1 0,0-1 0,1 0 0,-1 1 0,1-1 0,-1 0 0,1 1 0,-1-1 0,1 1 0,0-1 0,-1 1 0,1-1 0,0 1 0,-1-1 0,1 1 0,0 0 0,0-1 0,-1 1 0,1 0 0,0 0 0,0-1 0,-1 1 0,1 0 0,0 0 0,0 0 0,0 0 0,-1 0 0,1 0 0,0 0 0,0 0 0,0 1 0,-13-7 0,-1 1 0,0 0 0,-1 1 0,1 0 0,-1 1 0,-16-2 0,-90-3 0,84 6 0,-226-3 0,233 1 0,26 1 0,9-1 0,12-4 0,45-9 0,1 3 0,1 3 0,0 2 0,128 0 0,-183 10 0,-2-2 0,0 1 0,0 1 0,0 0 0,-1 0 0,1 0 0,8 4 0,-14-5 0,0 1 0,-1 0 0,1 0 0,0 0 0,-1 0 0,1 0 0,-1 0 0,0 0 0,1 0 0,-1 1 0,0-1 0,0 1 0,0-1 0,0 1 0,0-1 0,0 1 0,0 0 0,0-1 0,0 1 0,-1 0 0,1 0 0,-1-1 0,0 1 0,1 0 0,-1 0 0,0 0 0,0-1 0,0 1 0,0 0 0,0 0 0,-1 0 0,0 2 0,0 5 0,-2 1 0,1 0 0,-2-1 0,1 0 0,-1 0 0,0 0 0,-1 0 0,0 0 0,-1-1 0,1 0 0,-2 0 0,1-1 0,-1 0 0,0 0 0,-10 7 0,-12 20 0,28-34 0,1 1 0,0-1 0,-1 1 0,1-1 0,0 1 0,-1-1 0,1 1 0,0 0 0,0-1 0,0 1 0,-1 0 0,1-1 0,0 1 0,0 0 0,0-1 0,0 1 0,0 0 0,0-1 0,0 1 0,0 0 0,1-1 0,-1 2 0,1-2 0,-1 1 0,1-1 0,0 1 0,0-1 0,0 0 0,0 1 0,0-1 0,0 0 0,-1 0 0,1 0 0,0 1 0,0-1 0,0 0 0,0 0 0,0 0 0,0-1 0,0 1 0,0 0 0,0 0 0,0 0 0,1-1 0,8-2 0,0-1 0,0 0 0,-1-1 0,0 0 0,13-8 0,5-3 0,-14 8 0,-12 3 0,-23 3 0,0 0 0,21-1 0,10-5 0,-6 4 0,-13 3 0,-17 4 0,-82 22 0,-81 16 0,179-41 0,17-5 0,27-10 0,-25 12 0,280-116 0,359-96 0,-633 213 0,-17 8 0,-25 12 0,-38 15 0,-74 25 0,-35 16 0,175-74 0,-1 0 0,1 0 0,-1 0 0,1 0 0,-1 1 0,1-1 0,-1 0 0,1 0 0,-1 0 0,1 1 0,-1-1 0,1 0 0,-1 1 0,1-1 0,0 0 0,-1 1 0,1-1 0,-1 0 0,1 1 0,0-1 0,0 1 0,-1-1 0,1 1 0,0-1 0,0 1 0,-1-1 0,1 1 0,0-1 0,0 1 0,15 3 0,27-7 0,176-39 0,-170 35 0,-21 3 0,-27 4 0,-12 1 0,-211 32 0,98-10 0,58-14 0,-127 24 0,179-29 0,27-5 0,536-114 0,-365 73 0,-62 15 0,279-51 0,-394 77 0,3 0 0,-13 3 0,-13 2 0,-223 64 0,-277 39 0,495-103 0,7-1 0,1-1 0,-1 0 0,0 0 0,0-2 0,0 0 0,0 0 0,0-2 0,0 0 0,-20-5 0,-5-5 0,0 2 0,-1 2 0,-65-5 0,-124 8 0,148 5 0,-310 2 0,462-6 0,96-16 0,-80 8 0,483-67 0,-546 77 0,-23 2 0,0 0 0,0 0 0,0 0 0,0 1 0,0-1 0,1 0 0,-1 0 0,0 0 0,0 0 0,0 0 0,0 0 0,0 0 0,0 0 0,0 0 0,0 0 0,0 1 0,0-1 0,0 0 0,1 0 0,-1 0 0,0 0 0,0 0 0,0 0 0,0 1 0,0-1 0,0 0 0,0 0 0,0 0 0,0 0 0,0 0 0,0 0 0,0 1 0,0-1 0,0 0 0,0 0 0,0 0 0,-1 0 0,1 0 0,0 0 0,0 0 0,0 1 0,0-1 0,0 0 0,0 0 0,0 0 0,0 0 0,0 0 0,0 0 0,0 0 0,-1 0 0,1 0 0,0 0 0,0 1 0,0-1 0,0 0 0,0 0 0,0 0 0,0 0 0,-1 0 0,1 0 0,0 0 0,0 0 0,0 0 0,0 0 0,-39 20 0,-41 12 0,-90 24 0,-94 13 0,106-30 0,-58 13 0,215-51 0,-37 11 0,38-12 0,-1 1 0,1-1 0,-1 0 0,1 1 0,-1-1 0,1 0 0,-1 1 0,1-1 0,-1 0 0,1 1 0,0-1 0,-1 1 0,1-1 0,0 1 0,-1-1 0,1 1 0,0-1 0,-1 1 0,1-1 0,0 1 0,0 0 0,0-1 0,0 1 0,-1-1 0,1 1 0,0 0 0,0-1 0,0 1 0,0-1 0,1 1 0,-1 0 0,0-1 0,0 1 0,0-1 0,0 1 0,0 0 0,1-1 0,-1 1 0,0-1 0,1 1 0,-1-1 0,0 1 0,1-1 0,-1 1 0,0-1 0,1 0 0,-1 1 0,1-1 0,-1 1 0,1-1 0,-1 0 0,1 1 0,-1-1 0,1 0 0,0 0 0,-1 0 0,2 1 0,10 7 0,2-1 0,-1-1 0,1 0 0,0 0 0,26 6 0,81 12 0,-108-22 0,208 22 0,-181-21 0,-36-3 0,0 0 0,-1 1 0,1-1 0,0 1 0,0 0 0,0 0 0,-1 1 0,1-1 0,6 4 0,-9-5 0,-1 1 0,1-1 0,-1 1 0,1-1 0,-1 1 0,1 0 0,-1-1 0,1 1 0,-1-1 0,0 1 0,1 0 0,-1-1 0,0 1 0,0 0 0,1-1 0,-1 1 0,0 0 0,0-1 0,0 1 0,0 0 0,0 0 0,0 0 0,0 2 0,-1-1 0,0 0 0,1 0 0,-1 0 0,0-1 0,0 1 0,0 0 0,0 0 0,-1 0 0,1-1 0,-3 3 0,-8 9 0,-1-1 0,0-1 0,-1 0 0,0-1 0,-1-1 0,-22 12 0,-104 40 0,138-60 0,-385 123 0,168-59 0,202-59 0,-538 182 0,541-183 2,0-1 0,-1 0 0,1-1 0,-1-1 0,0 0 0,-27-1 1,-94-14-35,33 1-1316,77 10-5478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6:15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3782 1226 24575,'185'-13'0,"-22"1"0,-133 12 0,-1 1 0,1 1 0,42 9 0,-43-4 0,-21-4 0,1-1 0,0 0 0,-1 0 0,1-1 0,0 0 0,0-1 0,0 1 0,0-2 0,0 1 0,0-1 0,-1-1 0,14-3 0,46-22 0,-54 16 0,-14 10 0,0 1 0,1 0 0,-1-1 0,0 1 0,0 0 0,0-1 0,0 1 0,0 0 0,0-1 0,0 1 0,0 0 0,0-1 0,0 1 0,-1 0 0,1-1 0,0 1 0,0 0 0,0-1 0,0 1 0,0 0 0,-1-1 0,1 1 0,0 0 0,0-1 0,0 1 0,-1 0 0,1 0 0,0-1 0,-1 1 0,-2-2 0,0 0 0,0 1 0,0-1 0,0 1 0,-1-1 0,1 1 0,0 0 0,-5 0 0,-40-8 0,-93-3 0,-56 12 0,115 0 0,-680 3 0,728-5 0,26-1 0,22-3 0,61-12 0,102-10 0,84 6 0,-183 16 0,1100-43 0,-1824 77 0,-15 1 0,330-31 0,1188-12-105,98 1-329,-935 14 436,-32 3-6,-41 2 96,-360 13 364,173-11-463,-248 9 7,352-4 0,35-2 0,337-12 0,-101 3 0,-28-2 0,119-1 0,-201-3 0,-32 0 0,-39-3 0,-430-25 0,456 29 0,29 1 0,38 1 0,-47 1 0,669 1 0,-650-2 0,-16-2 0,-30-3 0,-412-37 0,439 43 0,30 2 0,0-2 0,-1 0 0,44-7 0,-72 6 0,1 1 0,-1 0 0,1-1 0,-1 1 0,1-1 0,-1 1 0,0-1 0,1 0 0,-1 0 0,0 1 0,0-1 0,1 0 0,-1 0 0,0 0 0,0 0 0,0-1 0,0 1 0,0 0 0,0 0 0,-1-1 0,1 1 0,0 0 0,-1-1 0,1 1 0,0 0 0,-1-3 0,0 1 0,0 0 0,0 0 0,0 1 0,-1-1 0,0 0 0,1 0 0,-1 0 0,0 1 0,0-1 0,-1 1 0,1-1 0,0 1 0,-3-3 0,-5-8 0,-1 0 0,-1 2 0,-22-21 0,30 29 0,-23-24 0,25 27 0,1 0 0,0 0 0,0-1 0,0 1 0,-1 0 0,1 0 0,0-1 0,0 1 0,0 0 0,0-1 0,0 1 0,0 0 0,0-1 0,0 1 0,-1 0 0,1-1 0,0 1 0,0 0 0,0-1 0,0 1 0,1 0 0,-1-1 0,0 1 0,0 0 0,0 0 0,0-1 0,0 1 0,0 0 0,0-1 0,1 1 0,-1-1 0,19-1 0,126 25 0,-133-20 0,-16 1 0,-25 3 0,-76 9 0,-298 55 0,339-58 0,-124 10 0,489-35 0,272-6 0,-504 17 0,146 2 0,-162 4 0,-42 2 0,-16 0 0,-22 6 0,-51 6 0,0-4 0,-97 8 0,86-13 0,-63 10 0,5 1 0,-164 1 0,350-24 0,-1 1 0,61 6 0,-95-2 0,-10 0 0,-15 2 0,-306 6 0,234-11 0,-28 1 0,-259-2 0,462-4 0,-24-1 0,546-10 0,-729 14 0,1-6 0,-123-24 0,228 27 0,20 1 0,11 0 0,171-28 0,28-6 0,-35-10 0,-175 47 0,0 0 0,1 1 0,-1-1 0,1 1 0,-1 0 0,1 0 0,0 0 0,-1-1 0,1 1 0,-1 1 0,1-1 0,-1 0 0,1 0 0,-1 0 0,1 1 0,-1-1 0,1 1 0,-1-1 0,3 2 0,-4-1 0,-1 0 0,1 0 0,0 0 0,0 0 0,-1 0 0,1 0 0,0 0 0,-1 0 0,1 0 0,-1-1 0,1 1 0,-1 0 0,0 0 0,1 0 0,-1-1 0,0 1 0,0 0 0,1-1 0,-1 1 0,0-1 0,0 1 0,0-1 0,0 1 0,0-1 0,1 1 0,-1-1 0,-2 1 0,-111 65 0,-105 52 0,148-90 0,-1-2 0,-110 23 0,-156 11 0,241-48 0,-1-4 0,-107-6 0,-193-28 0,292 16 0,1-4 0,1-5 0,1-5 0,-138-50 0,215 64 0,1-2 0,1 0 0,0-2 0,1 0 0,0-2 0,1-1 0,1 0 0,0-2 0,2 0 0,0-1 0,1-1 0,1-1 0,-24-40 0,37 52 0,0 0 0,1 0 0,0 0 0,0 0 0,1-1 0,-1-13 0,2 14 0,0 0 0,-1 0 0,0 0 0,-1 0 0,0 0 0,-6-13 0,7 20 0,-1 1 0,1-1 0,0 0 0,-1 1 0,1-1 0,-1 1 0,0 0 0,0 0 0,0 0 0,0 0 0,0 0 0,0 1 0,-1-1 0,1 1 0,-1 0 0,1 0 0,-1 0 0,1 1 0,-1-1 0,1 1 0,-1 0 0,1 0 0,-1 0 0,0 0 0,-3 1 0,-1 0 0,0 1 0,0-1 0,0 1 0,0 0 0,0 1 0,0 0 0,1 0 0,-1 1 0,1 0 0,-7 5 0,7-3 0,-1 0 0,-1 1 0,0-1 0,0 0 0,-12 5 0,18-10 0,-1 0 0,1 0 0,0 0 0,-1 0 0,1-1 0,-1 1 0,1-1 0,0 0 0,-1 0 0,1 0 0,-1 0 0,1-1 0,-1 1 0,1-1 0,0 0 0,-1 0 0,-4-3 0,1 0 0,1 0 0,-1-1 0,1 0 0,0 0 0,0-1 0,0 1 0,1-1 0,0-1 0,0 1 0,0-1 0,1 0 0,0 0 0,0 0 0,1 0 0,-3-10 0,-6-16 0,3-1 0,-7-36 0,7 17 0,2-1 0,2-1 0,3 1 0,3-1 0,2 1 0,14-85 0,-16 136 0,0-15 0,-16 33 0,15-15 0,-181 200 0,174-193 0,0 0 0,0 0 0,-1 0 0,0-1 0,0 0 0,-1-1 0,1 0 0,-1 0 0,-16 6 0,21-10 0,1 0 0,-1 0 0,0-1 0,0 1 0,1-1 0,-1 0 0,0 0 0,0 0 0,1 0 0,-1-1 0,0 1 0,1-1 0,-1 0 0,0 0 0,1 0 0,-1-1 0,1 1 0,0-1 0,-1 0 0,1 0 0,0 0 0,0-1 0,0 1 0,1-1 0,-1 1 0,0-1 0,1 0 0,-3-4 0,-2-4 0,-6-5 0,8 17 0,3 14 0,3 12 0,1 0 0,1 0 0,2 0 0,1 0 0,1 0 0,15 37 0,2 11 0,-99-159 0,33 35 0,2-3 0,-61-102 0,100 153 0,-20-32 0,8 24 0,13 9 0,-1 0 0,1 0 0,-1 0 0,1 0 0,0 0 0,-1 1 0,1-1 0,-1 0 0,1 0 0,0 1 0,-1-1 0,1 0 0,0 1 0,-1-1 0,1 0 0,0 1 0,0-1 0,-1 0 0,1 1 0,0-1 0,0 0 0,-1 1 0,1-1 0,0 1 0,0-1 0,0 1 0,0-1 0,0 0 0,0 1 0,0-1 0,0 1 0,0 0 0,-2 15 0,1 0 0,1 1 0,0-1 0,1 0 0,1 1 0,4 16 0,-1 0 0,54 326 0,-56-352 0,-4-23 0,-4-28 0,-9-25 0,7 43 0,2-1 0,1-1 0,-1-33 0,26 97 0,-5-3 0,26 35 0,-17-29 0,-6-12 0,-7-17 0,-12-10 0,0 0 0,1 0 0,-1 1 0,0-1 0,1 0 0,-1 0 0,0 0 0,0 0 0,1 0 0,-1 0 0,0 0 0,0 0 0,1 0 0,-1 0 0,0-1 0,0 1 0,1 0 0,-1 0 0,0 0 0,0 0 0,1 0 0,-1 0 0,0-1 0,0 1 0,1 0 0,-1 0 0,0 0 0,0 0 0,0-1 0,0 1 0,1 0 0,-1 0 0,0-1 0,0 1 0,0 0 0,0 0 0,0-1 0,0 1 0,0 0 0,1 0 0,-1-1 0,0-5 0,0-1 0,-1 1 0,1 0 0,-1-1 0,0 1 0,-1 0 0,1 0 0,-1 0 0,0 0 0,-1 0 0,-5-9 0,0-5 0,-6-14 0,9 25 0,0-1 0,1 1 0,1-1 0,0 0 0,0-1 0,1 1 0,0 0 0,0-14 0,2 23 0,-1 1 0,1-1 0,0 0 0,0 1 0,0-1 0,1 0 0,-1 1 0,0-1 0,0 1 0,0-1 0,0 0 0,0 1 0,1-1 0,-1 1 0,0-1 0,1 0 0,-1 1 0,0-1 0,1 1 0,-1-1 0,1 1 0,-1-1 0,0 1 0,1 0 0,-1-1 0,1 1 0,0 0 0,-1-1 0,1 1 0,-1 0 0,2-1 0,-1 1 0,1 0 0,-1 0 0,1 1 0,-1-1 0,0 1 0,1-1 0,-1 1 0,0-1 0,1 1 0,-1-1 0,0 1 0,0 0 0,2 1 0,35 35 0,212 280 0,-237-303 0,-13-14 0,0-1 0,0 1 0,0 0 0,0 0 0,0 0 0,0 0 0,0 0 0,0 0 0,0 0 0,0 0 0,0 0 0,0 0 0,1 0 0,-1 0 0,0 0 0,0 0 0,0 0 0,0 0 0,0-1 0,0 1 0,0 0 0,0 0 0,0 0 0,0 0 0,0 0 0,0 0 0,0 0 0,0 0 0,0 0 0,0 0 0,0 0 0,0 0 0,1 0 0,-1 0 0,0 0 0,0 0 0,0 0 0,0 0 0,0 0 0,0 0 0,0 0 0,0 0 0,0 0 0,0 0 0,0 0 0,0 0 0,0 0 0,0 0 0,0 0 0,1 0 0,-1 0 0,0 1 0,0-1 0,-15-27 0,-98-142 0,113 168 0,-1 1 0,1-1 0,0 0 0,-1 1 0,1-1 0,-1 0 0,1 1 0,-1-1 0,1 0 0,-1 1 0,1-1 0,-1 1 0,1-1 0,-1 1 0,0-1 0,1 1 0,-1-1 0,0 1 0,0 0 0,1 0 0,-1-1 0,0 1 0,0 0 0,1 0 0,-1 0 0,0-1 0,-1 1 0,1 1 0,1 0 0,-1 0 0,0-1 0,1 1 0,-1 0 0,0 0 0,1 0 0,-1 0 0,1 0 0,0 0 0,-1 0 0,1 0 0,0 0 0,-1 0 0,1 0 0,0 0 0,0 1 0,-3 57 0,4-53 0,0 29 0,-1 34 0,0-69 0,0 1 0,0-1 0,0 1 0,0-1 0,0 1 0,0 0 0,0-1 0,0 1 0,0-1 0,0 1 0,-1-1 0,1 1 0,0-1 0,0 1 0,0-1 0,-1 1 0,1-1 0,0 0 0,0 1 0,-1-1 0,1 1 0,0-1 0,-1 0 0,1 1 0,-1-1 0,1 0 0,0 1 0,-1-1 0,1 0 0,-1 1 0,1-1 0,-1 0 0,1 0 0,-1 0 0,1 0 0,-1 1 0,-1-2 0,0 0 0,0 0 0,1 0 0,-1 0 0,0 0 0,1 0 0,-1 0 0,1 0 0,-1-1 0,-1-2 0,-18-20 0,0-1 0,2-1 0,-28-51 0,-36-94 0,70 136 0,1-1 0,-11-63 0,34 151 0,2-1 0,2 0 0,3-1 0,41 84 0,-45-113 0,-14-21 0,1 0 0,-1 0 0,0 1 0,0-1 0,0 0 0,0 0 0,0 0 0,1 0 0,-1 0 0,0 0 0,0 0 0,0 0 0,0 0 0,0 0 0,1 0 0,-1 0 0,0 0 0,0 0 0,0 0 0,0 0 0,0 0 0,1 0 0,-1 0 0,0 0 0,0 0 0,0-1 0,0 1 0,0 0 0,0 0 0,0 0 0,1 0 0,-1 0 0,0 0 0,0 0 0,0 0 0,0-1 0,0 1 0,0 0 0,0 0 0,0 0 0,0 0 0,0 0 0,1 0 0,-1-1 0,0 1 0,0 0 0,0 0 0,0 0 0,0 0 0,0 0 0,0-1 0,0 1 0,0 0 0,0 0 0,0 0 0,0 0 0,0 0 0,-1-1 0,1 1 0,0 0 0,0 0 0,-4-45 0,1 21 0,19 77 0,-4 11 0,20 90 0,-32-154 0,0 0 0,0 0 0,0 0 0,1 0 0,-1 0 0,0 0 0,0 0 0,0 0 0,0 0 0,0 0 0,0 0 0,0 0 0,0 0 0,0 0 0,1 0 0,-1 0 0,0 0 0,0 0 0,0 0 0,0 0 0,0 0 0,0 0 0,0 0 0,0 0 0,0 0 0,1 0 0,-1 0 0,0 0 0,0 0 0,0 0 0,0 0 0,0 0 0,0 0 0,0 0 0,0 1 0,0-1 0,0 0 0,0 0 0,0 0 0,0 0 0,0 0 0,0 0 0,1 0 0,-1 0 0,0 0 0,0 0 0,0 1 0,0-1 0,0 0 0,0 0 0,0 0 0,0 0 0,0 0 0,0 0 0,0 0 0,0 0 0,0 0 0,-1 1 0,4-14 0,-2-18 0,-2-121 0,1 151 0,0 1 0,0 0 0,1-1 0,-1 1 0,0-1 0,0 1 0,0 0 0,1-1 0,-1 1 0,0 0 0,0 0 0,1-1 0,-1 1 0,0 0 0,1-1 0,-1 1 0,0 0 0,1 0 0,-1 0 0,0-1 0,1 1 0,-1 0 0,0 0 0,1 0 0,-1 0 0,1 0 0,-1 0 0,0 0 0,1 0 0,-1 0 0,1 0 0,-1 0 0,0 0 0,1 0 0,-1 0 0,1 0 0,-1 0 0,0 0 0,1 0 0,-1 1 0,0-1 0,1 0 0,0 0 0,30 11 0,0-2 0,-1-5 0,0-1 0,1-1 0,0-2 0,-1-1 0,1-2 0,-1-1 0,0-1 0,0-2 0,-1 0 0,56-24 0,11-12 0,162-99 0,-218 118 0,61-27 0,-101 51 0,0 0 0,0 0 0,0 0 0,0 0 0,0 0 0,0 0 0,0 0 0,0 0 0,0 0 0,0 0 0,1 0 0,-1 0 0,0 1 0,0-1 0,0 0 0,0 0 0,0 0 0,0 0 0,0 0 0,0 0 0,0 0 0,0 0 0,0 0 0,0 0 0,0 0 0,0 0 0,0 0 0,0 0 0,0 0 0,1 0 0,-1 0 0,0 0 0,0 0 0,0 0 0,0 0 0,-13 13 0,-24 17 0,-185 125 0,-56 45 0,240-170 0,22-20 0,13-11 0,7-4 0,48-60 0,80-75 0,76-50 0,-118 113 0,63-57 0,-152 133 0,-1 1 0,1-1 0,0 0 0,0 1 0,0-1 0,-1 0 0,1 1 0,0-1 0,-1 0 0,1 0 0,-1 0 0,1 1 0,-1-1 0,1 0 0,-1 0 0,0 0 0,1 0 0,-1 0 0,0 0 0,0 0 0,0 0 0,1-1 0,-3 1 0,0 1 0,1-1 0,-1 1 0,0 0 0,0 0 0,1 0 0,-1 0 0,0 0 0,1 0 0,-1 0 0,0 1 0,0-1 0,1 1 0,-1-1 0,-2 2 0,-71 22 0,-108 50 0,105-40 0,-675 322 0,703-330 0,36-16 0,14-10 0,0 0 0,0 1 0,0-1 0,0 0 0,0 0 0,0 0 0,0 0 0,0 0 0,0 0 0,0 0 0,0 0 0,0 1 0,0-1 0,0 0 0,0 0 0,0 0 0,0 0 0,0 0 0,0 0 0,0 0 0,0 0 0,0 1 0,0-1 0,0 0 0,0 0 0,0 0 0,0 0 0,1 0 0,-1 0 0,0 0 0,0 0 0,0 0 0,0 1 0,0-1 0,0 0 0,0 0 0,0 0 0,0 0 0,0 0 0,1 0 0,-1 0 0,0 0 0,0 0 0,0 0 0,0 0 0,0 0 0,0 0 0,0 0 0,0 0 0,1 0 0,-1 0 0,0 0 0,0 0 0,0 0 0,0 0 0,0 0 0,0 0 0,0 0 0,1 0 0,34-6 0,45-21 0,-2-2 0,118-62 0,-144 65 0,512-268 0,-348 177 0,-199 108 0,19-10 0,60-41 0,-94 58 0,-11 8 0,-26 20 0,17-13 0,-764 473 0,595-392 0,186-93 0,5-2 0,17-6 0,32-13 0,114-56 0,-5-7 0,157-108 0,-287 167 0,-32 22 0,-7 3 0,-11 7 0,-233 131 0,222-118 0,29-21 0,0 0 0,0 0 0,-1 0 0,1 0 0,0 0 0,0 0 0,0 1 0,0-1 0,0 0 0,-1 0 0,1 0 0,0 0 0,0 0 0,0 0 0,0 1 0,0-1 0,0 0 0,0 0 0,0 0 0,0 0 0,0 0 0,-1 1 0,1-1 0,0 0 0,0 0 0,0 0 0,0 0 0,0 1 0,0-1 0,0 0 0,0 0 0,0 0 0,0 1 0,0-1 0,1 0 0,-1 0 0,0 0 0,0 0 0,0 0 0,0 1 0,0-1 0,0 0 0,0 0 0,0 0 0,1 1 0,17-3 0,30-11 0,-2-2 0,0-3 0,61-31 0,-70 31 0,-25 16 0,-12 9 0,-21 18 0,-266 246 0,203-193 0,-249 215 0,313-275-1365,9-6-5461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6:25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88 24575,'-4'1'0,"0"0"0,0 0 0,1 0 0,-1 1 0,0-1 0,1 1 0,-1 0 0,1 0 0,0 0 0,0 0 0,-1 1 0,-3 3 0,-34 36 0,33-31 0,-14 17 0,21-27 0,0 0 0,0 0 0,0 0 0,0 0 0,0 0 0,0 0 0,0 0 0,0-1 0,0 1 0,0 0 0,-1-1 0,1 1 0,0-1 0,-1 1 0,1-1 0,0 0 0,-1 1 0,-1-1 0,3 0 0,-1-1 0,0 1 0,1-1 0,-1 1 0,1 0 0,-1-1 0,1 0 0,0 1 0,-1-1 0,1 1 0,0-1 0,-1 1 0,1-1 0,0 0 0,-1 1 0,1-1 0,0 0 0,0 1 0,0-1 0,0 0 0,0 1 0,0-1 0,0 0 0,0 1 0,0-1 0,0 0 0,0 1 0,0-1 0,0 0 0,0 1 0,1-1 0,-1 0 0,0 1 0,1-1 0,-1 1 0,1-2 0,11-25 0,3 4 0,-10 16 0,-1 1 0,1-1 0,-2 0 0,1 0 0,-1 0 0,0-1 0,0 1 0,3-15 0,-6 21-37,8-36 199,-8 36-200,0 0-1,0 1 1,0-1 0,1 0 0,-1 0 0,0 0-1,0 1 1,1-1 0,-1 0 0,0 0 0,1 1-1,-1-1 1,1 0 0,-1 1 0,1-1 0,-1 0-1,1 1 1,0-1 0,-1 1 0,1-1 0,0 1-1,-1-1 1,1 1 0,0 0 0,0-1 0,-1 1-1,1 0 1,0-1 0,0 1 0,0 0 0,-1 0-1,1 0 1,0 0 0,0 0 0,0 0 0,0 0-1,-1 0 1,2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5:47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570 648 24575,'691'0'0,"-667"-2"0,-1 0 0,42-11 0,-21 3 0,-43 10 0,0 0 0,0 0 0,0 0 0,0 0 0,0-1 0,0 1 0,0 0 0,0-1 0,-1 1 0,1-1 0,0 1 0,0-1 0,0 1 0,0-1 0,-1 1 0,1-1 0,0 0 0,-1 1 0,1-1 0,0 0 0,0-1 0,-1 1 0,0 1 0,-1-1 0,1 0 0,0 0 0,0 1 0,0-1 0,-1 0 0,1 0 0,0 1 0,-1-1 0,1 0 0,-1 1 0,1-1 0,-1 0 0,1 1 0,-1-1 0,1 1 0,-1-1 0,0 1 0,1-1 0,-1 1 0,0-1 0,1 1 0,-1 0 0,0-1 0,0 1 0,1 0 0,-3-1 0,-16-7 0,-1 1 0,-1 1 0,1 0 0,-42-4 0,-91-2 0,135 12 0,-508-4 0,288 7 0,727-3 0,-1235 0 0,1423 0 0,-423-21 0,-252 21 0,-81 24 0,-400 61 0,390-71 0,77-12 0,17-4 0,25-5 0,144-20 0,-49 8 0,170-47 0,-282 60 0,-24 3 0,-26 4 0,-450 51 0,460-47 0,26-2 0,9 1 0,14 1 0,41-1 0,0-2 0,0-2 0,79-12 0,-54-1 0,152-44 0,-234 55 0,52-18 0,-49 11 0,-20 6 0,-24 7 0,-390 75 0,404-73 0,31-2 0,42-3 0,-45-1 0,150-5 0,180-29 0,-236 12 0,-277 54 0,112-18 0,-76 15 0,-146 53 0,275-77 0,15-3 0,21-5 0,313-79 0,-121 26 0,-70 18 0,-133 33 0,-22 4 0,-27 3 0,-229 47 0,-51 7 0,299-54 0,27-3 0,38-10 0,-1-3 0,0-2 0,-2-2 0,52-27 0,13-5 0,592-217-533,-287 114 293,-361 132 240,-46 20 0,-15 6 0,-23 11 0,-284 112-8,80-36 50,38-8 6,-521 199 78,677-271-126,22-7 0,1 0 0,-24 11 0,36-12 0,12-3 0,12-2 0,1-1-1,-1-2 1,36-9 0,-14 2 95,119-24 316,120-30-351,-236 50-60,-45 15 0,1 0 0,-1 0 0,1 0 0,-1 0 0,1 0 0,-1 0 0,1 0 0,-1-1 0,1 1 0,-1 0 0,0 0 0,1 0 0,-1 0 0,1-1 0,-1 1 0,0 0 0,1 0 0,-1-1 0,0 1 0,1 0 0,-1-1 0,0 1 0,1-1 0,-1 1 0,0 0 0,0-1 0,1 1 0,-1-1 0,0 1 0,0 0 0,0-1 0,0 1 0,0-1 0,0 0 0,-18 0 0,-25 8 0,0 2 0,1 2 0,-80 33 0,14-5 0,62-25 0,1 0 0,0 1 0,-49 25 0,93-38 0,9-2 0,14-3 0,388-141 0,-359 124 0,170-78 0,-187 81 0,7 0 0,-30 16 0,-20 9 0,-23 11 0,-25 12 0,-108 65 0,165-95 0,-1-1 0,0 0 0,0 1 0,0-1 0,1 0 0,-1 1 0,0-1 0,0 1 0,1 0 0,-1-1 0,0 1 0,1-1 0,-1 1 0,1 0 0,-1-1 0,1 1 0,-1 0 0,1 0 0,-1 0 0,1-1 0,0 1 0,-1 0 0,1 0 0,0 0 0,0 0 0,-1 1 0,3-1 0,-1-1 0,0 1 0,0-1 0,0 1 0,0-1 0,0 0 0,0 1 0,1-1 0,-1 0 0,0 0 0,0 0 0,0 0 0,1 0 0,-1 0 0,2-1 0,53-8 0,-32 1 0,15-6 0,-38 13 0,1 1 0,-1 0 0,1-1 0,-1 1 0,1 0 0,0 0 0,-1 0 0,1 0 0,-1 0 0,1 0 0,-1 0 0,1 1 0,-1-1 0,1 0 0,-1 1 0,1 0 0,-1-1 0,1 1 0,1 1 0,-1-1 0,1 1 0,-1-1 0,1 1 0,0-1 0,0 0 0,0 0 0,-1 0 0,1 0 0,0-1 0,0 1 0,0-1 0,0 0 0,0 0 0,0 0 0,4-1 0,53-8 0,-44 6 0,94-21 0,200-72 0,97-70 0,-373 151 0,-4 3 0,-60 26 0,-708 268 0,374-154 0,351-123 0,-34 13 0,47-18 0,0 0 0,0 0 0,0 0 0,0 1 0,0-1 0,0 0 0,0 0 0,0 0 0,0 0 0,0 0 0,0 0 0,0 0 0,0 0 0,0 0 0,0 0 0,0 0 0,0 1 0,0-1 0,32-9 0,597-153 0,-612 160 0,-18 6 0,-26 10 0,-20 3 0,33-13 0,0 1 0,1 0 0,0 1 0,0 1 0,-15 9 0,38-16 0,77-23 0,100-41 0,-68 22 0,85-34 0,-204 76 0,1-1 0,-1 1 0,1-1 0,-1 1 0,1 0 0,-1-1 0,1 1 0,-1 0 0,1 0 0,-1-1 0,1 1 0,0 0 0,-1 0 0,1 0 0,-1 0 0,1 0 0,0 0 0,-1 0 0,1 0 0,-1 0 0,1 0 0,0 0 0,-1 0 0,1 0 0,-1 0 0,1 1 0,0-1 0,-15 13 0,-27 18 0,-3-1 0,0-3 0,-68 31 0,-152 49 0,243-98 0,18-5 0,40-13 0,202-83 0,-64 22 0,-123 54 0,-43 16 0,-13 5 0,-13 5 0,0-2 0,-1 0 0,-26 8 0,14-6 0,-329 134 0,215-85 0,101-44 0,38-16 0,11-5 0,23-12 0,1 1 0,0 2 0,54-19 0,-51 21 0,416-155 0,-418 158 0,-38 17 0,-47 22 0,-102 35 0,-19 8 0,157-62 0,28-11 0,34-11 0,-7-1 0,1 1 0,1 2 0,0 2 0,74-6 0,-114 15 0,1-1 0,-1 0 0,1 0 0,-1 1 0,1-1 0,-1 0 0,1 1 0,-1-1 0,1 0 0,0 1 0,-1-1 0,1 0 0,0 1 0,-1-1 0,1 1 0,0-1 0,-1 1 0,1-1 0,0 1 0,0-1 0,0 1 0,-1-1 0,1 1 0,0-1 0,0 1 0,0-1 0,0 1 0,0 0 0,0-1 0,0 1 0,0-1 0,0 1 0,0-1 0,1 1 0,-1-1 0,0 1 0,0-1 0,0 1 0,1-1 0,-1 1 0,0-1 0,1 1 0,-1-1 0,0 0 0,1 1 0,-1-1 0,0 1 0,1-1 0,-1 0 0,1 1 0,-1-1 0,1 0 0,-1 0 0,1 1 0,-1-1 0,1 0 0,-1 0 0,0 0 0,0 0 0,0 0 0,-1-1 0,1 1 0,0 0 0,0 0 0,0 0 0,0-1 0,0 1 0,0 0 0,0 0 0,0-1 0,0 1 0,0 0 0,0 0 0,0 0 0,0-1 0,0 1 0,0 0 0,0 0 0,0-1 0,0 1 0,0 0 0,0 0 0,0 0 0,0-1 0,0 1 0,0 0 0,1 0 0,-1 0 0,0 0 0,0-1 0,0 1 0,0 0 0,0 0 0,1 0 0,-1 0 0,0-1 0,0 1 0,0 0 0,1 0 0,-1 0 0,0 0 0,0 0 0,0 0 0,1 0 0,-1 0 0,0 0 0,0 0 0,0 0 0,1 0 0,-1 0 0,14-6 0,-8 4 0,0 0 0,0 1 0,0 0 0,0 0 0,0 0 0,0 1 0,1 0 0,-1 0 0,0 0 0,0 1 0,0 0 0,0 0 0,0 1 0,0-1 0,9 5 0,-2 0 0,-12-7 0,-23-9 0,8 8 0,1 0 0,-1 1 0,0 0 0,1 1 0,-1 0 0,0 2 0,-24 4 0,0 4 0,-50 20 0,-25 7 0,21-13 0,-74 17 0,140-37 0,1-1 0,-1 0 0,0-2 0,-41-4 0,47-3 0,20 6 0,-1 0 0,1 0 0,0 0 0,0-1 0,0 1 0,-1 0 0,1 0 0,0-1 0,0 1 0,0 0 0,-1 0 0,1-1 0,0 1 0,0 0 0,0 0 0,0-1 0,0 1 0,0 0 0,0-1 0,0 1 0,-1 0 0,1 0 0,0-1 0,0 1 0,0 0 0,1-1 0,-1 1 0,0 0 0,0-1 0,0 1 0,0 0 0,0 0 0,0-1 0,2-1 0,0-1 0,0 1 0,0 0 0,1 0 0,-1 0 0,1 1 0,-1-1 0,1 0 0,-1 1 0,1 0 0,3-2 0,80-30 0,1 4 0,133-27 0,-104 28 0,-198 23 0,-20 14 0,1 4 0,-160 42 0,222-46 0,33-9 0,9-3 0,16-5 0,255-65 0,-141 41 0,-129 31 0,48-14 0,-43 10 0,-35 7 0,-254 38 0,224-28 0,1 2 0,0 3 0,-52 23 0,80-28 0,34-16 0,48-22 0,305-115 0,-336 130 0,-24 11 0,0 0 0,0 0 0,0 0 0,0 0 0,1 0 0,-1 0 0,0 0 0,0 0 0,0-1 0,0 1 0,0 0 0,0 0 0,1 0 0,-1 0 0,0 0 0,0 0 0,0 0 0,0 0 0,0-1 0,0 1 0,0 0 0,0 0 0,0 0 0,0 0 0,0 0 0,0-1 0,0 1 0,1 0 0,-1 0 0,0 0 0,0 0 0,0 0 0,0-1 0,0 1 0,0 0 0,-1 0 0,1 0 0,0 0 0,0 0 0,0-1 0,0 1 0,0 0 0,0 0 0,0 0 0,0 0 0,0 0 0,0 0 0,0-1 0,0 1 0,0 0 0,-1 0 0,1 0 0,0 0 0,0 0 0,0 0 0,0 0 0,0 0 0,-1-1 0,-3 1 0,-1-1 0,1 0 0,-1 1 0,1 0 0,-1 0 0,0 0 0,-4 1 0,-111 18 0,-165 47 0,155-33 0,-95 26 0,214-57 0,17-3 0,31-7 0,-9 1 0,-61 9 0,-620 62 0,634-62 0,-10 0 0,-1 0 0,-37-4 0,59 1 0,0 0 0,-1 0 0,1-1 0,1 0 0,-1 0 0,0-1 0,1 0 0,-1-1 0,1 1 0,0-2 0,0 1 0,0-1 0,-7-6 0,3 2 0,0 0 0,0 1 0,-1 0 0,0 1 0,-20-9 0,-68-21 0,92 34 0,68 28 0,-54-22 0,0-1 0,0 1 0,-1 0 0,1 1 0,-1 0 0,0 0 0,0 0 0,-1 0 0,1 1 0,5 7 0,-10-11 0,1 0 0,-1 0 0,0 0 0,1 0 0,-1 0 0,0 0 0,0 0 0,0 0 0,0 1 0,0-1 0,0 0 0,0 0 0,0 0 0,0 0 0,-1 0 0,1 0 0,0 0 0,-1 0 0,1 0 0,-1 0 0,1 0 0,-1 0 0,1 0 0,-1 0 0,0 0 0,1 0 0,-1 0 0,0-1 0,0 1 0,0 0 0,0 0 0,0-1 0,0 1 0,0-1 0,0 1 0,0-1 0,0 1 0,-2 0 0,-4 1 0,0 1 0,0-1 0,0 0 0,-11 2 0,2-3 0,0 0 0,-21-1 0,-29 2 0,64 0 0,10 2 0,11 3 0,16-2 0,0-1 0,56-2 0,-93-4 0,0 0 0,0-1 0,0 1 0,0 0 0,-1 1 0,1-1 0,-1 0 0,1 1 0,-1 0 0,0-1 0,1 1 0,-1 0 0,0 0 0,0 0 0,0 1 0,0-1 0,0 1 0,-5 0 0,6 4 0,9 2 0,14 6 0,-17-10 0,15 5 0,-1 0 0,1-2 0,0 0 0,0-1 0,0 0 0,1-2 0,31 0 0,0 1 0,21 4 0,594 24 0,-178-54 0,-347 10 0,71-2 0,-166 13 0,-1-3 0,0-1 0,84-25 0,-35 8 0,-15 13 0,-65 10 0,0-1 0,0-1 0,0 0 0,-1-1 0,1-1 0,-1 0 0,0 0 0,19-10 0,-29 12 0,39-25 0,-39 26 0,-1-1 0,1 0 0,-1 0 0,1 0 0,-1 0 0,0 0 0,0-1 0,0 1 0,0-1 0,-1 1 0,1-1 0,1-3 0,-4 5 0,1 1 0,-1 0 0,1 0 0,-1-1 0,0 1 0,1 0 0,-1 0 0,0 0 0,1 0 0,-1-1 0,1 1 0,-1 0 0,0 0 0,1 0 0,-1 1 0,0-1 0,1 0 0,-1 0 0,0 0 0,1 0 0,-1 1 0,1-1 0,-1 0 0,0 0 0,0 1 0,-20 6 0,-31 17 0,43-19 0,-1 0 0,0 0 0,0-1 0,-1 0 0,1 0 0,-1-1 0,0-1 0,0 0 0,-13 1 0,24-3 0,0 0 0,-1 0 0,1-1 0,-1 1 0,1 0 0,0 0 0,-1 0 0,1 0 0,0-1 0,-1 1 0,1 0 0,0 0 0,-1-1 0,1 1 0,0 0 0,0 0 0,-1-1 0,1 1 0,0 0 0,0-1 0,0 1 0,-1 0 0,1-1 0,0 1 0,0-1 0,0 1 0,0 0 0,0-1 0,0 1 0,0-1 0,0 1 0,0 0 0,0-1 0,0 1 0,0 0 0,0-1 0,0 1 0,0-1 0,0 1 0,0 0 0,0-1 0,1 1 0,-1 0 0,0-1 0,0 1 0,0 0 0,1-1 0,-1 1 0,0 0 0,0-1 0,1 1 0,0-1 0,17-27 0,-11 17 0,5-11 0,-9 14 0,1 1 0,0-1 0,1 0 0,0 1 0,7-8 0,-12 15 0,0 0 0,0 0 0,0 0 0,0-1 0,0 1 0,1 0 0,-1 0 0,0 0 0,0 0 0,0 0 0,0 0 0,0 0 0,1 0 0,-1 0 0,0-1 0,0 1 0,0 0 0,0 0 0,1 0 0,-1 0 0,0 0 0,0 0 0,0 0 0,0 0 0,0 0 0,1 0 0,-1 0 0,0 0 0,0 0 0,0 1 0,0-1 0,1 0 0,-1 0 0,0 0 0,0 0 0,0 0 0,0 0 0,0 0 0,1 0 0,-1 0 0,0 1 0,0-1 0,0 0 0,0 0 0,0 0 0,0 0 0,0 0 0,0 1 0,0-1 0,1 0 0,2 14 0,-1 15 0,-1-16 0,-1-1 0,0 1 0,-1 0 0,0-1 0,-1 1 0,-1-1 0,0 0 0,0 0 0,-1 0 0,-1 0 0,-7 14 0,-4-3 0,16-23 0,0 0 0,0 0 0,0 0 0,0 0 0,0 0 0,0-1 0,0 1 0,0 0 0,0 0 0,0 0 0,0 0 0,0 0 0,0 0 0,0 0 0,0 0 0,0 0 0,0 0 0,0 0 0,0 0 0,0 0 0,0 0 0,0 0 0,0-1 0,0 1 0,0 0 0,0 0 0,0 0 0,-1 0 0,1 0 0,0 0 0,0 0 0,0 0 0,0 0 0,0 0 0,0 0 0,0 0 0,0 0 0,0 0 0,0 0 0,0 0 0,0 0 0,0 0 0,0 0 0,0 0 0,-1 0 0,1 0 0,0 0 0,0 0 0,0 0 0,0 0 0,0 0 0,0 0 0,0 0 0,0 0 0,0 0 0,0 0 0,0 0 0,6-16 0,14-11 0,-7 11 0,-13 16 0,1-1 0,-1 1 0,0 0 0,0-1 0,0 1 0,0 0 0,1-1 0,-1 1 0,0 0 0,0-1 0,0 1 0,0-1 0,0 1 0,0 0 0,0-1 0,0 1 0,0 0 0,0-1 0,0 1 0,0 0 0,-1-1 0,1 1 0,0-1 0,0 1 0,0 0 0,0 0 0,-1-1 0,1 1 0,0 0 0,0-1 0,-1 1 0,1 0 0,0 0 0,0-1 0,-1 1 0,1 0 0,0 0 0,-1-1 0,1 1 0,0 0 0,-1 0 0,1 0 0,0 0 0,-1 0 0,1 0 0,0 0 0,-1-1 0,1 1 0,-1 0 0,1 0 0,0 0 0,-1 0 0,1 1 0,-1-1 0,-26-2 0,24 2 0,-47 1-1365,26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5:48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6:30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63 209 24575,'2'0'0,"-1"0"0,0-1 0,0 1 0,1-1 0,-1 1 0,0-1 0,0 1 0,0-1 0,1 0 0,-1 0 0,0 1 0,0-1 0,0 0 0,0 0 0,-1 0 0,1 0 0,0 0 0,0 0 0,0 0 0,-1 0 0,2-3 0,12-30 0,-9 21 0,-1 4 0,-2 0 0,1 0 0,-1 0 0,0-1 0,-1 1 0,0 0 0,-1-1 0,0-13 0,1 60 0,-1 0 0,-3 0 0,-9 55 0,11-180 0,9-47 0,-8 134 0,1-1 0,-1 0 0,0 0 0,0 1 0,0-1 0,0 0 0,0 1 0,-1-1 0,1 0 0,-1 1 0,1-1 0,-2-2 0,2 4 0,0-1 0,-1 1 0,1 0 0,0 0 0,0 0 0,-1 0 0,1 0 0,0-1 0,-1 1 0,1 0 0,0 0 0,-1 0 0,1 0 0,0 0 0,-1 0 0,1 0 0,0 0 0,-1 0 0,1 0 0,0 0 0,-1 1 0,1-1 0,0 0 0,-1 0 0,1 0 0,0 0 0,-1 0 0,1 1 0,0-1 0,0 0 0,-1 0 0,1 0 0,0 1 0,0-1 0,-1 1 0,-29 36 0,22-25 0,5-8 0,-8 9 0,1 1 0,0 1 0,1 0 0,-8 17 0,17-31 0,-1-1 0,1 1 0,0 0 0,0-1 0,0 1 0,-1-1 0,1 1 0,0-1 0,0 1 0,0 0 0,0-1 0,0 1 0,0-1 0,0 1 0,0-1 0,1 1 0,-1 0 0,0-1 0,0 1 0,0-1 0,1 1 0,-1-1 0,0 1 0,0-1 0,1 1 0,-1-1 0,0 1 0,1-1 0,-1 0 0,1 1 0,-1-1 0,1 1 0,-1-1 0,1 1 0,26 5 0,-20-6 0,0 0 0,0 0 0,0-1 0,0 0 0,12-3 0,-16 2 0,0 0 0,0-1 0,-1 1 0,1-1 0,-1 0 0,1 0 0,-1 0 0,0 0 0,0 0 0,0 0 0,-1 0 0,1-1 0,1-6 0,10-15 0,-11 23 0,0-3 0,1 1 0,0 0 0,0 0 0,0 0 0,1 1 0,-1-1 0,1 1 0,6-5 0,-9 8 0,-1 1 0,1-1 0,-1 0 0,0 1 0,1-1 0,-1 0 0,1 1 0,-1-1 0,0 0 0,1 1 0,-1-1 0,0 1 0,1-1 0,-1 1 0,0-1 0,0 1 0,1-1 0,-1 1 0,0-1 0,0 1 0,0-1 0,0 1 0,0-1 0,0 1 0,0-1 0,0 1 0,0 0 0,0-1 0,0 1 0,0-1 0,0 1 0,0 23 0,0-22 0,-1 26-1365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9:06:35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90 224 24575,'-1'15'0,"-1"0"0,0 0 0,-1 0 0,-6 20 0,9-34 0,-1 0 0,1-1 0,0 1 0,0-1 0,-1 1 0,1-1 0,0 0 0,-1 1 0,1-1 0,0 1 0,-1-1 0,1 0 0,-1 1 0,1-1 0,-1 0 0,1 1 0,-1-1 0,1 0 0,-1 1 0,1-1 0,-1 0 0,1 0 0,-1 0 0,1 0 0,-1 0 0,1 0 0,-1 1 0,-1-2 0,-19-5 0,16 4 0,0-1 0,0 0 0,1 0 0,-1 0 0,-6-7 0,11 10 0,0 0 0,-1 0 0,1-1 0,0 1 0,0 0 0,0 0 0,-1 0 0,1-1 0,0 1 0,0 0 0,0-1 0,0 1 0,0 0 0,-1 0 0,1-1 0,0 1 0,0 0 0,0-1 0,0 1 0,0 0 0,0 0 0,0-1 0,0 1 0,0 0 0,0-1 0,0 1 0,0 0 0,0-1 0,0 1 0,1 0 0,-1 0 0,0-1 0,0 1 0,0 0 0,0 0 0,0-1 0,1 1 0,-1 0 0,0 0 0,0-1 0,0 1 0,1 0 0,-1 0 0,0 0 0,0-1 0,1 1 0,-1 0 0,0 0 0,1 0 0,-1 0 0,0 0 0,0 0 0,1 0 0,-1 0 0,0 0 0,1-1 0,-1 1 0,0 0 0,1 1 0,-1-1 0,0 0 0,0 0 0,1 0 0,-1 0 0,0 0 0,1 0 0,-1 0 0,1 0 0,23 3 0,12 5 0,0 2 0,50 20 0,-85-29 0,0 0 0,0-1 0,0 1 0,0-1 0,0 1 0,0-1 0,0 0 0,0 1 0,0-1 0,0 0 0,0 0 0,0 1 0,0-1 0,1 0 0,-1 0 0,0 0 0,0-1 0,0 1 0,0 0 0,0 0 0,0-1 0,0 1 0,0 0 0,0-1 0,0 1 0,0-1 0,2 0 0,-3-1 0,1 1 0,0 0 0,-1-1 0,1 1 0,-1-1 0,1 0 0,-1 1 0,0-1 0,1 1 0,-1-1 0,0 1 0,0-1 0,0 0 0,-1 1 0,1-1 0,-1-2 0,-1-7 0,-1-1 0,-1 0 0,-9-20 0,-5 4 0,18 26 0,-1 1 0,0 0 0,1 0 0,-1 0 0,0 0 0,0 0 0,0 0 0,0 1 0,1-1 0,-1 0 0,-1 0 0,1 1 0,0-1 0,0 0 0,0 1 0,0-1 0,0 1 0,0 0 0,-1-1 0,1 1 0,0 0 0,-2-1 0,3 3 0,0-1 0,-1 0 0,1 0 0,0 0 0,1 1 0,-1-1 0,0 0 0,0 0 0,0 0 0,1 0 0,-1 1 0,1-1 0,-1 0 0,1 0 0,-1 0 0,1 0 0,1 2 0,-1-1 0,73 121 0,-6-14 0,-68-109 0,0 0 0,0 0 0,0 0 0,0 0 0,0 0 0,0 0 0,0 0 0,0 0 0,0 0 0,0 0 0,0-1 0,0 1 0,0 0 0,0 0 0,0 0 0,0 0 0,0 0 0,0 0 0,0 0 0,0 0 0,1 0 0,-1 0 0,0 0 0,0 0 0,0 0 0,0 0 0,0 0 0,0 0 0,0 0 0,0 0 0,0-1 0,0 1 0,0 0 0,1 0 0,-1 0 0,0 0 0,0 0 0,0 0 0,0 0 0,0 0 0,0 0 0,0 1 0,0-1 0,0 0 0,0 0 0,1 0 0,-1 0 0,0 0 0,0 0 0,0 0 0,0 0 0,0 0 0,0 0 0,0 0 0,0 0 0,0 0 0,0 0 0,0 0 0,0 0 0,0 0 0,0 0 0,0 1 0,0-1 0,1 0 0,-1 0 0,0 0 0,0 0 0,2-13 0,2-26 0,-4 31 0,7-77 0,3 0 0,25-98 0,-34 180 0,0-1 0,0 0 0,0 1 0,1-1 0,0 1 0,-1 0 0,1-1 0,0 1 0,3-4 0,-4 7 0,-1 0 0,0-1 0,0 1 0,1 0 0,-1 0 0,0 0 0,1-1 0,-1 1 0,1 0 0,-1 0 0,0 0 0,1 0 0,-1-1 0,0 1 0,1 0 0,-1 0 0,1 0 0,-1 0 0,0 0 0,1 0 0,-1 0 0,1 0 0,-1 0 0,0 0 0,1 0 0,-1 1 0,1-1 0,-1 0 0,0 0 0,1 0 0,0 2 0,0-1 0,0 0 0,0 0 0,0 0 0,0 1 0,0-1 0,0 0 0,0 1 0,-1-1 0,1 1 0,0-1 0,0 2 0,6 21 0,0 1 0,-2-1 0,-1 1 0,-1 0 0,-1 0 0,-2 44 0,0-68-54,0 1-1,0-1 0,0 0 1,0 1-1,0-1 1,0 1-1,-1-1 0,1 0 1,-1 1-1,1-1 1,-1 1-1,1-1 0,-1 0 1,0 0-1,0 1 0,1-1 1,-1 0-1,0 0 1,0 0-1,0 0 0,-1 0 1,1 0-1,0 0 1,-2 1-1,-6 0-6771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4BA9-86B9-ECAD-BB12-416395F6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CC0A3-2274-70FD-3D4E-437C2C90C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964C-A72E-FC58-485A-0B7879F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583F-964D-678F-5947-A271D9DF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1344-0A4B-9A65-48ED-E3EDF100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1113-3020-D612-80C4-D104EE9D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2BFEA-422D-432A-A7F2-EA574863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1595-4CD1-EF0C-AB87-2D2899B7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99F7-9BC6-E57C-4758-4D3B49A0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8161-FBCC-7B72-32AF-C8D3F0D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85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00F8B-72CC-195B-203F-C9E47B31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0A751-B913-E5DF-7756-07BC6B5C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9B3CA-AC15-6FB5-1E2C-9BBD2FF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1DE54-AB88-88C5-A986-470C9F40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C7B9-A2E2-E5BA-246F-EF9B857B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CF5E-9844-8364-16DC-167E1FD5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C0E9-D696-8C68-C602-A07CF21C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CDB1-0C27-C652-F41A-29873CFC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8B77-6A56-2DBA-0E53-ECC38AC0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0CD1-C999-D09E-D554-D648D68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1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A16-E131-9DFF-C3EB-F9246756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A82C8-1CEC-C608-305A-99EEC8E0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8EF4-0A92-2212-E84A-67A8C0EA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88269-62A7-32FB-412E-3FD7BA48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48CE-F9AE-CA75-2CB8-BAD1677B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9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8986-7DF0-3698-F677-2450E12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0C39-38D7-87C6-FB4D-C0D960363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FDA76-31EA-519C-3ED6-89A92371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A063-D98A-2CB1-1B88-9D702A33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2FC9D-89F5-2444-8D96-AEEA609E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6A04-80BE-6369-4028-7D0E646E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BA96-2264-9F14-027C-7E92B6D4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F15B-55FE-6456-355A-7F342A4F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2D359-1D1F-33BC-7C6B-7FDCD349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53A20-9084-3118-357B-276EE610F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010D1-EE3F-85F0-9701-2563E4CE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F6292-74BD-2E25-4815-BDF109D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5CA20-FF69-9677-0E55-0F917F24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EE73F-885E-9E64-185D-1B4AFDD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4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C0E6-B07E-9E8D-EE4E-4F048C7B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DEDA7-8689-F7D1-1EA8-04D131DD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5D821-9C33-3BB9-363C-E7627160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9B47-351F-0AE1-2597-0307C3BB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1B21A-5383-AA84-9ECA-237AFA8D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9A957-FE91-FEED-D62C-A9B8FAB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39FF-DB4B-AA39-1C4B-FB41F337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9900-2F8C-3A74-5EF5-1823044F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D9C9-D0D3-49B0-0D11-FD41514E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FC709-9EAD-E838-DF9D-28CC2997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319B5-E786-39BD-572D-6EAE1A4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225E9-1957-289A-83CB-48C89B58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3F275-8C40-CE2F-8C05-E17D2B3E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F6AA-E7A6-24FE-004A-9765CA1A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590E6-E9C4-D1F5-A056-EFB510B39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AA1D-B260-7C83-9CA4-24FC510A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2C90C-CEC1-E3E2-713A-AC1EB097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E805B-E8F2-BE8A-C04D-743851D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D88AB-2B19-592C-BB83-2577D3F3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C3EF8-04DF-B6AE-B300-C4DB243F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D6F89-EB08-E368-2EA7-165BEA03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F0AA-CCA4-BA72-5F76-F43367AE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65C4-30DF-4D16-94A1-67AAC8F8E94B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B4F9-090F-1636-7E4B-50A7FE63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8AF8-DE70-5CD0-BA16-9365B524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05EC-FA26-4C9C-9E04-6344F6873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customXml" Target="../ink/ink2.xml"/><Relationship Id="rId12" Type="http://schemas.openxmlformats.org/officeDocument/2006/relationships/image" Target="../media/image40.png"/><Relationship Id="rId17" Type="http://schemas.openxmlformats.org/officeDocument/2006/relationships/customXml" Target="../ink/ink7.xml"/><Relationship Id="rId2" Type="http://schemas.openxmlformats.org/officeDocument/2006/relationships/image" Target="../media/image34.png"/><Relationship Id="rId16" Type="http://schemas.openxmlformats.org/officeDocument/2006/relationships/image" Target="../media/image42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39.png"/><Relationship Id="rId19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customXml" Target="../ink/ink3.xml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EE2AE-5DB9-EE0E-2E2D-CEB47400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SY Computer</a:t>
            </a:r>
          </a:p>
          <a:p>
            <a:r>
              <a:rPr lang="en-IN" sz="2000" dirty="0">
                <a:solidFill>
                  <a:srgbClr val="002060"/>
                </a:solidFill>
              </a:rPr>
              <a:t>Even 2022-23</a:t>
            </a:r>
          </a:p>
          <a:p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137A-8D8E-B4A9-A69F-558CE906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080808"/>
                </a:solidFill>
              </a:rPr>
              <a:t>Analysis of Algorithms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837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 2</a:t>
            </a:r>
            <a:r>
              <a:rPr lang="en-IN" dirty="0"/>
              <a:t>:</a:t>
            </a:r>
            <a:r>
              <a:rPr lang="en-IN" sz="2700" dirty="0"/>
              <a:t>Addition of two square Matrices of dimension </a:t>
            </a:r>
            <a:r>
              <a:rPr lang="en-IN" sz="2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n×n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6AC201-8444-6CA0-5016-CF20BC0D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13884"/>
              </p:ext>
            </p:extLst>
          </p:nvPr>
        </p:nvGraphicFramePr>
        <p:xfrm>
          <a:off x="6676105" y="1267052"/>
          <a:ext cx="2399071" cy="4709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×(</a:t>
                      </a:r>
                      <a:r>
                        <a:rPr lang="en-IN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</a:t>
                      </a:r>
                      <a:r>
                        <a:rPr lang="en-IN" sz="18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7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8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n+1+n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+n +n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endParaRPr lang="en-IN" sz="1800" kern="1200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+ 2n +1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O(n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E424EB-84BB-D03B-E533-1EF4EBA57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9823"/>
              </p:ext>
            </p:extLst>
          </p:nvPr>
        </p:nvGraphicFramePr>
        <p:xfrm>
          <a:off x="9431594" y="1267052"/>
          <a:ext cx="2399071" cy="38870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Space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a[][] =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en-IN" dirty="0"/>
                        <a:t>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b[][] =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c[][] =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76096"/>
                  </a:ext>
                </a:extLst>
              </a:tr>
              <a:tr h="381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j=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6043"/>
                  </a:ext>
                </a:extLst>
              </a:tr>
              <a:tr h="363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68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 3n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+3</a:t>
                      </a:r>
                      <a:endParaRPr lang="en-IN" sz="18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Space complexity = O(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2628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A561F-F630-A2C8-EAEA-F7922C5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1112"/>
              </p:ext>
            </p:extLst>
          </p:nvPr>
        </p:nvGraphicFramePr>
        <p:xfrm>
          <a:off x="383458" y="1654442"/>
          <a:ext cx="593622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229">
                  <a:extLst>
                    <a:ext uri="{9D8B030D-6E8A-4147-A177-3AD203B41FA5}">
                      <a16:colId xmlns:a16="http://schemas.microsoft.com/office/drawing/2014/main" val="2455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Algorithm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addMat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 (int a[][], int b[][])	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{ int c[][];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2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&lt;n;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++) 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5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   for(j=0; j&lt;n;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j++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) 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3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      c[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][j] = a[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][j] + b[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][j]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6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  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5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3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837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 3</a:t>
            </a:r>
            <a:r>
              <a:rPr lang="en-IN" dirty="0"/>
              <a:t>:</a:t>
            </a:r>
            <a:r>
              <a:rPr lang="en-IN" sz="2700" dirty="0"/>
              <a:t>Multiplication of two Matrices of dimension </a:t>
            </a:r>
            <a:r>
              <a:rPr lang="en-IN" sz="27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n×n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6AC201-8444-6CA0-5016-CF20BC0D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44898"/>
              </p:ext>
            </p:extLst>
          </p:nvPr>
        </p:nvGraphicFramePr>
        <p:xfrm>
          <a:off x="6676105" y="1267052"/>
          <a:ext cx="2399071" cy="4983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×(</a:t>
                      </a:r>
                      <a:r>
                        <a:rPr lang="en-IN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</a:t>
                      </a:r>
                      <a:r>
                        <a:rPr lang="en-IN" sz="18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7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×(</a:t>
                      </a:r>
                      <a:r>
                        <a:rPr lang="en-IN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×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8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n+1+n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+n +n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+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+1+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endParaRPr lang="en-IN" sz="1800" kern="1200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+3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+ 2n +1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O(n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E424EB-84BB-D03B-E533-1EF4EBA57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64315"/>
              </p:ext>
            </p:extLst>
          </p:nvPr>
        </p:nvGraphicFramePr>
        <p:xfrm>
          <a:off x="9431594" y="1267052"/>
          <a:ext cx="2399071" cy="42688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Space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a[][] =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 </a:t>
                      </a:r>
                      <a:r>
                        <a:rPr lang="en-IN" dirty="0"/>
                        <a:t>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b[][] =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c[][] =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76096"/>
                  </a:ext>
                </a:extLst>
              </a:tr>
              <a:tr h="381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j=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6043"/>
                  </a:ext>
                </a:extLst>
              </a:tr>
              <a:tr h="3818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k=1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21319"/>
                  </a:ext>
                </a:extLst>
              </a:tr>
              <a:tr h="363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968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 3n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+4</a:t>
                      </a:r>
                      <a:endParaRPr lang="en-IN" sz="18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Space complexity = O(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2628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A561F-F630-A2C8-EAEA-F7922C5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27344"/>
              </p:ext>
            </p:extLst>
          </p:nvPr>
        </p:nvGraphicFramePr>
        <p:xfrm>
          <a:off x="383458" y="1654442"/>
          <a:ext cx="593622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229">
                  <a:extLst>
                    <a:ext uri="{9D8B030D-6E8A-4147-A177-3AD203B41FA5}">
                      <a16:colId xmlns:a16="http://schemas.microsoft.com/office/drawing/2014/main" val="2455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Algorithm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matMul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 (int a[][], int b[][])	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{ int c[][];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2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&lt;n;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++) 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5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   for(j=0; j&lt;n;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j++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) 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3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    c[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][j] =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9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    for(k=0; k&lt;n; k++){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1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           c[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][j] = a[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][j] * b[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][j]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6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7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  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5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837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</a:t>
            </a:r>
            <a:r>
              <a:rPr lang="en-IN" dirty="0"/>
              <a:t>: </a:t>
            </a:r>
            <a:r>
              <a:rPr lang="en-IN" sz="3600" dirty="0"/>
              <a:t>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1.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6AC201-8444-6CA0-5016-CF20BC0D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7236"/>
              </p:ext>
            </p:extLst>
          </p:nvPr>
        </p:nvGraphicFramePr>
        <p:xfrm>
          <a:off x="6676105" y="1120877"/>
          <a:ext cx="2399071" cy="22465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342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600588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67449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2n+1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O(n</a:t>
                      </a:r>
                      <a:r>
                        <a:rPr lang="en-IN" sz="24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A561F-F630-A2C8-EAEA-F7922C5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74663"/>
              </p:ext>
            </p:extLst>
          </p:nvPr>
        </p:nvGraphicFramePr>
        <p:xfrm>
          <a:off x="2124996" y="1501754"/>
          <a:ext cx="3805083" cy="1484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2455126735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  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=0;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&lt;n;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++) {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52705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statements;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28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5303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541E65-DD9A-0E67-1A49-0D64A8F105E7}"/>
              </a:ext>
            </a:extLst>
          </p:cNvPr>
          <p:cNvSpPr txBox="1">
            <a:spLocks/>
          </p:cNvSpPr>
          <p:nvPr/>
        </p:nvSpPr>
        <p:spPr>
          <a:xfrm>
            <a:off x="813620" y="3854247"/>
            <a:ext cx="4677697" cy="3146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2.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82682"/>
              </p:ext>
            </p:extLst>
          </p:nvPr>
        </p:nvGraphicFramePr>
        <p:xfrm>
          <a:off x="2124995" y="4237704"/>
          <a:ext cx="3805083" cy="1484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  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&gt;n;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--) {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3026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statements;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F2C34C4-3650-F8DD-AA00-A05214D3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03876"/>
              </p:ext>
            </p:extLst>
          </p:nvPr>
        </p:nvGraphicFramePr>
        <p:xfrm>
          <a:off x="6700685" y="3856827"/>
          <a:ext cx="2399071" cy="22465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342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600588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67449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2n+1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O(n</a:t>
                      </a:r>
                      <a:r>
                        <a:rPr lang="en-IN" sz="24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7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1837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</a:t>
            </a:r>
            <a:r>
              <a:rPr lang="en-IN" dirty="0"/>
              <a:t>: </a:t>
            </a:r>
            <a:r>
              <a:rPr lang="en-IN" sz="3600" dirty="0"/>
              <a:t>loops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3.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6AC201-8444-6CA0-5016-CF20BC0D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65100"/>
              </p:ext>
            </p:extLst>
          </p:nvPr>
        </p:nvGraphicFramePr>
        <p:xfrm>
          <a:off x="6676105" y="1120877"/>
          <a:ext cx="2998837" cy="22465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98837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342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600588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n/2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67449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3n/2+1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O(n</a:t>
                      </a:r>
                      <a:r>
                        <a:rPr lang="en-IN" sz="24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A561F-F630-A2C8-EAEA-F7922C5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71878"/>
              </p:ext>
            </p:extLst>
          </p:nvPr>
        </p:nvGraphicFramePr>
        <p:xfrm>
          <a:off x="2124996" y="1501754"/>
          <a:ext cx="3805083" cy="1484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2455126735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  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=1;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&lt;n;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=i+2) {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52705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statements;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28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5303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541E65-DD9A-0E67-1A49-0D64A8F105E7}"/>
              </a:ext>
            </a:extLst>
          </p:cNvPr>
          <p:cNvSpPr txBox="1">
            <a:spLocks/>
          </p:cNvSpPr>
          <p:nvPr/>
        </p:nvSpPr>
        <p:spPr>
          <a:xfrm>
            <a:off x="813620" y="3854247"/>
            <a:ext cx="4677697" cy="3146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4</a:t>
            </a:r>
            <a:r>
              <a:rPr lang="en-IN">
                <a:latin typeface="Consolas" panose="020B0609020204030204" pitchFamily="49" charset="0"/>
              </a:rPr>
              <a:t>.</a:t>
            </a: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28099"/>
              </p:ext>
            </p:extLst>
          </p:nvPr>
        </p:nvGraphicFramePr>
        <p:xfrm>
          <a:off x="2124995" y="4237704"/>
          <a:ext cx="3805083" cy="2474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  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=0;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&lt;n;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++) {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23026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IN" sz="2400" dirty="0"/>
                        <a:t>for(j=0; j&lt;n; </a:t>
                      </a:r>
                      <a:r>
                        <a:rPr lang="en-IN" sz="2400" dirty="0" err="1"/>
                        <a:t>j++</a:t>
                      </a:r>
                      <a:r>
                        <a:rPr lang="en-IN" sz="2400" dirty="0"/>
                        <a:t>) {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5054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statements;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913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F2C34C4-3650-F8DD-AA00-A05214D3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51713"/>
              </p:ext>
            </p:extLst>
          </p:nvPr>
        </p:nvGraphicFramePr>
        <p:xfrm>
          <a:off x="6700685" y="3856827"/>
          <a:ext cx="3043083" cy="28470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3083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342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n+1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600588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à"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n(n+1)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6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40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n×n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17284"/>
                  </a:ext>
                </a:extLst>
              </a:tr>
              <a:tr h="67449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2n</a:t>
                      </a:r>
                      <a:r>
                        <a:rPr lang="en-IN" sz="24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+2n+1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f(n) = O(n</a:t>
                      </a:r>
                      <a:r>
                        <a:rPr lang="en-IN" sz="2400" kern="1200" baseline="30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16" y="365126"/>
            <a:ext cx="64880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</a:t>
            </a:r>
            <a:r>
              <a:rPr lang="en-IN" dirty="0"/>
              <a:t>: </a:t>
            </a:r>
            <a:r>
              <a:rPr lang="en-IN" sz="3600" dirty="0"/>
              <a:t>loops (By tracing)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426" y="4601497"/>
                <a:ext cx="6115664" cy="1891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IN" sz="2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1+2+3+4+…+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+1)/2</m:t>
                      </m:r>
                    </m:oMath>
                  </m:oMathPara>
                </a14:m>
                <a:endParaRPr lang="en-IN" sz="2000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IN" sz="2000" i="1" dirty="0">
                    <a:latin typeface="Cambria Math" panose="02040503050406030204" pitchFamily="18" charset="0"/>
                  </a:rPr>
                  <a:t>T(n)=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1+2+3+4+…+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0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baseline="3000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0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highlight>
                    <a:srgbClr val="FFFF00"/>
                  </a:highlight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4601497"/>
                <a:ext cx="6115664" cy="1891377"/>
              </a:xfrm>
              <a:prstGeom prst="rect">
                <a:avLst/>
              </a:prstGeom>
              <a:blipFill>
                <a:blip r:embed="rId2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29671"/>
              </p:ext>
            </p:extLst>
          </p:nvPr>
        </p:nvGraphicFramePr>
        <p:xfrm>
          <a:off x="1603886" y="1425678"/>
          <a:ext cx="3805083" cy="2474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  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=0;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&lt;n;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++) {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3026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IN" sz="2400" dirty="0"/>
                        <a:t>for(j=0; j&lt;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; </a:t>
                      </a:r>
                      <a:r>
                        <a:rPr lang="en-IN" sz="2400" dirty="0" err="1"/>
                        <a:t>j++</a:t>
                      </a:r>
                      <a:r>
                        <a:rPr lang="en-IN" sz="2400" dirty="0"/>
                        <a:t>) {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054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statements;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13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F2C34C4-3650-F8DD-AA00-A05214D3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09567"/>
              </p:ext>
            </p:extLst>
          </p:nvPr>
        </p:nvGraphicFramePr>
        <p:xfrm>
          <a:off x="7062024" y="331420"/>
          <a:ext cx="4451550" cy="61951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7638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  <a:gridCol w="1017637">
                  <a:extLst>
                    <a:ext uri="{9D8B030D-6E8A-4147-A177-3AD203B41FA5}">
                      <a16:colId xmlns:a16="http://schemas.microsoft.com/office/drawing/2014/main" val="1843671238"/>
                    </a:ext>
                  </a:extLst>
                </a:gridCol>
                <a:gridCol w="2416275">
                  <a:extLst>
                    <a:ext uri="{9D8B030D-6E8A-4147-A177-3AD203B41FA5}">
                      <a16:colId xmlns:a16="http://schemas.microsoft.com/office/drawing/2014/main" val="878004098"/>
                    </a:ext>
                  </a:extLst>
                </a:gridCol>
              </a:tblGrid>
              <a:tr h="33429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6749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917284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en-IN" sz="1800" kern="1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  <a:tr h="403123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63916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67144"/>
                  </a:ext>
                </a:extLst>
              </a:tr>
              <a:tr h="37765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en-IN" sz="1800" kern="1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07419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0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18782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05440"/>
                  </a:ext>
                </a:extLst>
              </a:tr>
              <a:tr h="353866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28066"/>
                  </a:ext>
                </a:extLst>
              </a:tr>
              <a:tr h="353866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3</a:t>
                      </a:r>
                      <a:endParaRPr lang="en-IN" sz="1800" kern="1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677374"/>
                  </a:ext>
                </a:extLst>
              </a:tr>
              <a:tr h="353866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06354"/>
                  </a:ext>
                </a:extLst>
              </a:tr>
              <a:tr h="132913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0 to n-1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0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16" y="365126"/>
            <a:ext cx="64880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 5</a:t>
            </a:r>
            <a:r>
              <a:rPr lang="en-IN" dirty="0"/>
              <a:t>: </a:t>
            </a:r>
            <a:r>
              <a:rPr lang="en-IN" sz="3600" dirty="0"/>
              <a:t>loops (By tracing)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426" y="4324867"/>
                <a:ext cx="5161935" cy="2420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IN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=1+2+3+4+…+k&gt;n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+1)/2&gt;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/2 &gt;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≅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4324867"/>
                <a:ext cx="5161935" cy="2420062"/>
              </a:xfrm>
              <a:prstGeom prst="rect">
                <a:avLst/>
              </a:prstGeom>
              <a:blipFill>
                <a:blip r:embed="rId2"/>
                <a:stretch>
                  <a:fillRect l="-20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13212"/>
              </p:ext>
            </p:extLst>
          </p:nvPr>
        </p:nvGraphicFramePr>
        <p:xfrm>
          <a:off x="1603886" y="1425678"/>
          <a:ext cx="3805083" cy="2474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p=0 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3026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2400" dirty="0"/>
                        <a:t>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=1; p&lt;=n;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/>
                        <a:t>++) { </a:t>
                      </a:r>
                      <a:r>
                        <a:rPr lang="en-IN" sz="240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N" sz="2400"/>
                        <a:t>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054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p=</a:t>
                      </a:r>
                      <a:r>
                        <a:rPr lang="en-IN" sz="2400" dirty="0" err="1">
                          <a:latin typeface="Consolas" panose="020B0609020204030204" pitchFamily="49" charset="0"/>
                        </a:rPr>
                        <a:t>p+i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;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13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F2C34C4-3650-F8DD-AA00-A05214D3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01621"/>
              </p:ext>
            </p:extLst>
          </p:nvPr>
        </p:nvGraphicFramePr>
        <p:xfrm>
          <a:off x="7062024" y="331420"/>
          <a:ext cx="4451550" cy="45471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6466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1843671238"/>
                    </a:ext>
                  </a:extLst>
                </a:gridCol>
                <a:gridCol w="1759974">
                  <a:extLst>
                    <a:ext uri="{9D8B030D-6E8A-4147-A177-3AD203B41FA5}">
                      <a16:colId xmlns:a16="http://schemas.microsoft.com/office/drawing/2014/main" val="878004098"/>
                    </a:ext>
                  </a:extLst>
                </a:gridCol>
              </a:tblGrid>
              <a:tr h="33429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0+1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917284"/>
                  </a:ext>
                </a:extLst>
              </a:tr>
              <a:tr h="46441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  <a:tr h="45329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1+2+3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6391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1+2+3+4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67144"/>
                  </a:ext>
                </a:extLst>
              </a:tr>
              <a:tr h="37765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1+2+3+4+5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07419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1+2+3+4+5+6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187821"/>
                  </a:ext>
                </a:extLst>
              </a:tr>
              <a:tr h="132913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1+2+3+4+…+k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???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0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16" y="365126"/>
            <a:ext cx="64880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</a:t>
            </a:r>
            <a:r>
              <a:rPr lang="en-IN" dirty="0"/>
              <a:t>: </a:t>
            </a:r>
            <a:r>
              <a:rPr lang="en-IN" sz="3600" dirty="0"/>
              <a:t>loops (By tracing)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846475"/>
                <a:ext cx="5161935" cy="2420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		    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&gt;=n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onsolas" panose="020B0609020204030204" pitchFamily="49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k</m:t>
                    </m:r>
                  </m:oMath>
                </a14:m>
                <a:endParaRPr lang="en-IN" baseline="30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IN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IN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6475"/>
                <a:ext cx="5161935" cy="2420062"/>
              </a:xfrm>
              <a:prstGeom prst="rect">
                <a:avLst/>
              </a:prstGeom>
              <a:blipFill>
                <a:blip r:embed="rId2"/>
                <a:stretch>
                  <a:fillRect t="-5263" b="-1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62355"/>
              </p:ext>
            </p:extLst>
          </p:nvPr>
        </p:nvGraphicFramePr>
        <p:xfrm>
          <a:off x="1603886" y="1425678"/>
          <a:ext cx="3805083" cy="197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2400" dirty="0"/>
                        <a:t>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=1;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&lt;n;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*2) {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N" sz="2400" dirty="0"/>
                        <a:t>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054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statements;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13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F2C34C4-3650-F8DD-AA00-A05214D3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2396"/>
              </p:ext>
            </p:extLst>
          </p:nvPr>
        </p:nvGraphicFramePr>
        <p:xfrm>
          <a:off x="7868269" y="1131754"/>
          <a:ext cx="3271680" cy="45471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5840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  <a:gridCol w="1635840">
                  <a:extLst>
                    <a:ext uri="{9D8B030D-6E8A-4147-A177-3AD203B41FA5}">
                      <a16:colId xmlns:a16="http://schemas.microsoft.com/office/drawing/2014/main" val="749298263"/>
                    </a:ext>
                  </a:extLst>
                </a:gridCol>
              </a:tblGrid>
              <a:tr h="33429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statements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1*2</a:t>
                      </a:r>
                      <a:r>
                        <a:rPr lang="en-IN" sz="1800" baseline="30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917284"/>
                  </a:ext>
                </a:extLst>
              </a:tr>
              <a:tr h="46441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  <a:tr h="45329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1*2*2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6391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1*2*2*2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67144"/>
                  </a:ext>
                </a:extLst>
              </a:tr>
              <a:tr h="37765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07419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187821"/>
                  </a:ext>
                </a:extLst>
              </a:tr>
              <a:tr h="132913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IN" sz="2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2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0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4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16" y="365126"/>
            <a:ext cx="64880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</a:t>
            </a:r>
            <a:r>
              <a:rPr lang="en-IN" dirty="0"/>
              <a:t>: </a:t>
            </a:r>
            <a:r>
              <a:rPr lang="en-IN" sz="3600" dirty="0"/>
              <a:t>loops (By tracing)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7.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07359"/>
              </p:ext>
            </p:extLst>
          </p:nvPr>
        </p:nvGraphicFramePr>
        <p:xfrm>
          <a:off x="1603886" y="1425678"/>
          <a:ext cx="3805083" cy="197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2400" dirty="0"/>
                        <a:t>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&gt;=1;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/2) {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N" sz="2400" dirty="0"/>
                        <a:t>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054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statements;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135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F2C34C4-3650-F8DD-AA00-A05214D3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03387"/>
              </p:ext>
            </p:extLst>
          </p:nvPr>
        </p:nvGraphicFramePr>
        <p:xfrm>
          <a:off x="7465145" y="1330706"/>
          <a:ext cx="3350337" cy="45471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50337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917284"/>
                  </a:ext>
                </a:extLst>
              </a:tr>
              <a:tr h="46441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  <a:tr h="45329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n/2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6391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n/2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67144"/>
                  </a:ext>
                </a:extLst>
              </a:tr>
              <a:tr h="3776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n/2</a:t>
                      </a:r>
                      <a:r>
                        <a:rPr lang="en-IN" sz="1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07419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187821"/>
                  </a:ext>
                </a:extLst>
              </a:tr>
              <a:tr h="132913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n/2</a:t>
                      </a:r>
                      <a:r>
                        <a:rPr lang="en-IN" sz="2800" kern="12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097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9052D62-4BCC-5C8E-7BE2-C3EE6415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846475"/>
                <a:ext cx="5161935" cy="2420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		    </a:t>
                </a:r>
                <a:r>
                  <a:rPr lang="en-IN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&lt;1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onsolas" panose="020B0609020204030204" pitchFamily="49" charset="0"/>
                  </a:rPr>
                  <a:t> 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/2</m:t>
                    </m:r>
                    <m:r>
                      <m:rPr>
                        <m:nor/>
                      </m:rPr>
                      <a:rPr lang="en-IN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k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baseline="30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IN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k</m:t>
                      </m:r>
                    </m:oMath>
                  </m:oMathPara>
                </a14:m>
                <a:endParaRPr lang="en-I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IN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IN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9052D62-4BCC-5C8E-7BE2-C3EE6415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46475"/>
                <a:ext cx="5161935" cy="2420062"/>
              </a:xfrm>
              <a:prstGeom prst="rect">
                <a:avLst/>
              </a:prstGeom>
              <a:blipFill>
                <a:blip r:embed="rId2"/>
                <a:stretch>
                  <a:fillRect t="-4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5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16" y="365126"/>
            <a:ext cx="64880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</a:t>
            </a:r>
            <a:r>
              <a:rPr lang="en-IN" dirty="0"/>
              <a:t>: </a:t>
            </a:r>
            <a:r>
              <a:rPr lang="en-IN" sz="3600" dirty="0"/>
              <a:t>loops (By tracing)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>
                <a:latin typeface="Consolas" panose="020B0609020204030204" pitchFamily="49" charset="0"/>
              </a:rPr>
              <a:t>8.</a:t>
            </a:r>
            <a:endParaRPr lang="en-IN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110" y="4237704"/>
                <a:ext cx="3782962" cy="242006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	    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&gt;=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b="0" i="0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IN" baseline="30000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k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rad>
                  </m:oMath>
                </a14:m>
                <a:endParaRPr lang="en-I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IN" b="1" i="1" dirty="0" smtClean="0">
                          <a:latin typeface="Cambria Math" panose="02040503050406030204" pitchFamily="18" charset="0"/>
                        </a:rPr>
                        <m:t>(√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2541E65-DD9A-0E67-1A49-0D64A8F1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10" y="4237704"/>
                <a:ext cx="3782962" cy="2420062"/>
              </a:xfrm>
              <a:prstGeom prst="rect">
                <a:avLst/>
              </a:prstGeom>
              <a:blipFill>
                <a:blip r:embed="rId2"/>
                <a:stretch>
                  <a:fillRect b="-2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94863"/>
              </p:ext>
            </p:extLst>
          </p:nvPr>
        </p:nvGraphicFramePr>
        <p:xfrm>
          <a:off x="1641989" y="1576384"/>
          <a:ext cx="3805083" cy="197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5083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2400" dirty="0"/>
                        <a:t>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=0;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*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&lt;n;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++) {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N" sz="2400" dirty="0"/>
                        <a:t>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054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statements;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13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6F75AA-1DBD-784C-F4D4-0872551D5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17094"/>
              </p:ext>
            </p:extLst>
          </p:nvPr>
        </p:nvGraphicFramePr>
        <p:xfrm>
          <a:off x="7533970" y="1615842"/>
          <a:ext cx="3350338" cy="37991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5169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  <a:gridCol w="1675169">
                  <a:extLst>
                    <a:ext uri="{9D8B030D-6E8A-4147-A177-3AD203B41FA5}">
                      <a16:colId xmlns:a16="http://schemas.microsoft.com/office/drawing/2014/main" val="3517135667"/>
                    </a:ext>
                  </a:extLst>
                </a:gridCol>
              </a:tblGrid>
              <a:tr h="31528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19667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statements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30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 </a:t>
                      </a:r>
                      <a:endParaRPr lang="en-IN" sz="18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917284"/>
                  </a:ext>
                </a:extLst>
              </a:tr>
              <a:tr h="400326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800" dirty="0"/>
                        <a:t> 2</a:t>
                      </a:r>
                      <a:r>
                        <a:rPr lang="en-IN" sz="1800" baseline="30000" dirty="0"/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  <a:tr h="3907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800" dirty="0"/>
                        <a:t>  3</a:t>
                      </a:r>
                      <a:r>
                        <a:rPr lang="en-IN" sz="1800" baseline="30000" dirty="0"/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63916"/>
                  </a:ext>
                </a:extLst>
              </a:tr>
              <a:tr h="37659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endParaRPr lang="en-IN" sz="1800" kern="1200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800" dirty="0"/>
                        <a:t>  4</a:t>
                      </a:r>
                      <a:r>
                        <a:rPr lang="en-IN" sz="1800" baseline="30000" dirty="0"/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67144"/>
                  </a:ext>
                </a:extLst>
              </a:tr>
              <a:tr h="325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  <a:endParaRPr lang="en-IN" sz="1800" kern="1200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1800" dirty="0"/>
                        <a:t>  5</a:t>
                      </a:r>
                      <a:r>
                        <a:rPr lang="en-IN" sz="1800" baseline="30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907419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187821"/>
                  </a:ext>
                </a:extLst>
              </a:tr>
              <a:tr h="638116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2800" dirty="0"/>
                        <a:t> </a:t>
                      </a:r>
                      <a:r>
                        <a:rPr lang="en-IN" sz="28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IN" sz="2800" baseline="30000" dirty="0"/>
                        <a:t>2</a:t>
                      </a:r>
                      <a:endParaRPr lang="en-IN" sz="280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sz="2800" kern="1200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0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9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16" y="365126"/>
            <a:ext cx="6488061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</a:t>
            </a:r>
            <a:r>
              <a:rPr lang="en-IN" dirty="0"/>
              <a:t>: </a:t>
            </a:r>
            <a:r>
              <a:rPr lang="en-IN" sz="3600" dirty="0"/>
              <a:t>loops (By tracing)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9.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8B673-CBE2-12C7-F80D-1C04E511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01980"/>
              </p:ext>
            </p:extLst>
          </p:nvPr>
        </p:nvGraphicFramePr>
        <p:xfrm>
          <a:off x="1640761" y="1564230"/>
          <a:ext cx="3875136" cy="267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5136">
                  <a:extLst>
                    <a:ext uri="{9D8B030D-6E8A-4147-A177-3AD203B41FA5}">
                      <a16:colId xmlns:a16="http://schemas.microsoft.com/office/drawing/2014/main" val="1028338161"/>
                    </a:ext>
                  </a:extLst>
                </a:gridCol>
              </a:tblGrid>
              <a:tr h="494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for(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=1;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&lt;n; 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=</a:t>
                      </a:r>
                      <a:r>
                        <a:rPr lang="en-IN" sz="2400" dirty="0" err="1"/>
                        <a:t>i</a:t>
                      </a:r>
                      <a:r>
                        <a:rPr lang="en-IN" sz="2400" dirty="0"/>
                        <a:t>*2) {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IN" sz="2400" dirty="0"/>
                        <a:t> </a:t>
                      </a:r>
                      <a:endParaRPr lang="en-IN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054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</a:t>
                      </a:r>
                      <a:r>
                        <a:rPr lang="en-IN" sz="2400" dirty="0">
                          <a:latin typeface="Consolas" panose="020B0609020204030204" pitchFamily="49" charset="0"/>
                        </a:rPr>
                        <a:t>p++;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38292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 }</a:t>
                      </a:r>
                    </a:p>
                    <a:p>
                      <a:r>
                        <a:rPr lang="en-IN" sz="2400" dirty="0"/>
                        <a:t>for(j=1;j&lt;</a:t>
                      </a:r>
                      <a:r>
                        <a:rPr lang="en-IN" sz="2400" dirty="0" err="1"/>
                        <a:t>p;j</a:t>
                      </a:r>
                      <a:r>
                        <a:rPr lang="en-IN" sz="2400" dirty="0"/>
                        <a:t>=j*2){</a:t>
                      </a:r>
                    </a:p>
                    <a:p>
                      <a:r>
                        <a:rPr lang="en-IN" sz="2400" dirty="0"/>
                        <a:t>     statements;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73883"/>
                  </a:ext>
                </a:extLst>
              </a:tr>
              <a:tr h="494918">
                <a:tc>
                  <a:txBody>
                    <a:bodyPr/>
                    <a:lstStyle/>
                    <a:p>
                      <a:r>
                        <a:rPr lang="en-IN" sz="2400" dirty="0"/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1350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81D34B2-1E29-80F3-E8E2-86CEAA2EA746}"/>
              </a:ext>
            </a:extLst>
          </p:cNvPr>
          <p:cNvSpPr/>
          <p:nvPr/>
        </p:nvSpPr>
        <p:spPr>
          <a:xfrm>
            <a:off x="4493342" y="2137852"/>
            <a:ext cx="1602658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541CD5-4687-13FC-B35B-BCF3BDA014CA}"/>
              </a:ext>
            </a:extLst>
          </p:cNvPr>
          <p:cNvSpPr/>
          <p:nvPr/>
        </p:nvSpPr>
        <p:spPr>
          <a:xfrm>
            <a:off x="4493342" y="3429000"/>
            <a:ext cx="1602658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8015AA-7985-8A4C-0B0F-DB1C5F3D84CF}"/>
              </a:ext>
            </a:extLst>
          </p:cNvPr>
          <p:cNvSpPr txBox="1">
            <a:spLocks/>
          </p:cNvSpPr>
          <p:nvPr/>
        </p:nvSpPr>
        <p:spPr>
          <a:xfrm>
            <a:off x="6476997" y="1709485"/>
            <a:ext cx="487680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p = log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n	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0392E2-43AE-57FA-39A9-A77D48A5A151}"/>
              </a:ext>
            </a:extLst>
          </p:cNvPr>
          <p:cNvSpPr txBox="1">
            <a:spLocks/>
          </p:cNvSpPr>
          <p:nvPr/>
        </p:nvSpPr>
        <p:spPr>
          <a:xfrm>
            <a:off x="6476996" y="3270421"/>
            <a:ext cx="4876803" cy="1462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T(n) = log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T(n) = log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log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n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56789-FD5A-72A5-EFDC-D3DDFC24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4E71-2252-665C-4540-A560602A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E49C-BD9C-5FA9-569F-7B91E41F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983963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Algorithm: </a:t>
            </a:r>
          </a:p>
          <a:p>
            <a:pPr marL="0" indent="0">
              <a:buNone/>
            </a:pPr>
            <a:r>
              <a:rPr lang="en-US" sz="2600" dirty="0"/>
              <a:t>An Algorithm is a finite sequence of instructions, each of which has a clear meaning and can be performed with a finite amount of effort in a finite length of time.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**We represent algorithm using a pseudo language that is a combination of the constructs of a programming language together with informal English statements.</a:t>
            </a:r>
          </a:p>
        </p:txBody>
      </p:sp>
    </p:spTree>
    <p:extLst>
      <p:ext uri="{BB962C8B-B14F-4D97-AF65-F5344CB8AC3E}">
        <p14:creationId xmlns:p14="http://schemas.microsoft.com/office/powerpoint/2010/main" val="115909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C38E8-56DE-3161-0823-3B3532BB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2238"/>
            <a:ext cx="6242525" cy="4297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Rate of Growth</a:t>
            </a:r>
            <a:endParaRPr lang="en-IN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D80F5A9-F762-DFC4-2B31-47C648345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689" y="972116"/>
                <a:ext cx="5392311" cy="4351338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en-IN" sz="7400" dirty="0"/>
                  <a:t>Rate at which the running time increases as a function of input is called Rate of Growth.</a:t>
                </a:r>
              </a:p>
              <a:p>
                <a:r>
                  <a:rPr lang="en-IN" sz="7400" dirty="0"/>
                  <a:t>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7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7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7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sz="7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7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7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en-IN" sz="7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7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+500≈</m:t>
                      </m:r>
                      <m:r>
                        <a:rPr lang="en-IN" sz="7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7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6000" baseline="300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endParaRPr lang="or-IN" sz="6000" baseline="30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IN" sz="4500" dirty="0"/>
                  <a:t> </a:t>
                </a:r>
                <a14:m>
                  <m:oMath xmlns:m="http://schemas.openxmlformats.org/officeDocument/2006/math">
                    <m:r>
                      <a:rPr lang="en-IN" sz="6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6000" baseline="30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 ,2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6000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,100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 500 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6000" dirty="0">
                        <a:latin typeface="Cambria Math" panose="02040503050406030204" pitchFamily="18" charset="0"/>
                      </a:rPr>
                      <m:t>𝑖𝑛𝑑𝑖𝑣𝑖𝑑𝑢𝑎𝑙</m:t>
                    </m:r>
                    <m:r>
                      <a:rPr lang="en-IN" sz="6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6000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6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6000" baseline="30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6000" baseline="30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h𝑖𝑔h𝑒𝑠𝑡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IN" sz="6000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syr-SY" sz="6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D80F5A9-F762-DFC4-2B31-47C648345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689" y="972116"/>
                <a:ext cx="5392311" cy="4351338"/>
              </a:xfrm>
              <a:blipFill>
                <a:blip r:embed="rId2"/>
                <a:stretch>
                  <a:fillRect l="-1469" t="-3221" r="-1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110A7D2-61EC-A104-1211-46628E1A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89" y="16537"/>
            <a:ext cx="4188315" cy="6602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3E7FF-0E70-05E3-09A6-18AD32713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76" y="3910479"/>
            <a:ext cx="435901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C38E8-56DE-3161-0823-3B3532BB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2238"/>
            <a:ext cx="10300490" cy="680628"/>
          </a:xfrm>
        </p:spPr>
        <p:txBody>
          <a:bodyPr>
            <a:normAutofit/>
          </a:bodyPr>
          <a:lstStyle/>
          <a:p>
            <a:r>
              <a:rPr lang="en-US" sz="3600" dirty="0"/>
              <a:t>Numerical Comparison of Different Algorithms</a:t>
            </a:r>
            <a:endParaRPr lang="en-IN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0D49223-C8AB-2B5D-20C1-7D2B85393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892" y="1355005"/>
            <a:ext cx="9442215" cy="4798867"/>
          </a:xfrm>
        </p:spPr>
      </p:pic>
    </p:spTree>
    <p:extLst>
      <p:ext uri="{BB962C8B-B14F-4D97-AF65-F5344CB8AC3E}">
        <p14:creationId xmlns:p14="http://schemas.microsoft.com/office/powerpoint/2010/main" val="423447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C38E8-56DE-3161-0823-3B3532BB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2238"/>
            <a:ext cx="10300490" cy="680628"/>
          </a:xfrm>
        </p:spPr>
        <p:txBody>
          <a:bodyPr>
            <a:normAutofit/>
          </a:bodyPr>
          <a:lstStyle/>
          <a:p>
            <a:r>
              <a:rPr lang="en-IN" sz="3600" dirty="0"/>
              <a:t>Asymptotic Notations: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6E53-A6EA-BE0D-AA43-81619185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60" y="1181129"/>
            <a:ext cx="9666859" cy="4879769"/>
          </a:xfrm>
        </p:spPr>
        <p:txBody>
          <a:bodyPr>
            <a:normAutofit/>
          </a:bodyPr>
          <a:lstStyle/>
          <a:p>
            <a:r>
              <a:rPr lang="en-IN" dirty="0"/>
              <a:t>Asymptotic notations have been developed for analysis of algorithms.</a:t>
            </a:r>
          </a:p>
          <a:p>
            <a:r>
              <a:rPr lang="en-IN" dirty="0"/>
              <a:t>By the word asymptotic means “for large values of n”</a:t>
            </a:r>
          </a:p>
          <a:p>
            <a:r>
              <a:rPr lang="en-US" dirty="0"/>
              <a:t>The following notations are commonly use notations in performance analysis and used to characterize the complexity of an algorithm: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Big–OH(O)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Big–OMEGA(Ω),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Big–THETA (Θ)</a:t>
            </a:r>
            <a:endParaRPr lang="en-IN" sz="2800" dirty="0"/>
          </a:p>
          <a:p>
            <a:endParaRPr lang="en-IN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7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C38E8-56DE-3161-0823-3B3532BB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2238"/>
            <a:ext cx="10300490" cy="680628"/>
          </a:xfrm>
        </p:spPr>
        <p:txBody>
          <a:bodyPr>
            <a:normAutofit/>
          </a:bodyPr>
          <a:lstStyle/>
          <a:p>
            <a:r>
              <a:rPr lang="en-IN" sz="3600" dirty="0"/>
              <a:t>Big </a:t>
            </a:r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IN" sz="3600" dirty="0"/>
              <a:t> 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56E53-A6EA-BE0D-AA43-81619185A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265104"/>
                <a:ext cx="5452531" cy="4879769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This notation gives the tight upper bound of the given function</a:t>
                </a:r>
              </a:p>
              <a:p>
                <a:r>
                  <a:rPr lang="en-IN" sz="2400" dirty="0"/>
                  <a:t>Represented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that means, at larger values of n, upper bound of </a:t>
                </a:r>
                <a:r>
                  <a:rPr lang="en-IN" i="1" dirty="0">
                    <a:latin typeface="Cambria Math" panose="02040503050406030204" pitchFamily="18" charset="0"/>
                  </a:rPr>
                  <a:t>f(n)</a:t>
                </a:r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400" dirty="0"/>
                  <a:t>Definition: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Big O notation defined as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sz="2400" dirty="0"/>
                  <a:t>there exist positive constants c and no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56E53-A6EA-BE0D-AA43-81619185A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265104"/>
                <a:ext cx="5452531" cy="4879769"/>
              </a:xfrm>
              <a:blipFill>
                <a:blip r:embed="rId2"/>
                <a:stretch>
                  <a:fillRect l="-1790" t="-1750" r="-1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F223BA9-E63F-7302-F1C5-03B5678D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6873" y="1522655"/>
            <a:ext cx="4527084" cy="38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C38E8-56DE-3161-0823-3B3532BB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2238"/>
            <a:ext cx="10300490" cy="680628"/>
          </a:xfrm>
        </p:spPr>
        <p:txBody>
          <a:bodyPr>
            <a:normAutofit/>
          </a:bodyPr>
          <a:lstStyle/>
          <a:p>
            <a:r>
              <a:rPr lang="en-IN" sz="3600" dirty="0"/>
              <a:t>Big Omega </a:t>
            </a:r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IN" sz="3600" dirty="0"/>
              <a:t> 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56E53-A6EA-BE0D-AA43-81619185A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265104"/>
                <a:ext cx="5452531" cy="4879769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This notation gives the tight lower bound of the given function</a:t>
                </a:r>
              </a:p>
              <a:p>
                <a:r>
                  <a:rPr lang="en-IN" sz="2400" dirty="0"/>
                  <a:t>Represented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that means, at larger values of n, lower bound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400" dirty="0"/>
                  <a:t>Definition: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Big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sz="2400" dirty="0"/>
                  <a:t> notation defined as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sz="2400" dirty="0"/>
                  <a:t>there exist positive constants c and no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0&lt;=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56E53-A6EA-BE0D-AA43-81619185A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265104"/>
                <a:ext cx="5452531" cy="4879769"/>
              </a:xfrm>
              <a:blipFill>
                <a:blip r:embed="rId2"/>
                <a:stretch>
                  <a:fillRect l="-1790" t="-1750" r="-1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6B0877D-9109-7726-4764-1C1BF3B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88" y="1380187"/>
            <a:ext cx="4312101" cy="40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C38E8-56DE-3161-0823-3B3532BB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2238"/>
            <a:ext cx="10300490" cy="680628"/>
          </a:xfrm>
        </p:spPr>
        <p:txBody>
          <a:bodyPr>
            <a:normAutofit/>
          </a:bodyPr>
          <a:lstStyle/>
          <a:p>
            <a:r>
              <a:rPr lang="en-IN" sz="3600" dirty="0"/>
              <a:t>Big Theta </a:t>
            </a:r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IN" sz="3600" dirty="0"/>
              <a:t>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56E53-A6EA-BE0D-AA43-81619185A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265104"/>
                <a:ext cx="5452531" cy="48797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Average running time of an algorithm is always between lower bound and upper Bound</a:t>
                </a:r>
              </a:p>
              <a:p>
                <a:r>
                  <a:rPr lang="en-IN" sz="2400" dirty="0"/>
                  <a:t>Represented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that means, at larger values of n, lower bound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sz="2400" dirty="0"/>
                  <a:t>Definition: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Big</a:t>
                </a:r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/>
                  <a:t>notation defined as </a:t>
                </a:r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sz="2400" dirty="0"/>
                  <a:t>there exist positive constants c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c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and n</a:t>
                </a:r>
                <a:r>
                  <a:rPr lang="en-US" sz="2400" baseline="-25000" dirty="0"/>
                  <a:t>o</a:t>
                </a:r>
                <a:r>
                  <a:rPr lang="en-US" sz="2400" dirty="0"/>
                  <a:t> such that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24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556E53-A6EA-BE0D-AA43-81619185A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265104"/>
                <a:ext cx="5452531" cy="4879769"/>
              </a:xfrm>
              <a:blipFill>
                <a:blip r:embed="rId2"/>
                <a:stretch>
                  <a:fillRect l="-1790" t="-2375" r="-1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C7028C-E540-FFD8-8E8C-5DA16813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96" y="1658634"/>
            <a:ext cx="4497661" cy="41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8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Properties of Asymptotic 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FC9C-8403-095F-DA7D-53F9F9DB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504" y="1817732"/>
                <a:ext cx="5380998" cy="4393982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IN" sz="2000" dirty="0"/>
                  <a:t>Transitivity: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000" dirty="0">
                    <a:solidFill>
                      <a:srgbClr val="C00000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</m:oMath>
                </a14:m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C00000"/>
                    </a:solidFill>
                  </a:rPr>
                  <a:t>	</a:t>
                </a:r>
                <a:r>
                  <a:rPr lang="en-IN" sz="20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000" dirty="0"/>
                  <a:t>	Valid for 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IN" sz="2000" dirty="0"/>
                  <a:t> and 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 </a:t>
                </a:r>
                <a:r>
                  <a:rPr lang="en-I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well.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IN" sz="2000" dirty="0"/>
                  <a:t>Reflexivity: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:r>
                  <a:rPr lang="en-I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C00000"/>
                    </a:solidFill>
                  </a:rPr>
                  <a:t>	</a:t>
                </a:r>
                <a:r>
                  <a:rPr lang="en-IN" sz="2000" dirty="0"/>
                  <a:t> Valid for 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IN" sz="2000" dirty="0"/>
                  <a:t> and 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 </a:t>
                </a:r>
                <a:r>
                  <a:rPr lang="en-I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well</a:t>
                </a:r>
                <a:r>
                  <a:rPr lang="en-I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IN" sz="2000" dirty="0"/>
                  <a:t>Symmetry: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:r>
                  <a:rPr lang="en-I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000" dirty="0">
                    <a:solidFill>
                      <a:srgbClr val="C00000"/>
                    </a:solidFill>
                  </a:rPr>
                  <a:t> , iff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000" dirty="0">
                    <a:solidFill>
                      <a:srgbClr val="C00000"/>
                    </a:solidFill>
                  </a:rPr>
                  <a:t> </a:t>
                </a:r>
                <a:endParaRPr lang="en-IN" sz="20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IN" sz="2000" dirty="0"/>
                  <a:t>Transpose Symmetry: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I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iff</m:t>
                    </m:r>
                    <m:r>
                      <a:rPr lang="en-I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FC9C-8403-095F-DA7D-53F9F9DB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504" y="1817732"/>
                <a:ext cx="5380998" cy="4393982"/>
              </a:xfrm>
              <a:blipFill>
                <a:blip r:embed="rId2"/>
                <a:stretch>
                  <a:fillRect l="-1246" t="-2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1FB6B-9D86-EDB7-438B-7731ED672651}"/>
              </a:ext>
            </a:extLst>
          </p:cNvPr>
          <p:cNvSpPr txBox="1"/>
          <p:nvPr/>
        </p:nvSpPr>
        <p:spPr>
          <a:xfrm>
            <a:off x="6524683" y="1484840"/>
            <a:ext cx="4394285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Examples:</a:t>
            </a:r>
          </a:p>
          <a:p>
            <a:r>
              <a:rPr lang="en-IN" dirty="0"/>
              <a:t>--------------</a:t>
            </a:r>
          </a:p>
          <a:p>
            <a:pPr marL="342900" indent="-342900">
              <a:buAutoNum type="arabicPeriod"/>
            </a:pPr>
            <a:r>
              <a:rPr lang="en-IN" dirty="0"/>
              <a:t>f(n) = n &amp; g(n) = n</a:t>
            </a:r>
            <a:r>
              <a:rPr lang="en-IN" baseline="30000" dirty="0"/>
              <a:t>2</a:t>
            </a:r>
            <a:r>
              <a:rPr lang="en-IN" dirty="0"/>
              <a:t> &amp; h(n)=n</a:t>
            </a:r>
            <a:r>
              <a:rPr lang="en-IN" baseline="30000" dirty="0"/>
              <a:t>3</a:t>
            </a:r>
          </a:p>
          <a:p>
            <a:r>
              <a:rPr lang="en-IN" baseline="30000" dirty="0"/>
              <a:t>	</a:t>
            </a:r>
          </a:p>
          <a:p>
            <a:r>
              <a:rPr lang="en-IN" baseline="30000" dirty="0"/>
              <a:t>	</a:t>
            </a:r>
            <a:r>
              <a:rPr lang="en-IN" dirty="0"/>
              <a:t>n = O(n</a:t>
            </a:r>
            <a:r>
              <a:rPr lang="en-IN" baseline="30000" dirty="0"/>
              <a:t>2</a:t>
            </a:r>
            <a:r>
              <a:rPr lang="en-IN" dirty="0"/>
              <a:t>) ;  n2=O(n</a:t>
            </a:r>
            <a:r>
              <a:rPr lang="en-IN" baseline="30000" dirty="0"/>
              <a:t>3</a:t>
            </a:r>
            <a:r>
              <a:rPr lang="en-IN" dirty="0"/>
              <a:t>), </a:t>
            </a:r>
          </a:p>
          <a:p>
            <a:r>
              <a:rPr lang="en-IN" dirty="0"/>
              <a:t>	then n = O(n</a:t>
            </a:r>
            <a:r>
              <a:rPr lang="en-IN" baseline="30000" dirty="0"/>
              <a:t>3</a:t>
            </a:r>
            <a:r>
              <a:rPr lang="en-IN" dirty="0"/>
              <a:t>)</a:t>
            </a:r>
          </a:p>
          <a:p>
            <a:r>
              <a:rPr lang="en-IN" dirty="0"/>
              <a:t>------------------------------------------------------------</a:t>
            </a:r>
          </a:p>
          <a:p>
            <a:endParaRPr lang="en-IN" dirty="0"/>
          </a:p>
          <a:p>
            <a:r>
              <a:rPr lang="en-IN" dirty="0"/>
              <a:t>2. f(n) = n</a:t>
            </a:r>
            <a:r>
              <a:rPr lang="en-IN" baseline="30000" dirty="0"/>
              <a:t>3 </a:t>
            </a:r>
            <a:r>
              <a:rPr lang="en-IN" dirty="0"/>
              <a:t>= O(n</a:t>
            </a:r>
            <a:r>
              <a:rPr lang="en-IN" baseline="30000" dirty="0"/>
              <a:t>3</a:t>
            </a:r>
            <a:r>
              <a:rPr lang="en-IN" dirty="0"/>
              <a:t>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IN" dirty="0"/>
              <a:t>(n</a:t>
            </a:r>
            <a:r>
              <a:rPr lang="en-IN" baseline="30000" dirty="0"/>
              <a:t>3</a:t>
            </a:r>
            <a:r>
              <a:rPr lang="en-IN" dirty="0"/>
              <a:t>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IN" dirty="0"/>
              <a:t>(n</a:t>
            </a:r>
            <a:r>
              <a:rPr lang="en-IN" baseline="30000" dirty="0"/>
              <a:t>3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------------------------------------------------------------</a:t>
            </a:r>
          </a:p>
          <a:p>
            <a:endParaRPr lang="en-IN" dirty="0"/>
          </a:p>
          <a:p>
            <a:r>
              <a:rPr lang="en-IN" dirty="0"/>
              <a:t>3. f(n) = n</a:t>
            </a:r>
            <a:r>
              <a:rPr lang="en-IN" baseline="30000" dirty="0"/>
              <a:t>2</a:t>
            </a:r>
            <a:r>
              <a:rPr lang="en-IN" dirty="0"/>
              <a:t> &amp; g(n) = n</a:t>
            </a:r>
            <a:r>
              <a:rPr lang="en-IN" baseline="30000" dirty="0"/>
              <a:t>2</a:t>
            </a:r>
          </a:p>
          <a:p>
            <a:r>
              <a:rPr lang="en-IN" dirty="0"/>
              <a:t>	then, f(n)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IN" dirty="0"/>
              <a:t>(n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  <a:p>
            <a:r>
              <a:rPr lang="en-IN" dirty="0"/>
              <a:t>------------------------------------------------------------</a:t>
            </a:r>
          </a:p>
          <a:p>
            <a:endParaRPr lang="en-IN" dirty="0"/>
          </a:p>
          <a:p>
            <a:r>
              <a:rPr lang="en-IN" dirty="0"/>
              <a:t>4. f(n) = n &amp; g(n)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IN" dirty="0"/>
              <a:t>(n</a:t>
            </a:r>
            <a:r>
              <a:rPr lang="en-IN" baseline="30000" dirty="0"/>
              <a:t>2</a:t>
            </a:r>
            <a:r>
              <a:rPr lang="en-IN" dirty="0"/>
              <a:t>)</a:t>
            </a:r>
          </a:p>
          <a:p>
            <a:r>
              <a:rPr lang="en-IN" dirty="0"/>
              <a:t>	then n = O(n</a:t>
            </a:r>
            <a:r>
              <a:rPr lang="en-IN" baseline="30000" dirty="0"/>
              <a:t>2</a:t>
            </a:r>
            <a:r>
              <a:rPr lang="en-IN" dirty="0"/>
              <a:t>) &amp;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/>
              <a:t>n</a:t>
            </a:r>
            <a:r>
              <a:rPr lang="en-IN" baseline="30000" dirty="0"/>
              <a:t>2</a:t>
            </a:r>
            <a:r>
              <a:rPr lang="en-IN" dirty="0"/>
              <a:t>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IN" dirty="0"/>
              <a:t>(n)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50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Properties of Asymptotic 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FC9C-8403-095F-DA7D-53F9F9DB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503" y="1817732"/>
                <a:ext cx="9579775" cy="43939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/>
                  <a:t>Observations: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IN" sz="2000" dirty="0"/>
                  <a:t>If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IN" sz="2000" dirty="0"/>
                  <a:t>for any constant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k&gt;0</a:t>
                </a:r>
                <a:r>
                  <a:rPr lang="en-IN" sz="2000" dirty="0"/>
                  <a:t>, then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f(n) = O(g(n))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IN" sz="2000" dirty="0"/>
                  <a:t>If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 = O(g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(n)) </a:t>
                </a:r>
                <a:r>
                  <a:rPr lang="en-IN" sz="2000" dirty="0"/>
                  <a:t>and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 = O(g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(n)), </a:t>
                </a:r>
                <a:r>
                  <a:rPr lang="en-IN" sz="2000" dirty="0"/>
                  <a:t>then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+ 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)(n) = O(max(g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(n), 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(n))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IN" sz="2000" dirty="0"/>
                  <a:t> If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 = O(g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(n)) </a:t>
                </a:r>
                <a:r>
                  <a:rPr lang="en-IN" sz="2000" dirty="0"/>
                  <a:t>and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 = O(g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(n)), </a:t>
                </a:r>
                <a:r>
                  <a:rPr lang="en-IN" sz="2000" dirty="0"/>
                  <a:t>then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 f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 = O(g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(n). g</a:t>
                </a:r>
                <a:r>
                  <a:rPr lang="en-IN" sz="2000" i="1" baseline="-25000" dirty="0">
                    <a:latin typeface="Cambria Math" panose="02040503050406030204" pitchFamily="18" charset="0"/>
                  </a:rPr>
                  <a:t>2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(n))</a:t>
                </a: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IN" sz="2000" dirty="0"/>
                  <a:t>If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f(n) = O(g(n)) </a:t>
                </a:r>
                <a:r>
                  <a:rPr lang="en-IN" sz="2000" dirty="0"/>
                  <a:t>and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f(n) = </a:t>
                </a:r>
                <a:r>
                  <a:rPr lang="el-GR" sz="2000" i="1" dirty="0">
                    <a:latin typeface="Cambria Math" panose="02040503050406030204" pitchFamily="18" charset="0"/>
                  </a:rPr>
                  <a:t>Ω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(g(n)), </a:t>
                </a:r>
                <a:r>
                  <a:rPr lang="en-IN" sz="2000" dirty="0"/>
                  <a:t>then 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f(n) = </a:t>
                </a:r>
                <a:r>
                  <a:rPr lang="el-GR" sz="2000" i="1" dirty="0">
                    <a:latin typeface="Cambria Math" panose="02040503050406030204" pitchFamily="18" charset="0"/>
                  </a:rPr>
                  <a:t>θ</a:t>
                </a:r>
                <a:r>
                  <a:rPr lang="en-IN" sz="2000" i="1" dirty="0">
                    <a:latin typeface="Cambria Math" panose="02040503050406030204" pitchFamily="18" charset="0"/>
                  </a:rPr>
                  <a:t>(g(n))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FC9C-8403-095F-DA7D-53F9F9DB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503" y="1817732"/>
                <a:ext cx="9579775" cy="4393982"/>
              </a:xfrm>
              <a:blipFill>
                <a:blip r:embed="rId2"/>
                <a:stretch>
                  <a:fillRect l="-954" t="-1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912691"/>
          </a:xfrm>
        </p:spPr>
        <p:txBody>
          <a:bodyPr>
            <a:normAutofit/>
          </a:bodyPr>
          <a:lstStyle/>
          <a:p>
            <a:r>
              <a:rPr lang="en-IN" sz="36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9" y="1234159"/>
            <a:ext cx="9346509" cy="5080694"/>
          </a:xfrm>
        </p:spPr>
        <p:txBody>
          <a:bodyPr>
            <a:normAutofit/>
          </a:bodyPr>
          <a:lstStyle/>
          <a:p>
            <a:r>
              <a:rPr lang="en-US" sz="2400" dirty="0"/>
              <a:t>Recursion is an ability of an algorithm to repeatedly call itself until a certain condition is met. </a:t>
            </a:r>
          </a:p>
          <a:p>
            <a:r>
              <a:rPr lang="en-US" sz="2400" dirty="0"/>
              <a:t>Such condition is called the </a:t>
            </a:r>
            <a:r>
              <a:rPr lang="en-US" sz="2400" dirty="0">
                <a:solidFill>
                  <a:srgbClr val="C00000"/>
                </a:solidFill>
              </a:rPr>
              <a:t>base condition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algorithm which calls itself is called a </a:t>
            </a:r>
            <a:r>
              <a:rPr lang="en-US" sz="2400" dirty="0">
                <a:solidFill>
                  <a:srgbClr val="C00000"/>
                </a:solidFill>
              </a:rPr>
              <a:t>recursive algorithm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recursive algorithms must satisfy the following two conditions: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must have the </a:t>
            </a:r>
            <a:r>
              <a:rPr lang="en-US" dirty="0">
                <a:solidFill>
                  <a:srgbClr val="C00000"/>
                </a:solidFill>
              </a:rPr>
              <a:t>base case</a:t>
            </a:r>
            <a:r>
              <a:rPr lang="en-US" dirty="0"/>
              <a:t>: The value of which algorithm does not call itself and can be evaluated without recursion.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recursive call must be to a case that eventually leads toward a base case.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21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60952"/>
            <a:ext cx="10335141" cy="48219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Recursion: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FC9C-8403-095F-DA7D-53F9F9DB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035" y="604099"/>
                <a:ext cx="10176933" cy="50806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Recurrence Relation: </a:t>
                </a:r>
              </a:p>
              <a:p>
                <a:r>
                  <a:rPr lang="en-US" sz="2400" dirty="0"/>
                  <a:t>An algorithm is said to be recursive if it can be </a:t>
                </a:r>
                <a:r>
                  <a:rPr lang="en-US" sz="2400" u="sng" dirty="0"/>
                  <a:t>defined in terms of itself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The running time of recursive algorithm is expressed by means of </a:t>
                </a:r>
                <a:r>
                  <a:rPr lang="en-US" sz="2400" u="sng" dirty="0"/>
                  <a:t>recurrence relations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A recurrence relation is an equation of inequality that describes a function in terms of its value on smaller inputs.</a:t>
                </a:r>
              </a:p>
              <a:p>
                <a:r>
                  <a:rPr lang="en-US" sz="2400" dirty="0"/>
                  <a:t>It is generally denoted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is the size of the input data of the problem. </a:t>
                </a:r>
              </a:p>
              <a:p>
                <a:r>
                  <a:rPr lang="en-US" sz="2400" dirty="0"/>
                  <a:t>The recurrence relation satisfies both the conditions of recursion, that is, it has both the base case as well as the recursive case. </a:t>
                </a:r>
              </a:p>
              <a:p>
                <a:pPr lvl="1"/>
                <a:r>
                  <a:rPr lang="en-US" dirty="0"/>
                  <a:t>The portion of the recurrence relation that </a:t>
                </a:r>
                <a:r>
                  <a:rPr lang="en-US" u="sng" dirty="0"/>
                  <a:t>does not contain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u="sng" dirty="0"/>
                  <a:t> </a:t>
                </a:r>
                <a:r>
                  <a:rPr lang="en-US" dirty="0"/>
                  <a:t>is called the base case of the recurrence relation and </a:t>
                </a:r>
              </a:p>
              <a:p>
                <a:pPr lvl="1"/>
                <a:r>
                  <a:rPr lang="en-US" dirty="0"/>
                  <a:t>The portion of the recurrence relation that </a:t>
                </a:r>
                <a:r>
                  <a:rPr lang="en-US" u="sng" dirty="0"/>
                  <a:t>contains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u="sng" dirty="0"/>
                  <a:t> </a:t>
                </a:r>
                <a:r>
                  <a:rPr lang="en-US" dirty="0"/>
                  <a:t>is called the recursive case of the recurrence relation.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FC9C-8403-095F-DA7D-53F9F9DB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035" y="604099"/>
                <a:ext cx="10176933" cy="5080694"/>
              </a:xfrm>
              <a:blipFill>
                <a:blip r:embed="rId2"/>
                <a:stretch>
                  <a:fillRect l="-959" t="-2278" r="-1078" b="-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10DE-AECA-6E43-B2B3-8F3A0B392F45}"/>
                  </a:ext>
                </a:extLst>
              </p:cNvPr>
              <p:cNvSpPr txBox="1"/>
              <p:nvPr/>
            </p:nvSpPr>
            <p:spPr>
              <a:xfrm>
                <a:off x="3468656" y="5745745"/>
                <a:ext cx="5451409" cy="91614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;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I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;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I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10DE-AECA-6E43-B2B3-8F3A0B392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656" y="5745745"/>
                <a:ext cx="545140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91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5E40-56B8-995E-6C25-0E416350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91381"/>
            <a:ext cx="10407991" cy="508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algorithm must satisfy the following criteria: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Input:</a:t>
            </a:r>
            <a:r>
              <a:rPr lang="en-US" sz="2400" dirty="0"/>
              <a:t> there are zero or more quantities, which are externally supplied; </a:t>
            </a:r>
          </a:p>
          <a:p>
            <a:r>
              <a:rPr lang="en-US" sz="2400" b="1" dirty="0"/>
              <a:t>Output:</a:t>
            </a:r>
            <a:r>
              <a:rPr lang="en-US" sz="2400" dirty="0"/>
              <a:t> at least one quantity is produced </a:t>
            </a:r>
          </a:p>
          <a:p>
            <a:r>
              <a:rPr lang="en-US" sz="2400" b="1" dirty="0"/>
              <a:t>Definiteness:</a:t>
            </a:r>
            <a:r>
              <a:rPr lang="en-US" sz="2400" dirty="0"/>
              <a:t> each instruction must be clear and unambiguous; </a:t>
            </a:r>
          </a:p>
          <a:p>
            <a:r>
              <a:rPr lang="en-US" sz="2400" b="1" dirty="0"/>
              <a:t>Finiteness:</a:t>
            </a:r>
            <a:r>
              <a:rPr lang="en-US" sz="2400" dirty="0"/>
              <a:t> if we trace out the instructions of an algorithm, then for all cases the algorithm will terminate after a finite number of steps;</a:t>
            </a:r>
          </a:p>
          <a:p>
            <a:r>
              <a:rPr lang="en-US" sz="2400" b="1" dirty="0"/>
              <a:t>Effectiveness:</a:t>
            </a:r>
            <a:r>
              <a:rPr lang="en-US" sz="2400" dirty="0"/>
              <a:t> every instruction must be sufficiently basic that it can in principle be carried out by a person using only pencil and paper. It is not enough that each operation be definite, but it must also be feasible. </a:t>
            </a:r>
            <a:endParaRPr lang="en-IN" sz="24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9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47" y="151930"/>
            <a:ext cx="10905066" cy="48129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Example: Factorial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150316-B2AC-E1A1-3BC8-61D05F2A5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517788"/>
              </p:ext>
            </p:extLst>
          </p:nvPr>
        </p:nvGraphicFramePr>
        <p:xfrm>
          <a:off x="1014060" y="1394059"/>
          <a:ext cx="4648718" cy="421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BA09271-67C9-8CA8-D860-E94C8185C40C}"/>
              </a:ext>
            </a:extLst>
          </p:cNvPr>
          <p:cNvSpPr/>
          <p:nvPr/>
        </p:nvSpPr>
        <p:spPr>
          <a:xfrm>
            <a:off x="5756084" y="5275890"/>
            <a:ext cx="924634" cy="18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FE554-3BD6-6F79-2AAC-AC32D80D6736}"/>
              </a:ext>
            </a:extLst>
          </p:cNvPr>
          <p:cNvSpPr txBox="1"/>
          <p:nvPr/>
        </p:nvSpPr>
        <p:spPr>
          <a:xfrm>
            <a:off x="6773121" y="5164364"/>
            <a:ext cx="16328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Base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D6B266-9C91-3D9B-2805-E88086F6706D}"/>
                  </a:ext>
                </a:extLst>
              </p:cNvPr>
              <p:cNvSpPr txBox="1"/>
              <p:nvPr/>
            </p:nvSpPr>
            <p:spPr>
              <a:xfrm>
                <a:off x="5437233" y="1186197"/>
                <a:ext cx="5330293" cy="28623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 =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−1)∗(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−2)∗(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−3)∗…3∗2∗1</m:t>
                      </m:r>
                    </m:oMath>
                  </m:oMathPara>
                </a14:m>
                <a:endParaRPr lang="en-IN" dirty="0"/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 =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−1)</m:t>
                      </m:r>
                    </m:oMath>
                  </m:oMathPara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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−1)∗(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−2)</m:t>
                    </m:r>
                  </m:oMath>
                </a14:m>
                <a:r>
                  <a:rPr lang="en-I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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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−2)∗(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−3)</m:t>
                    </m:r>
                  </m:oMath>
                </a14:m>
                <a:r>
                  <a:rPr lang="en-I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</m:t>
                    </m:r>
                  </m:oMath>
                </a14:m>
                <a:endParaRPr lang="en-IN" dirty="0"/>
              </a:p>
              <a:p>
                <a:r>
                  <a:rPr lang="en-IN" dirty="0"/>
                  <a:t>…</a:t>
                </a:r>
              </a:p>
              <a:p>
                <a:r>
                  <a:rPr lang="en-IN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= 3∗2</m:t>
                      </m:r>
                      <m:r>
                        <a:rPr lang="en-IN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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= 2∗1</m:t>
                      </m:r>
                      <m:r>
                        <a:rPr lang="en-IN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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IN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= 1∗0</m:t>
                      </m:r>
                      <m:r>
                        <a:rPr lang="en-IN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= 1∗1 = 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D6B266-9C91-3D9B-2805-E88086F6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33" y="1186197"/>
                <a:ext cx="5330293" cy="2862322"/>
              </a:xfrm>
              <a:prstGeom prst="rect">
                <a:avLst/>
              </a:prstGeom>
              <a:blipFill>
                <a:blip r:embed="rId7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8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/>
              <a:t>Factorial Algorithm: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17" y="1528069"/>
            <a:ext cx="5299788" cy="41971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Algorithm fact(n)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(n&lt;0) then return(“error”);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(n&lt;2) then return(1);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(n*fact(n-1);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End if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End if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End fact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A58F-54FA-5449-3C95-B199EF05A79F}"/>
                  </a:ext>
                </a:extLst>
              </p:cNvPr>
              <p:cNvSpPr txBox="1"/>
              <p:nvPr/>
            </p:nvSpPr>
            <p:spPr>
              <a:xfrm>
                <a:off x="801529" y="5822391"/>
                <a:ext cx="5294472" cy="77886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;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I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;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I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IN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A58F-54FA-5449-3C95-B199EF05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29" y="5822391"/>
                <a:ext cx="5294472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21A98-9A9A-7B78-4148-E7A3DCDA0DA8}"/>
              </a:ext>
            </a:extLst>
          </p:cNvPr>
          <p:cNvSpPr txBox="1">
            <a:spLocks/>
          </p:cNvSpPr>
          <p:nvPr/>
        </p:nvSpPr>
        <p:spPr>
          <a:xfrm>
            <a:off x="6886474" y="1528068"/>
            <a:ext cx="4032494" cy="41971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Algorithm fact(n)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(n&lt;0) then return(“error”);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 (n&lt;2) then return(1);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prod=1;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End 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End 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=n down to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do prod=prod*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end 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End fact </a:t>
            </a:r>
            <a:endParaRPr lang="en-IN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7AB25-CFF8-1ADF-1141-2CF45C2B3AED}"/>
              </a:ext>
            </a:extLst>
          </p:cNvPr>
          <p:cNvSpPr txBox="1"/>
          <p:nvPr/>
        </p:nvSpPr>
        <p:spPr>
          <a:xfrm>
            <a:off x="878153" y="992055"/>
            <a:ext cx="388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Recursive Method: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C5C-605A-FA25-CCB3-481B3CA41F55}"/>
              </a:ext>
            </a:extLst>
          </p:cNvPr>
          <p:cNvSpPr txBox="1"/>
          <p:nvPr/>
        </p:nvSpPr>
        <p:spPr>
          <a:xfrm>
            <a:off x="6814765" y="992055"/>
            <a:ext cx="388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Iterative Method:</a:t>
            </a:r>
          </a:p>
        </p:txBody>
      </p:sp>
    </p:spTree>
    <p:extLst>
      <p:ext uri="{BB962C8B-B14F-4D97-AF65-F5344CB8AC3E}">
        <p14:creationId xmlns:p14="http://schemas.microsoft.com/office/powerpoint/2010/main" val="93832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12" y="1341079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Recurrence Relation: 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3200" dirty="0"/>
              <a:t>There are various methods to solve recurrence: 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Iterative Method / Substitution Method 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Recurrence Tree 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Master Method/ Master’s Theorem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85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12" y="1341079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Recurrence Relation: 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3200" dirty="0"/>
              <a:t>There are various methods to solve recurrence: </a:t>
            </a:r>
          </a:p>
          <a:p>
            <a:pPr marL="914400" lvl="1" indent="-4572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Iterative Method / Substitution Method 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Recurrence Tree 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Master Method/ Master’s Theorem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8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12" y="1341079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Recurrence Relation: 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3200" dirty="0"/>
              <a:t>There are various methods to solve recurrence: 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Iterative Method / Substitution Method 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Recurrence Tree </a:t>
            </a:r>
          </a:p>
          <a:p>
            <a:pPr marL="914400" lvl="1" indent="-4572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Master Method/ Master’s Theorem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1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89" y="1147153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Master’s Theorem: </a:t>
            </a:r>
          </a:p>
          <a:p>
            <a:pPr lvl="1"/>
            <a:r>
              <a:rPr lang="en-IN" sz="2800" dirty="0"/>
              <a:t>Dividing Functions </a:t>
            </a:r>
          </a:p>
          <a:p>
            <a:pPr lvl="1"/>
            <a:r>
              <a:rPr lang="en-IN" sz="2800" dirty="0"/>
              <a:t>Decreasing Functions</a:t>
            </a:r>
          </a:p>
          <a:p>
            <a:pPr lvl="1"/>
            <a:endParaRPr lang="en-IN" sz="2800" b="1" dirty="0"/>
          </a:p>
          <a:p>
            <a:pPr marL="742950" indent="-742950">
              <a:buFont typeface="+mj-lt"/>
              <a:buAutoNum type="arabicPeriod"/>
            </a:pPr>
            <a:r>
              <a:rPr lang="en-IN" sz="2000" b="1" dirty="0"/>
              <a:t>D</a:t>
            </a:r>
            <a:r>
              <a:rPr lang="en-IN" sz="1800" b="1" dirty="0"/>
              <a:t>ividing functions:</a:t>
            </a:r>
          </a:p>
          <a:p>
            <a:pPr marL="0" indent="0">
              <a:buNone/>
            </a:pPr>
            <a:r>
              <a:rPr lang="en-US" sz="2000" dirty="0"/>
              <a:t>Master’s method (for Dividing Functions) provides general method for solving recurrences of the form: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7702A-964D-7454-A63D-5273585B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21" y="4101451"/>
            <a:ext cx="7342838" cy="21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56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Dividing functions:</a:t>
            </a:r>
          </a:p>
          <a:p>
            <a:pPr marL="0" indent="0">
              <a:buNone/>
            </a:pPr>
            <a:r>
              <a:rPr lang="en-US" sz="2000" dirty="0"/>
              <a:t>Master’s method (for Dividing Functions) provides general method for solving recurrences of the form: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7702A-964D-7454-A63D-5273585B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83" y="1814103"/>
            <a:ext cx="7342838" cy="216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4792B-425C-B835-3056-D0A9B0DB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2" y="4097815"/>
            <a:ext cx="4567238" cy="2521261"/>
          </a:xfrm>
          <a:prstGeom prst="rect">
            <a:avLst/>
          </a:prstGeom>
          <a:ln w="38100">
            <a:solidFill>
              <a:srgbClr val="020BF5"/>
            </a:solidFill>
          </a:ln>
        </p:spPr>
      </p:pic>
    </p:spTree>
    <p:extLst>
      <p:ext uri="{BB962C8B-B14F-4D97-AF65-F5344CB8AC3E}">
        <p14:creationId xmlns:p14="http://schemas.microsoft.com/office/powerpoint/2010/main" val="944931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Dividing functions:</a:t>
            </a:r>
          </a:p>
          <a:p>
            <a:pPr marL="0" indent="0">
              <a:buNone/>
            </a:pPr>
            <a:r>
              <a:rPr lang="en-US" sz="2000" dirty="0"/>
              <a:t>Master’s method (for Dividing Functions) provides general method for solving recurrences of the form: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7702A-964D-7454-A63D-5273585B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83" y="1814103"/>
            <a:ext cx="7342838" cy="216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37097-6E32-F561-126D-83C94A98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32" y="4043439"/>
            <a:ext cx="7853363" cy="22714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891F02-8816-3C2E-2D3F-BB75B7FADE02}"/>
              </a:ext>
            </a:extLst>
          </p:cNvPr>
          <p:cNvSpPr/>
          <p:nvPr/>
        </p:nvSpPr>
        <p:spPr>
          <a:xfrm>
            <a:off x="2039831" y="4142791"/>
            <a:ext cx="7995077" cy="2172061"/>
          </a:xfrm>
          <a:prstGeom prst="rect">
            <a:avLst/>
          </a:prstGeom>
          <a:noFill/>
          <a:ln w="38100">
            <a:solidFill>
              <a:srgbClr val="020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97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Dividing functions:</a:t>
            </a:r>
          </a:p>
          <a:p>
            <a:pPr marL="0" indent="0">
              <a:buNone/>
            </a:pPr>
            <a:r>
              <a:rPr lang="en-US" sz="2000" dirty="0"/>
              <a:t>Master’s method (for Dividing Functions) provides general method for solving recurrences of the form: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8EED0-261F-A95C-CE73-B5EA556F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961181"/>
            <a:ext cx="6534150" cy="1284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2903ED-FBDC-9D10-1CB9-C6F280EC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531513"/>
            <a:ext cx="4979070" cy="10699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3E99B7-5B2D-3084-96B2-0E174594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693" y="4968831"/>
            <a:ext cx="8924925" cy="7636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316535-B4A1-4AC1-BFA2-A2F27CC662AF}"/>
              </a:ext>
            </a:extLst>
          </p:cNvPr>
          <p:cNvSpPr/>
          <p:nvPr/>
        </p:nvSpPr>
        <p:spPr>
          <a:xfrm>
            <a:off x="6496050" y="2514600"/>
            <a:ext cx="2324100" cy="8118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058702-C6C2-9914-20E6-A9BFA89EE681}"/>
              </a:ext>
            </a:extLst>
          </p:cNvPr>
          <p:cNvSpPr/>
          <p:nvPr/>
        </p:nvSpPr>
        <p:spPr>
          <a:xfrm>
            <a:off x="1727343" y="1867302"/>
            <a:ext cx="8924925" cy="4057650"/>
          </a:xfrm>
          <a:prstGeom prst="rect">
            <a:avLst/>
          </a:prstGeom>
          <a:noFill/>
          <a:ln w="38100">
            <a:solidFill>
              <a:srgbClr val="020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296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Dividing functions:</a:t>
            </a:r>
          </a:p>
          <a:p>
            <a:pPr marL="0" indent="0">
              <a:buNone/>
            </a:pPr>
            <a:r>
              <a:rPr lang="en-US" sz="2000" dirty="0"/>
              <a:t>Master’s method (for Dividing Functions) provides general method for solving recurrences of the form: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8EED0-261F-A95C-CE73-B5EA556F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961181"/>
            <a:ext cx="6534150" cy="12847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316535-B4A1-4AC1-BFA2-A2F27CC662AF}"/>
              </a:ext>
            </a:extLst>
          </p:cNvPr>
          <p:cNvSpPr/>
          <p:nvPr/>
        </p:nvSpPr>
        <p:spPr>
          <a:xfrm>
            <a:off x="6496050" y="2514600"/>
            <a:ext cx="2324100" cy="8118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F3E35-C1DC-197D-E800-C220E951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3429000"/>
            <a:ext cx="7067550" cy="1029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3F818-847C-AA3E-CB74-70EB1239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046" y="4941428"/>
            <a:ext cx="9618008" cy="8448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AA0403-D85E-9EBD-24F7-AC6AC9CE77C6}"/>
              </a:ext>
            </a:extLst>
          </p:cNvPr>
          <p:cNvSpPr/>
          <p:nvPr/>
        </p:nvSpPr>
        <p:spPr>
          <a:xfrm>
            <a:off x="1687045" y="1834122"/>
            <a:ext cx="9503948" cy="4057650"/>
          </a:xfrm>
          <a:prstGeom prst="rect">
            <a:avLst/>
          </a:prstGeom>
          <a:noFill/>
          <a:ln w="38100">
            <a:solidFill>
              <a:srgbClr val="020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A454-6921-5945-98C0-3FF0F63B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99" y="292237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5122-A229-44AE-CC91-02D158EF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75139" cy="4393982"/>
          </a:xfrm>
        </p:spPr>
        <p:txBody>
          <a:bodyPr>
            <a:normAutofit/>
          </a:bodyPr>
          <a:lstStyle/>
          <a:p>
            <a:r>
              <a:rPr lang="en-US" sz="2400" dirty="0"/>
              <a:t>The performance of a program is the amount of computer memory and time needed to run a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Time Complexity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Space Complexity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r>
              <a:rPr lang="en-US" sz="2400" dirty="0"/>
              <a:t>How to compare Algorithms?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Execution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Number of statements executed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Running time Analysis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Dividing functions:</a:t>
            </a:r>
          </a:p>
          <a:p>
            <a:pPr marL="0" indent="0">
              <a:buNone/>
            </a:pPr>
            <a:r>
              <a:rPr lang="en-US" sz="2000" dirty="0"/>
              <a:t>Master’s method (for Dividing Functions) provides general method for solving recurrences of the form: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8EED0-261F-A95C-CE73-B5EA556F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961181"/>
            <a:ext cx="6534150" cy="12847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316535-B4A1-4AC1-BFA2-A2F27CC662AF}"/>
              </a:ext>
            </a:extLst>
          </p:cNvPr>
          <p:cNvSpPr/>
          <p:nvPr/>
        </p:nvSpPr>
        <p:spPr>
          <a:xfrm>
            <a:off x="6496050" y="2514600"/>
            <a:ext cx="2324100" cy="8118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948D0-823E-3AD3-9C16-BC4CC427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75" y="3573213"/>
            <a:ext cx="7387967" cy="2497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DEDF55-F5DB-CA52-C5F6-E77AD840D261}"/>
              </a:ext>
            </a:extLst>
          </p:cNvPr>
          <p:cNvSpPr/>
          <p:nvPr/>
        </p:nvSpPr>
        <p:spPr>
          <a:xfrm>
            <a:off x="2376808" y="1867302"/>
            <a:ext cx="7658100" cy="4057650"/>
          </a:xfrm>
          <a:prstGeom prst="rect">
            <a:avLst/>
          </a:prstGeom>
          <a:noFill/>
          <a:ln w="38100">
            <a:solidFill>
              <a:srgbClr val="020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92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Dividing functions:</a:t>
            </a:r>
          </a:p>
          <a:p>
            <a:pPr marL="0" indent="0">
              <a:buNone/>
            </a:pPr>
            <a:r>
              <a:rPr lang="en-US" sz="2000" dirty="0"/>
              <a:t>Master’s method (for Dividing Functions) provides general method for solving recurrences of the form:</a:t>
            </a: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25B73-62AC-792D-4D50-BBE00065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19" y="1756622"/>
            <a:ext cx="7585165" cy="46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89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IN" sz="4000" dirty="0"/>
              <a:t>Master’s Theorem: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1.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Exercise:</a:t>
            </a: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4B95B-4E04-1F33-B19A-7B0A42FA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82" y="3045875"/>
            <a:ext cx="6191250" cy="3216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ACDF3-AFDD-9E2E-1A51-86F6A13E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17" y="1150868"/>
            <a:ext cx="51339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26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75F2C-F58F-B02C-331A-4DB67253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481290"/>
          </a:xfrm>
        </p:spPr>
        <p:txBody>
          <a:bodyPr>
            <a:noAutofit/>
          </a:bodyPr>
          <a:lstStyle/>
          <a:p>
            <a:r>
              <a:rPr lang="en-US" sz="4000" dirty="0"/>
              <a:t>Master’s Theorem (for Decreasing Function)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FC9C-8403-095F-DA7D-53F9F9DB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5" y="825074"/>
            <a:ext cx="10176933" cy="50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T(n) be a function defined on positive 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for some constants c, a&gt;0, b&gt;0, k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where ,                                then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41FC3-BF5A-8E10-26C3-C9D7E9EA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77" y="1853013"/>
            <a:ext cx="80962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610D33-35A9-15FF-1F23-B7BDFD6B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4390602"/>
            <a:ext cx="2457450" cy="638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DE8015-B963-1190-790D-48BBEE62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28" y="3553248"/>
            <a:ext cx="4722034" cy="3304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9489AB-B3B3-490D-3890-67A0A5F09B7A}"/>
                  </a:ext>
                </a:extLst>
              </p14:cNvPr>
              <p14:cNvContentPartPr/>
              <p14:nvPr/>
            </p14:nvContentPartPr>
            <p14:xfrm>
              <a:off x="7448220" y="648628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9489AB-B3B3-490D-3890-67A0A5F09B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39220" y="64772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4928E9-E394-1847-F26A-8F6A6EF0C71B}"/>
                  </a:ext>
                </a:extLst>
              </p14:cNvPr>
              <p14:cNvContentPartPr/>
              <p14:nvPr/>
            </p14:nvContentPartPr>
            <p14:xfrm>
              <a:off x="7300620" y="6389805"/>
              <a:ext cx="469080" cy="153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4928E9-E394-1847-F26A-8F6A6EF0C7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1980" y="6380805"/>
                <a:ext cx="4867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EB0E8F-5474-FB5D-B5E8-C739DBEFA542}"/>
                  </a:ext>
                </a:extLst>
              </p14:cNvPr>
              <p14:cNvContentPartPr/>
              <p14:nvPr/>
            </p14:nvContentPartPr>
            <p14:xfrm>
              <a:off x="8824140" y="5996685"/>
              <a:ext cx="1547640" cy="585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EB0E8F-5474-FB5D-B5E8-C739DBEFA5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500" y="5987685"/>
                <a:ext cx="15652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0A9E76-4DB0-A7EA-D516-B75CF6E282B0}"/>
                  </a:ext>
                </a:extLst>
              </p14:cNvPr>
              <p14:cNvContentPartPr/>
              <p14:nvPr/>
            </p14:nvContentPartPr>
            <p14:xfrm>
              <a:off x="8468100" y="4711845"/>
              <a:ext cx="1871280" cy="481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0A9E76-4DB0-A7EA-D516-B75CF6E282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9460" y="4702845"/>
                <a:ext cx="18889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BFD436-7386-C7FF-27EE-B647A73AF5C0}"/>
                  </a:ext>
                </a:extLst>
              </p14:cNvPr>
              <p14:cNvContentPartPr/>
              <p14:nvPr/>
            </p14:nvContentPartPr>
            <p14:xfrm>
              <a:off x="8789360" y="6389360"/>
              <a:ext cx="55080" cy="74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BFD436-7386-C7FF-27EE-B647A73AF5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80720" y="6380720"/>
                <a:ext cx="727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9001C6A-4C38-D12B-E4E1-B780957CEE5C}"/>
              </a:ext>
            </a:extLst>
          </p:cNvPr>
          <p:cNvGrpSpPr/>
          <p:nvPr/>
        </p:nvGrpSpPr>
        <p:grpSpPr>
          <a:xfrm>
            <a:off x="7795980" y="6196125"/>
            <a:ext cx="1233720" cy="290520"/>
            <a:chOff x="7795980" y="6196125"/>
            <a:chExt cx="123372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0B735E-6E66-1D2A-37C7-A20916CFB6E5}"/>
                    </a:ext>
                  </a:extLst>
                </p14:cNvPr>
                <p14:cNvContentPartPr/>
                <p14:nvPr/>
              </p14:nvContentPartPr>
              <p14:xfrm>
                <a:off x="7795980" y="6196125"/>
                <a:ext cx="947160" cy="27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0B735E-6E66-1D2A-37C7-A20916CFB6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86980" y="6187485"/>
                  <a:ext cx="964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9105E0-45C2-7FB2-F9D9-2C47F98362AA}"/>
                    </a:ext>
                  </a:extLst>
                </p14:cNvPr>
                <p14:cNvContentPartPr/>
                <p14:nvPr/>
              </p14:nvContentPartPr>
              <p14:xfrm>
                <a:off x="9029340" y="6486285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9105E0-45C2-7FB2-F9D9-2C47F98362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20700" y="64772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1DA084-8745-9438-9574-927ABBDE628A}"/>
                    </a:ext>
                  </a:extLst>
                </p14:cNvPr>
                <p14:cNvContentPartPr/>
                <p14:nvPr/>
              </p14:nvContentPartPr>
              <p14:xfrm>
                <a:off x="8679200" y="6396560"/>
                <a:ext cx="64440" cy="8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1DA084-8745-9438-9574-927ABBDE62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70200" y="6387560"/>
                  <a:ext cx="8208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720505B-C2B0-A50F-A02F-1F34CBC82D44}"/>
                  </a:ext>
                </a:extLst>
              </p14:cNvPr>
              <p14:cNvContentPartPr/>
              <p14:nvPr/>
            </p14:nvContentPartPr>
            <p14:xfrm>
              <a:off x="7821320" y="6335360"/>
              <a:ext cx="160200" cy="163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720505B-C2B0-A50F-A02F-1F34CBC82D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12320" y="6326360"/>
                <a:ext cx="17784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EBA44D9-A6F8-A10A-6DFA-25B8A23CF686}"/>
              </a:ext>
            </a:extLst>
          </p:cNvPr>
          <p:cNvSpPr/>
          <p:nvPr/>
        </p:nvSpPr>
        <p:spPr>
          <a:xfrm>
            <a:off x="5049520" y="2103120"/>
            <a:ext cx="1381760" cy="62992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A454-6921-5945-98C0-3FF0F63B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5122-A229-44AE-CC91-02D158EF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7515"/>
            <a:ext cx="103489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time needed by an algorithm expressed as a function of the size of a problem is called the time complexity of the algorithm. </a:t>
            </a:r>
          </a:p>
          <a:p>
            <a:pPr marL="0" indent="0">
              <a:buNone/>
            </a:pPr>
            <a:r>
              <a:rPr lang="en-US" dirty="0"/>
              <a:t>The time complexity of a program is the amount of computer time it needs to run to completion. </a:t>
            </a:r>
          </a:p>
          <a:p>
            <a:pPr marL="0" indent="0">
              <a:buNone/>
            </a:pPr>
            <a:r>
              <a:rPr lang="en-US" dirty="0"/>
              <a:t>Time Complexity is mainly of 3 Types: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Case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Worst Case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Case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A454-6921-5945-98C0-3FF0F63B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5122-A229-44AE-CC91-02D158EF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45815"/>
            <a:ext cx="10646094" cy="49690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space complexity of a program is the amount of memory it needs to run to completion. The space need by a program has the following components: </a:t>
            </a:r>
          </a:p>
          <a:p>
            <a:r>
              <a:rPr lang="en-IN" sz="2800" u="sng" dirty="0"/>
              <a:t>Instruction space</a:t>
            </a:r>
            <a:r>
              <a:rPr lang="en-IN" sz="2800" dirty="0"/>
              <a:t>: </a:t>
            </a:r>
            <a:r>
              <a:rPr lang="en-US" dirty="0"/>
              <a:t>Instruction space is the space needed to store the compiled version of the program instructions.</a:t>
            </a:r>
            <a:endParaRPr lang="en-US" sz="2800" dirty="0"/>
          </a:p>
          <a:p>
            <a:r>
              <a:rPr lang="en-IN" sz="2800" u="sng" dirty="0"/>
              <a:t>Data space</a:t>
            </a:r>
            <a:r>
              <a:rPr lang="en-IN" sz="2800" dirty="0"/>
              <a:t>: </a:t>
            </a:r>
            <a:r>
              <a:rPr lang="en-US" dirty="0"/>
              <a:t>Data space is the space needed to store all constant and variable values.</a:t>
            </a:r>
          </a:p>
          <a:p>
            <a:r>
              <a:rPr lang="en-IN" sz="2800" u="sng" dirty="0"/>
              <a:t>Environment stack space</a:t>
            </a:r>
            <a:r>
              <a:rPr lang="en-IN" sz="2800" dirty="0"/>
              <a:t>: </a:t>
            </a:r>
            <a:r>
              <a:rPr lang="en-US" sz="2800" dirty="0"/>
              <a:t>used to save information needed to resume execution of partially completed functions.</a:t>
            </a:r>
          </a:p>
          <a:p>
            <a:r>
              <a:rPr lang="en-US" sz="2800" dirty="0"/>
              <a:t>The space requirement S(</a:t>
            </a:r>
            <a:r>
              <a:rPr lang="en-US" dirty="0"/>
              <a:t>P</a:t>
            </a:r>
            <a:r>
              <a:rPr lang="en-US" sz="2800" dirty="0"/>
              <a:t>) of any algorithm P may therefore be written as,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S(P) = c+ </a:t>
            </a:r>
            <a:r>
              <a:rPr lang="en-US" sz="2800" dirty="0" err="1"/>
              <a:t>S</a:t>
            </a:r>
            <a:r>
              <a:rPr lang="en-US" sz="2800" baseline="-25000" dirty="0" err="1"/>
              <a:t>p</a:t>
            </a:r>
            <a:r>
              <a:rPr lang="en-US" sz="2800" dirty="0"/>
              <a:t>(Instance characteristics) </a:t>
            </a:r>
          </a:p>
          <a:p>
            <a:pPr marL="0" indent="0">
              <a:buNone/>
            </a:pPr>
            <a:r>
              <a:rPr lang="en-US" dirty="0"/>
              <a:t>       w</a:t>
            </a:r>
            <a:r>
              <a:rPr lang="en-US" sz="2800" dirty="0"/>
              <a:t>here </a:t>
            </a:r>
            <a:r>
              <a:rPr lang="en-US" dirty="0"/>
              <a:t>“</a:t>
            </a:r>
            <a:r>
              <a:rPr lang="en-US" sz="2800" dirty="0"/>
              <a:t>c” is a constant.</a:t>
            </a:r>
            <a:endParaRPr lang="en-IN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A454-6921-5945-98C0-3FF0F63B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Complexity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5122-A229-44AE-CC91-02D158EF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48863"/>
            <a:ext cx="10646094" cy="4465989"/>
          </a:xfrm>
        </p:spPr>
        <p:txBody>
          <a:bodyPr>
            <a:normAutofit/>
          </a:bodyPr>
          <a:lstStyle/>
          <a:p>
            <a:r>
              <a:rPr lang="en-US" sz="2800" dirty="0"/>
              <a:t>The complexity of an algorithm M is the function f(n) which gives the running time and/or storage space requirement of the algorithm in terms of the size </a:t>
            </a:r>
            <a:r>
              <a:rPr lang="en-US" dirty="0"/>
              <a:t>“</a:t>
            </a:r>
            <a:r>
              <a:rPr lang="en-US" sz="2800" dirty="0"/>
              <a:t>n” of the input data. </a:t>
            </a:r>
          </a:p>
          <a:p>
            <a:endParaRPr lang="en-US" dirty="0"/>
          </a:p>
          <a:p>
            <a:r>
              <a:rPr lang="en-US" sz="2800" dirty="0"/>
              <a:t>Approaches to calculate Time/Space Complexity: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Frequency count/Step count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Asymptotic Notations – (Order of)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4000" dirty="0"/>
              <a:t>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6A454-6921-5945-98C0-3FF0F63B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Frequency count/Step count Method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5122-A229-44AE-CC91-02D158EF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65273"/>
            <a:ext cx="10646094" cy="5124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u="sng" dirty="0"/>
              <a:t>Rules:</a:t>
            </a:r>
          </a:p>
          <a:p>
            <a:pPr marL="742950" indent="-742950">
              <a:buAutoNum type="arabicPeriod"/>
            </a:pPr>
            <a:r>
              <a:rPr lang="en-IN" dirty="0"/>
              <a:t>For comments, declaration</a:t>
            </a:r>
          </a:p>
          <a:p>
            <a:pPr marL="457200" lvl="1" indent="0">
              <a:buNone/>
            </a:pPr>
            <a:r>
              <a:rPr lang="en-IN" sz="2800" dirty="0"/>
              <a:t>	count = 0</a:t>
            </a:r>
          </a:p>
          <a:p>
            <a:pPr marL="514350" indent="-514350">
              <a:buAutoNum type="arabicPeriod" startAt="2"/>
            </a:pPr>
            <a:r>
              <a:rPr lang="en-IN" dirty="0"/>
              <a:t>return and assignment statement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sz="2800" dirty="0"/>
              <a:t>count = 1</a:t>
            </a:r>
          </a:p>
          <a:p>
            <a:pPr marL="514350" indent="-514350">
              <a:buAutoNum type="arabicPeriod" startAt="2"/>
            </a:pPr>
            <a:r>
              <a:rPr lang="en-IN" dirty="0"/>
              <a:t>Ignore lower order exponents when higher order exponents are present</a:t>
            </a:r>
          </a:p>
          <a:p>
            <a:pPr marL="0" indent="0">
              <a:buNone/>
            </a:pPr>
            <a:r>
              <a:rPr lang="en-IN" dirty="0"/>
              <a:t>	Ex. Complexity of following algo is as follows:</a:t>
            </a:r>
          </a:p>
          <a:p>
            <a:pPr marL="0" indent="0">
              <a:buNone/>
            </a:pPr>
            <a:r>
              <a:rPr lang="en-IN" dirty="0"/>
              <a:t>		f(n) = 6n</a:t>
            </a:r>
            <a:r>
              <a:rPr lang="en-IN" baseline="30000" dirty="0"/>
              <a:t>3</a:t>
            </a:r>
            <a:r>
              <a:rPr lang="en-IN" dirty="0"/>
              <a:t> + 10n</a:t>
            </a:r>
            <a:r>
              <a:rPr lang="en-IN" baseline="30000" dirty="0"/>
              <a:t>2</a:t>
            </a:r>
            <a:r>
              <a:rPr lang="en-IN" dirty="0"/>
              <a:t> + 15n + 3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⟹ </a:t>
            </a:r>
            <a:r>
              <a:rPr lang="en-IN" dirty="0"/>
              <a:t>6n</a:t>
            </a:r>
            <a:r>
              <a:rPr lang="en-IN" baseline="30000" dirty="0"/>
              <a:t>3</a:t>
            </a:r>
            <a:endParaRPr lang="en-IN" dirty="0"/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Ignore constant multipliers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/>
              <a:t>6n</a:t>
            </a:r>
            <a:r>
              <a:rPr lang="en-IN" baseline="30000" dirty="0"/>
              <a:t>3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⟹ </a:t>
            </a:r>
            <a:r>
              <a:rPr lang="en-IN" dirty="0"/>
              <a:t>n</a:t>
            </a:r>
            <a:r>
              <a:rPr lang="en-IN" baseline="30000" dirty="0"/>
              <a:t>3</a:t>
            </a:r>
          </a:p>
          <a:p>
            <a:pPr marL="0" indent="0">
              <a:buNone/>
            </a:pPr>
            <a:r>
              <a:rPr lang="en-IN" baseline="30000" dirty="0"/>
              <a:t>	</a:t>
            </a:r>
            <a:r>
              <a:rPr lang="en-IN" dirty="0"/>
              <a:t>f(n) = O(n</a:t>
            </a:r>
            <a:r>
              <a:rPr lang="en-IN" baseline="30000" dirty="0"/>
              <a:t>3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396-FFBA-8FAD-965E-C6EF290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246806" cy="52961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Example 1</a:t>
            </a:r>
            <a:r>
              <a:rPr lang="en-IN" dirty="0"/>
              <a:t>:</a:t>
            </a:r>
            <a:r>
              <a:rPr lang="en-IN" sz="2700" dirty="0"/>
              <a:t>sum of n values of an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1D63-D968-DDC5-9063-C4202D31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9"/>
            <a:ext cx="4677697" cy="314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6AC201-8444-6CA0-5016-CF20BC0D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91545"/>
              </p:ext>
            </p:extLst>
          </p:nvPr>
        </p:nvGraphicFramePr>
        <p:xfrm>
          <a:off x="5515897" y="983227"/>
          <a:ext cx="2399071" cy="3881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ingdings" panose="05000000000000000000" pitchFamily="2" charset="2"/>
                        </a:rPr>
                        <a:t>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ingdings" panose="05000000000000000000" pitchFamily="2" charset="2"/>
                        </a:rPr>
                        <a:t> n+1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ym typeface="Wingdings" panose="05000000000000000000" pitchFamily="2" charset="2"/>
                        </a:rPr>
                        <a:t> 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7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à"/>
                      </a:pPr>
                      <a:r>
                        <a:rPr lang="en-IN" dirty="0">
                          <a:sym typeface="Wingdings" panose="05000000000000000000" pitchFamily="2" charset="2"/>
                        </a:rPr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r>
                        <a:rPr lang="en-IN" dirty="0">
                          <a:sym typeface="Wingdings" panose="05000000000000000000" pitchFamily="2" charset="2"/>
                        </a:rPr>
                        <a:t>2n+3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è"/>
                      </a:pPr>
                      <a:endParaRPr lang="en-IN" dirty="0"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highlight>
                            <a:srgbClr val="FFFF00"/>
                          </a:highlight>
                          <a:sym typeface="Wingdings" panose="05000000000000000000" pitchFamily="2" charset="2"/>
                        </a:rPr>
                        <a:t>f(n) =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283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E424EB-84BB-D03B-E533-1EF4EBA57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65345"/>
              </p:ext>
            </p:extLst>
          </p:nvPr>
        </p:nvGraphicFramePr>
        <p:xfrm>
          <a:off x="8391833" y="993059"/>
          <a:ext cx="2399071" cy="3962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55678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Space 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a[] = n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8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1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i= 1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76096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n+3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Space complexity =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7604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A561F-F630-A2C8-EAEA-F7922C53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88676"/>
              </p:ext>
            </p:extLst>
          </p:nvPr>
        </p:nvGraphicFramePr>
        <p:xfrm>
          <a:off x="924232" y="1358762"/>
          <a:ext cx="411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455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Algorithm sum (int a[], int n	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5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s =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2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=0;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&lt;n; 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5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  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3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    s=s + a[</a:t>
                      </a:r>
                      <a:r>
                        <a:rPr lang="en-IN" sz="1800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];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6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  }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5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  return s;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5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05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3379</Words>
  <Application>Microsoft Office PowerPoint</Application>
  <PresentationFormat>Widescreen</PresentationFormat>
  <Paragraphs>568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Symbol</vt:lpstr>
      <vt:lpstr>Wingdings</vt:lpstr>
      <vt:lpstr>Office Theme</vt:lpstr>
      <vt:lpstr>Analysis of Algorithms</vt:lpstr>
      <vt:lpstr>Introduction</vt:lpstr>
      <vt:lpstr>PowerPoint Presentation</vt:lpstr>
      <vt:lpstr>Performance Analysis</vt:lpstr>
      <vt:lpstr>Time Complexity</vt:lpstr>
      <vt:lpstr>Space Complexity</vt:lpstr>
      <vt:lpstr>Complexity of Algorithms</vt:lpstr>
      <vt:lpstr>Frequency count/Step count Method</vt:lpstr>
      <vt:lpstr>Example 1:sum of n values of an array</vt:lpstr>
      <vt:lpstr>Example 2:Addition of two square Matrices of dimension n×n</vt:lpstr>
      <vt:lpstr>Example 3:Multiplication of two Matrices of dimension n×n</vt:lpstr>
      <vt:lpstr>Example: loops</vt:lpstr>
      <vt:lpstr>Example: loops</vt:lpstr>
      <vt:lpstr>Example: loops (By tracing)</vt:lpstr>
      <vt:lpstr>Example 5: loops (By tracing)</vt:lpstr>
      <vt:lpstr>Example: loops (By tracing)</vt:lpstr>
      <vt:lpstr>Example: loops (By tracing)</vt:lpstr>
      <vt:lpstr>Example: loops (By tracing)</vt:lpstr>
      <vt:lpstr>Example: loops (By tracing)</vt:lpstr>
      <vt:lpstr>Rate of Growth</vt:lpstr>
      <vt:lpstr>Numerical Comparison of Different Algorithms</vt:lpstr>
      <vt:lpstr>Asymptotic Notations:</vt:lpstr>
      <vt:lpstr>Big O notation:</vt:lpstr>
      <vt:lpstr>Big Omega (Ω) notation:</vt:lpstr>
      <vt:lpstr>Big Theta (θ) Notation:</vt:lpstr>
      <vt:lpstr>Properties of Asymptotic Notations:</vt:lpstr>
      <vt:lpstr>Properties of Asymptotic Notations:</vt:lpstr>
      <vt:lpstr>Recursion:</vt:lpstr>
      <vt:lpstr>Recursion:</vt:lpstr>
      <vt:lpstr>Example: Factorial</vt:lpstr>
      <vt:lpstr>Factorial Algorithm:</vt:lpstr>
      <vt:lpstr>Recursion:</vt:lpstr>
      <vt:lpstr>Recursion:</vt:lpstr>
      <vt:lpstr>Recursion:</vt:lpstr>
      <vt:lpstr>Recursion:</vt:lpstr>
      <vt:lpstr>Recursion:</vt:lpstr>
      <vt:lpstr>Recursion:</vt:lpstr>
      <vt:lpstr>Recursion:</vt:lpstr>
      <vt:lpstr>Recursion:</vt:lpstr>
      <vt:lpstr>Recursion:</vt:lpstr>
      <vt:lpstr>Recursion:</vt:lpstr>
      <vt:lpstr>Master’s Theorem:</vt:lpstr>
      <vt:lpstr>Master’s Theorem (for Decreasing Function)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Gopal Sonune</dc:creator>
  <cp:lastModifiedBy>Gopal Sonune</cp:lastModifiedBy>
  <cp:revision>28</cp:revision>
  <dcterms:created xsi:type="dcterms:W3CDTF">2023-01-17T05:18:28Z</dcterms:created>
  <dcterms:modified xsi:type="dcterms:W3CDTF">2023-02-06T19:08:20Z</dcterms:modified>
</cp:coreProperties>
</file>