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2EE9-6698-0447-9097-91E195A3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projet-2048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4B93C-1440-3149-A367-49C6B1604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Ranaivo-Harisoa Mitia</a:t>
            </a:r>
          </a:p>
        </p:txBody>
      </p:sp>
    </p:spTree>
    <p:extLst>
      <p:ext uri="{BB962C8B-B14F-4D97-AF65-F5344CB8AC3E}">
        <p14:creationId xmlns:p14="http://schemas.microsoft.com/office/powerpoint/2010/main" val="31635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2DFC-2F05-D54B-A352-616545CD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BCE4-8CC2-3042-9BB1-CE91AD88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6431"/>
          </a:xfrm>
        </p:spPr>
        <p:txBody>
          <a:bodyPr>
            <a:normAutofit/>
          </a:bodyPr>
          <a:lstStyle/>
          <a:p>
            <a:r>
              <a:rPr lang="fr-FR" dirty="0"/>
              <a:t>Les fichiers compilent</a:t>
            </a:r>
          </a:p>
          <a:p>
            <a:r>
              <a:rPr lang="fr-FR" dirty="0"/>
              <a:t>Le jeu est fonctionnel</a:t>
            </a:r>
          </a:p>
          <a:p>
            <a:r>
              <a:rPr lang="fr-FR" dirty="0"/>
              <a:t>Il respecte les règles du 2048</a:t>
            </a:r>
          </a:p>
          <a:p>
            <a:r>
              <a:rPr lang="fr-FR" dirty="0"/>
              <a:t>Le score est mis à jour à chaque mouvement;</a:t>
            </a:r>
          </a:p>
          <a:p>
            <a:pPr marL="1371600" lvl="3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62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5D11-BE3E-3F41-971D-BB90793F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E6AA-1AE8-2F42-BA48-0AD3F360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L’implantation respecte la structure donnée (avec quelques légères modifications)</a:t>
            </a:r>
          </a:p>
          <a:p>
            <a:pPr lvl="1"/>
            <a:r>
              <a:rPr lang="fr-FR" dirty="0"/>
              <a:t>Rajout des fonctions:</a:t>
            </a:r>
          </a:p>
          <a:p>
            <a:pPr lvl="3"/>
            <a:r>
              <a:rPr lang="fr-FR" dirty="0"/>
              <a:t>deplacementGauche_sansCombi</a:t>
            </a:r>
          </a:p>
          <a:p>
            <a:pPr lvl="3"/>
            <a:r>
              <a:rPr lang="fr-FR" dirty="0"/>
              <a:t>deplacementHaut_sansCombi</a:t>
            </a:r>
          </a:p>
          <a:p>
            <a:pPr lvl="3"/>
            <a:r>
              <a:rPr lang="fr-FR" dirty="0"/>
              <a:t>combineCases_gauche</a:t>
            </a:r>
          </a:p>
          <a:p>
            <a:pPr lvl="3"/>
            <a:r>
              <a:rPr lang="fr-FR" dirty="0"/>
              <a:t>combineCases_haut</a:t>
            </a:r>
          </a:p>
          <a:p>
            <a:pPr lvl="3"/>
            <a:r>
              <a:rPr lang="fr-FR" dirty="0"/>
              <a:t>flip_horizontal</a:t>
            </a:r>
          </a:p>
          <a:p>
            <a:pPr lvl="3"/>
            <a:r>
              <a:rPr lang="fr-FR" dirty="0"/>
              <a:t>flip_vertical </a:t>
            </a:r>
          </a:p>
          <a:p>
            <a:r>
              <a:rPr lang="fr-FR" dirty="0"/>
              <a:t>Toutes les fonctions sont documentées, spécifiées et testées;</a:t>
            </a:r>
          </a:p>
          <a:p>
            <a:r>
              <a:rPr lang="fr-FR" dirty="0"/>
              <a:t>On dispose d’un bon affichage du plateau de jeu</a:t>
            </a:r>
          </a:p>
        </p:txBody>
      </p:sp>
    </p:spTree>
    <p:extLst>
      <p:ext uri="{BB962C8B-B14F-4D97-AF65-F5344CB8AC3E}">
        <p14:creationId xmlns:p14="http://schemas.microsoft.com/office/powerpoint/2010/main" val="347866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8199-6959-CA42-B906-2ED572DC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Niveau 1</a:t>
            </a:r>
          </a:p>
        </p:txBody>
      </p:sp>
    </p:spTree>
    <p:extLst>
      <p:ext uri="{BB962C8B-B14F-4D97-AF65-F5344CB8AC3E}">
        <p14:creationId xmlns:p14="http://schemas.microsoft.com/office/powerpoint/2010/main" val="385312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4A78-8DD4-4A4A-8CEA-AC04804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1.1 utilisation de la bibliothèque </a:t>
            </a:r>
            <a:r>
              <a:rPr lang="fr-FR" dirty="0" err="1"/>
              <a:t>ncurse</a:t>
            </a:r>
            <a:r>
              <a:rPr lang="fr-FR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532C-9214-9C42-8BFF-F42C717DF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Couleur jaune globale du plateau de jeu et le score.</a:t>
            </a:r>
          </a:p>
          <a:p>
            <a:r>
              <a:rPr lang="fr-FR" dirty="0"/>
              <a:t>Couleur blanche sur fond </a:t>
            </a:r>
            <a:r>
              <a:rPr lang="fr-FR"/>
              <a:t>rouge pour le texte de fin de jeu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AF836-7EB4-4B4D-9178-6D99AB1A7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97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154</TotalTime>
  <Words>117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Soutenance projet-2048</vt:lpstr>
      <vt:lpstr>Niveau 0:</vt:lpstr>
      <vt:lpstr>Niveau 0:</vt:lpstr>
      <vt:lpstr>Niveau 1</vt:lpstr>
      <vt:lpstr>1.1 utilisation de la bibliothèque ncurse: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2048</dc:title>
  <dc:creator>Mitia Ranaivo Harisoa</dc:creator>
  <cp:lastModifiedBy>Mitia Ranaivo Harisoa</cp:lastModifiedBy>
  <cp:revision>33</cp:revision>
  <dcterms:created xsi:type="dcterms:W3CDTF">2021-12-07T11:53:39Z</dcterms:created>
  <dcterms:modified xsi:type="dcterms:W3CDTF">2021-12-07T14:28:10Z</dcterms:modified>
</cp:coreProperties>
</file>