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68" r:id="rId6"/>
    <p:sldId id="259" r:id="rId7"/>
    <p:sldId id="260" r:id="rId8"/>
    <p:sldId id="262" r:id="rId9"/>
    <p:sldId id="261" r:id="rId10"/>
    <p:sldId id="263" r:id="rId11"/>
    <p:sldId id="264" r:id="rId12"/>
    <p:sldId id="265" r:id="rId13"/>
    <p:sldId id="266"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701"/>
  </p:normalViewPr>
  <p:slideViewPr>
    <p:cSldViewPr snapToGrid="0" snapToObjects="1">
      <p:cViewPr varScale="1">
        <p:scale>
          <a:sx n="76" d="100"/>
          <a:sy n="76"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33C42-E58B-4747-8BD2-58F3018B6BBD}"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D4A32B39-C976-41F2-B710-B8F9DB32993B}">
      <dgm:prSet/>
      <dgm:spPr/>
      <dgm:t>
        <a:bodyPr/>
        <a:lstStyle/>
        <a:p>
          <a:r>
            <a:rPr lang="fr-FR" dirty="0"/>
            <a:t>Niveau 0; présentation, démonstration </a:t>
          </a:r>
          <a:endParaRPr lang="en-US" dirty="0"/>
        </a:p>
      </dgm:t>
    </dgm:pt>
    <dgm:pt modelId="{9091345E-F2F0-4972-8F2B-B6369C2ADD76}" type="parTrans" cxnId="{EC0B1344-D23F-4884-8610-3B0D31FF65E3}">
      <dgm:prSet/>
      <dgm:spPr/>
      <dgm:t>
        <a:bodyPr/>
        <a:lstStyle/>
        <a:p>
          <a:endParaRPr lang="en-US"/>
        </a:p>
      </dgm:t>
    </dgm:pt>
    <dgm:pt modelId="{B03A89E4-7CDC-4D6B-BB57-06DB46A7BB6D}" type="sibTrans" cxnId="{EC0B1344-D23F-4884-8610-3B0D31FF65E3}">
      <dgm:prSet phldrT="01" phldr="0"/>
      <dgm:spPr/>
      <dgm:t>
        <a:bodyPr/>
        <a:lstStyle/>
        <a:p>
          <a:r>
            <a:rPr lang="en-US"/>
            <a:t>01</a:t>
          </a:r>
        </a:p>
      </dgm:t>
    </dgm:pt>
    <dgm:pt modelId="{F23CF6B5-E958-4D02-9636-E5A84E4F1FB6}">
      <dgm:prSet/>
      <dgm:spPr/>
      <dgm:t>
        <a:bodyPr/>
        <a:lstStyle/>
        <a:p>
          <a:r>
            <a:rPr lang="fr-FR" dirty="0"/>
            <a:t>Niveau 1; présentation, démonstration</a:t>
          </a:r>
          <a:endParaRPr lang="en-US" dirty="0"/>
        </a:p>
      </dgm:t>
    </dgm:pt>
    <dgm:pt modelId="{F953E7B0-E01A-4E62-B025-203E5F7A56AF}" type="parTrans" cxnId="{8806F822-AFF8-4E03-A3AA-A7DF941554B8}">
      <dgm:prSet/>
      <dgm:spPr/>
      <dgm:t>
        <a:bodyPr/>
        <a:lstStyle/>
        <a:p>
          <a:endParaRPr lang="en-US"/>
        </a:p>
      </dgm:t>
    </dgm:pt>
    <dgm:pt modelId="{97FCBCD1-8D53-4A9A-91D2-A5EE27A1305E}" type="sibTrans" cxnId="{8806F822-AFF8-4E03-A3AA-A7DF941554B8}">
      <dgm:prSet phldrT="02" phldr="0"/>
      <dgm:spPr/>
      <dgm:t>
        <a:bodyPr/>
        <a:lstStyle/>
        <a:p>
          <a:r>
            <a:rPr lang="en-US"/>
            <a:t>02</a:t>
          </a:r>
        </a:p>
      </dgm:t>
    </dgm:pt>
    <dgm:pt modelId="{4D232123-62A5-415A-9E8C-61570258A3F6}">
      <dgm:prSet/>
      <dgm:spPr/>
      <dgm:t>
        <a:bodyPr/>
        <a:lstStyle/>
        <a:p>
          <a:r>
            <a:rPr lang="fr-FR"/>
            <a:t>Niveau 2; présentation, démonstration </a:t>
          </a:r>
          <a:endParaRPr lang="en-US" dirty="0"/>
        </a:p>
      </dgm:t>
    </dgm:pt>
    <dgm:pt modelId="{AC417C2E-26FC-4B67-94F9-C503A5DF59CB}" type="parTrans" cxnId="{F18F4407-B5E3-4767-8189-DD26415EC609}">
      <dgm:prSet/>
      <dgm:spPr/>
      <dgm:t>
        <a:bodyPr/>
        <a:lstStyle/>
        <a:p>
          <a:endParaRPr lang="en-US"/>
        </a:p>
      </dgm:t>
    </dgm:pt>
    <dgm:pt modelId="{AE20E72D-849D-404A-B2AC-C67FC6118998}" type="sibTrans" cxnId="{F18F4407-B5E3-4767-8189-DD26415EC609}">
      <dgm:prSet phldrT="03" phldr="0"/>
      <dgm:spPr/>
      <dgm:t>
        <a:bodyPr/>
        <a:lstStyle/>
        <a:p>
          <a:r>
            <a:rPr lang="en-US"/>
            <a:t>03</a:t>
          </a:r>
        </a:p>
      </dgm:t>
    </dgm:pt>
    <dgm:pt modelId="{5EED481F-0671-44D5-80E7-DCD7D381EF39}">
      <dgm:prSet/>
      <dgm:spPr/>
      <dgm:t>
        <a:bodyPr/>
        <a:lstStyle/>
        <a:p>
          <a:r>
            <a:rPr lang="fr-FR"/>
            <a:t>Bilan des difficultées</a:t>
          </a:r>
          <a:endParaRPr lang="en-US"/>
        </a:p>
      </dgm:t>
    </dgm:pt>
    <dgm:pt modelId="{F2BFFF99-C74F-4A14-9961-F166A5758487}" type="parTrans" cxnId="{F6C945A9-534E-4721-97B7-4A6FCD607364}">
      <dgm:prSet/>
      <dgm:spPr/>
      <dgm:t>
        <a:bodyPr/>
        <a:lstStyle/>
        <a:p>
          <a:endParaRPr lang="en-US"/>
        </a:p>
      </dgm:t>
    </dgm:pt>
    <dgm:pt modelId="{06B42726-AAC8-49EC-8686-9441AAF3AE21}" type="sibTrans" cxnId="{F6C945A9-534E-4721-97B7-4A6FCD607364}">
      <dgm:prSet phldrT="04" phldr="0"/>
      <dgm:spPr/>
      <dgm:t>
        <a:bodyPr/>
        <a:lstStyle/>
        <a:p>
          <a:r>
            <a:rPr lang="en-US"/>
            <a:t>04</a:t>
          </a:r>
        </a:p>
      </dgm:t>
    </dgm:pt>
    <dgm:pt modelId="{2DA98367-587A-EF4E-B1B1-EB62452A358D}" type="pres">
      <dgm:prSet presAssocID="{13633C42-E58B-4747-8BD2-58F3018B6BBD}" presName="Name0" presStyleCnt="0">
        <dgm:presLayoutVars>
          <dgm:animLvl val="lvl"/>
          <dgm:resizeHandles val="exact"/>
        </dgm:presLayoutVars>
      </dgm:prSet>
      <dgm:spPr/>
    </dgm:pt>
    <dgm:pt modelId="{95C9E568-0F2F-3349-902B-612189115906}" type="pres">
      <dgm:prSet presAssocID="{D4A32B39-C976-41F2-B710-B8F9DB32993B}" presName="compositeNode" presStyleCnt="0">
        <dgm:presLayoutVars>
          <dgm:bulletEnabled val="1"/>
        </dgm:presLayoutVars>
      </dgm:prSet>
      <dgm:spPr/>
    </dgm:pt>
    <dgm:pt modelId="{EC1C8368-D48B-D24C-B02F-38198FEC03B7}" type="pres">
      <dgm:prSet presAssocID="{D4A32B39-C976-41F2-B710-B8F9DB32993B}" presName="bgRect" presStyleLbl="alignNode1" presStyleIdx="0" presStyleCnt="4"/>
      <dgm:spPr/>
    </dgm:pt>
    <dgm:pt modelId="{409F2D0E-DE2E-D546-BB41-E9E95EAC4DB5}" type="pres">
      <dgm:prSet presAssocID="{B03A89E4-7CDC-4D6B-BB57-06DB46A7BB6D}" presName="sibTransNodeRect" presStyleLbl="alignNode1" presStyleIdx="0" presStyleCnt="4">
        <dgm:presLayoutVars>
          <dgm:chMax val="0"/>
          <dgm:bulletEnabled val="1"/>
        </dgm:presLayoutVars>
      </dgm:prSet>
      <dgm:spPr/>
    </dgm:pt>
    <dgm:pt modelId="{477B5A41-FDD1-394B-954C-3656DF05EACE}" type="pres">
      <dgm:prSet presAssocID="{D4A32B39-C976-41F2-B710-B8F9DB32993B}" presName="nodeRect" presStyleLbl="alignNode1" presStyleIdx="0" presStyleCnt="4">
        <dgm:presLayoutVars>
          <dgm:bulletEnabled val="1"/>
        </dgm:presLayoutVars>
      </dgm:prSet>
      <dgm:spPr/>
    </dgm:pt>
    <dgm:pt modelId="{C0A30DAA-2EDA-C149-8110-1A71940B93DA}" type="pres">
      <dgm:prSet presAssocID="{B03A89E4-7CDC-4D6B-BB57-06DB46A7BB6D}" presName="sibTrans" presStyleCnt="0"/>
      <dgm:spPr/>
    </dgm:pt>
    <dgm:pt modelId="{59BDA8C6-3B71-F64E-9494-0816B603CDE9}" type="pres">
      <dgm:prSet presAssocID="{F23CF6B5-E958-4D02-9636-E5A84E4F1FB6}" presName="compositeNode" presStyleCnt="0">
        <dgm:presLayoutVars>
          <dgm:bulletEnabled val="1"/>
        </dgm:presLayoutVars>
      </dgm:prSet>
      <dgm:spPr/>
    </dgm:pt>
    <dgm:pt modelId="{64D860FB-C436-CE40-B7E3-02DFBF96897F}" type="pres">
      <dgm:prSet presAssocID="{F23CF6B5-E958-4D02-9636-E5A84E4F1FB6}" presName="bgRect" presStyleLbl="alignNode1" presStyleIdx="1" presStyleCnt="4"/>
      <dgm:spPr/>
    </dgm:pt>
    <dgm:pt modelId="{F5797E35-EA09-4B42-BCAE-3207987AFD2C}" type="pres">
      <dgm:prSet presAssocID="{97FCBCD1-8D53-4A9A-91D2-A5EE27A1305E}" presName="sibTransNodeRect" presStyleLbl="alignNode1" presStyleIdx="1" presStyleCnt="4">
        <dgm:presLayoutVars>
          <dgm:chMax val="0"/>
          <dgm:bulletEnabled val="1"/>
        </dgm:presLayoutVars>
      </dgm:prSet>
      <dgm:spPr/>
    </dgm:pt>
    <dgm:pt modelId="{5B44E7ED-79D9-1F42-8E4C-13987FDECCA3}" type="pres">
      <dgm:prSet presAssocID="{F23CF6B5-E958-4D02-9636-E5A84E4F1FB6}" presName="nodeRect" presStyleLbl="alignNode1" presStyleIdx="1" presStyleCnt="4">
        <dgm:presLayoutVars>
          <dgm:bulletEnabled val="1"/>
        </dgm:presLayoutVars>
      </dgm:prSet>
      <dgm:spPr/>
    </dgm:pt>
    <dgm:pt modelId="{21710445-D4F3-3D4B-AB96-872D36606A9C}" type="pres">
      <dgm:prSet presAssocID="{97FCBCD1-8D53-4A9A-91D2-A5EE27A1305E}" presName="sibTrans" presStyleCnt="0"/>
      <dgm:spPr/>
    </dgm:pt>
    <dgm:pt modelId="{5584CB94-6FE3-824E-A92A-3D11060B7C02}" type="pres">
      <dgm:prSet presAssocID="{4D232123-62A5-415A-9E8C-61570258A3F6}" presName="compositeNode" presStyleCnt="0">
        <dgm:presLayoutVars>
          <dgm:bulletEnabled val="1"/>
        </dgm:presLayoutVars>
      </dgm:prSet>
      <dgm:spPr/>
    </dgm:pt>
    <dgm:pt modelId="{54B70924-3EFC-F945-B032-671609B9F3D3}" type="pres">
      <dgm:prSet presAssocID="{4D232123-62A5-415A-9E8C-61570258A3F6}" presName="bgRect" presStyleLbl="alignNode1" presStyleIdx="2" presStyleCnt="4"/>
      <dgm:spPr/>
    </dgm:pt>
    <dgm:pt modelId="{461930A2-5A01-254F-8003-C300C8D6F999}" type="pres">
      <dgm:prSet presAssocID="{AE20E72D-849D-404A-B2AC-C67FC6118998}" presName="sibTransNodeRect" presStyleLbl="alignNode1" presStyleIdx="2" presStyleCnt="4">
        <dgm:presLayoutVars>
          <dgm:chMax val="0"/>
          <dgm:bulletEnabled val="1"/>
        </dgm:presLayoutVars>
      </dgm:prSet>
      <dgm:spPr/>
    </dgm:pt>
    <dgm:pt modelId="{88E99627-B96D-7A47-AF67-50554B104A86}" type="pres">
      <dgm:prSet presAssocID="{4D232123-62A5-415A-9E8C-61570258A3F6}" presName="nodeRect" presStyleLbl="alignNode1" presStyleIdx="2" presStyleCnt="4">
        <dgm:presLayoutVars>
          <dgm:bulletEnabled val="1"/>
        </dgm:presLayoutVars>
      </dgm:prSet>
      <dgm:spPr/>
    </dgm:pt>
    <dgm:pt modelId="{8EA7AA6E-DB4E-CB4B-91BF-0A79C6860008}" type="pres">
      <dgm:prSet presAssocID="{AE20E72D-849D-404A-B2AC-C67FC6118998}" presName="sibTrans" presStyleCnt="0"/>
      <dgm:spPr/>
    </dgm:pt>
    <dgm:pt modelId="{AB48250B-85CE-5044-934B-AE324F211FDD}" type="pres">
      <dgm:prSet presAssocID="{5EED481F-0671-44D5-80E7-DCD7D381EF39}" presName="compositeNode" presStyleCnt="0">
        <dgm:presLayoutVars>
          <dgm:bulletEnabled val="1"/>
        </dgm:presLayoutVars>
      </dgm:prSet>
      <dgm:spPr/>
    </dgm:pt>
    <dgm:pt modelId="{87B11D63-89BC-3C47-BCD0-032E33063F03}" type="pres">
      <dgm:prSet presAssocID="{5EED481F-0671-44D5-80E7-DCD7D381EF39}" presName="bgRect" presStyleLbl="alignNode1" presStyleIdx="3" presStyleCnt="4"/>
      <dgm:spPr/>
    </dgm:pt>
    <dgm:pt modelId="{1FE57A9D-4CBE-A94E-9F0F-7164B23AA57A}" type="pres">
      <dgm:prSet presAssocID="{06B42726-AAC8-49EC-8686-9441AAF3AE21}" presName="sibTransNodeRect" presStyleLbl="alignNode1" presStyleIdx="3" presStyleCnt="4">
        <dgm:presLayoutVars>
          <dgm:chMax val="0"/>
          <dgm:bulletEnabled val="1"/>
        </dgm:presLayoutVars>
      </dgm:prSet>
      <dgm:spPr/>
    </dgm:pt>
    <dgm:pt modelId="{9038A3E0-E849-4142-84EA-A32E4A7134BC}" type="pres">
      <dgm:prSet presAssocID="{5EED481F-0671-44D5-80E7-DCD7D381EF39}" presName="nodeRect" presStyleLbl="alignNode1" presStyleIdx="3" presStyleCnt="4">
        <dgm:presLayoutVars>
          <dgm:bulletEnabled val="1"/>
        </dgm:presLayoutVars>
      </dgm:prSet>
      <dgm:spPr/>
    </dgm:pt>
  </dgm:ptLst>
  <dgm:cxnLst>
    <dgm:cxn modelId="{F18F4407-B5E3-4767-8189-DD26415EC609}" srcId="{13633C42-E58B-4747-8BD2-58F3018B6BBD}" destId="{4D232123-62A5-415A-9E8C-61570258A3F6}" srcOrd="2" destOrd="0" parTransId="{AC417C2E-26FC-4B67-94F9-C503A5DF59CB}" sibTransId="{AE20E72D-849D-404A-B2AC-C67FC6118998}"/>
    <dgm:cxn modelId="{6840AF0D-1012-284B-A4B1-7DBDEB46AE59}" type="presOf" srcId="{97FCBCD1-8D53-4A9A-91D2-A5EE27A1305E}" destId="{F5797E35-EA09-4B42-BCAE-3207987AFD2C}" srcOrd="0" destOrd="0" presId="urn:microsoft.com/office/officeart/2016/7/layout/LinearBlockProcessNumbered"/>
    <dgm:cxn modelId="{D64F6111-7B07-C246-9E2C-E71EC56682DD}" type="presOf" srcId="{5EED481F-0671-44D5-80E7-DCD7D381EF39}" destId="{87B11D63-89BC-3C47-BCD0-032E33063F03}" srcOrd="0" destOrd="0" presId="urn:microsoft.com/office/officeart/2016/7/layout/LinearBlockProcessNumbered"/>
    <dgm:cxn modelId="{8806F822-AFF8-4E03-A3AA-A7DF941554B8}" srcId="{13633C42-E58B-4747-8BD2-58F3018B6BBD}" destId="{F23CF6B5-E958-4D02-9636-E5A84E4F1FB6}" srcOrd="1" destOrd="0" parTransId="{F953E7B0-E01A-4E62-B025-203E5F7A56AF}" sibTransId="{97FCBCD1-8D53-4A9A-91D2-A5EE27A1305E}"/>
    <dgm:cxn modelId="{99D5E52C-7D2B-284B-B98C-CC65C077452A}" type="presOf" srcId="{06B42726-AAC8-49EC-8686-9441AAF3AE21}" destId="{1FE57A9D-4CBE-A94E-9F0F-7164B23AA57A}" srcOrd="0" destOrd="0" presId="urn:microsoft.com/office/officeart/2016/7/layout/LinearBlockProcessNumbered"/>
    <dgm:cxn modelId="{B327D73C-917D-8049-9F05-3490A6FAFD86}" type="presOf" srcId="{AE20E72D-849D-404A-B2AC-C67FC6118998}" destId="{461930A2-5A01-254F-8003-C300C8D6F999}" srcOrd="0" destOrd="0" presId="urn:microsoft.com/office/officeart/2016/7/layout/LinearBlockProcessNumbered"/>
    <dgm:cxn modelId="{1DF4413F-D15D-074B-83B3-CC21D0DA9FE4}" type="presOf" srcId="{13633C42-E58B-4747-8BD2-58F3018B6BBD}" destId="{2DA98367-587A-EF4E-B1B1-EB62452A358D}" srcOrd="0" destOrd="0" presId="urn:microsoft.com/office/officeart/2016/7/layout/LinearBlockProcessNumbered"/>
    <dgm:cxn modelId="{91339C3F-C51F-B440-8514-70B9BF6AAC47}" type="presOf" srcId="{5EED481F-0671-44D5-80E7-DCD7D381EF39}" destId="{9038A3E0-E849-4142-84EA-A32E4A7134BC}" srcOrd="1" destOrd="0" presId="urn:microsoft.com/office/officeart/2016/7/layout/LinearBlockProcessNumbered"/>
    <dgm:cxn modelId="{EC0B1344-D23F-4884-8610-3B0D31FF65E3}" srcId="{13633C42-E58B-4747-8BD2-58F3018B6BBD}" destId="{D4A32B39-C976-41F2-B710-B8F9DB32993B}" srcOrd="0" destOrd="0" parTransId="{9091345E-F2F0-4972-8F2B-B6369C2ADD76}" sibTransId="{B03A89E4-7CDC-4D6B-BB57-06DB46A7BB6D}"/>
    <dgm:cxn modelId="{FDD59E83-9FC7-A94E-87E8-16FFD45AF342}" type="presOf" srcId="{F23CF6B5-E958-4D02-9636-E5A84E4F1FB6}" destId="{64D860FB-C436-CE40-B7E3-02DFBF96897F}" srcOrd="0" destOrd="0" presId="urn:microsoft.com/office/officeart/2016/7/layout/LinearBlockProcessNumbered"/>
    <dgm:cxn modelId="{E42169A2-4086-864C-9F3A-0CCC2E04D06D}" type="presOf" srcId="{4D232123-62A5-415A-9E8C-61570258A3F6}" destId="{88E99627-B96D-7A47-AF67-50554B104A86}" srcOrd="1" destOrd="0" presId="urn:microsoft.com/office/officeart/2016/7/layout/LinearBlockProcessNumbered"/>
    <dgm:cxn modelId="{F6C945A9-534E-4721-97B7-4A6FCD607364}" srcId="{13633C42-E58B-4747-8BD2-58F3018B6BBD}" destId="{5EED481F-0671-44D5-80E7-DCD7D381EF39}" srcOrd="3" destOrd="0" parTransId="{F2BFFF99-C74F-4A14-9961-F166A5758487}" sibTransId="{06B42726-AAC8-49EC-8686-9441AAF3AE21}"/>
    <dgm:cxn modelId="{405E88B5-D0AC-2F4F-8A6D-D66454DF3B2A}" type="presOf" srcId="{D4A32B39-C976-41F2-B710-B8F9DB32993B}" destId="{477B5A41-FDD1-394B-954C-3656DF05EACE}" srcOrd="1" destOrd="0" presId="urn:microsoft.com/office/officeart/2016/7/layout/LinearBlockProcessNumbered"/>
    <dgm:cxn modelId="{290AF7C8-9B36-9B4D-9D47-C718E6E62DBB}" type="presOf" srcId="{4D232123-62A5-415A-9E8C-61570258A3F6}" destId="{54B70924-3EFC-F945-B032-671609B9F3D3}" srcOrd="0" destOrd="0" presId="urn:microsoft.com/office/officeart/2016/7/layout/LinearBlockProcessNumbered"/>
    <dgm:cxn modelId="{79F769EA-4571-9548-9FF1-638BC4785FE6}" type="presOf" srcId="{D4A32B39-C976-41F2-B710-B8F9DB32993B}" destId="{EC1C8368-D48B-D24C-B02F-38198FEC03B7}" srcOrd="0" destOrd="0" presId="urn:microsoft.com/office/officeart/2016/7/layout/LinearBlockProcessNumbered"/>
    <dgm:cxn modelId="{10796EEF-7D00-6E42-BB45-F1A400F8E254}" type="presOf" srcId="{B03A89E4-7CDC-4D6B-BB57-06DB46A7BB6D}" destId="{409F2D0E-DE2E-D546-BB41-E9E95EAC4DB5}" srcOrd="0" destOrd="0" presId="urn:microsoft.com/office/officeart/2016/7/layout/LinearBlockProcessNumbered"/>
    <dgm:cxn modelId="{D65C59FA-8AAF-864D-8A51-E391E6EB8EFD}" type="presOf" srcId="{F23CF6B5-E958-4D02-9636-E5A84E4F1FB6}" destId="{5B44E7ED-79D9-1F42-8E4C-13987FDECCA3}" srcOrd="1" destOrd="0" presId="urn:microsoft.com/office/officeart/2016/7/layout/LinearBlockProcessNumbered"/>
    <dgm:cxn modelId="{69F62D9D-591E-2446-863B-CF7F0B45CC8B}" type="presParOf" srcId="{2DA98367-587A-EF4E-B1B1-EB62452A358D}" destId="{95C9E568-0F2F-3349-902B-612189115906}" srcOrd="0" destOrd="0" presId="urn:microsoft.com/office/officeart/2016/7/layout/LinearBlockProcessNumbered"/>
    <dgm:cxn modelId="{12971777-3A47-5E42-BE79-AFAF5EAF7073}" type="presParOf" srcId="{95C9E568-0F2F-3349-902B-612189115906}" destId="{EC1C8368-D48B-D24C-B02F-38198FEC03B7}" srcOrd="0" destOrd="0" presId="urn:microsoft.com/office/officeart/2016/7/layout/LinearBlockProcessNumbered"/>
    <dgm:cxn modelId="{F15290C2-B183-6B41-A309-300336D28708}" type="presParOf" srcId="{95C9E568-0F2F-3349-902B-612189115906}" destId="{409F2D0E-DE2E-D546-BB41-E9E95EAC4DB5}" srcOrd="1" destOrd="0" presId="urn:microsoft.com/office/officeart/2016/7/layout/LinearBlockProcessNumbered"/>
    <dgm:cxn modelId="{AD0F5953-417A-9D40-837D-CB0FCC68691C}" type="presParOf" srcId="{95C9E568-0F2F-3349-902B-612189115906}" destId="{477B5A41-FDD1-394B-954C-3656DF05EACE}" srcOrd="2" destOrd="0" presId="urn:microsoft.com/office/officeart/2016/7/layout/LinearBlockProcessNumbered"/>
    <dgm:cxn modelId="{2F1A469A-2C56-2D43-B6E5-A4A816A23DDC}" type="presParOf" srcId="{2DA98367-587A-EF4E-B1B1-EB62452A358D}" destId="{C0A30DAA-2EDA-C149-8110-1A71940B93DA}" srcOrd="1" destOrd="0" presId="urn:microsoft.com/office/officeart/2016/7/layout/LinearBlockProcessNumbered"/>
    <dgm:cxn modelId="{93CF9351-8B40-2E4C-B937-403173EA67C5}" type="presParOf" srcId="{2DA98367-587A-EF4E-B1B1-EB62452A358D}" destId="{59BDA8C6-3B71-F64E-9494-0816B603CDE9}" srcOrd="2" destOrd="0" presId="urn:microsoft.com/office/officeart/2016/7/layout/LinearBlockProcessNumbered"/>
    <dgm:cxn modelId="{82ED376C-B6A8-D64E-945B-F2959DBD05AF}" type="presParOf" srcId="{59BDA8C6-3B71-F64E-9494-0816B603CDE9}" destId="{64D860FB-C436-CE40-B7E3-02DFBF96897F}" srcOrd="0" destOrd="0" presId="urn:microsoft.com/office/officeart/2016/7/layout/LinearBlockProcessNumbered"/>
    <dgm:cxn modelId="{C23313C3-2209-D049-B08A-241F6C7BEC34}" type="presParOf" srcId="{59BDA8C6-3B71-F64E-9494-0816B603CDE9}" destId="{F5797E35-EA09-4B42-BCAE-3207987AFD2C}" srcOrd="1" destOrd="0" presId="urn:microsoft.com/office/officeart/2016/7/layout/LinearBlockProcessNumbered"/>
    <dgm:cxn modelId="{1EE3D179-35B3-B140-831E-C74561EBC855}" type="presParOf" srcId="{59BDA8C6-3B71-F64E-9494-0816B603CDE9}" destId="{5B44E7ED-79D9-1F42-8E4C-13987FDECCA3}" srcOrd="2" destOrd="0" presId="urn:microsoft.com/office/officeart/2016/7/layout/LinearBlockProcessNumbered"/>
    <dgm:cxn modelId="{114AC4C0-0330-444D-A54E-1A01C79D78CB}" type="presParOf" srcId="{2DA98367-587A-EF4E-B1B1-EB62452A358D}" destId="{21710445-D4F3-3D4B-AB96-872D36606A9C}" srcOrd="3" destOrd="0" presId="urn:microsoft.com/office/officeart/2016/7/layout/LinearBlockProcessNumbered"/>
    <dgm:cxn modelId="{8A04B834-5393-CD48-BBCD-FB6AF7149B0E}" type="presParOf" srcId="{2DA98367-587A-EF4E-B1B1-EB62452A358D}" destId="{5584CB94-6FE3-824E-A92A-3D11060B7C02}" srcOrd="4" destOrd="0" presId="urn:microsoft.com/office/officeart/2016/7/layout/LinearBlockProcessNumbered"/>
    <dgm:cxn modelId="{B3AF23CE-DB00-B04B-A6C6-E3EE320D0773}" type="presParOf" srcId="{5584CB94-6FE3-824E-A92A-3D11060B7C02}" destId="{54B70924-3EFC-F945-B032-671609B9F3D3}" srcOrd="0" destOrd="0" presId="urn:microsoft.com/office/officeart/2016/7/layout/LinearBlockProcessNumbered"/>
    <dgm:cxn modelId="{D0356055-9E5D-BC4B-BC9D-372E18083C31}" type="presParOf" srcId="{5584CB94-6FE3-824E-A92A-3D11060B7C02}" destId="{461930A2-5A01-254F-8003-C300C8D6F999}" srcOrd="1" destOrd="0" presId="urn:microsoft.com/office/officeart/2016/7/layout/LinearBlockProcessNumbered"/>
    <dgm:cxn modelId="{06C075A6-6461-FE47-B53E-EC9CA17DEA12}" type="presParOf" srcId="{5584CB94-6FE3-824E-A92A-3D11060B7C02}" destId="{88E99627-B96D-7A47-AF67-50554B104A86}" srcOrd="2" destOrd="0" presId="urn:microsoft.com/office/officeart/2016/7/layout/LinearBlockProcessNumbered"/>
    <dgm:cxn modelId="{88203BCE-7540-BB44-8ADD-BC2DD9EB7A00}" type="presParOf" srcId="{2DA98367-587A-EF4E-B1B1-EB62452A358D}" destId="{8EA7AA6E-DB4E-CB4B-91BF-0A79C6860008}" srcOrd="5" destOrd="0" presId="urn:microsoft.com/office/officeart/2016/7/layout/LinearBlockProcessNumbered"/>
    <dgm:cxn modelId="{5C0FFA76-1B5F-C640-AC15-6CA1BDFD0F7C}" type="presParOf" srcId="{2DA98367-587A-EF4E-B1B1-EB62452A358D}" destId="{AB48250B-85CE-5044-934B-AE324F211FDD}" srcOrd="6" destOrd="0" presId="urn:microsoft.com/office/officeart/2016/7/layout/LinearBlockProcessNumbered"/>
    <dgm:cxn modelId="{462E3FB2-989F-B743-8E00-BEABA27AFF1D}" type="presParOf" srcId="{AB48250B-85CE-5044-934B-AE324F211FDD}" destId="{87B11D63-89BC-3C47-BCD0-032E33063F03}" srcOrd="0" destOrd="0" presId="urn:microsoft.com/office/officeart/2016/7/layout/LinearBlockProcessNumbered"/>
    <dgm:cxn modelId="{8A42E329-EF79-8B47-B220-73086737DCB6}" type="presParOf" srcId="{AB48250B-85CE-5044-934B-AE324F211FDD}" destId="{1FE57A9D-4CBE-A94E-9F0F-7164B23AA57A}" srcOrd="1" destOrd="0" presId="urn:microsoft.com/office/officeart/2016/7/layout/LinearBlockProcessNumbered"/>
    <dgm:cxn modelId="{BB993FE5-D6D8-AD42-B4B6-E2039A91B580}" type="presParOf" srcId="{AB48250B-85CE-5044-934B-AE324F211FDD}" destId="{9038A3E0-E849-4142-84EA-A32E4A7134B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CB667-4FD0-C640-B058-CBCA5A0F9623}"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006E5E34-66FF-5145-98E7-8235740097E0}">
      <dgm:prSet phldrT="[Text]"/>
      <dgm:spPr/>
      <dgm:t>
        <a:bodyPr/>
        <a:lstStyle/>
        <a:p>
          <a:r>
            <a:rPr lang="en-US" dirty="0" err="1"/>
            <a:t>avant</a:t>
          </a:r>
          <a:endParaRPr lang="en-US" dirty="0"/>
        </a:p>
      </dgm:t>
    </dgm:pt>
    <dgm:pt modelId="{8736AAA1-8E10-BC4E-9989-7B16213D21C9}" type="parTrans" cxnId="{A531ADD7-EE9F-D141-8EB5-8FA79E17E27F}">
      <dgm:prSet/>
      <dgm:spPr/>
      <dgm:t>
        <a:bodyPr/>
        <a:lstStyle/>
        <a:p>
          <a:endParaRPr lang="en-US"/>
        </a:p>
      </dgm:t>
    </dgm:pt>
    <dgm:pt modelId="{C513D49C-DA00-9048-95B7-3AEEAF8FFB69}" type="sibTrans" cxnId="{A531ADD7-EE9F-D141-8EB5-8FA79E17E27F}">
      <dgm:prSet/>
      <dgm:spPr/>
      <dgm:t>
        <a:bodyPr/>
        <a:lstStyle/>
        <a:p>
          <a:endParaRPr lang="en-US"/>
        </a:p>
      </dgm:t>
    </dgm:pt>
    <dgm:pt modelId="{BD774812-2706-1045-B57E-5CE92A0DC7D0}">
      <dgm:prSet phldrT="[Text]"/>
      <dgm:spPr/>
      <dgm:t>
        <a:bodyPr/>
        <a:lstStyle/>
        <a:p>
          <a:r>
            <a:rPr lang="en-US" dirty="0"/>
            <a:t>après</a:t>
          </a:r>
        </a:p>
      </dgm:t>
    </dgm:pt>
    <dgm:pt modelId="{F3A6B9D2-F07C-C84B-8528-63475A3986BF}" type="parTrans" cxnId="{C962A560-5002-0D4A-B08D-AE749120947E}">
      <dgm:prSet/>
      <dgm:spPr/>
      <dgm:t>
        <a:bodyPr/>
        <a:lstStyle/>
        <a:p>
          <a:endParaRPr lang="en-US"/>
        </a:p>
      </dgm:t>
    </dgm:pt>
    <dgm:pt modelId="{6543FA8C-7CF9-5F4E-9FEB-5BC6C1A5BCAD}" type="sibTrans" cxnId="{C962A560-5002-0D4A-B08D-AE749120947E}">
      <dgm:prSet/>
      <dgm:spPr/>
      <dgm:t>
        <a:bodyPr/>
        <a:lstStyle/>
        <a:p>
          <a:endParaRPr lang="en-US"/>
        </a:p>
      </dgm:t>
    </dgm:pt>
    <dgm:pt modelId="{ED8B9E3D-3012-2448-8D87-53806156484E}" type="pres">
      <dgm:prSet presAssocID="{D17CB667-4FD0-C640-B058-CBCA5A0F9623}" presName="Name0" presStyleCnt="0">
        <dgm:presLayoutVars>
          <dgm:dir/>
          <dgm:resizeHandles val="exact"/>
        </dgm:presLayoutVars>
      </dgm:prSet>
      <dgm:spPr/>
    </dgm:pt>
    <dgm:pt modelId="{7D33C4AE-85BB-1B48-8338-D375E99CD682}" type="pres">
      <dgm:prSet presAssocID="{006E5E34-66FF-5145-98E7-8235740097E0}" presName="composite" presStyleCnt="0"/>
      <dgm:spPr/>
    </dgm:pt>
    <dgm:pt modelId="{D9EAE6E5-0EC2-8D46-A16D-967B834F16A4}" type="pres">
      <dgm:prSet presAssocID="{006E5E34-66FF-5145-98E7-8235740097E0}" presName="imagSh" presStyleLbl="b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7497A61-768F-5547-BF45-7C9A4C494451}" type="pres">
      <dgm:prSet presAssocID="{006E5E34-66FF-5145-98E7-8235740097E0}" presName="txNode" presStyleLbl="node1" presStyleIdx="0" presStyleCnt="2" custScaleX="62607" custScaleY="17505">
        <dgm:presLayoutVars>
          <dgm:bulletEnabled val="1"/>
        </dgm:presLayoutVars>
      </dgm:prSet>
      <dgm:spPr/>
    </dgm:pt>
    <dgm:pt modelId="{E57BBD70-5D64-7D4F-B807-9FD8AC4585ED}" type="pres">
      <dgm:prSet presAssocID="{C513D49C-DA00-9048-95B7-3AEEAF8FFB69}" presName="sibTrans" presStyleLbl="sibTrans2D1" presStyleIdx="0" presStyleCnt="1"/>
      <dgm:spPr/>
    </dgm:pt>
    <dgm:pt modelId="{AF767F3D-4DF9-CB49-B399-A35141D4E111}" type="pres">
      <dgm:prSet presAssocID="{C513D49C-DA00-9048-95B7-3AEEAF8FFB69}" presName="connTx" presStyleLbl="sibTrans2D1" presStyleIdx="0" presStyleCnt="1"/>
      <dgm:spPr/>
    </dgm:pt>
    <dgm:pt modelId="{59F6908C-29A8-EA42-BA64-7C8E28427EED}" type="pres">
      <dgm:prSet presAssocID="{BD774812-2706-1045-B57E-5CE92A0DC7D0}" presName="composite" presStyleCnt="0"/>
      <dgm:spPr/>
    </dgm:pt>
    <dgm:pt modelId="{174EB484-3803-374D-ABC1-18F5F4E7E25A}" type="pres">
      <dgm:prSet presAssocID="{BD774812-2706-1045-B57E-5CE92A0DC7D0}" presName="imagSh" presStyleLbl="b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20AA592-C4E8-2645-887B-9FBE8F880814}" type="pres">
      <dgm:prSet presAssocID="{BD774812-2706-1045-B57E-5CE92A0DC7D0}" presName="txNode" presStyleLbl="node1" presStyleIdx="1" presStyleCnt="2" custScaleX="72260" custScaleY="16553">
        <dgm:presLayoutVars>
          <dgm:bulletEnabled val="1"/>
        </dgm:presLayoutVars>
      </dgm:prSet>
      <dgm:spPr/>
    </dgm:pt>
  </dgm:ptLst>
  <dgm:cxnLst>
    <dgm:cxn modelId="{8DD62202-2F87-8A44-9776-F6DC38838775}" type="presOf" srcId="{BD774812-2706-1045-B57E-5CE92A0DC7D0}" destId="{F20AA592-C4E8-2645-887B-9FBE8F880814}" srcOrd="0" destOrd="0" presId="urn:microsoft.com/office/officeart/2005/8/layout/hProcess10"/>
    <dgm:cxn modelId="{CE16A928-0E6D-0045-8D4B-BFEF6F0E3371}" type="presOf" srcId="{C513D49C-DA00-9048-95B7-3AEEAF8FFB69}" destId="{AF767F3D-4DF9-CB49-B399-A35141D4E111}" srcOrd="1" destOrd="0" presId="urn:microsoft.com/office/officeart/2005/8/layout/hProcess10"/>
    <dgm:cxn modelId="{C962A560-5002-0D4A-B08D-AE749120947E}" srcId="{D17CB667-4FD0-C640-B058-CBCA5A0F9623}" destId="{BD774812-2706-1045-B57E-5CE92A0DC7D0}" srcOrd="1" destOrd="0" parTransId="{F3A6B9D2-F07C-C84B-8528-63475A3986BF}" sibTransId="{6543FA8C-7CF9-5F4E-9FEB-5BC6C1A5BCAD}"/>
    <dgm:cxn modelId="{4714DF80-16CE-084D-A9A9-BEC25057284B}" type="presOf" srcId="{D17CB667-4FD0-C640-B058-CBCA5A0F9623}" destId="{ED8B9E3D-3012-2448-8D87-53806156484E}" srcOrd="0" destOrd="0" presId="urn:microsoft.com/office/officeart/2005/8/layout/hProcess10"/>
    <dgm:cxn modelId="{19B80C99-50C4-B548-9AEA-28BDEC3BA117}" type="presOf" srcId="{006E5E34-66FF-5145-98E7-8235740097E0}" destId="{37497A61-768F-5547-BF45-7C9A4C494451}" srcOrd="0" destOrd="0" presId="urn:microsoft.com/office/officeart/2005/8/layout/hProcess10"/>
    <dgm:cxn modelId="{A531ADD7-EE9F-D141-8EB5-8FA79E17E27F}" srcId="{D17CB667-4FD0-C640-B058-CBCA5A0F9623}" destId="{006E5E34-66FF-5145-98E7-8235740097E0}" srcOrd="0" destOrd="0" parTransId="{8736AAA1-8E10-BC4E-9989-7B16213D21C9}" sibTransId="{C513D49C-DA00-9048-95B7-3AEEAF8FFB69}"/>
    <dgm:cxn modelId="{57882FFF-E9FF-2947-859C-9A52FFDA9C2F}" type="presOf" srcId="{C513D49C-DA00-9048-95B7-3AEEAF8FFB69}" destId="{E57BBD70-5D64-7D4F-B807-9FD8AC4585ED}" srcOrd="0" destOrd="0" presId="urn:microsoft.com/office/officeart/2005/8/layout/hProcess10"/>
    <dgm:cxn modelId="{22FD23CF-5955-7E46-B98B-B29B5EA924E9}" type="presParOf" srcId="{ED8B9E3D-3012-2448-8D87-53806156484E}" destId="{7D33C4AE-85BB-1B48-8338-D375E99CD682}" srcOrd="0" destOrd="0" presId="urn:microsoft.com/office/officeart/2005/8/layout/hProcess10"/>
    <dgm:cxn modelId="{37CEAFFF-B740-3547-951C-44478BB44D17}" type="presParOf" srcId="{7D33C4AE-85BB-1B48-8338-D375E99CD682}" destId="{D9EAE6E5-0EC2-8D46-A16D-967B834F16A4}" srcOrd="0" destOrd="0" presId="urn:microsoft.com/office/officeart/2005/8/layout/hProcess10"/>
    <dgm:cxn modelId="{4D0F949E-0D16-A742-8453-81E48802C284}" type="presParOf" srcId="{7D33C4AE-85BB-1B48-8338-D375E99CD682}" destId="{37497A61-768F-5547-BF45-7C9A4C494451}" srcOrd="1" destOrd="0" presId="urn:microsoft.com/office/officeart/2005/8/layout/hProcess10"/>
    <dgm:cxn modelId="{CBE41939-4C19-FB4E-8F99-0B702B9AA60F}" type="presParOf" srcId="{ED8B9E3D-3012-2448-8D87-53806156484E}" destId="{E57BBD70-5D64-7D4F-B807-9FD8AC4585ED}" srcOrd="1" destOrd="0" presId="urn:microsoft.com/office/officeart/2005/8/layout/hProcess10"/>
    <dgm:cxn modelId="{3415EE39-71E8-7C43-B12E-D1ACA0936F57}" type="presParOf" srcId="{E57BBD70-5D64-7D4F-B807-9FD8AC4585ED}" destId="{AF767F3D-4DF9-CB49-B399-A35141D4E111}" srcOrd="0" destOrd="0" presId="urn:microsoft.com/office/officeart/2005/8/layout/hProcess10"/>
    <dgm:cxn modelId="{474BBE3C-96D9-1E4D-8122-553A98A8680E}" type="presParOf" srcId="{ED8B9E3D-3012-2448-8D87-53806156484E}" destId="{59F6908C-29A8-EA42-BA64-7C8E28427EED}" srcOrd="2" destOrd="0" presId="urn:microsoft.com/office/officeart/2005/8/layout/hProcess10"/>
    <dgm:cxn modelId="{FAD1FA71-DC1D-714B-B414-1A7C04BAA59C}" type="presParOf" srcId="{59F6908C-29A8-EA42-BA64-7C8E28427EED}" destId="{174EB484-3803-374D-ABC1-18F5F4E7E25A}" srcOrd="0" destOrd="0" presId="urn:microsoft.com/office/officeart/2005/8/layout/hProcess10"/>
    <dgm:cxn modelId="{31BD139C-E99E-E946-8987-058E2C5B4A5E}" type="presParOf" srcId="{59F6908C-29A8-EA42-BA64-7C8E28427EED}" destId="{F20AA592-C4E8-2645-887B-9FBE8F88081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9CFD5A-5DC9-4A62-8EC7-31AB341611B5}"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67A9400E-F662-45EB-B941-B3E87D022EB8}">
      <dgm:prSet/>
      <dgm:spPr/>
      <dgm:t>
        <a:bodyPr/>
        <a:lstStyle/>
        <a:p>
          <a:r>
            <a:rPr lang="fr-FR"/>
            <a:t>Une quantité de travaille assez conséquente dans un temps assez court</a:t>
          </a:r>
          <a:endParaRPr lang="en-US"/>
        </a:p>
      </dgm:t>
    </dgm:pt>
    <dgm:pt modelId="{DF1161BF-E695-43EB-AED1-723E97032523}" type="parTrans" cxnId="{387421ED-6A1D-4F68-BCBE-B14CA5629C89}">
      <dgm:prSet/>
      <dgm:spPr/>
      <dgm:t>
        <a:bodyPr/>
        <a:lstStyle/>
        <a:p>
          <a:endParaRPr lang="en-US"/>
        </a:p>
      </dgm:t>
    </dgm:pt>
    <dgm:pt modelId="{FD1E8835-86B3-47D1-BD20-70CBA7697768}" type="sibTrans" cxnId="{387421ED-6A1D-4F68-BCBE-B14CA5629C89}">
      <dgm:prSet/>
      <dgm:spPr/>
      <dgm:t>
        <a:bodyPr/>
        <a:lstStyle/>
        <a:p>
          <a:endParaRPr lang="en-US"/>
        </a:p>
      </dgm:t>
    </dgm:pt>
    <dgm:pt modelId="{44351A2C-B6A4-4F48-8BBC-60DC80891C33}">
      <dgm:prSet/>
      <dgm:spPr/>
      <dgm:t>
        <a:bodyPr/>
        <a:lstStyle/>
        <a:p>
          <a:r>
            <a:rPr lang="fr-FR"/>
            <a:t>L’utilisation de nouvelles bibliothèques et de nouveaux concepts (git et makefile)</a:t>
          </a:r>
          <a:endParaRPr lang="en-US"/>
        </a:p>
      </dgm:t>
    </dgm:pt>
    <dgm:pt modelId="{6DD45138-E8C1-4516-BC3D-7864B2C5979C}" type="parTrans" cxnId="{96CE348A-689F-4C4E-80E3-10B91E60F92D}">
      <dgm:prSet/>
      <dgm:spPr/>
      <dgm:t>
        <a:bodyPr/>
        <a:lstStyle/>
        <a:p>
          <a:endParaRPr lang="en-US"/>
        </a:p>
      </dgm:t>
    </dgm:pt>
    <dgm:pt modelId="{FACBDB94-9922-4812-ABAB-ABA8342C809A}" type="sibTrans" cxnId="{96CE348A-689F-4C4E-80E3-10B91E60F92D}">
      <dgm:prSet/>
      <dgm:spPr/>
      <dgm:t>
        <a:bodyPr/>
        <a:lstStyle/>
        <a:p>
          <a:endParaRPr lang="en-US"/>
        </a:p>
      </dgm:t>
    </dgm:pt>
    <dgm:pt modelId="{899474A4-1C04-F64C-9B1F-EF28212FE2FB}" type="pres">
      <dgm:prSet presAssocID="{5F9CFD5A-5DC9-4A62-8EC7-31AB341611B5}" presName="hierChild1" presStyleCnt="0">
        <dgm:presLayoutVars>
          <dgm:chPref val="1"/>
          <dgm:dir/>
          <dgm:animOne val="branch"/>
          <dgm:animLvl val="lvl"/>
          <dgm:resizeHandles/>
        </dgm:presLayoutVars>
      </dgm:prSet>
      <dgm:spPr/>
    </dgm:pt>
    <dgm:pt modelId="{F08A42CF-6500-1E47-BC5F-4E6E9238E9A0}" type="pres">
      <dgm:prSet presAssocID="{67A9400E-F662-45EB-B941-B3E87D022EB8}" presName="hierRoot1" presStyleCnt="0"/>
      <dgm:spPr/>
    </dgm:pt>
    <dgm:pt modelId="{9A6DF800-4D28-3640-892D-25DB559ED680}" type="pres">
      <dgm:prSet presAssocID="{67A9400E-F662-45EB-B941-B3E87D022EB8}" presName="composite" presStyleCnt="0"/>
      <dgm:spPr/>
    </dgm:pt>
    <dgm:pt modelId="{E0D1F2FB-166F-DF42-8670-D5BE76A1ECE8}" type="pres">
      <dgm:prSet presAssocID="{67A9400E-F662-45EB-B941-B3E87D022EB8}" presName="background" presStyleLbl="node0" presStyleIdx="0" presStyleCnt="2"/>
      <dgm:spPr/>
    </dgm:pt>
    <dgm:pt modelId="{76410312-8ECD-AE43-898E-15603E8FD08D}" type="pres">
      <dgm:prSet presAssocID="{67A9400E-F662-45EB-B941-B3E87D022EB8}" presName="text" presStyleLbl="fgAcc0" presStyleIdx="0" presStyleCnt="2">
        <dgm:presLayoutVars>
          <dgm:chPref val="3"/>
        </dgm:presLayoutVars>
      </dgm:prSet>
      <dgm:spPr/>
    </dgm:pt>
    <dgm:pt modelId="{192B2000-4B8B-9D4C-96C3-DBE00319E3E7}" type="pres">
      <dgm:prSet presAssocID="{67A9400E-F662-45EB-B941-B3E87D022EB8}" presName="hierChild2" presStyleCnt="0"/>
      <dgm:spPr/>
    </dgm:pt>
    <dgm:pt modelId="{5E1E80C6-5A16-5E40-9E33-9B7DB1C6C41B}" type="pres">
      <dgm:prSet presAssocID="{44351A2C-B6A4-4F48-8BBC-60DC80891C33}" presName="hierRoot1" presStyleCnt="0"/>
      <dgm:spPr/>
    </dgm:pt>
    <dgm:pt modelId="{8ED3E887-0B10-064E-8058-58F8889A65B7}" type="pres">
      <dgm:prSet presAssocID="{44351A2C-B6A4-4F48-8BBC-60DC80891C33}" presName="composite" presStyleCnt="0"/>
      <dgm:spPr/>
    </dgm:pt>
    <dgm:pt modelId="{19CDC89C-5870-8440-9606-0F00B95FCAA9}" type="pres">
      <dgm:prSet presAssocID="{44351A2C-B6A4-4F48-8BBC-60DC80891C33}" presName="background" presStyleLbl="node0" presStyleIdx="1" presStyleCnt="2"/>
      <dgm:spPr/>
    </dgm:pt>
    <dgm:pt modelId="{B4933C41-5B5B-A24F-BF0D-A1618413FB80}" type="pres">
      <dgm:prSet presAssocID="{44351A2C-B6A4-4F48-8BBC-60DC80891C33}" presName="text" presStyleLbl="fgAcc0" presStyleIdx="1" presStyleCnt="2">
        <dgm:presLayoutVars>
          <dgm:chPref val="3"/>
        </dgm:presLayoutVars>
      </dgm:prSet>
      <dgm:spPr/>
    </dgm:pt>
    <dgm:pt modelId="{9B69F57E-54BA-084C-BF33-89EA12D4842A}" type="pres">
      <dgm:prSet presAssocID="{44351A2C-B6A4-4F48-8BBC-60DC80891C33}" presName="hierChild2" presStyleCnt="0"/>
      <dgm:spPr/>
    </dgm:pt>
  </dgm:ptLst>
  <dgm:cxnLst>
    <dgm:cxn modelId="{F2C11206-471B-9541-A62E-1B3DAE0FDDF2}" type="presOf" srcId="{67A9400E-F662-45EB-B941-B3E87D022EB8}" destId="{76410312-8ECD-AE43-898E-15603E8FD08D}" srcOrd="0" destOrd="0" presId="urn:microsoft.com/office/officeart/2005/8/layout/hierarchy1"/>
    <dgm:cxn modelId="{96CE348A-689F-4C4E-80E3-10B91E60F92D}" srcId="{5F9CFD5A-5DC9-4A62-8EC7-31AB341611B5}" destId="{44351A2C-B6A4-4F48-8BBC-60DC80891C33}" srcOrd="1" destOrd="0" parTransId="{6DD45138-E8C1-4516-BC3D-7864B2C5979C}" sibTransId="{FACBDB94-9922-4812-ABAB-ABA8342C809A}"/>
    <dgm:cxn modelId="{A6D719A1-573D-5945-BC7A-15CC075AEB73}" type="presOf" srcId="{5F9CFD5A-5DC9-4A62-8EC7-31AB341611B5}" destId="{899474A4-1C04-F64C-9B1F-EF28212FE2FB}" srcOrd="0" destOrd="0" presId="urn:microsoft.com/office/officeart/2005/8/layout/hierarchy1"/>
    <dgm:cxn modelId="{387421ED-6A1D-4F68-BCBE-B14CA5629C89}" srcId="{5F9CFD5A-5DC9-4A62-8EC7-31AB341611B5}" destId="{67A9400E-F662-45EB-B941-B3E87D022EB8}" srcOrd="0" destOrd="0" parTransId="{DF1161BF-E695-43EB-AED1-723E97032523}" sibTransId="{FD1E8835-86B3-47D1-BD20-70CBA7697768}"/>
    <dgm:cxn modelId="{EE692CF2-8A2F-CB48-8B8A-549681F4482B}" type="presOf" srcId="{44351A2C-B6A4-4F48-8BBC-60DC80891C33}" destId="{B4933C41-5B5B-A24F-BF0D-A1618413FB80}" srcOrd="0" destOrd="0" presId="urn:microsoft.com/office/officeart/2005/8/layout/hierarchy1"/>
    <dgm:cxn modelId="{F67FEA5D-31E3-9B45-A171-52CCFFDB1A7B}" type="presParOf" srcId="{899474A4-1C04-F64C-9B1F-EF28212FE2FB}" destId="{F08A42CF-6500-1E47-BC5F-4E6E9238E9A0}" srcOrd="0" destOrd="0" presId="urn:microsoft.com/office/officeart/2005/8/layout/hierarchy1"/>
    <dgm:cxn modelId="{A1C4D05C-FC9D-A143-9615-F0A232650EA3}" type="presParOf" srcId="{F08A42CF-6500-1E47-BC5F-4E6E9238E9A0}" destId="{9A6DF800-4D28-3640-892D-25DB559ED680}" srcOrd="0" destOrd="0" presId="urn:microsoft.com/office/officeart/2005/8/layout/hierarchy1"/>
    <dgm:cxn modelId="{551E8A7A-09F4-E843-B92B-9DE09875DB16}" type="presParOf" srcId="{9A6DF800-4D28-3640-892D-25DB559ED680}" destId="{E0D1F2FB-166F-DF42-8670-D5BE76A1ECE8}" srcOrd="0" destOrd="0" presId="urn:microsoft.com/office/officeart/2005/8/layout/hierarchy1"/>
    <dgm:cxn modelId="{7D76149A-BFAC-6543-9B1C-EDB50070B596}" type="presParOf" srcId="{9A6DF800-4D28-3640-892D-25DB559ED680}" destId="{76410312-8ECD-AE43-898E-15603E8FD08D}" srcOrd="1" destOrd="0" presId="urn:microsoft.com/office/officeart/2005/8/layout/hierarchy1"/>
    <dgm:cxn modelId="{76176BB0-C56B-9640-B116-F15BCCA6B5FB}" type="presParOf" srcId="{F08A42CF-6500-1E47-BC5F-4E6E9238E9A0}" destId="{192B2000-4B8B-9D4C-96C3-DBE00319E3E7}" srcOrd="1" destOrd="0" presId="urn:microsoft.com/office/officeart/2005/8/layout/hierarchy1"/>
    <dgm:cxn modelId="{446DB94A-0E28-6744-B0D1-427381A5A0A7}" type="presParOf" srcId="{899474A4-1C04-F64C-9B1F-EF28212FE2FB}" destId="{5E1E80C6-5A16-5E40-9E33-9B7DB1C6C41B}" srcOrd="1" destOrd="0" presId="urn:microsoft.com/office/officeart/2005/8/layout/hierarchy1"/>
    <dgm:cxn modelId="{312AC95F-685C-FD42-BF81-ACA568E2BE0B}" type="presParOf" srcId="{5E1E80C6-5A16-5E40-9E33-9B7DB1C6C41B}" destId="{8ED3E887-0B10-064E-8058-58F8889A65B7}" srcOrd="0" destOrd="0" presId="urn:microsoft.com/office/officeart/2005/8/layout/hierarchy1"/>
    <dgm:cxn modelId="{26A809DB-7699-8546-BAB9-A52D347A6938}" type="presParOf" srcId="{8ED3E887-0B10-064E-8058-58F8889A65B7}" destId="{19CDC89C-5870-8440-9606-0F00B95FCAA9}" srcOrd="0" destOrd="0" presId="urn:microsoft.com/office/officeart/2005/8/layout/hierarchy1"/>
    <dgm:cxn modelId="{2D42DDDB-AF36-974E-B26D-15993499CEF3}" type="presParOf" srcId="{8ED3E887-0B10-064E-8058-58F8889A65B7}" destId="{B4933C41-5B5B-A24F-BF0D-A1618413FB80}" srcOrd="1" destOrd="0" presId="urn:microsoft.com/office/officeart/2005/8/layout/hierarchy1"/>
    <dgm:cxn modelId="{67981B69-AA4D-1941-8C2F-4E8235B54D9D}" type="presParOf" srcId="{5E1E80C6-5A16-5E40-9E33-9B7DB1C6C41B}" destId="{9B69F57E-54BA-084C-BF33-89EA12D484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C8368-D48B-D24C-B02F-38198FEC03B7}">
      <dsp:nvSpPr>
        <dsp:cNvPr id="0" name=""/>
        <dsp:cNvSpPr/>
      </dsp:nvSpPr>
      <dsp:spPr>
        <a:xfrm>
          <a:off x="206" y="162018"/>
          <a:ext cx="2488982" cy="2986779"/>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l" defTabSz="977900">
            <a:lnSpc>
              <a:spcPct val="90000"/>
            </a:lnSpc>
            <a:spcBef>
              <a:spcPct val="0"/>
            </a:spcBef>
            <a:spcAft>
              <a:spcPct val="35000"/>
            </a:spcAft>
            <a:buNone/>
          </a:pPr>
          <a:r>
            <a:rPr lang="fr-FR" sz="2200" kern="1200" dirty="0"/>
            <a:t>Niveau 0; présentation, démonstration </a:t>
          </a:r>
          <a:endParaRPr lang="en-US" sz="2200" kern="1200" dirty="0"/>
        </a:p>
      </dsp:txBody>
      <dsp:txXfrm>
        <a:off x="206" y="1356730"/>
        <a:ext cx="2488982" cy="1792067"/>
      </dsp:txXfrm>
    </dsp:sp>
    <dsp:sp modelId="{409F2D0E-DE2E-D546-BB41-E9E95EAC4DB5}">
      <dsp:nvSpPr>
        <dsp:cNvPr id="0" name=""/>
        <dsp:cNvSpPr/>
      </dsp:nvSpPr>
      <dsp:spPr>
        <a:xfrm>
          <a:off x="206"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6" y="162018"/>
        <a:ext cx="2488982" cy="1194711"/>
      </dsp:txXfrm>
    </dsp:sp>
    <dsp:sp modelId="{64D860FB-C436-CE40-B7E3-02DFBF96897F}">
      <dsp:nvSpPr>
        <dsp:cNvPr id="0" name=""/>
        <dsp:cNvSpPr/>
      </dsp:nvSpPr>
      <dsp:spPr>
        <a:xfrm>
          <a:off x="2688307" y="162018"/>
          <a:ext cx="2488982" cy="2986779"/>
        </a:xfrm>
        <a:prstGeom prst="rect">
          <a:avLst/>
        </a:prstGeom>
        <a:solidFill>
          <a:schemeClr val="accent5">
            <a:hueOff val="6932061"/>
            <a:satOff val="-189"/>
            <a:lumOff val="-1046"/>
            <a:alphaOff val="0"/>
          </a:schemeClr>
        </a:solidFill>
        <a:ln w="15875" cap="rnd" cmpd="sng" algn="ctr">
          <a:solidFill>
            <a:schemeClr val="accent5">
              <a:hueOff val="6932061"/>
              <a:satOff val="-189"/>
              <a:lumOff val="-104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l" defTabSz="977900">
            <a:lnSpc>
              <a:spcPct val="90000"/>
            </a:lnSpc>
            <a:spcBef>
              <a:spcPct val="0"/>
            </a:spcBef>
            <a:spcAft>
              <a:spcPct val="35000"/>
            </a:spcAft>
            <a:buNone/>
          </a:pPr>
          <a:r>
            <a:rPr lang="fr-FR" sz="2200" kern="1200" dirty="0"/>
            <a:t>Niveau 1; présentation, démonstration</a:t>
          </a:r>
          <a:endParaRPr lang="en-US" sz="2200" kern="1200" dirty="0"/>
        </a:p>
      </dsp:txBody>
      <dsp:txXfrm>
        <a:off x="2688307" y="1356730"/>
        <a:ext cx="2488982" cy="1792067"/>
      </dsp:txXfrm>
    </dsp:sp>
    <dsp:sp modelId="{F5797E35-EA09-4B42-BCAE-3207987AFD2C}">
      <dsp:nvSpPr>
        <dsp:cNvPr id="0" name=""/>
        <dsp:cNvSpPr/>
      </dsp:nvSpPr>
      <dsp:spPr>
        <a:xfrm>
          <a:off x="2688307"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88307" y="162018"/>
        <a:ext cx="2488982" cy="1194711"/>
      </dsp:txXfrm>
    </dsp:sp>
    <dsp:sp modelId="{54B70924-3EFC-F945-B032-671609B9F3D3}">
      <dsp:nvSpPr>
        <dsp:cNvPr id="0" name=""/>
        <dsp:cNvSpPr/>
      </dsp:nvSpPr>
      <dsp:spPr>
        <a:xfrm>
          <a:off x="5376409" y="162018"/>
          <a:ext cx="2488982" cy="2986779"/>
        </a:xfrm>
        <a:prstGeom prst="rect">
          <a:avLst/>
        </a:prstGeom>
        <a:solidFill>
          <a:schemeClr val="accent5">
            <a:hueOff val="13864123"/>
            <a:satOff val="-379"/>
            <a:lumOff val="-2092"/>
            <a:alphaOff val="0"/>
          </a:schemeClr>
        </a:solidFill>
        <a:ln w="15875" cap="rnd" cmpd="sng" algn="ctr">
          <a:solidFill>
            <a:schemeClr val="accent5">
              <a:hueOff val="13864123"/>
              <a:satOff val="-379"/>
              <a:lumOff val="-209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l" defTabSz="977900">
            <a:lnSpc>
              <a:spcPct val="90000"/>
            </a:lnSpc>
            <a:spcBef>
              <a:spcPct val="0"/>
            </a:spcBef>
            <a:spcAft>
              <a:spcPct val="35000"/>
            </a:spcAft>
            <a:buNone/>
          </a:pPr>
          <a:r>
            <a:rPr lang="fr-FR" sz="2200" kern="1200"/>
            <a:t>Niveau 2; présentation, démonstration </a:t>
          </a:r>
          <a:endParaRPr lang="en-US" sz="2200" kern="1200" dirty="0"/>
        </a:p>
      </dsp:txBody>
      <dsp:txXfrm>
        <a:off x="5376409" y="1356730"/>
        <a:ext cx="2488982" cy="1792067"/>
      </dsp:txXfrm>
    </dsp:sp>
    <dsp:sp modelId="{461930A2-5A01-254F-8003-C300C8D6F999}">
      <dsp:nvSpPr>
        <dsp:cNvPr id="0" name=""/>
        <dsp:cNvSpPr/>
      </dsp:nvSpPr>
      <dsp:spPr>
        <a:xfrm>
          <a:off x="5376409"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76409" y="162018"/>
        <a:ext cx="2488982" cy="1194711"/>
      </dsp:txXfrm>
    </dsp:sp>
    <dsp:sp modelId="{87B11D63-89BC-3C47-BCD0-032E33063F03}">
      <dsp:nvSpPr>
        <dsp:cNvPr id="0" name=""/>
        <dsp:cNvSpPr/>
      </dsp:nvSpPr>
      <dsp:spPr>
        <a:xfrm>
          <a:off x="8064510" y="162018"/>
          <a:ext cx="2488982" cy="2986779"/>
        </a:xfrm>
        <a:prstGeom prst="rect">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l" defTabSz="977900">
            <a:lnSpc>
              <a:spcPct val="90000"/>
            </a:lnSpc>
            <a:spcBef>
              <a:spcPct val="0"/>
            </a:spcBef>
            <a:spcAft>
              <a:spcPct val="35000"/>
            </a:spcAft>
            <a:buNone/>
          </a:pPr>
          <a:r>
            <a:rPr lang="fr-FR" sz="2200" kern="1200"/>
            <a:t>Bilan des difficultées</a:t>
          </a:r>
          <a:endParaRPr lang="en-US" sz="2200" kern="1200"/>
        </a:p>
      </dsp:txBody>
      <dsp:txXfrm>
        <a:off x="8064510" y="1356730"/>
        <a:ext cx="2488982" cy="1792067"/>
      </dsp:txXfrm>
    </dsp:sp>
    <dsp:sp modelId="{1FE57A9D-4CBE-A94E-9F0F-7164B23AA57A}">
      <dsp:nvSpPr>
        <dsp:cNvPr id="0" name=""/>
        <dsp:cNvSpPr/>
      </dsp:nvSpPr>
      <dsp:spPr>
        <a:xfrm>
          <a:off x="8064510"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64510" y="162018"/>
        <a:ext cx="2488982" cy="1194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E6E5-0EC2-8D46-A16D-967B834F16A4}">
      <dsp:nvSpPr>
        <dsp:cNvPr id="0" name=""/>
        <dsp:cNvSpPr/>
      </dsp:nvSpPr>
      <dsp:spPr>
        <a:xfrm>
          <a:off x="1197" y="540996"/>
          <a:ext cx="2152844" cy="2152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7A61-768F-5547-BF45-7C9A4C494451}">
      <dsp:nvSpPr>
        <dsp:cNvPr id="0" name=""/>
        <dsp:cNvSpPr/>
      </dsp:nvSpPr>
      <dsp:spPr>
        <a:xfrm>
          <a:off x="754167" y="2720697"/>
          <a:ext cx="1347831" cy="3768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avant</a:t>
          </a:r>
          <a:endParaRPr lang="en-US" sz="1500" kern="1200" dirty="0"/>
        </a:p>
      </dsp:txBody>
      <dsp:txXfrm>
        <a:off x="765205" y="2731735"/>
        <a:ext cx="1325755" cy="354779"/>
      </dsp:txXfrm>
    </dsp:sp>
    <dsp:sp modelId="{E57BBD70-5D64-7D4F-B807-9FD8AC4585ED}">
      <dsp:nvSpPr>
        <dsp:cNvPr id="0" name=""/>
        <dsp:cNvSpPr/>
      </dsp:nvSpPr>
      <dsp:spPr>
        <a:xfrm rot="5897">
          <a:off x="2446065" y="1361367"/>
          <a:ext cx="292023" cy="517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46065" y="1464752"/>
        <a:ext cx="204416" cy="310378"/>
      </dsp:txXfrm>
    </dsp:sp>
    <dsp:sp modelId="{174EB484-3803-374D-ABC1-18F5F4E7E25A}">
      <dsp:nvSpPr>
        <dsp:cNvPr id="0" name=""/>
        <dsp:cNvSpPr/>
      </dsp:nvSpPr>
      <dsp:spPr>
        <a:xfrm>
          <a:off x="2988394" y="546120"/>
          <a:ext cx="2152844" cy="215284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0AA592-C4E8-2645-887B-9FBE8F880814}">
      <dsp:nvSpPr>
        <dsp:cNvPr id="0" name=""/>
        <dsp:cNvSpPr/>
      </dsp:nvSpPr>
      <dsp:spPr>
        <a:xfrm>
          <a:off x="3637457" y="2736069"/>
          <a:ext cx="1555645" cy="35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après</a:t>
          </a:r>
        </a:p>
      </dsp:txBody>
      <dsp:txXfrm>
        <a:off x="3647894" y="2746506"/>
        <a:ext cx="1534771" cy="335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1F2FB-166F-DF42-8670-D5BE76A1ECE8}">
      <dsp:nvSpPr>
        <dsp:cNvPr id="0" name=""/>
        <dsp:cNvSpPr/>
      </dsp:nvSpPr>
      <dsp:spPr>
        <a:xfrm>
          <a:off x="1288" y="8007"/>
          <a:ext cx="4521910" cy="2871412"/>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76410312-8ECD-AE43-898E-15603E8FD08D}">
      <dsp:nvSpPr>
        <dsp:cNvPr id="0" name=""/>
        <dsp:cNvSpPr/>
      </dsp:nvSpPr>
      <dsp:spPr>
        <a:xfrm>
          <a:off x="503722"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Une quantité de travaille assez conséquente dans un temps assez court</a:t>
          </a:r>
          <a:endParaRPr lang="en-US" sz="3300" kern="1200"/>
        </a:p>
      </dsp:txBody>
      <dsp:txXfrm>
        <a:off x="587823" y="569421"/>
        <a:ext cx="4353708" cy="2703210"/>
      </dsp:txXfrm>
    </dsp:sp>
    <dsp:sp modelId="{19CDC89C-5870-8440-9606-0F00B95FCAA9}">
      <dsp:nvSpPr>
        <dsp:cNvPr id="0" name=""/>
        <dsp:cNvSpPr/>
      </dsp:nvSpPr>
      <dsp:spPr>
        <a:xfrm>
          <a:off x="5528067" y="8007"/>
          <a:ext cx="4521910" cy="2871412"/>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B4933C41-5B5B-A24F-BF0D-A1618413FB80}">
      <dsp:nvSpPr>
        <dsp:cNvPr id="0" name=""/>
        <dsp:cNvSpPr/>
      </dsp:nvSpPr>
      <dsp:spPr>
        <a:xfrm>
          <a:off x="6030501"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L’utilisation de nouvelles bibliothèques et de nouveaux concepts (git et makefile)</a:t>
          </a:r>
          <a:endParaRPr lang="en-US" sz="3300" kern="1200"/>
        </a:p>
      </dsp:txBody>
      <dsp:txXfrm>
        <a:off x="6114602" y="569421"/>
        <a:ext cx="4353708" cy="270321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52EE9-6698-0447-9097-91E195A3FAC1}"/>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Soutenance projet-2048</a:t>
            </a:r>
          </a:p>
        </p:txBody>
      </p:sp>
      <p:sp>
        <p:nvSpPr>
          <p:cNvPr id="3" name="Subtitle 2">
            <a:extLst>
              <a:ext uri="{FF2B5EF4-FFF2-40B4-BE49-F238E27FC236}">
                <a16:creationId xmlns:a16="http://schemas.microsoft.com/office/drawing/2014/main" id="{A334B93C-1440-3149-A367-49C6B1604E9D}"/>
              </a:ext>
            </a:extLst>
          </p:cNvPr>
          <p:cNvSpPr>
            <a:spLocks noGrp="1"/>
          </p:cNvSpPr>
          <p:nvPr>
            <p:ph type="subTitle" idx="1"/>
          </p:nvPr>
        </p:nvSpPr>
        <p:spPr>
          <a:xfrm>
            <a:off x="1280559" y="4116179"/>
            <a:ext cx="9638153" cy="1599642"/>
          </a:xfrm>
          <a:effectLst/>
        </p:spPr>
        <p:txBody>
          <a:bodyPr>
            <a:normAutofit/>
          </a:bodyPr>
          <a:lstStyle/>
          <a:p>
            <a:pPr algn="ctr"/>
            <a:r>
              <a:rPr lang="fr-FR" dirty="0"/>
              <a:t>Ranaivo-Harisoa Mitia</a:t>
            </a:r>
            <a:endParaRPr lang="fr-FR"/>
          </a:p>
        </p:txBody>
      </p:sp>
    </p:spTree>
    <p:extLst>
      <p:ext uri="{BB962C8B-B14F-4D97-AF65-F5344CB8AC3E}">
        <p14:creationId xmlns:p14="http://schemas.microsoft.com/office/powerpoint/2010/main" val="31635647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09DAC-464B-9B41-8C30-F80472001BC8}"/>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6000"/>
              <a:t>1.4 Le score via les structures de données</a:t>
            </a:r>
          </a:p>
        </p:txBody>
      </p:sp>
      <p:sp>
        <p:nvSpPr>
          <p:cNvPr id="27" name="Rectangle 26">
            <a:extLst>
              <a:ext uri="{FF2B5EF4-FFF2-40B4-BE49-F238E27FC236}">
                <a16:creationId xmlns:a16="http://schemas.microsoft.com/office/drawing/2014/main" id="{558680CB-633A-40EA-9BE4-A37269ABE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836" y="0"/>
            <a:ext cx="48151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70D12FF-0A1E-3E4F-A43B-6C6EF0649551}"/>
              </a:ext>
            </a:extLst>
          </p:cNvPr>
          <p:cNvPicPr>
            <a:picLocks noGrp="1" noChangeAspect="1"/>
          </p:cNvPicPr>
          <p:nvPr>
            <p:ph sz="half" idx="2"/>
          </p:nvPr>
        </p:nvPicPr>
        <p:blipFill rotWithShape="1">
          <a:blip r:embed="rId2"/>
          <a:srcRect l="5558" r="27839" b="2"/>
          <a:stretch/>
        </p:blipFill>
        <p:spPr>
          <a:xfrm>
            <a:off x="7534660" y="137477"/>
            <a:ext cx="4496477" cy="2092832"/>
          </a:xfrm>
          <a:prstGeom prst="rect">
            <a:avLst/>
          </a:prstGeom>
        </p:spPr>
      </p:pic>
      <p:pic>
        <p:nvPicPr>
          <p:cNvPr id="9" name="Content Placeholder 8">
            <a:extLst>
              <a:ext uri="{FF2B5EF4-FFF2-40B4-BE49-F238E27FC236}">
                <a16:creationId xmlns:a16="http://schemas.microsoft.com/office/drawing/2014/main" id="{2F2593F3-D806-A241-A0C9-2A6EE2277AB5}"/>
              </a:ext>
            </a:extLst>
          </p:cNvPr>
          <p:cNvPicPr>
            <a:picLocks noGrp="1" noChangeAspect="1"/>
          </p:cNvPicPr>
          <p:nvPr>
            <p:ph sz="half" idx="1"/>
          </p:nvPr>
        </p:nvPicPr>
        <p:blipFill rotWithShape="1">
          <a:blip r:embed="rId3"/>
          <a:srcRect t="3551" r="2" b="4191"/>
          <a:stretch/>
        </p:blipFill>
        <p:spPr>
          <a:xfrm>
            <a:off x="7534655" y="2381550"/>
            <a:ext cx="4496478" cy="2092832"/>
          </a:xfrm>
          <a:prstGeom prst="rect">
            <a:avLst/>
          </a:prstGeom>
        </p:spPr>
      </p:pic>
      <p:pic>
        <p:nvPicPr>
          <p:cNvPr id="11" name="Content Placeholder 5">
            <a:extLst>
              <a:ext uri="{FF2B5EF4-FFF2-40B4-BE49-F238E27FC236}">
                <a16:creationId xmlns:a16="http://schemas.microsoft.com/office/drawing/2014/main" id="{532D47D4-DE71-F745-9376-44D7108FFEFD}"/>
              </a:ext>
            </a:extLst>
          </p:cNvPr>
          <p:cNvPicPr>
            <a:picLocks noChangeAspect="1"/>
          </p:cNvPicPr>
          <p:nvPr/>
        </p:nvPicPr>
        <p:blipFill rotWithShape="1">
          <a:blip r:embed="rId4"/>
          <a:srcRect r="1" b="12784"/>
          <a:stretch/>
        </p:blipFill>
        <p:spPr>
          <a:xfrm>
            <a:off x="7542459" y="4625623"/>
            <a:ext cx="4496478" cy="2092833"/>
          </a:xfrm>
          <a:prstGeom prst="rect">
            <a:avLst/>
          </a:prstGeom>
        </p:spPr>
      </p:pic>
    </p:spTree>
    <p:extLst>
      <p:ext uri="{BB962C8B-B14F-4D97-AF65-F5344CB8AC3E}">
        <p14:creationId xmlns:p14="http://schemas.microsoft.com/office/powerpoint/2010/main" val="6333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8FC-169E-F64C-A0CB-B0A7A087A39F}"/>
              </a:ext>
            </a:extLst>
          </p:cNvPr>
          <p:cNvSpPr>
            <a:spLocks noGrp="1"/>
          </p:cNvSpPr>
          <p:nvPr>
            <p:ph type="ctrTitle"/>
          </p:nvPr>
        </p:nvSpPr>
        <p:spPr/>
        <p:txBody>
          <a:bodyPr/>
          <a:lstStyle/>
          <a:p>
            <a:r>
              <a:rPr lang="fr-FR" dirty="0"/>
              <a:t>Niveau 2</a:t>
            </a:r>
          </a:p>
        </p:txBody>
      </p:sp>
    </p:spTree>
    <p:extLst>
      <p:ext uri="{BB962C8B-B14F-4D97-AF65-F5344CB8AC3E}">
        <p14:creationId xmlns:p14="http://schemas.microsoft.com/office/powerpoint/2010/main" val="170503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D0E7C-CCC1-CF47-AA28-7A2F6F96027C}"/>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dirty="0"/>
              <a:t>2.1 </a:t>
            </a:r>
            <a:r>
              <a:rPr lang="en-US" sz="2400" dirty="0" err="1"/>
              <a:t>Création</a:t>
            </a:r>
            <a:r>
              <a:rPr lang="en-US" sz="2400" dirty="0"/>
              <a:t> d’un Makefile</a:t>
            </a:r>
          </a:p>
        </p:txBody>
      </p:sp>
      <p:pic>
        <p:nvPicPr>
          <p:cNvPr id="6" name="Content Placeholder 5">
            <a:extLst>
              <a:ext uri="{FF2B5EF4-FFF2-40B4-BE49-F238E27FC236}">
                <a16:creationId xmlns:a16="http://schemas.microsoft.com/office/drawing/2014/main" id="{0E9FA3CC-1C80-2249-8E52-BA2079436D1A}"/>
              </a:ext>
            </a:extLst>
          </p:cNvPr>
          <p:cNvPicPr>
            <a:picLocks noGrp="1" noChangeAspect="1"/>
          </p:cNvPicPr>
          <p:nvPr>
            <p:ph sz="half" idx="2"/>
          </p:nvPr>
        </p:nvPicPr>
        <p:blipFill>
          <a:blip r:embed="rId2"/>
          <a:stretch>
            <a:fillRect/>
          </a:stretch>
        </p:blipFill>
        <p:spPr>
          <a:xfrm>
            <a:off x="514351" y="514350"/>
            <a:ext cx="8275668" cy="39309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F9C774A-8CD0-CD43-84BF-EE9EE6843A1D}"/>
              </a:ext>
            </a:extLst>
          </p:cNvPr>
          <p:cNvSpPr>
            <a:spLocks noGrp="1"/>
          </p:cNvSpPr>
          <p:nvPr>
            <p:ph sz="half" idx="1"/>
          </p:nvPr>
        </p:nvSpPr>
        <p:spPr>
          <a:xfrm>
            <a:off x="5344886" y="5176569"/>
            <a:ext cx="6028400" cy="970450"/>
          </a:xfrm>
        </p:spPr>
        <p:txBody>
          <a:bodyPr vert="horz" lIns="91440" tIns="45720" rIns="91440" bIns="45720" rtlCol="0" anchor="ctr">
            <a:normAutofit fontScale="77500" lnSpcReduction="20000"/>
          </a:bodyPr>
          <a:lstStyle/>
          <a:p>
            <a:r>
              <a:rPr lang="en-US" sz="1600" dirty="0" err="1">
                <a:solidFill>
                  <a:srgbClr val="FEFEFE"/>
                </a:solidFill>
              </a:rPr>
              <a:t>Utilisation</a:t>
            </a:r>
            <a:r>
              <a:rPr lang="en-US" sz="1600" dirty="0">
                <a:solidFill>
                  <a:srgbClr val="FEFEFE"/>
                </a:solidFill>
              </a:rPr>
              <a:t> des options de compilation -</a:t>
            </a:r>
            <a:r>
              <a:rPr lang="en-US" sz="1600" dirty="0" err="1">
                <a:solidFill>
                  <a:srgbClr val="FEFEFE"/>
                </a:solidFill>
              </a:rPr>
              <a:t>stc</a:t>
            </a:r>
            <a:r>
              <a:rPr lang="en-US" sz="1600" dirty="0">
                <a:solidFill>
                  <a:srgbClr val="FEFEFE"/>
                </a:solidFill>
              </a:rPr>
              <a:t>=c++11 et –lncurses.</a:t>
            </a:r>
          </a:p>
          <a:p>
            <a:r>
              <a:rPr lang="en-US" sz="1600" dirty="0">
                <a:solidFill>
                  <a:srgbClr val="FEFEFE"/>
                </a:solidFill>
              </a:rPr>
              <a:t>Un petit Makefile </a:t>
            </a:r>
            <a:r>
              <a:rPr lang="en-US" sz="1600" dirty="0" err="1">
                <a:solidFill>
                  <a:srgbClr val="FEFEFE"/>
                </a:solidFill>
              </a:rPr>
              <a:t>adapté</a:t>
            </a:r>
            <a:r>
              <a:rPr lang="en-US" sz="1600" dirty="0">
                <a:solidFill>
                  <a:srgbClr val="FEFEFE"/>
                </a:solidFill>
              </a:rPr>
              <a:t> </a:t>
            </a:r>
            <a:r>
              <a:rPr lang="en-US" sz="1600" dirty="0" err="1">
                <a:solidFill>
                  <a:srgbClr val="FEFEFE"/>
                </a:solidFill>
              </a:rPr>
              <a:t>uniquement</a:t>
            </a:r>
            <a:r>
              <a:rPr lang="en-US" sz="1600" dirty="0">
                <a:solidFill>
                  <a:srgbClr val="FEFEFE"/>
                </a:solidFill>
              </a:rPr>
              <a:t> au </a:t>
            </a:r>
            <a:r>
              <a:rPr lang="en-US" sz="1600" dirty="0" err="1">
                <a:solidFill>
                  <a:srgbClr val="FEFEFE"/>
                </a:solidFill>
              </a:rPr>
              <a:t>programme</a:t>
            </a:r>
            <a:r>
              <a:rPr lang="en-US" sz="1600" dirty="0">
                <a:solidFill>
                  <a:srgbClr val="FEFEFE"/>
                </a:solidFill>
              </a:rPr>
              <a:t> </a:t>
            </a:r>
          </a:p>
          <a:p>
            <a:r>
              <a:rPr lang="en-US" sz="1600" dirty="0" err="1">
                <a:solidFill>
                  <a:srgbClr val="FEFEFE"/>
                </a:solidFill>
              </a:rPr>
              <a:t>Ajout</a:t>
            </a:r>
            <a:r>
              <a:rPr lang="en-US" sz="1600" dirty="0">
                <a:solidFill>
                  <a:srgbClr val="FEFEFE"/>
                </a:solidFill>
              </a:rPr>
              <a:t> </a:t>
            </a:r>
            <a:r>
              <a:rPr lang="en-US" sz="1600" dirty="0" err="1">
                <a:solidFill>
                  <a:srgbClr val="FEFEFE"/>
                </a:solidFill>
              </a:rPr>
              <a:t>d’une</a:t>
            </a:r>
            <a:r>
              <a:rPr lang="en-US" sz="1600" dirty="0">
                <a:solidFill>
                  <a:srgbClr val="FEFEFE"/>
                </a:solidFill>
              </a:rPr>
              <a:t> option pour </a:t>
            </a:r>
            <a:r>
              <a:rPr lang="en-US" sz="1600" dirty="0" err="1">
                <a:solidFill>
                  <a:srgbClr val="FEFEFE"/>
                </a:solidFill>
              </a:rPr>
              <a:t>supprimer</a:t>
            </a:r>
            <a:r>
              <a:rPr lang="en-US" sz="1600" dirty="0">
                <a:solidFill>
                  <a:srgbClr val="FEFEFE"/>
                </a:solidFill>
              </a:rPr>
              <a:t> les </a:t>
            </a:r>
            <a:r>
              <a:rPr lang="en-US" sz="1600" dirty="0" err="1">
                <a:solidFill>
                  <a:srgbClr val="FEFEFE"/>
                </a:solidFill>
              </a:rPr>
              <a:t>fichiers</a:t>
            </a:r>
            <a:r>
              <a:rPr lang="en-US" sz="1600" dirty="0">
                <a:solidFill>
                  <a:srgbClr val="FEFEFE"/>
                </a:solidFill>
              </a:rPr>
              <a:t> </a:t>
            </a:r>
            <a:r>
              <a:rPr lang="en-US" sz="1600" dirty="0" err="1">
                <a:solidFill>
                  <a:srgbClr val="FEFEFE"/>
                </a:solidFill>
              </a:rPr>
              <a:t>créés</a:t>
            </a:r>
            <a:r>
              <a:rPr lang="en-US" sz="1600" dirty="0">
                <a:solidFill>
                  <a:srgbClr val="FEFEFE"/>
                </a:solidFill>
              </a:rPr>
              <a:t> après compilation.</a:t>
            </a:r>
          </a:p>
        </p:txBody>
      </p:sp>
    </p:spTree>
    <p:extLst>
      <p:ext uri="{BB962C8B-B14F-4D97-AF65-F5344CB8AC3E}">
        <p14:creationId xmlns:p14="http://schemas.microsoft.com/office/powerpoint/2010/main" val="56794154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1D1067-5A3C-8745-95A2-EA3D41B60D8E}"/>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lnSpc>
                <a:spcPct val="90000"/>
              </a:lnSpc>
            </a:pPr>
            <a:r>
              <a:rPr lang="en-US" sz="3000">
                <a:solidFill>
                  <a:srgbClr val="FFFFFF"/>
                </a:solidFill>
              </a:rPr>
              <a:t>2.2 Utilisation d’un gestionnaire de version</a:t>
            </a:r>
          </a:p>
        </p:txBody>
      </p:sp>
      <p:pic>
        <p:nvPicPr>
          <p:cNvPr id="6" name="Content Placeholder 5">
            <a:extLst>
              <a:ext uri="{FF2B5EF4-FFF2-40B4-BE49-F238E27FC236}">
                <a16:creationId xmlns:a16="http://schemas.microsoft.com/office/drawing/2014/main" id="{1739A288-2189-FB47-8C5A-3BDFE18CC055}"/>
              </a:ext>
            </a:extLst>
          </p:cNvPr>
          <p:cNvPicPr>
            <a:picLocks noGrp="1" noChangeAspect="1"/>
          </p:cNvPicPr>
          <p:nvPr>
            <p:ph sz="half" idx="2"/>
          </p:nvPr>
        </p:nvPicPr>
        <p:blipFill>
          <a:blip r:embed="rId2"/>
          <a:stretch>
            <a:fillRect/>
          </a:stretch>
        </p:blipFill>
        <p:spPr>
          <a:xfrm>
            <a:off x="463961" y="893452"/>
            <a:ext cx="6612856" cy="4711659"/>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81A6A0A-7DEE-3A44-83C7-FE6CBC6464F3}"/>
              </a:ext>
            </a:extLst>
          </p:cNvPr>
          <p:cNvSpPr>
            <a:spLocks noGrp="1"/>
          </p:cNvSpPr>
          <p:nvPr>
            <p:ph sz="half" idx="1"/>
          </p:nvPr>
        </p:nvSpPr>
        <p:spPr>
          <a:xfrm>
            <a:off x="8164749" y="2024743"/>
            <a:ext cx="3575737" cy="4016619"/>
          </a:xfrm>
        </p:spPr>
        <p:txBody>
          <a:bodyPr vert="horz" lIns="91440" tIns="45720" rIns="91440" bIns="45720" rtlCol="0" anchor="ctr">
            <a:normAutofit/>
          </a:bodyPr>
          <a:lstStyle/>
          <a:p>
            <a:pPr>
              <a:lnSpc>
                <a:spcPct val="90000"/>
              </a:lnSpc>
            </a:pPr>
            <a:r>
              <a:rPr lang="en-US" sz="1600" b="1">
                <a:solidFill>
                  <a:srgbClr val="FFFFFF"/>
                </a:solidFill>
              </a:rPr>
              <a:t>Méthode de sauvegarde des versions sur Github :</a:t>
            </a:r>
            <a:endParaRPr lang="en-US" sz="1600">
              <a:solidFill>
                <a:srgbClr val="FFFFFF"/>
              </a:solidFill>
            </a:endParaRPr>
          </a:p>
          <a:p>
            <a:pPr lvl="0">
              <a:lnSpc>
                <a:spcPct val="90000"/>
              </a:lnSpc>
            </a:pPr>
            <a:r>
              <a:rPr lang="en-US" sz="1600">
                <a:solidFill>
                  <a:srgbClr val="FFFFFF"/>
                </a:solidFill>
              </a:rPr>
              <a:t>Création d’un repository (privé) github sur le profile meethyrh.</a:t>
            </a:r>
          </a:p>
          <a:p>
            <a:pPr lvl="0">
              <a:lnSpc>
                <a:spcPct val="90000"/>
              </a:lnSpc>
            </a:pPr>
            <a:r>
              <a:rPr lang="en-US" sz="1600">
                <a:solidFill>
                  <a:srgbClr val="FFFFFF"/>
                </a:solidFill>
              </a:rPr>
              <a:t>Mise en lien du nouveau repository avec le dossier contenant les fichiers en local.</a:t>
            </a:r>
          </a:p>
          <a:p>
            <a:pPr lvl="0">
              <a:lnSpc>
                <a:spcPct val="90000"/>
              </a:lnSpc>
            </a:pPr>
            <a:r>
              <a:rPr lang="en-US" sz="1600">
                <a:solidFill>
                  <a:srgbClr val="FFFFFF"/>
                </a:solidFill>
              </a:rPr>
              <a:t>Commande pour sauvegarder ses fichiers : </a:t>
            </a:r>
          </a:p>
          <a:p>
            <a:pPr lvl="1">
              <a:lnSpc>
                <a:spcPct val="90000"/>
              </a:lnSpc>
            </a:pPr>
            <a:r>
              <a:rPr lang="en-US">
                <a:solidFill>
                  <a:srgbClr val="FFFFFF"/>
                </a:solidFill>
              </a:rPr>
              <a:t>git add . </a:t>
            </a:r>
          </a:p>
          <a:p>
            <a:pPr lvl="1">
              <a:lnSpc>
                <a:spcPct val="90000"/>
              </a:lnSpc>
            </a:pPr>
            <a:r>
              <a:rPr lang="en-US">
                <a:solidFill>
                  <a:srgbClr val="FFFFFF"/>
                </a:solidFill>
              </a:rPr>
              <a:t>git commit -m « label donné au commit »</a:t>
            </a:r>
          </a:p>
          <a:p>
            <a:pPr lvl="1">
              <a:lnSpc>
                <a:spcPct val="90000"/>
              </a:lnSpc>
            </a:pPr>
            <a:r>
              <a:rPr lang="en-US">
                <a:solidFill>
                  <a:srgbClr val="FFFFFF"/>
                </a:solidFill>
              </a:rPr>
              <a:t>git push origin main</a:t>
            </a:r>
          </a:p>
          <a:p>
            <a:pPr>
              <a:lnSpc>
                <a:spcPct val="90000"/>
              </a:lnSpc>
            </a:pPr>
            <a:endParaRPr lang="en-US" sz="1600">
              <a:solidFill>
                <a:srgbClr val="FFFFFF"/>
              </a:solidFill>
            </a:endParaRPr>
          </a:p>
        </p:txBody>
      </p:sp>
    </p:spTree>
    <p:extLst>
      <p:ext uri="{BB962C8B-B14F-4D97-AF65-F5344CB8AC3E}">
        <p14:creationId xmlns:p14="http://schemas.microsoft.com/office/powerpoint/2010/main" val="31425474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586724-356A-9F40-949C-9B47F4D1A0D3}"/>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Bilan des difficultés rencontrées;</a:t>
            </a:r>
          </a:p>
        </p:txBody>
      </p:sp>
      <p:graphicFrame>
        <p:nvGraphicFramePr>
          <p:cNvPr id="5" name="Content Placeholder 2">
            <a:extLst>
              <a:ext uri="{FF2B5EF4-FFF2-40B4-BE49-F238E27FC236}">
                <a16:creationId xmlns:a16="http://schemas.microsoft.com/office/drawing/2014/main" id="{347A2DB6-42CA-4770-8CA1-4FAF2F184B8B}"/>
              </a:ext>
            </a:extLst>
          </p:cNvPr>
          <p:cNvGraphicFramePr>
            <a:graphicFrameLocks noGrp="1"/>
          </p:cNvGraphicFramePr>
          <p:nvPr>
            <p:ph sz="half" idx="1"/>
            <p:extLst>
              <p:ext uri="{D42A27DB-BD31-4B8C-83A1-F6EECF244321}">
                <p14:modId xmlns:p14="http://schemas.microsoft.com/office/powerpoint/2010/main" val="1959396812"/>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53462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45C86-83E5-A74D-A133-8E648AC657C0}"/>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Fin de la soutenance </a:t>
            </a:r>
          </a:p>
        </p:txBody>
      </p:sp>
      <p:sp>
        <p:nvSpPr>
          <p:cNvPr id="3" name="Subtitle 2">
            <a:extLst>
              <a:ext uri="{FF2B5EF4-FFF2-40B4-BE49-F238E27FC236}">
                <a16:creationId xmlns:a16="http://schemas.microsoft.com/office/drawing/2014/main" id="{6980AB6C-D892-AF45-8F84-7FA11E80AAE8}"/>
              </a:ext>
            </a:extLst>
          </p:cNvPr>
          <p:cNvSpPr>
            <a:spLocks noGrp="1"/>
          </p:cNvSpPr>
          <p:nvPr>
            <p:ph type="subTitle" idx="1"/>
          </p:nvPr>
        </p:nvSpPr>
        <p:spPr>
          <a:xfrm>
            <a:off x="1280559" y="4116179"/>
            <a:ext cx="9638153" cy="1599642"/>
          </a:xfrm>
          <a:effectLst/>
        </p:spPr>
        <p:txBody>
          <a:bodyPr>
            <a:normAutofit/>
          </a:bodyPr>
          <a:lstStyle/>
          <a:p>
            <a:pPr algn="ctr"/>
            <a:r>
              <a:rPr lang="fr-FR"/>
              <a:t>Merci de votre attention</a:t>
            </a:r>
          </a:p>
        </p:txBody>
      </p:sp>
    </p:spTree>
    <p:extLst>
      <p:ext uri="{BB962C8B-B14F-4D97-AF65-F5344CB8AC3E}">
        <p14:creationId xmlns:p14="http://schemas.microsoft.com/office/powerpoint/2010/main" val="36668946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BB23-57F9-824C-8F94-2003ACACB159}"/>
              </a:ext>
            </a:extLst>
          </p:cNvPr>
          <p:cNvSpPr>
            <a:spLocks noGrp="1"/>
          </p:cNvSpPr>
          <p:nvPr>
            <p:ph type="title"/>
          </p:nvPr>
        </p:nvSpPr>
        <p:spPr>
          <a:xfrm>
            <a:off x="810000" y="447188"/>
            <a:ext cx="10571998" cy="970450"/>
          </a:xfrm>
        </p:spPr>
        <p:txBody>
          <a:bodyPr>
            <a:normAutofit/>
          </a:bodyPr>
          <a:lstStyle/>
          <a:p>
            <a:r>
              <a:rPr lang="fr-FR" dirty="0"/>
              <a:t>Sommaire</a:t>
            </a:r>
          </a:p>
        </p:txBody>
      </p:sp>
      <p:graphicFrame>
        <p:nvGraphicFramePr>
          <p:cNvPr id="5" name="Content Placeholder 2">
            <a:extLst>
              <a:ext uri="{FF2B5EF4-FFF2-40B4-BE49-F238E27FC236}">
                <a16:creationId xmlns:a16="http://schemas.microsoft.com/office/drawing/2014/main" id="{CC4738C1-CC91-4976-B730-385C312D889F}"/>
              </a:ext>
            </a:extLst>
          </p:cNvPr>
          <p:cNvGraphicFramePr>
            <a:graphicFrameLocks noGrp="1"/>
          </p:cNvGraphicFramePr>
          <p:nvPr>
            <p:ph idx="1"/>
            <p:extLst>
              <p:ext uri="{D42A27DB-BD31-4B8C-83A1-F6EECF244321}">
                <p14:modId xmlns:p14="http://schemas.microsoft.com/office/powerpoint/2010/main" val="693152108"/>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8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32DFC-2F05-D54B-A352-616545CDFF0A}"/>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CB4BCE4-8CC2-3042-9BB1-CE91AD8833B3}"/>
              </a:ext>
            </a:extLst>
          </p:cNvPr>
          <p:cNvSpPr>
            <a:spLocks noGrp="1"/>
          </p:cNvSpPr>
          <p:nvPr>
            <p:ph idx="1"/>
          </p:nvPr>
        </p:nvSpPr>
        <p:spPr>
          <a:xfrm>
            <a:off x="6008068" y="978993"/>
            <a:ext cx="5365218" cy="4900014"/>
          </a:xfrm>
          <a:effectLst/>
        </p:spPr>
        <p:txBody>
          <a:bodyPr>
            <a:normAutofit/>
          </a:bodyPr>
          <a:lstStyle/>
          <a:p>
            <a:r>
              <a:rPr lang="fr-FR"/>
              <a:t>Les fichiers compilent</a:t>
            </a:r>
          </a:p>
          <a:p>
            <a:r>
              <a:rPr lang="fr-FR"/>
              <a:t>Le jeu est fonctionnel</a:t>
            </a:r>
          </a:p>
          <a:p>
            <a:r>
              <a:rPr lang="fr-FR"/>
              <a:t>Il respecte les règles du 2048</a:t>
            </a:r>
          </a:p>
          <a:p>
            <a:r>
              <a:rPr lang="fr-FR"/>
              <a:t>Le score est mis à jour à chaque mouvement;</a:t>
            </a:r>
          </a:p>
          <a:p>
            <a:pPr marL="1371600" lvl="3" indent="0">
              <a:buNone/>
            </a:pPr>
            <a:endParaRPr lang="fr-FR"/>
          </a:p>
        </p:txBody>
      </p:sp>
    </p:spTree>
    <p:extLst>
      <p:ext uri="{BB962C8B-B14F-4D97-AF65-F5344CB8AC3E}">
        <p14:creationId xmlns:p14="http://schemas.microsoft.com/office/powerpoint/2010/main" val="278462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805D11-BE3E-3F41-971D-BB90793FA54B}"/>
              </a:ext>
            </a:extLst>
          </p:cNvPr>
          <p:cNvSpPr>
            <a:spLocks noGrp="1"/>
          </p:cNvSpPr>
          <p:nvPr>
            <p:ph type="title"/>
          </p:nvPr>
        </p:nvSpPr>
        <p:spPr>
          <a:xfrm>
            <a:off x="451515" y="1734857"/>
            <a:ext cx="3765483" cy="3388287"/>
          </a:xfrm>
        </p:spPr>
        <p:txBody>
          <a:bodyPr anchor="ctr">
            <a:normAutofit/>
          </a:bodyPr>
          <a:lstStyle/>
          <a:p>
            <a:r>
              <a:rPr lang="fr-FR"/>
              <a:t>Niveau 0:</a:t>
            </a:r>
            <a:endParaRPr lang="fr-FR" dirty="0"/>
          </a:p>
        </p:txBody>
      </p:sp>
      <p:sp>
        <p:nvSpPr>
          <p:cNvPr id="3" name="Content Placeholder 2">
            <a:extLst>
              <a:ext uri="{FF2B5EF4-FFF2-40B4-BE49-F238E27FC236}">
                <a16:creationId xmlns:a16="http://schemas.microsoft.com/office/drawing/2014/main" id="{8F7DE6AA-1AE8-2F42-BA48-0AD3F360546E}"/>
              </a:ext>
            </a:extLst>
          </p:cNvPr>
          <p:cNvSpPr>
            <a:spLocks noGrp="1"/>
          </p:cNvSpPr>
          <p:nvPr>
            <p:ph idx="1"/>
          </p:nvPr>
        </p:nvSpPr>
        <p:spPr>
          <a:xfrm>
            <a:off x="6008068" y="978993"/>
            <a:ext cx="5625132" cy="4900014"/>
          </a:xfrm>
          <a:effectLst/>
        </p:spPr>
        <p:txBody>
          <a:bodyPr>
            <a:normAutofit/>
          </a:bodyPr>
          <a:lstStyle/>
          <a:p>
            <a:pPr>
              <a:lnSpc>
                <a:spcPct val="90000"/>
              </a:lnSpc>
            </a:pPr>
            <a:r>
              <a:rPr lang="fr-FR" sz="1700" dirty="0"/>
              <a:t>L’implantation respecte la structure donnée (avec quelques légères modifications)</a:t>
            </a:r>
          </a:p>
          <a:p>
            <a:pPr lvl="1">
              <a:lnSpc>
                <a:spcPct val="90000"/>
              </a:lnSpc>
            </a:pPr>
            <a:r>
              <a:rPr lang="fr-FR" sz="1700" dirty="0"/>
              <a:t>Rajout des fonctions:</a:t>
            </a:r>
          </a:p>
          <a:p>
            <a:pPr lvl="3">
              <a:lnSpc>
                <a:spcPct val="90000"/>
              </a:lnSpc>
            </a:pPr>
            <a:r>
              <a:rPr lang="fr-FR" sz="1700" dirty="0"/>
              <a:t>deplacementGauche_sansCombi</a:t>
            </a:r>
          </a:p>
          <a:p>
            <a:pPr lvl="3">
              <a:lnSpc>
                <a:spcPct val="90000"/>
              </a:lnSpc>
            </a:pPr>
            <a:r>
              <a:rPr lang="fr-FR" sz="1700" dirty="0"/>
              <a:t>deplacementHaut_sansCombi</a:t>
            </a:r>
          </a:p>
          <a:p>
            <a:pPr lvl="3">
              <a:lnSpc>
                <a:spcPct val="90000"/>
              </a:lnSpc>
            </a:pPr>
            <a:r>
              <a:rPr lang="fr-FR" sz="1700" dirty="0"/>
              <a:t>combineCases_gauche</a:t>
            </a:r>
          </a:p>
          <a:p>
            <a:pPr lvl="3">
              <a:lnSpc>
                <a:spcPct val="90000"/>
              </a:lnSpc>
            </a:pPr>
            <a:r>
              <a:rPr lang="fr-FR" sz="1700" dirty="0"/>
              <a:t>combineCases_haut</a:t>
            </a:r>
          </a:p>
          <a:p>
            <a:pPr lvl="3">
              <a:lnSpc>
                <a:spcPct val="90000"/>
              </a:lnSpc>
            </a:pPr>
            <a:r>
              <a:rPr lang="fr-FR" sz="1700" dirty="0"/>
              <a:t>flip_horizontal</a:t>
            </a:r>
          </a:p>
          <a:p>
            <a:pPr lvl="3">
              <a:lnSpc>
                <a:spcPct val="90000"/>
              </a:lnSpc>
            </a:pPr>
            <a:r>
              <a:rPr lang="fr-FR" sz="1700" dirty="0"/>
              <a:t>flip_vertical </a:t>
            </a:r>
          </a:p>
          <a:p>
            <a:pPr lvl="3">
              <a:lnSpc>
                <a:spcPct val="90000"/>
              </a:lnSpc>
            </a:pPr>
            <a:r>
              <a:rPr lang="fr-FR" sz="1700" dirty="0"/>
              <a:t>nouvelleCase</a:t>
            </a:r>
          </a:p>
        </p:txBody>
      </p:sp>
    </p:spTree>
    <p:extLst>
      <p:ext uri="{BB962C8B-B14F-4D97-AF65-F5344CB8AC3E}">
        <p14:creationId xmlns:p14="http://schemas.microsoft.com/office/powerpoint/2010/main" val="347866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ECE786-78AC-174C-811B-1D1D2E737D71}"/>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73D9288-8360-3F4C-8EB6-2AB7BB77A39D}"/>
              </a:ext>
            </a:extLst>
          </p:cNvPr>
          <p:cNvSpPr>
            <a:spLocks noGrp="1"/>
          </p:cNvSpPr>
          <p:nvPr>
            <p:ph idx="1"/>
          </p:nvPr>
        </p:nvSpPr>
        <p:spPr>
          <a:xfrm>
            <a:off x="6008068" y="978993"/>
            <a:ext cx="5365218" cy="4900014"/>
          </a:xfrm>
          <a:effectLst/>
        </p:spPr>
        <p:txBody>
          <a:bodyPr>
            <a:normAutofit/>
          </a:bodyPr>
          <a:lstStyle/>
          <a:p>
            <a:r>
              <a:rPr lang="fr-FR"/>
              <a:t>Toutes les fonctions sont documentées, spécifiées et testées;</a:t>
            </a:r>
          </a:p>
          <a:p>
            <a:pPr lvl="1"/>
            <a:r>
              <a:rPr lang="fr-FR"/>
              <a:t>Note: les fonctions de déplacement marchent tous sur tous tableaux avec le même nombre de colonnes sur chaque ligne et la fonction dessine marche affiche bien sur les plateau avec un nombre de colonnes égale a 4.</a:t>
            </a:r>
          </a:p>
          <a:p>
            <a:r>
              <a:rPr lang="fr-FR"/>
              <a:t>On dispose d’un bon affichage du plateau de jeu</a:t>
            </a:r>
          </a:p>
          <a:p>
            <a:endParaRPr lang="fr-FR" dirty="0"/>
          </a:p>
        </p:txBody>
      </p:sp>
    </p:spTree>
    <p:extLst>
      <p:ext uri="{BB962C8B-B14F-4D97-AF65-F5344CB8AC3E}">
        <p14:creationId xmlns:p14="http://schemas.microsoft.com/office/powerpoint/2010/main" val="359590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199-6959-CA42-B906-2ED572DC8CBB}"/>
              </a:ext>
            </a:extLst>
          </p:cNvPr>
          <p:cNvSpPr>
            <a:spLocks noGrp="1"/>
          </p:cNvSpPr>
          <p:nvPr>
            <p:ph type="ctrTitle"/>
          </p:nvPr>
        </p:nvSpPr>
        <p:spPr/>
        <p:txBody>
          <a:bodyPr/>
          <a:lstStyle/>
          <a:p>
            <a:r>
              <a:rPr lang="fr-FR" dirty="0"/>
              <a:t>Niveau 1</a:t>
            </a:r>
          </a:p>
        </p:txBody>
      </p:sp>
    </p:spTree>
    <p:extLst>
      <p:ext uri="{BB962C8B-B14F-4D97-AF65-F5344CB8AC3E}">
        <p14:creationId xmlns:p14="http://schemas.microsoft.com/office/powerpoint/2010/main" val="385312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74A78-8DD4-4A4A-8CEA-AC048042931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1.1 utilisation de la bibliothèque ncurse:</a:t>
            </a:r>
          </a:p>
        </p:txBody>
      </p:sp>
      <p:sp>
        <p:nvSpPr>
          <p:cNvPr id="3" name="Content Placeholder 2">
            <a:extLst>
              <a:ext uri="{FF2B5EF4-FFF2-40B4-BE49-F238E27FC236}">
                <a16:creationId xmlns:a16="http://schemas.microsoft.com/office/drawing/2014/main" id="{6B79532C-9214-9C42-8BFF-F42C717DF159}"/>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Couleur jaune globale du plateau de jeu et le score.</a:t>
            </a:r>
          </a:p>
          <a:p>
            <a:r>
              <a:rPr lang="en-US" sz="1600">
                <a:solidFill>
                  <a:srgbClr val="FFFFFF"/>
                </a:solidFill>
              </a:rPr>
              <a:t>Couleur blanche sur fond rouge pour le texte de fin de jeu</a:t>
            </a:r>
          </a:p>
          <a:p>
            <a:r>
              <a:rPr lang="en-US" sz="1600">
                <a:solidFill>
                  <a:srgbClr val="FFFFFF"/>
                </a:solidFill>
              </a:rPr>
              <a:t>Couleur noir sur fond blanc pour le score de fin de partie</a:t>
            </a: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DCD27C-561A-FA41-9B76-33188141C53F}"/>
              </a:ext>
            </a:extLst>
          </p:cNvPr>
          <p:cNvPicPr>
            <a:picLocks noGrp="1" noChangeAspect="1"/>
          </p:cNvPicPr>
          <p:nvPr>
            <p:ph sz="half" idx="2"/>
          </p:nvPr>
        </p:nvPicPr>
        <p:blipFill>
          <a:blip r:embed="rId2"/>
          <a:stretch>
            <a:fillRect/>
          </a:stretch>
        </p:blipFill>
        <p:spPr>
          <a:xfrm>
            <a:off x="6349605" y="1258529"/>
            <a:ext cx="4147054" cy="4330205"/>
          </a:xfrm>
          <a:prstGeom prst="rect">
            <a:avLst/>
          </a:prstGeom>
        </p:spPr>
      </p:pic>
    </p:spTree>
    <p:extLst>
      <p:ext uri="{BB962C8B-B14F-4D97-AF65-F5344CB8AC3E}">
        <p14:creationId xmlns:p14="http://schemas.microsoft.com/office/powerpoint/2010/main" val="35282970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644A48-EAE2-C947-A588-E8E5DCB15018}"/>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1.2 utilisation des touches du clavier pour jouer</a:t>
            </a:r>
          </a:p>
        </p:txBody>
      </p:sp>
      <p:sp>
        <p:nvSpPr>
          <p:cNvPr id="3" name="Content Placeholder 2">
            <a:extLst>
              <a:ext uri="{FF2B5EF4-FFF2-40B4-BE49-F238E27FC236}">
                <a16:creationId xmlns:a16="http://schemas.microsoft.com/office/drawing/2014/main" id="{E95DF393-D741-4E44-B7BA-826969993C8E}"/>
              </a:ext>
            </a:extLst>
          </p:cNvPr>
          <p:cNvSpPr>
            <a:spLocks noGrp="1"/>
          </p:cNvSpPr>
          <p:nvPr>
            <p:ph sz="half" idx="1"/>
          </p:nvPr>
        </p:nvSpPr>
        <p:spPr>
          <a:xfrm>
            <a:off x="6008068" y="978993"/>
            <a:ext cx="5365218" cy="4900014"/>
          </a:xfrm>
          <a:effectLst/>
        </p:spPr>
        <p:txBody>
          <a:bodyPr vert="horz" lIns="91440" tIns="45720" rIns="91440" bIns="45720" rtlCol="0" anchor="ctr">
            <a:normAutofit/>
          </a:bodyPr>
          <a:lstStyle/>
          <a:p>
            <a:r>
              <a:rPr lang="en-US"/>
              <a:t>Utilisation de la bibliothèque ncurses </a:t>
            </a:r>
          </a:p>
          <a:p>
            <a:r>
              <a:rPr lang="en-US"/>
              <a:t>Fonction keypad(), associé à getch()</a:t>
            </a:r>
          </a:p>
        </p:txBody>
      </p:sp>
    </p:spTree>
    <p:extLst>
      <p:ext uri="{BB962C8B-B14F-4D97-AF65-F5344CB8AC3E}">
        <p14:creationId xmlns:p14="http://schemas.microsoft.com/office/powerpoint/2010/main" val="21687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A738-B51E-A448-BCF0-C9C3C9AC04AF}"/>
              </a:ext>
            </a:extLst>
          </p:cNvPr>
          <p:cNvSpPr>
            <a:spLocks noGrp="1"/>
          </p:cNvSpPr>
          <p:nvPr>
            <p:ph type="title"/>
          </p:nvPr>
        </p:nvSpPr>
        <p:spPr/>
        <p:txBody>
          <a:bodyPr/>
          <a:lstStyle/>
          <a:p>
            <a:r>
              <a:rPr lang="fr-FR" dirty="0"/>
              <a:t>1.3 Actualisation de la fenêtre après chaque déplacement</a:t>
            </a:r>
          </a:p>
        </p:txBody>
      </p:sp>
      <p:sp>
        <p:nvSpPr>
          <p:cNvPr id="3" name="Content Placeholder 2">
            <a:extLst>
              <a:ext uri="{FF2B5EF4-FFF2-40B4-BE49-F238E27FC236}">
                <a16:creationId xmlns:a16="http://schemas.microsoft.com/office/drawing/2014/main" id="{F1F99D3E-FB88-A74D-8238-EC1875003F83}"/>
              </a:ext>
            </a:extLst>
          </p:cNvPr>
          <p:cNvSpPr>
            <a:spLocks noGrp="1"/>
          </p:cNvSpPr>
          <p:nvPr>
            <p:ph sz="half" idx="1"/>
          </p:nvPr>
        </p:nvSpPr>
        <p:spPr/>
        <p:txBody>
          <a:bodyPr/>
          <a:lstStyle/>
          <a:p>
            <a:r>
              <a:rPr lang="fr-FR" dirty="0"/>
              <a:t>Grâce à la bibliothèque ncurses, il est possible de rafraichir une fenêtre après une action.</a:t>
            </a:r>
          </a:p>
          <a:p>
            <a:r>
              <a:rPr lang="fr-FR" dirty="0"/>
              <a:t>Ici, on utilise la fonction </a:t>
            </a:r>
            <a:r>
              <a:rPr lang="fr-FR" dirty="0" err="1"/>
              <a:t>clear</a:t>
            </a:r>
            <a:r>
              <a:rPr lang="fr-FR" dirty="0"/>
              <a:t>(), pour effacé tout affichage présent sur l’écran </a:t>
            </a:r>
          </a:p>
        </p:txBody>
      </p:sp>
      <p:graphicFrame>
        <p:nvGraphicFramePr>
          <p:cNvPr id="6" name="Content Placeholder 5">
            <a:extLst>
              <a:ext uri="{FF2B5EF4-FFF2-40B4-BE49-F238E27FC236}">
                <a16:creationId xmlns:a16="http://schemas.microsoft.com/office/drawing/2014/main" id="{DB4FDE65-187C-3746-8E42-9C5E2364A695}"/>
              </a:ext>
            </a:extLst>
          </p:cNvPr>
          <p:cNvGraphicFramePr>
            <a:graphicFrameLocks noGrp="1"/>
          </p:cNvGraphicFramePr>
          <p:nvPr>
            <p:ph sz="half" idx="2"/>
            <p:extLst>
              <p:ext uri="{D42A27DB-BD31-4B8C-83A1-F6EECF244321}">
                <p14:modId xmlns:p14="http://schemas.microsoft.com/office/powerpoint/2010/main" val="3151256093"/>
              </p:ext>
            </p:extLst>
          </p:nvPr>
        </p:nvGraphicFramePr>
        <p:xfrm>
          <a:off x="6188075" y="2222500"/>
          <a:ext cx="51943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185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1538</TotalTime>
  <Words>411</Words>
  <Application>Microsoft Macintosh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Soutenance projet-2048</vt:lpstr>
      <vt:lpstr>Sommaire</vt:lpstr>
      <vt:lpstr>Niveau 0:</vt:lpstr>
      <vt:lpstr>Niveau 0:</vt:lpstr>
      <vt:lpstr>Niveau 0</vt:lpstr>
      <vt:lpstr>Niveau 1</vt:lpstr>
      <vt:lpstr>1.1 utilisation de la bibliothèque ncurse:</vt:lpstr>
      <vt:lpstr>1.2 utilisation des touches du clavier pour jouer</vt:lpstr>
      <vt:lpstr>1.3 Actualisation de la fenêtre après chaque déplacement</vt:lpstr>
      <vt:lpstr>1.4 Le score via les structures de données</vt:lpstr>
      <vt:lpstr>Niveau 2</vt:lpstr>
      <vt:lpstr>2.1 Création d’un Makefile</vt:lpstr>
      <vt:lpstr>2.2 Utilisation d’un gestionnaire de version</vt:lpstr>
      <vt:lpstr>Bilan des difficultés rencontrées;</vt:lpstr>
      <vt:lpstr>Fin de la soutenance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2048</dc:title>
  <dc:creator>Mitia Ranaivo Harisoa</dc:creator>
  <cp:lastModifiedBy>Mitia Ranaivo Harisoa</cp:lastModifiedBy>
  <cp:revision>69</cp:revision>
  <dcterms:created xsi:type="dcterms:W3CDTF">2021-12-07T11:53:39Z</dcterms:created>
  <dcterms:modified xsi:type="dcterms:W3CDTF">2021-12-08T13:32:10Z</dcterms:modified>
</cp:coreProperties>
</file>