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68" r:id="rId6"/>
    <p:sldId id="259" r:id="rId7"/>
    <p:sldId id="260" r:id="rId8"/>
    <p:sldId id="262" r:id="rId9"/>
    <p:sldId id="261" r:id="rId10"/>
    <p:sldId id="263" r:id="rId11"/>
    <p:sldId id="264" r:id="rId12"/>
    <p:sldId id="265" r:id="rId13"/>
    <p:sldId id="266"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01"/>
  </p:normalViewPr>
  <p:slideViewPr>
    <p:cSldViewPr snapToGrid="0" snapToObjects="1">
      <p:cViewPr varScale="1">
        <p:scale>
          <a:sx n="100" d="100"/>
          <a:sy n="100" d="100"/>
        </p:scale>
        <p:origin x="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5D090-1208-4A5A-B0DD-D8F9EBC3BBAA}"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D93A1884-5EC4-4568-8272-82AC7C8EBFED}">
      <dgm:prSet/>
      <dgm:spPr/>
      <dgm:t>
        <a:bodyPr/>
        <a:lstStyle/>
        <a:p>
          <a:r>
            <a:rPr lang="fr-FR"/>
            <a:t>Niveau 0; présentation et démonstration</a:t>
          </a:r>
          <a:endParaRPr lang="en-US"/>
        </a:p>
      </dgm:t>
    </dgm:pt>
    <dgm:pt modelId="{DC467C63-A4B1-4170-9201-5E01432B53DA}" type="parTrans" cxnId="{3BCC6DA6-79E6-490A-9BF0-D775F9C4E985}">
      <dgm:prSet/>
      <dgm:spPr/>
      <dgm:t>
        <a:bodyPr/>
        <a:lstStyle/>
        <a:p>
          <a:endParaRPr lang="en-US"/>
        </a:p>
      </dgm:t>
    </dgm:pt>
    <dgm:pt modelId="{74A4E16F-D0C2-4A62-9BC0-72CC37E28B40}" type="sibTrans" cxnId="{3BCC6DA6-79E6-490A-9BF0-D775F9C4E985}">
      <dgm:prSet phldrT="01" phldr="0"/>
      <dgm:spPr/>
      <dgm:t>
        <a:bodyPr/>
        <a:lstStyle/>
        <a:p>
          <a:r>
            <a:rPr lang="en-US"/>
            <a:t>01</a:t>
          </a:r>
        </a:p>
      </dgm:t>
    </dgm:pt>
    <dgm:pt modelId="{76135EA1-CF43-4EA7-9B2F-AA1E59EE6A50}">
      <dgm:prSet/>
      <dgm:spPr/>
      <dgm:t>
        <a:bodyPr/>
        <a:lstStyle/>
        <a:p>
          <a:r>
            <a:rPr lang="fr-FR"/>
            <a:t>Niveau 1; présentation et démonstration </a:t>
          </a:r>
          <a:endParaRPr lang="en-US"/>
        </a:p>
      </dgm:t>
    </dgm:pt>
    <dgm:pt modelId="{50A559E4-B4B8-4744-AC32-CC90989C1FA2}" type="parTrans" cxnId="{1EF02DAE-8B17-4DFC-8577-7382B5354C78}">
      <dgm:prSet/>
      <dgm:spPr/>
      <dgm:t>
        <a:bodyPr/>
        <a:lstStyle/>
        <a:p>
          <a:endParaRPr lang="en-US"/>
        </a:p>
      </dgm:t>
    </dgm:pt>
    <dgm:pt modelId="{B3592C7D-020C-4A9A-A825-EFE623A9A7A0}" type="sibTrans" cxnId="{1EF02DAE-8B17-4DFC-8577-7382B5354C78}">
      <dgm:prSet phldrT="02" phldr="0"/>
      <dgm:spPr/>
      <dgm:t>
        <a:bodyPr/>
        <a:lstStyle/>
        <a:p>
          <a:r>
            <a:rPr lang="en-US"/>
            <a:t>02</a:t>
          </a:r>
        </a:p>
      </dgm:t>
    </dgm:pt>
    <dgm:pt modelId="{20FE9720-8AF5-49D8-A26D-AE0D32B9784F}">
      <dgm:prSet/>
      <dgm:spPr/>
      <dgm:t>
        <a:bodyPr/>
        <a:lstStyle/>
        <a:p>
          <a:r>
            <a:rPr lang="fr-FR"/>
            <a:t>Niveau 2; présentation et démonstration </a:t>
          </a:r>
          <a:endParaRPr lang="en-US"/>
        </a:p>
      </dgm:t>
    </dgm:pt>
    <dgm:pt modelId="{5DB2581F-F7BF-41D1-BDEF-4CF891BA9D50}" type="parTrans" cxnId="{95DC45C3-E7B1-4273-B2A9-156660132BE3}">
      <dgm:prSet/>
      <dgm:spPr/>
      <dgm:t>
        <a:bodyPr/>
        <a:lstStyle/>
        <a:p>
          <a:endParaRPr lang="en-US"/>
        </a:p>
      </dgm:t>
    </dgm:pt>
    <dgm:pt modelId="{09A675EB-981C-43DF-A474-37D83E60AAB9}" type="sibTrans" cxnId="{95DC45C3-E7B1-4273-B2A9-156660132BE3}">
      <dgm:prSet phldrT="03" phldr="0"/>
      <dgm:spPr/>
      <dgm:t>
        <a:bodyPr/>
        <a:lstStyle/>
        <a:p>
          <a:r>
            <a:rPr lang="en-US"/>
            <a:t>03</a:t>
          </a:r>
        </a:p>
      </dgm:t>
    </dgm:pt>
    <dgm:pt modelId="{91B1E859-ED6A-4E4E-8FF2-4DB35A43D711}" type="pres">
      <dgm:prSet presAssocID="{18A5D090-1208-4A5A-B0DD-D8F9EBC3BBAA}" presName="Name0" presStyleCnt="0">
        <dgm:presLayoutVars>
          <dgm:animLvl val="lvl"/>
          <dgm:resizeHandles val="exact"/>
        </dgm:presLayoutVars>
      </dgm:prSet>
      <dgm:spPr/>
    </dgm:pt>
    <dgm:pt modelId="{A707A466-5032-FC47-A18B-A179E0A91004}" type="pres">
      <dgm:prSet presAssocID="{D93A1884-5EC4-4568-8272-82AC7C8EBFED}" presName="compositeNode" presStyleCnt="0">
        <dgm:presLayoutVars>
          <dgm:bulletEnabled val="1"/>
        </dgm:presLayoutVars>
      </dgm:prSet>
      <dgm:spPr/>
    </dgm:pt>
    <dgm:pt modelId="{362A8BD8-D2E9-2B4A-BD2C-F5A804CA48DA}" type="pres">
      <dgm:prSet presAssocID="{D93A1884-5EC4-4568-8272-82AC7C8EBFED}" presName="bgRect" presStyleLbl="alignNode1" presStyleIdx="0" presStyleCnt="3"/>
      <dgm:spPr/>
    </dgm:pt>
    <dgm:pt modelId="{782A22B8-083B-B545-B8A4-A00604A8FF38}" type="pres">
      <dgm:prSet presAssocID="{74A4E16F-D0C2-4A62-9BC0-72CC37E28B40}" presName="sibTransNodeRect" presStyleLbl="alignNode1" presStyleIdx="0" presStyleCnt="3">
        <dgm:presLayoutVars>
          <dgm:chMax val="0"/>
          <dgm:bulletEnabled val="1"/>
        </dgm:presLayoutVars>
      </dgm:prSet>
      <dgm:spPr/>
    </dgm:pt>
    <dgm:pt modelId="{DEA31BE9-3185-4748-92F8-903DF1510B04}" type="pres">
      <dgm:prSet presAssocID="{D93A1884-5EC4-4568-8272-82AC7C8EBFED}" presName="nodeRect" presStyleLbl="alignNode1" presStyleIdx="0" presStyleCnt="3">
        <dgm:presLayoutVars>
          <dgm:bulletEnabled val="1"/>
        </dgm:presLayoutVars>
      </dgm:prSet>
      <dgm:spPr/>
    </dgm:pt>
    <dgm:pt modelId="{0993F9AF-3AA9-A849-B9A5-B7EC03B4D7B5}" type="pres">
      <dgm:prSet presAssocID="{74A4E16F-D0C2-4A62-9BC0-72CC37E28B40}" presName="sibTrans" presStyleCnt="0"/>
      <dgm:spPr/>
    </dgm:pt>
    <dgm:pt modelId="{6767C93F-6CD9-EA42-A061-175D2DCED719}" type="pres">
      <dgm:prSet presAssocID="{76135EA1-CF43-4EA7-9B2F-AA1E59EE6A50}" presName="compositeNode" presStyleCnt="0">
        <dgm:presLayoutVars>
          <dgm:bulletEnabled val="1"/>
        </dgm:presLayoutVars>
      </dgm:prSet>
      <dgm:spPr/>
    </dgm:pt>
    <dgm:pt modelId="{B56A911D-4F70-2043-9B39-5350BA3A381B}" type="pres">
      <dgm:prSet presAssocID="{76135EA1-CF43-4EA7-9B2F-AA1E59EE6A50}" presName="bgRect" presStyleLbl="alignNode1" presStyleIdx="1" presStyleCnt="3"/>
      <dgm:spPr/>
    </dgm:pt>
    <dgm:pt modelId="{80AAA251-CD54-2E41-8A72-8AE7C40A9E2B}" type="pres">
      <dgm:prSet presAssocID="{B3592C7D-020C-4A9A-A825-EFE623A9A7A0}" presName="sibTransNodeRect" presStyleLbl="alignNode1" presStyleIdx="1" presStyleCnt="3">
        <dgm:presLayoutVars>
          <dgm:chMax val="0"/>
          <dgm:bulletEnabled val="1"/>
        </dgm:presLayoutVars>
      </dgm:prSet>
      <dgm:spPr/>
    </dgm:pt>
    <dgm:pt modelId="{C3F168AE-5D87-8A4B-9BE9-BC6D1BAF2AF4}" type="pres">
      <dgm:prSet presAssocID="{76135EA1-CF43-4EA7-9B2F-AA1E59EE6A50}" presName="nodeRect" presStyleLbl="alignNode1" presStyleIdx="1" presStyleCnt="3">
        <dgm:presLayoutVars>
          <dgm:bulletEnabled val="1"/>
        </dgm:presLayoutVars>
      </dgm:prSet>
      <dgm:spPr/>
    </dgm:pt>
    <dgm:pt modelId="{F1163637-86F1-DF48-87B6-F35D1829A7D2}" type="pres">
      <dgm:prSet presAssocID="{B3592C7D-020C-4A9A-A825-EFE623A9A7A0}" presName="sibTrans" presStyleCnt="0"/>
      <dgm:spPr/>
    </dgm:pt>
    <dgm:pt modelId="{9B0169C5-7751-754E-AA30-6001AEA00419}" type="pres">
      <dgm:prSet presAssocID="{20FE9720-8AF5-49D8-A26D-AE0D32B9784F}" presName="compositeNode" presStyleCnt="0">
        <dgm:presLayoutVars>
          <dgm:bulletEnabled val="1"/>
        </dgm:presLayoutVars>
      </dgm:prSet>
      <dgm:spPr/>
    </dgm:pt>
    <dgm:pt modelId="{D7D85B4D-EFD8-0B47-95BD-334183E97DE6}" type="pres">
      <dgm:prSet presAssocID="{20FE9720-8AF5-49D8-A26D-AE0D32B9784F}" presName="bgRect" presStyleLbl="alignNode1" presStyleIdx="2" presStyleCnt="3"/>
      <dgm:spPr/>
    </dgm:pt>
    <dgm:pt modelId="{50F28923-A48B-B54C-AB6F-2194D0E5B1FE}" type="pres">
      <dgm:prSet presAssocID="{09A675EB-981C-43DF-A474-37D83E60AAB9}" presName="sibTransNodeRect" presStyleLbl="alignNode1" presStyleIdx="2" presStyleCnt="3">
        <dgm:presLayoutVars>
          <dgm:chMax val="0"/>
          <dgm:bulletEnabled val="1"/>
        </dgm:presLayoutVars>
      </dgm:prSet>
      <dgm:spPr/>
    </dgm:pt>
    <dgm:pt modelId="{16E6A7F6-1466-E445-AD64-D51BFBD7A969}" type="pres">
      <dgm:prSet presAssocID="{20FE9720-8AF5-49D8-A26D-AE0D32B9784F}" presName="nodeRect" presStyleLbl="alignNode1" presStyleIdx="2" presStyleCnt="3">
        <dgm:presLayoutVars>
          <dgm:bulletEnabled val="1"/>
        </dgm:presLayoutVars>
      </dgm:prSet>
      <dgm:spPr/>
    </dgm:pt>
  </dgm:ptLst>
  <dgm:cxnLst>
    <dgm:cxn modelId="{B99EE30F-5029-1943-9B76-587840F69777}" type="presOf" srcId="{09A675EB-981C-43DF-A474-37D83E60AAB9}" destId="{50F28923-A48B-B54C-AB6F-2194D0E5B1FE}" srcOrd="0" destOrd="0" presId="urn:microsoft.com/office/officeart/2016/7/layout/LinearBlockProcessNumbered"/>
    <dgm:cxn modelId="{41BA2F2D-DBA1-3744-BBE8-2FE34C1A1FF6}" type="presOf" srcId="{76135EA1-CF43-4EA7-9B2F-AA1E59EE6A50}" destId="{B56A911D-4F70-2043-9B39-5350BA3A381B}" srcOrd="0" destOrd="0" presId="urn:microsoft.com/office/officeart/2016/7/layout/LinearBlockProcessNumbered"/>
    <dgm:cxn modelId="{8E5E0D3C-1E46-A944-A1B0-1F0D2E8591C1}" type="presOf" srcId="{20FE9720-8AF5-49D8-A26D-AE0D32B9784F}" destId="{D7D85B4D-EFD8-0B47-95BD-334183E97DE6}" srcOrd="0" destOrd="0" presId="urn:microsoft.com/office/officeart/2016/7/layout/LinearBlockProcessNumbered"/>
    <dgm:cxn modelId="{C6AC813C-64DD-2146-98E4-88C897EB67FA}" type="presOf" srcId="{76135EA1-CF43-4EA7-9B2F-AA1E59EE6A50}" destId="{C3F168AE-5D87-8A4B-9BE9-BC6D1BAF2AF4}" srcOrd="1" destOrd="0" presId="urn:microsoft.com/office/officeart/2016/7/layout/LinearBlockProcessNumbered"/>
    <dgm:cxn modelId="{54EFD763-E031-A743-9CA0-EA35F9608731}" type="presOf" srcId="{18A5D090-1208-4A5A-B0DD-D8F9EBC3BBAA}" destId="{91B1E859-ED6A-4E4E-8FF2-4DB35A43D711}" srcOrd="0" destOrd="0" presId="urn:microsoft.com/office/officeart/2016/7/layout/LinearBlockProcessNumbered"/>
    <dgm:cxn modelId="{4F68E792-4438-DD40-9455-9FEC3AED5439}" type="presOf" srcId="{B3592C7D-020C-4A9A-A825-EFE623A9A7A0}" destId="{80AAA251-CD54-2E41-8A72-8AE7C40A9E2B}" srcOrd="0" destOrd="0" presId="urn:microsoft.com/office/officeart/2016/7/layout/LinearBlockProcessNumbered"/>
    <dgm:cxn modelId="{48E02D9E-4FE9-484B-BA88-B79831176629}" type="presOf" srcId="{D93A1884-5EC4-4568-8272-82AC7C8EBFED}" destId="{362A8BD8-D2E9-2B4A-BD2C-F5A804CA48DA}" srcOrd="0" destOrd="0" presId="urn:microsoft.com/office/officeart/2016/7/layout/LinearBlockProcessNumbered"/>
    <dgm:cxn modelId="{04E8F0A0-38B5-464F-A1B8-0A02F7D3547B}" type="presOf" srcId="{74A4E16F-D0C2-4A62-9BC0-72CC37E28B40}" destId="{782A22B8-083B-B545-B8A4-A00604A8FF38}" srcOrd="0" destOrd="0" presId="urn:microsoft.com/office/officeart/2016/7/layout/LinearBlockProcessNumbered"/>
    <dgm:cxn modelId="{3BCC6DA6-79E6-490A-9BF0-D775F9C4E985}" srcId="{18A5D090-1208-4A5A-B0DD-D8F9EBC3BBAA}" destId="{D93A1884-5EC4-4568-8272-82AC7C8EBFED}" srcOrd="0" destOrd="0" parTransId="{DC467C63-A4B1-4170-9201-5E01432B53DA}" sibTransId="{74A4E16F-D0C2-4A62-9BC0-72CC37E28B40}"/>
    <dgm:cxn modelId="{1EF02DAE-8B17-4DFC-8577-7382B5354C78}" srcId="{18A5D090-1208-4A5A-B0DD-D8F9EBC3BBAA}" destId="{76135EA1-CF43-4EA7-9B2F-AA1E59EE6A50}" srcOrd="1" destOrd="0" parTransId="{50A559E4-B4B8-4744-AC32-CC90989C1FA2}" sibTransId="{B3592C7D-020C-4A9A-A825-EFE623A9A7A0}"/>
    <dgm:cxn modelId="{95DC45C3-E7B1-4273-B2A9-156660132BE3}" srcId="{18A5D090-1208-4A5A-B0DD-D8F9EBC3BBAA}" destId="{20FE9720-8AF5-49D8-A26D-AE0D32B9784F}" srcOrd="2" destOrd="0" parTransId="{5DB2581F-F7BF-41D1-BDEF-4CF891BA9D50}" sibTransId="{09A675EB-981C-43DF-A474-37D83E60AAB9}"/>
    <dgm:cxn modelId="{5C8BEBE9-483C-F44E-A1BD-42D187149A0E}" type="presOf" srcId="{20FE9720-8AF5-49D8-A26D-AE0D32B9784F}" destId="{16E6A7F6-1466-E445-AD64-D51BFBD7A969}" srcOrd="1" destOrd="0" presId="urn:microsoft.com/office/officeart/2016/7/layout/LinearBlockProcessNumbered"/>
    <dgm:cxn modelId="{BE885FED-061D-CA46-9D18-01D70FC036E5}" type="presOf" srcId="{D93A1884-5EC4-4568-8272-82AC7C8EBFED}" destId="{DEA31BE9-3185-4748-92F8-903DF1510B04}" srcOrd="1" destOrd="0" presId="urn:microsoft.com/office/officeart/2016/7/layout/LinearBlockProcessNumbered"/>
    <dgm:cxn modelId="{21C434D6-16E8-D542-B6E2-78A483EE3B4E}" type="presParOf" srcId="{91B1E859-ED6A-4E4E-8FF2-4DB35A43D711}" destId="{A707A466-5032-FC47-A18B-A179E0A91004}" srcOrd="0" destOrd="0" presId="urn:microsoft.com/office/officeart/2016/7/layout/LinearBlockProcessNumbered"/>
    <dgm:cxn modelId="{9BCAA3EB-7098-134D-B0A2-8975306EF35B}" type="presParOf" srcId="{A707A466-5032-FC47-A18B-A179E0A91004}" destId="{362A8BD8-D2E9-2B4A-BD2C-F5A804CA48DA}" srcOrd="0" destOrd="0" presId="urn:microsoft.com/office/officeart/2016/7/layout/LinearBlockProcessNumbered"/>
    <dgm:cxn modelId="{5DC97C34-FB20-7F44-B4B5-DF51680527B9}" type="presParOf" srcId="{A707A466-5032-FC47-A18B-A179E0A91004}" destId="{782A22B8-083B-B545-B8A4-A00604A8FF38}" srcOrd="1" destOrd="0" presId="urn:microsoft.com/office/officeart/2016/7/layout/LinearBlockProcessNumbered"/>
    <dgm:cxn modelId="{88339155-1A9C-854F-BBE8-8412429C9F12}" type="presParOf" srcId="{A707A466-5032-FC47-A18B-A179E0A91004}" destId="{DEA31BE9-3185-4748-92F8-903DF1510B04}" srcOrd="2" destOrd="0" presId="urn:microsoft.com/office/officeart/2016/7/layout/LinearBlockProcessNumbered"/>
    <dgm:cxn modelId="{4CC91CB7-005D-8E4A-B03A-8A3D064B141D}" type="presParOf" srcId="{91B1E859-ED6A-4E4E-8FF2-4DB35A43D711}" destId="{0993F9AF-3AA9-A849-B9A5-B7EC03B4D7B5}" srcOrd="1" destOrd="0" presId="urn:microsoft.com/office/officeart/2016/7/layout/LinearBlockProcessNumbered"/>
    <dgm:cxn modelId="{FC5BEAEC-D7F3-A64A-BC35-875ACC736F8D}" type="presParOf" srcId="{91B1E859-ED6A-4E4E-8FF2-4DB35A43D711}" destId="{6767C93F-6CD9-EA42-A061-175D2DCED719}" srcOrd="2" destOrd="0" presId="urn:microsoft.com/office/officeart/2016/7/layout/LinearBlockProcessNumbered"/>
    <dgm:cxn modelId="{991CAE18-1DCF-5542-9E2D-33D6A0A573D0}" type="presParOf" srcId="{6767C93F-6CD9-EA42-A061-175D2DCED719}" destId="{B56A911D-4F70-2043-9B39-5350BA3A381B}" srcOrd="0" destOrd="0" presId="urn:microsoft.com/office/officeart/2016/7/layout/LinearBlockProcessNumbered"/>
    <dgm:cxn modelId="{F3867B5C-1A0A-BE4F-B2D9-E048950F3277}" type="presParOf" srcId="{6767C93F-6CD9-EA42-A061-175D2DCED719}" destId="{80AAA251-CD54-2E41-8A72-8AE7C40A9E2B}" srcOrd="1" destOrd="0" presId="urn:microsoft.com/office/officeart/2016/7/layout/LinearBlockProcessNumbered"/>
    <dgm:cxn modelId="{1E33FBDC-4F26-E74B-B14F-57D6A4B10F1A}" type="presParOf" srcId="{6767C93F-6CD9-EA42-A061-175D2DCED719}" destId="{C3F168AE-5D87-8A4B-9BE9-BC6D1BAF2AF4}" srcOrd="2" destOrd="0" presId="urn:microsoft.com/office/officeart/2016/7/layout/LinearBlockProcessNumbered"/>
    <dgm:cxn modelId="{B22B93F1-6370-8545-9B12-0CCA233C22D6}" type="presParOf" srcId="{91B1E859-ED6A-4E4E-8FF2-4DB35A43D711}" destId="{F1163637-86F1-DF48-87B6-F35D1829A7D2}" srcOrd="3" destOrd="0" presId="urn:microsoft.com/office/officeart/2016/7/layout/LinearBlockProcessNumbered"/>
    <dgm:cxn modelId="{7443E573-14FA-2D4D-8D30-02B25180EC4D}" type="presParOf" srcId="{91B1E859-ED6A-4E4E-8FF2-4DB35A43D711}" destId="{9B0169C5-7751-754E-AA30-6001AEA00419}" srcOrd="4" destOrd="0" presId="urn:microsoft.com/office/officeart/2016/7/layout/LinearBlockProcessNumbered"/>
    <dgm:cxn modelId="{2556BC46-A372-BD44-B668-89C281ADE54B}" type="presParOf" srcId="{9B0169C5-7751-754E-AA30-6001AEA00419}" destId="{D7D85B4D-EFD8-0B47-95BD-334183E97DE6}" srcOrd="0" destOrd="0" presId="urn:microsoft.com/office/officeart/2016/7/layout/LinearBlockProcessNumbered"/>
    <dgm:cxn modelId="{F53EB57B-3B2D-E141-A6FA-34C93427F072}" type="presParOf" srcId="{9B0169C5-7751-754E-AA30-6001AEA00419}" destId="{50F28923-A48B-B54C-AB6F-2194D0E5B1FE}" srcOrd="1" destOrd="0" presId="urn:microsoft.com/office/officeart/2016/7/layout/LinearBlockProcessNumbered"/>
    <dgm:cxn modelId="{1AE021E4-FC41-9C41-9A38-F569438A80E0}" type="presParOf" srcId="{9B0169C5-7751-754E-AA30-6001AEA00419}" destId="{16E6A7F6-1466-E445-AD64-D51BFBD7A96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CB667-4FD0-C640-B058-CBCA5A0F9623}"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006E5E34-66FF-5145-98E7-8235740097E0}">
      <dgm:prSet phldrT="[Text]"/>
      <dgm:spPr/>
      <dgm:t>
        <a:bodyPr/>
        <a:lstStyle/>
        <a:p>
          <a:r>
            <a:rPr lang="en-US" dirty="0" err="1"/>
            <a:t>avant</a:t>
          </a:r>
          <a:endParaRPr lang="en-US" dirty="0"/>
        </a:p>
      </dgm:t>
    </dgm:pt>
    <dgm:pt modelId="{8736AAA1-8E10-BC4E-9989-7B16213D21C9}" type="parTrans" cxnId="{A531ADD7-EE9F-D141-8EB5-8FA79E17E27F}">
      <dgm:prSet/>
      <dgm:spPr/>
      <dgm:t>
        <a:bodyPr/>
        <a:lstStyle/>
        <a:p>
          <a:endParaRPr lang="en-US"/>
        </a:p>
      </dgm:t>
    </dgm:pt>
    <dgm:pt modelId="{C513D49C-DA00-9048-95B7-3AEEAF8FFB69}" type="sibTrans" cxnId="{A531ADD7-EE9F-D141-8EB5-8FA79E17E27F}">
      <dgm:prSet/>
      <dgm:spPr/>
      <dgm:t>
        <a:bodyPr/>
        <a:lstStyle/>
        <a:p>
          <a:endParaRPr lang="en-US"/>
        </a:p>
      </dgm:t>
    </dgm:pt>
    <dgm:pt modelId="{BD774812-2706-1045-B57E-5CE92A0DC7D0}">
      <dgm:prSet phldrT="[Text]"/>
      <dgm:spPr/>
      <dgm:t>
        <a:bodyPr/>
        <a:lstStyle/>
        <a:p>
          <a:r>
            <a:rPr lang="en-US" dirty="0"/>
            <a:t>après</a:t>
          </a:r>
        </a:p>
      </dgm:t>
    </dgm:pt>
    <dgm:pt modelId="{F3A6B9D2-F07C-C84B-8528-63475A3986BF}" type="parTrans" cxnId="{C962A560-5002-0D4A-B08D-AE749120947E}">
      <dgm:prSet/>
      <dgm:spPr/>
      <dgm:t>
        <a:bodyPr/>
        <a:lstStyle/>
        <a:p>
          <a:endParaRPr lang="en-US"/>
        </a:p>
      </dgm:t>
    </dgm:pt>
    <dgm:pt modelId="{6543FA8C-7CF9-5F4E-9FEB-5BC6C1A5BCAD}" type="sibTrans" cxnId="{C962A560-5002-0D4A-B08D-AE749120947E}">
      <dgm:prSet/>
      <dgm:spPr/>
      <dgm:t>
        <a:bodyPr/>
        <a:lstStyle/>
        <a:p>
          <a:endParaRPr lang="en-US"/>
        </a:p>
      </dgm:t>
    </dgm:pt>
    <dgm:pt modelId="{ED8B9E3D-3012-2448-8D87-53806156484E}" type="pres">
      <dgm:prSet presAssocID="{D17CB667-4FD0-C640-B058-CBCA5A0F9623}" presName="Name0" presStyleCnt="0">
        <dgm:presLayoutVars>
          <dgm:dir/>
          <dgm:resizeHandles val="exact"/>
        </dgm:presLayoutVars>
      </dgm:prSet>
      <dgm:spPr/>
    </dgm:pt>
    <dgm:pt modelId="{7D33C4AE-85BB-1B48-8338-D375E99CD682}" type="pres">
      <dgm:prSet presAssocID="{006E5E34-66FF-5145-98E7-8235740097E0}" presName="composite" presStyleCnt="0"/>
      <dgm:spPr/>
    </dgm:pt>
    <dgm:pt modelId="{D9EAE6E5-0EC2-8D46-A16D-967B834F16A4}" type="pres">
      <dgm:prSet presAssocID="{006E5E34-66FF-5145-98E7-8235740097E0}" presName="imagSh" presStyleLbl="b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7497A61-768F-5547-BF45-7C9A4C494451}" type="pres">
      <dgm:prSet presAssocID="{006E5E34-66FF-5145-98E7-8235740097E0}" presName="txNode" presStyleLbl="node1" presStyleIdx="0" presStyleCnt="2" custScaleX="62607" custScaleY="17505">
        <dgm:presLayoutVars>
          <dgm:bulletEnabled val="1"/>
        </dgm:presLayoutVars>
      </dgm:prSet>
      <dgm:spPr/>
    </dgm:pt>
    <dgm:pt modelId="{E57BBD70-5D64-7D4F-B807-9FD8AC4585ED}" type="pres">
      <dgm:prSet presAssocID="{C513D49C-DA00-9048-95B7-3AEEAF8FFB69}" presName="sibTrans" presStyleLbl="sibTrans2D1" presStyleIdx="0" presStyleCnt="1"/>
      <dgm:spPr/>
    </dgm:pt>
    <dgm:pt modelId="{AF767F3D-4DF9-CB49-B399-A35141D4E111}" type="pres">
      <dgm:prSet presAssocID="{C513D49C-DA00-9048-95B7-3AEEAF8FFB69}" presName="connTx" presStyleLbl="sibTrans2D1" presStyleIdx="0" presStyleCnt="1"/>
      <dgm:spPr/>
    </dgm:pt>
    <dgm:pt modelId="{59F6908C-29A8-EA42-BA64-7C8E28427EED}" type="pres">
      <dgm:prSet presAssocID="{BD774812-2706-1045-B57E-5CE92A0DC7D0}" presName="composite" presStyleCnt="0"/>
      <dgm:spPr/>
    </dgm:pt>
    <dgm:pt modelId="{174EB484-3803-374D-ABC1-18F5F4E7E25A}" type="pres">
      <dgm:prSet presAssocID="{BD774812-2706-1045-B57E-5CE92A0DC7D0}" presName="imagSh" presStyleLbl="b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F20AA592-C4E8-2645-887B-9FBE8F880814}" type="pres">
      <dgm:prSet presAssocID="{BD774812-2706-1045-B57E-5CE92A0DC7D0}" presName="txNode" presStyleLbl="node1" presStyleIdx="1" presStyleCnt="2" custScaleX="72260" custScaleY="16553">
        <dgm:presLayoutVars>
          <dgm:bulletEnabled val="1"/>
        </dgm:presLayoutVars>
      </dgm:prSet>
      <dgm:spPr/>
    </dgm:pt>
  </dgm:ptLst>
  <dgm:cxnLst>
    <dgm:cxn modelId="{8DD62202-2F87-8A44-9776-F6DC38838775}" type="presOf" srcId="{BD774812-2706-1045-B57E-5CE92A0DC7D0}" destId="{F20AA592-C4E8-2645-887B-9FBE8F880814}" srcOrd="0" destOrd="0" presId="urn:microsoft.com/office/officeart/2005/8/layout/hProcess10"/>
    <dgm:cxn modelId="{CE16A928-0E6D-0045-8D4B-BFEF6F0E3371}" type="presOf" srcId="{C513D49C-DA00-9048-95B7-3AEEAF8FFB69}" destId="{AF767F3D-4DF9-CB49-B399-A35141D4E111}" srcOrd="1" destOrd="0" presId="urn:microsoft.com/office/officeart/2005/8/layout/hProcess10"/>
    <dgm:cxn modelId="{C962A560-5002-0D4A-B08D-AE749120947E}" srcId="{D17CB667-4FD0-C640-B058-CBCA5A0F9623}" destId="{BD774812-2706-1045-B57E-5CE92A0DC7D0}" srcOrd="1" destOrd="0" parTransId="{F3A6B9D2-F07C-C84B-8528-63475A3986BF}" sibTransId="{6543FA8C-7CF9-5F4E-9FEB-5BC6C1A5BCAD}"/>
    <dgm:cxn modelId="{4714DF80-16CE-084D-A9A9-BEC25057284B}" type="presOf" srcId="{D17CB667-4FD0-C640-B058-CBCA5A0F9623}" destId="{ED8B9E3D-3012-2448-8D87-53806156484E}" srcOrd="0" destOrd="0" presId="urn:microsoft.com/office/officeart/2005/8/layout/hProcess10"/>
    <dgm:cxn modelId="{19B80C99-50C4-B548-9AEA-28BDEC3BA117}" type="presOf" srcId="{006E5E34-66FF-5145-98E7-8235740097E0}" destId="{37497A61-768F-5547-BF45-7C9A4C494451}" srcOrd="0" destOrd="0" presId="urn:microsoft.com/office/officeart/2005/8/layout/hProcess10"/>
    <dgm:cxn modelId="{A531ADD7-EE9F-D141-8EB5-8FA79E17E27F}" srcId="{D17CB667-4FD0-C640-B058-CBCA5A0F9623}" destId="{006E5E34-66FF-5145-98E7-8235740097E0}" srcOrd="0" destOrd="0" parTransId="{8736AAA1-8E10-BC4E-9989-7B16213D21C9}" sibTransId="{C513D49C-DA00-9048-95B7-3AEEAF8FFB69}"/>
    <dgm:cxn modelId="{57882FFF-E9FF-2947-859C-9A52FFDA9C2F}" type="presOf" srcId="{C513D49C-DA00-9048-95B7-3AEEAF8FFB69}" destId="{E57BBD70-5D64-7D4F-B807-9FD8AC4585ED}" srcOrd="0" destOrd="0" presId="urn:microsoft.com/office/officeart/2005/8/layout/hProcess10"/>
    <dgm:cxn modelId="{22FD23CF-5955-7E46-B98B-B29B5EA924E9}" type="presParOf" srcId="{ED8B9E3D-3012-2448-8D87-53806156484E}" destId="{7D33C4AE-85BB-1B48-8338-D375E99CD682}" srcOrd="0" destOrd="0" presId="urn:microsoft.com/office/officeart/2005/8/layout/hProcess10"/>
    <dgm:cxn modelId="{37CEAFFF-B740-3547-951C-44478BB44D17}" type="presParOf" srcId="{7D33C4AE-85BB-1B48-8338-D375E99CD682}" destId="{D9EAE6E5-0EC2-8D46-A16D-967B834F16A4}" srcOrd="0" destOrd="0" presId="urn:microsoft.com/office/officeart/2005/8/layout/hProcess10"/>
    <dgm:cxn modelId="{4D0F949E-0D16-A742-8453-81E48802C284}" type="presParOf" srcId="{7D33C4AE-85BB-1B48-8338-D375E99CD682}" destId="{37497A61-768F-5547-BF45-7C9A4C494451}" srcOrd="1" destOrd="0" presId="urn:microsoft.com/office/officeart/2005/8/layout/hProcess10"/>
    <dgm:cxn modelId="{CBE41939-4C19-FB4E-8F99-0B702B9AA60F}" type="presParOf" srcId="{ED8B9E3D-3012-2448-8D87-53806156484E}" destId="{E57BBD70-5D64-7D4F-B807-9FD8AC4585ED}" srcOrd="1" destOrd="0" presId="urn:microsoft.com/office/officeart/2005/8/layout/hProcess10"/>
    <dgm:cxn modelId="{3415EE39-71E8-7C43-B12E-D1ACA0936F57}" type="presParOf" srcId="{E57BBD70-5D64-7D4F-B807-9FD8AC4585ED}" destId="{AF767F3D-4DF9-CB49-B399-A35141D4E111}" srcOrd="0" destOrd="0" presId="urn:microsoft.com/office/officeart/2005/8/layout/hProcess10"/>
    <dgm:cxn modelId="{474BBE3C-96D9-1E4D-8122-553A98A8680E}" type="presParOf" srcId="{ED8B9E3D-3012-2448-8D87-53806156484E}" destId="{59F6908C-29A8-EA42-BA64-7C8E28427EED}" srcOrd="2" destOrd="0" presId="urn:microsoft.com/office/officeart/2005/8/layout/hProcess10"/>
    <dgm:cxn modelId="{FAD1FA71-DC1D-714B-B414-1A7C04BAA59C}" type="presParOf" srcId="{59F6908C-29A8-EA42-BA64-7C8E28427EED}" destId="{174EB484-3803-374D-ABC1-18F5F4E7E25A}" srcOrd="0" destOrd="0" presId="urn:microsoft.com/office/officeart/2005/8/layout/hProcess10"/>
    <dgm:cxn modelId="{31BD139C-E99E-E946-8987-058E2C5B4A5E}" type="presParOf" srcId="{59F6908C-29A8-EA42-BA64-7C8E28427EED}" destId="{F20AA592-C4E8-2645-887B-9FBE8F88081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A8BD8-D2E9-2B4A-BD2C-F5A804CA48DA}">
      <dsp:nvSpPr>
        <dsp:cNvPr id="0" name=""/>
        <dsp:cNvSpPr/>
      </dsp:nvSpPr>
      <dsp:spPr>
        <a:xfrm>
          <a:off x="824" y="0"/>
          <a:ext cx="3339256" cy="3364741"/>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29844" tIns="0" rIns="329844" bIns="330200" numCol="1" spcCol="1270" anchor="t" anchorCtr="0">
          <a:noAutofit/>
        </a:bodyPr>
        <a:lstStyle/>
        <a:p>
          <a:pPr marL="0" lvl="0" indent="0" algn="l" defTabSz="1155700">
            <a:lnSpc>
              <a:spcPct val="90000"/>
            </a:lnSpc>
            <a:spcBef>
              <a:spcPct val="0"/>
            </a:spcBef>
            <a:spcAft>
              <a:spcPct val="35000"/>
            </a:spcAft>
            <a:buNone/>
          </a:pPr>
          <a:r>
            <a:rPr lang="fr-FR" sz="2600" kern="1200"/>
            <a:t>Niveau 0; présentation et démonstration</a:t>
          </a:r>
          <a:endParaRPr lang="en-US" sz="2600" kern="1200"/>
        </a:p>
      </dsp:txBody>
      <dsp:txXfrm>
        <a:off x="824" y="1345896"/>
        <a:ext cx="3339256" cy="2018844"/>
      </dsp:txXfrm>
    </dsp:sp>
    <dsp:sp modelId="{782A22B8-083B-B545-B8A4-A00604A8FF38}">
      <dsp:nvSpPr>
        <dsp:cNvPr id="0" name=""/>
        <dsp:cNvSpPr/>
      </dsp:nvSpPr>
      <dsp:spPr>
        <a:xfrm>
          <a:off x="824" y="0"/>
          <a:ext cx="3339256" cy="1345896"/>
        </a:xfrm>
        <a:prstGeom prst="rect">
          <a:avLst/>
        </a:prstGeom>
        <a:noFill/>
        <a:ln w="9525" cap="rnd"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9844" tIns="165100" rIns="32984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4" y="0"/>
        <a:ext cx="3339256" cy="1345896"/>
      </dsp:txXfrm>
    </dsp:sp>
    <dsp:sp modelId="{B56A911D-4F70-2043-9B39-5350BA3A381B}">
      <dsp:nvSpPr>
        <dsp:cNvPr id="0" name=""/>
        <dsp:cNvSpPr/>
      </dsp:nvSpPr>
      <dsp:spPr>
        <a:xfrm>
          <a:off x="3607221" y="0"/>
          <a:ext cx="3339256" cy="3364741"/>
        </a:xfrm>
        <a:prstGeom prst="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w="9525" cap="rnd"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29844" tIns="0" rIns="329844" bIns="330200" numCol="1" spcCol="1270" anchor="t" anchorCtr="0">
          <a:noAutofit/>
        </a:bodyPr>
        <a:lstStyle/>
        <a:p>
          <a:pPr marL="0" lvl="0" indent="0" algn="l" defTabSz="1155700">
            <a:lnSpc>
              <a:spcPct val="90000"/>
            </a:lnSpc>
            <a:spcBef>
              <a:spcPct val="0"/>
            </a:spcBef>
            <a:spcAft>
              <a:spcPct val="35000"/>
            </a:spcAft>
            <a:buNone/>
          </a:pPr>
          <a:r>
            <a:rPr lang="fr-FR" sz="2600" kern="1200"/>
            <a:t>Niveau 1; présentation et démonstration </a:t>
          </a:r>
          <a:endParaRPr lang="en-US" sz="2600" kern="1200"/>
        </a:p>
      </dsp:txBody>
      <dsp:txXfrm>
        <a:off x="3607221" y="1345896"/>
        <a:ext cx="3339256" cy="2018844"/>
      </dsp:txXfrm>
    </dsp:sp>
    <dsp:sp modelId="{80AAA251-CD54-2E41-8A72-8AE7C40A9E2B}">
      <dsp:nvSpPr>
        <dsp:cNvPr id="0" name=""/>
        <dsp:cNvSpPr/>
      </dsp:nvSpPr>
      <dsp:spPr>
        <a:xfrm>
          <a:off x="3607221" y="0"/>
          <a:ext cx="3339256" cy="1345896"/>
        </a:xfrm>
        <a:prstGeom prst="rect">
          <a:avLst/>
        </a:prstGeom>
        <a:noFill/>
        <a:ln w="9525" cap="rnd"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9844" tIns="165100" rIns="32984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607221" y="0"/>
        <a:ext cx="3339256" cy="1345896"/>
      </dsp:txXfrm>
    </dsp:sp>
    <dsp:sp modelId="{D7D85B4D-EFD8-0B47-95BD-334183E97DE6}">
      <dsp:nvSpPr>
        <dsp:cNvPr id="0" name=""/>
        <dsp:cNvSpPr/>
      </dsp:nvSpPr>
      <dsp:spPr>
        <a:xfrm>
          <a:off x="7213618" y="0"/>
          <a:ext cx="3339256" cy="3364741"/>
        </a:xfrm>
        <a:prstGeom prst="rect">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w="9525" cap="rnd"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29844" tIns="0" rIns="329844" bIns="330200" numCol="1" spcCol="1270" anchor="t" anchorCtr="0">
          <a:noAutofit/>
        </a:bodyPr>
        <a:lstStyle/>
        <a:p>
          <a:pPr marL="0" lvl="0" indent="0" algn="l" defTabSz="1155700">
            <a:lnSpc>
              <a:spcPct val="90000"/>
            </a:lnSpc>
            <a:spcBef>
              <a:spcPct val="0"/>
            </a:spcBef>
            <a:spcAft>
              <a:spcPct val="35000"/>
            </a:spcAft>
            <a:buNone/>
          </a:pPr>
          <a:r>
            <a:rPr lang="fr-FR" sz="2600" kern="1200"/>
            <a:t>Niveau 2; présentation et démonstration </a:t>
          </a:r>
          <a:endParaRPr lang="en-US" sz="2600" kern="1200"/>
        </a:p>
      </dsp:txBody>
      <dsp:txXfrm>
        <a:off x="7213618" y="1345896"/>
        <a:ext cx="3339256" cy="2018844"/>
      </dsp:txXfrm>
    </dsp:sp>
    <dsp:sp modelId="{50F28923-A48B-B54C-AB6F-2194D0E5B1FE}">
      <dsp:nvSpPr>
        <dsp:cNvPr id="0" name=""/>
        <dsp:cNvSpPr/>
      </dsp:nvSpPr>
      <dsp:spPr>
        <a:xfrm>
          <a:off x="7213618" y="0"/>
          <a:ext cx="3339256" cy="1345896"/>
        </a:xfrm>
        <a:prstGeom prst="rect">
          <a:avLst/>
        </a:prstGeom>
        <a:noFill/>
        <a:ln w="9525" cap="rnd"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9844" tIns="165100" rIns="32984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213618" y="0"/>
        <a:ext cx="3339256" cy="1345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AE6E5-0EC2-8D46-A16D-967B834F16A4}">
      <dsp:nvSpPr>
        <dsp:cNvPr id="0" name=""/>
        <dsp:cNvSpPr/>
      </dsp:nvSpPr>
      <dsp:spPr>
        <a:xfrm>
          <a:off x="1197" y="540996"/>
          <a:ext cx="2152844" cy="21528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7A61-768F-5547-BF45-7C9A4C494451}">
      <dsp:nvSpPr>
        <dsp:cNvPr id="0" name=""/>
        <dsp:cNvSpPr/>
      </dsp:nvSpPr>
      <dsp:spPr>
        <a:xfrm>
          <a:off x="754167" y="2720697"/>
          <a:ext cx="1347831" cy="3768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avant</a:t>
          </a:r>
          <a:endParaRPr lang="en-US" sz="1500" kern="1200" dirty="0"/>
        </a:p>
      </dsp:txBody>
      <dsp:txXfrm>
        <a:off x="765205" y="2731735"/>
        <a:ext cx="1325755" cy="354779"/>
      </dsp:txXfrm>
    </dsp:sp>
    <dsp:sp modelId="{E57BBD70-5D64-7D4F-B807-9FD8AC4585ED}">
      <dsp:nvSpPr>
        <dsp:cNvPr id="0" name=""/>
        <dsp:cNvSpPr/>
      </dsp:nvSpPr>
      <dsp:spPr>
        <a:xfrm rot="5897">
          <a:off x="2446065" y="1361367"/>
          <a:ext cx="292023" cy="517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46065" y="1464752"/>
        <a:ext cx="204416" cy="310378"/>
      </dsp:txXfrm>
    </dsp:sp>
    <dsp:sp modelId="{174EB484-3803-374D-ABC1-18F5F4E7E25A}">
      <dsp:nvSpPr>
        <dsp:cNvPr id="0" name=""/>
        <dsp:cNvSpPr/>
      </dsp:nvSpPr>
      <dsp:spPr>
        <a:xfrm>
          <a:off x="2988394" y="546120"/>
          <a:ext cx="2152844" cy="215284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0AA592-C4E8-2645-887B-9FBE8F880814}">
      <dsp:nvSpPr>
        <dsp:cNvPr id="0" name=""/>
        <dsp:cNvSpPr/>
      </dsp:nvSpPr>
      <dsp:spPr>
        <a:xfrm>
          <a:off x="3637457" y="2736069"/>
          <a:ext cx="1555645" cy="3563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après</a:t>
          </a:r>
        </a:p>
      </dsp:txBody>
      <dsp:txXfrm>
        <a:off x="3647894" y="2746506"/>
        <a:ext cx="1534771" cy="33548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A52EE9-6698-0447-9097-91E195A3FAC1}"/>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Soutenance projet-2048</a:t>
            </a:r>
          </a:p>
        </p:txBody>
      </p:sp>
      <p:sp>
        <p:nvSpPr>
          <p:cNvPr id="3" name="Subtitle 2">
            <a:extLst>
              <a:ext uri="{FF2B5EF4-FFF2-40B4-BE49-F238E27FC236}">
                <a16:creationId xmlns:a16="http://schemas.microsoft.com/office/drawing/2014/main" id="{A334B93C-1440-3149-A367-49C6B1604E9D}"/>
              </a:ext>
            </a:extLst>
          </p:cNvPr>
          <p:cNvSpPr>
            <a:spLocks noGrp="1"/>
          </p:cNvSpPr>
          <p:nvPr>
            <p:ph type="subTitle" idx="1"/>
          </p:nvPr>
        </p:nvSpPr>
        <p:spPr>
          <a:xfrm>
            <a:off x="1280559" y="4116179"/>
            <a:ext cx="9638153" cy="1599642"/>
          </a:xfrm>
          <a:effectLst/>
        </p:spPr>
        <p:txBody>
          <a:bodyPr>
            <a:normAutofit/>
          </a:bodyPr>
          <a:lstStyle/>
          <a:p>
            <a:pPr algn="ctr"/>
            <a:r>
              <a:rPr lang="fr-FR" dirty="0"/>
              <a:t>Ranaivo-Harisoa Mitia</a:t>
            </a:r>
            <a:endParaRPr lang="fr-FR"/>
          </a:p>
        </p:txBody>
      </p:sp>
    </p:spTree>
    <p:extLst>
      <p:ext uri="{BB962C8B-B14F-4D97-AF65-F5344CB8AC3E}">
        <p14:creationId xmlns:p14="http://schemas.microsoft.com/office/powerpoint/2010/main" val="31635647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609DAC-464B-9B41-8C30-F80472001BC8}"/>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6000"/>
              <a:t>1.4 Le score via les structures de données</a:t>
            </a:r>
          </a:p>
        </p:txBody>
      </p:sp>
      <p:sp>
        <p:nvSpPr>
          <p:cNvPr id="27" name="Rectangle 26">
            <a:extLst>
              <a:ext uri="{FF2B5EF4-FFF2-40B4-BE49-F238E27FC236}">
                <a16:creationId xmlns:a16="http://schemas.microsoft.com/office/drawing/2014/main" id="{558680CB-633A-40EA-9BE4-A37269ABE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836" y="0"/>
            <a:ext cx="48151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70D12FF-0A1E-3E4F-A43B-6C6EF0649551}"/>
              </a:ext>
            </a:extLst>
          </p:cNvPr>
          <p:cNvPicPr>
            <a:picLocks noGrp="1" noChangeAspect="1"/>
          </p:cNvPicPr>
          <p:nvPr>
            <p:ph sz="half" idx="2"/>
          </p:nvPr>
        </p:nvPicPr>
        <p:blipFill rotWithShape="1">
          <a:blip r:embed="rId2"/>
          <a:srcRect l="5558" r="27839" b="2"/>
          <a:stretch/>
        </p:blipFill>
        <p:spPr>
          <a:xfrm>
            <a:off x="7534660" y="137477"/>
            <a:ext cx="4496477" cy="2092832"/>
          </a:xfrm>
          <a:prstGeom prst="rect">
            <a:avLst/>
          </a:prstGeom>
        </p:spPr>
      </p:pic>
      <p:pic>
        <p:nvPicPr>
          <p:cNvPr id="9" name="Content Placeholder 8">
            <a:extLst>
              <a:ext uri="{FF2B5EF4-FFF2-40B4-BE49-F238E27FC236}">
                <a16:creationId xmlns:a16="http://schemas.microsoft.com/office/drawing/2014/main" id="{2F2593F3-D806-A241-A0C9-2A6EE2277AB5}"/>
              </a:ext>
            </a:extLst>
          </p:cNvPr>
          <p:cNvPicPr>
            <a:picLocks noGrp="1" noChangeAspect="1"/>
          </p:cNvPicPr>
          <p:nvPr>
            <p:ph sz="half" idx="1"/>
          </p:nvPr>
        </p:nvPicPr>
        <p:blipFill rotWithShape="1">
          <a:blip r:embed="rId3"/>
          <a:srcRect t="3551" r="2" b="4191"/>
          <a:stretch/>
        </p:blipFill>
        <p:spPr>
          <a:xfrm>
            <a:off x="7534655" y="2381550"/>
            <a:ext cx="4496478" cy="2092832"/>
          </a:xfrm>
          <a:prstGeom prst="rect">
            <a:avLst/>
          </a:prstGeom>
        </p:spPr>
      </p:pic>
      <p:pic>
        <p:nvPicPr>
          <p:cNvPr id="11" name="Content Placeholder 5">
            <a:extLst>
              <a:ext uri="{FF2B5EF4-FFF2-40B4-BE49-F238E27FC236}">
                <a16:creationId xmlns:a16="http://schemas.microsoft.com/office/drawing/2014/main" id="{532D47D4-DE71-F745-9376-44D7108FFEFD}"/>
              </a:ext>
            </a:extLst>
          </p:cNvPr>
          <p:cNvPicPr>
            <a:picLocks noChangeAspect="1"/>
          </p:cNvPicPr>
          <p:nvPr/>
        </p:nvPicPr>
        <p:blipFill rotWithShape="1">
          <a:blip r:embed="rId4"/>
          <a:srcRect r="1" b="12784"/>
          <a:stretch/>
        </p:blipFill>
        <p:spPr>
          <a:xfrm>
            <a:off x="7542459" y="4625623"/>
            <a:ext cx="4496478" cy="2092833"/>
          </a:xfrm>
          <a:prstGeom prst="rect">
            <a:avLst/>
          </a:prstGeom>
        </p:spPr>
      </p:pic>
    </p:spTree>
    <p:extLst>
      <p:ext uri="{BB962C8B-B14F-4D97-AF65-F5344CB8AC3E}">
        <p14:creationId xmlns:p14="http://schemas.microsoft.com/office/powerpoint/2010/main" val="6333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8FC-169E-F64C-A0CB-B0A7A087A39F}"/>
              </a:ext>
            </a:extLst>
          </p:cNvPr>
          <p:cNvSpPr>
            <a:spLocks noGrp="1"/>
          </p:cNvSpPr>
          <p:nvPr>
            <p:ph type="ctrTitle"/>
          </p:nvPr>
        </p:nvSpPr>
        <p:spPr/>
        <p:txBody>
          <a:bodyPr/>
          <a:lstStyle/>
          <a:p>
            <a:r>
              <a:rPr lang="fr-FR" dirty="0"/>
              <a:t>Niveau 2</a:t>
            </a:r>
          </a:p>
        </p:txBody>
      </p:sp>
    </p:spTree>
    <p:extLst>
      <p:ext uri="{BB962C8B-B14F-4D97-AF65-F5344CB8AC3E}">
        <p14:creationId xmlns:p14="http://schemas.microsoft.com/office/powerpoint/2010/main" val="170503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D0E7C-CCC1-CF47-AA28-7A2F6F96027C}"/>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dirty="0"/>
              <a:t>2.1 </a:t>
            </a:r>
            <a:r>
              <a:rPr lang="en-US" sz="2400" dirty="0" err="1"/>
              <a:t>Création</a:t>
            </a:r>
            <a:r>
              <a:rPr lang="en-US" sz="2400" dirty="0"/>
              <a:t> d’un Makefile</a:t>
            </a:r>
          </a:p>
        </p:txBody>
      </p:sp>
      <p:pic>
        <p:nvPicPr>
          <p:cNvPr id="6" name="Content Placeholder 5">
            <a:extLst>
              <a:ext uri="{FF2B5EF4-FFF2-40B4-BE49-F238E27FC236}">
                <a16:creationId xmlns:a16="http://schemas.microsoft.com/office/drawing/2014/main" id="{0E9FA3CC-1C80-2249-8E52-BA2079436D1A}"/>
              </a:ext>
            </a:extLst>
          </p:cNvPr>
          <p:cNvPicPr>
            <a:picLocks noGrp="1" noChangeAspect="1"/>
          </p:cNvPicPr>
          <p:nvPr>
            <p:ph sz="half" idx="2"/>
          </p:nvPr>
        </p:nvPicPr>
        <p:blipFill>
          <a:blip r:embed="rId2"/>
          <a:stretch>
            <a:fillRect/>
          </a:stretch>
        </p:blipFill>
        <p:spPr>
          <a:xfrm>
            <a:off x="514351" y="514350"/>
            <a:ext cx="8275668" cy="39309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F9C774A-8CD0-CD43-84BF-EE9EE6843A1D}"/>
              </a:ext>
            </a:extLst>
          </p:cNvPr>
          <p:cNvSpPr>
            <a:spLocks noGrp="1"/>
          </p:cNvSpPr>
          <p:nvPr>
            <p:ph sz="half" idx="1"/>
          </p:nvPr>
        </p:nvSpPr>
        <p:spPr>
          <a:xfrm>
            <a:off x="5344886" y="5176569"/>
            <a:ext cx="6028400" cy="970450"/>
          </a:xfrm>
        </p:spPr>
        <p:txBody>
          <a:bodyPr vert="horz" lIns="91440" tIns="45720" rIns="91440" bIns="45720" rtlCol="0" anchor="ctr">
            <a:normAutofit fontScale="77500" lnSpcReduction="20000"/>
          </a:bodyPr>
          <a:lstStyle/>
          <a:p>
            <a:r>
              <a:rPr lang="en-US" sz="1600" dirty="0" err="1">
                <a:solidFill>
                  <a:srgbClr val="FEFEFE"/>
                </a:solidFill>
              </a:rPr>
              <a:t>Utilisation</a:t>
            </a:r>
            <a:r>
              <a:rPr lang="en-US" sz="1600" dirty="0">
                <a:solidFill>
                  <a:srgbClr val="FEFEFE"/>
                </a:solidFill>
              </a:rPr>
              <a:t> des options de compilation -</a:t>
            </a:r>
            <a:r>
              <a:rPr lang="en-US" sz="1600" dirty="0" err="1">
                <a:solidFill>
                  <a:srgbClr val="FEFEFE"/>
                </a:solidFill>
              </a:rPr>
              <a:t>stc</a:t>
            </a:r>
            <a:r>
              <a:rPr lang="en-US" sz="1600" dirty="0">
                <a:solidFill>
                  <a:srgbClr val="FEFEFE"/>
                </a:solidFill>
              </a:rPr>
              <a:t>=c++11 et –lncurses.</a:t>
            </a:r>
          </a:p>
          <a:p>
            <a:r>
              <a:rPr lang="en-US" sz="1600" dirty="0">
                <a:solidFill>
                  <a:srgbClr val="FEFEFE"/>
                </a:solidFill>
              </a:rPr>
              <a:t>Un petit Makefile </a:t>
            </a:r>
            <a:r>
              <a:rPr lang="en-US" sz="1600" dirty="0" err="1">
                <a:solidFill>
                  <a:srgbClr val="FEFEFE"/>
                </a:solidFill>
              </a:rPr>
              <a:t>adapté</a:t>
            </a:r>
            <a:r>
              <a:rPr lang="en-US" sz="1600" dirty="0">
                <a:solidFill>
                  <a:srgbClr val="FEFEFE"/>
                </a:solidFill>
              </a:rPr>
              <a:t> </a:t>
            </a:r>
            <a:r>
              <a:rPr lang="en-US" sz="1600" dirty="0" err="1">
                <a:solidFill>
                  <a:srgbClr val="FEFEFE"/>
                </a:solidFill>
              </a:rPr>
              <a:t>uniquement</a:t>
            </a:r>
            <a:r>
              <a:rPr lang="en-US" sz="1600" dirty="0">
                <a:solidFill>
                  <a:srgbClr val="FEFEFE"/>
                </a:solidFill>
              </a:rPr>
              <a:t> au </a:t>
            </a:r>
            <a:r>
              <a:rPr lang="en-US" sz="1600" dirty="0" err="1">
                <a:solidFill>
                  <a:srgbClr val="FEFEFE"/>
                </a:solidFill>
              </a:rPr>
              <a:t>programme</a:t>
            </a:r>
            <a:r>
              <a:rPr lang="en-US" sz="1600" dirty="0">
                <a:solidFill>
                  <a:srgbClr val="FEFEFE"/>
                </a:solidFill>
              </a:rPr>
              <a:t> </a:t>
            </a:r>
          </a:p>
          <a:p>
            <a:r>
              <a:rPr lang="en-US" sz="1600" dirty="0" err="1">
                <a:solidFill>
                  <a:srgbClr val="FEFEFE"/>
                </a:solidFill>
              </a:rPr>
              <a:t>Ajout</a:t>
            </a:r>
            <a:r>
              <a:rPr lang="en-US" sz="1600" dirty="0">
                <a:solidFill>
                  <a:srgbClr val="FEFEFE"/>
                </a:solidFill>
              </a:rPr>
              <a:t> </a:t>
            </a:r>
            <a:r>
              <a:rPr lang="en-US" sz="1600" dirty="0" err="1">
                <a:solidFill>
                  <a:srgbClr val="FEFEFE"/>
                </a:solidFill>
              </a:rPr>
              <a:t>d’une</a:t>
            </a:r>
            <a:r>
              <a:rPr lang="en-US" sz="1600" dirty="0">
                <a:solidFill>
                  <a:srgbClr val="FEFEFE"/>
                </a:solidFill>
              </a:rPr>
              <a:t> option pour </a:t>
            </a:r>
            <a:r>
              <a:rPr lang="en-US" sz="1600" dirty="0" err="1">
                <a:solidFill>
                  <a:srgbClr val="FEFEFE"/>
                </a:solidFill>
              </a:rPr>
              <a:t>supprimer</a:t>
            </a:r>
            <a:r>
              <a:rPr lang="en-US" sz="1600" dirty="0">
                <a:solidFill>
                  <a:srgbClr val="FEFEFE"/>
                </a:solidFill>
              </a:rPr>
              <a:t> les </a:t>
            </a:r>
            <a:r>
              <a:rPr lang="en-US" sz="1600" dirty="0" err="1">
                <a:solidFill>
                  <a:srgbClr val="FEFEFE"/>
                </a:solidFill>
              </a:rPr>
              <a:t>fichiers</a:t>
            </a:r>
            <a:r>
              <a:rPr lang="en-US" sz="1600" dirty="0">
                <a:solidFill>
                  <a:srgbClr val="FEFEFE"/>
                </a:solidFill>
              </a:rPr>
              <a:t> </a:t>
            </a:r>
            <a:r>
              <a:rPr lang="en-US" sz="1600" dirty="0" err="1">
                <a:solidFill>
                  <a:srgbClr val="FEFEFE"/>
                </a:solidFill>
              </a:rPr>
              <a:t>créés</a:t>
            </a:r>
            <a:r>
              <a:rPr lang="en-US" sz="1600" dirty="0">
                <a:solidFill>
                  <a:srgbClr val="FEFEFE"/>
                </a:solidFill>
              </a:rPr>
              <a:t> après compilation.</a:t>
            </a:r>
          </a:p>
        </p:txBody>
      </p:sp>
    </p:spTree>
    <p:extLst>
      <p:ext uri="{BB962C8B-B14F-4D97-AF65-F5344CB8AC3E}">
        <p14:creationId xmlns:p14="http://schemas.microsoft.com/office/powerpoint/2010/main" val="56794154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1D1067-5A3C-8745-95A2-EA3D41B60D8E}"/>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lnSpc>
                <a:spcPct val="90000"/>
              </a:lnSpc>
            </a:pPr>
            <a:r>
              <a:rPr lang="en-US" sz="3000">
                <a:solidFill>
                  <a:srgbClr val="FFFFFF"/>
                </a:solidFill>
              </a:rPr>
              <a:t>2.2 Utilisation d’un gestionnaire de version</a:t>
            </a:r>
          </a:p>
        </p:txBody>
      </p:sp>
      <p:pic>
        <p:nvPicPr>
          <p:cNvPr id="6" name="Content Placeholder 5">
            <a:extLst>
              <a:ext uri="{FF2B5EF4-FFF2-40B4-BE49-F238E27FC236}">
                <a16:creationId xmlns:a16="http://schemas.microsoft.com/office/drawing/2014/main" id="{1739A288-2189-FB47-8C5A-3BDFE18CC055}"/>
              </a:ext>
            </a:extLst>
          </p:cNvPr>
          <p:cNvPicPr>
            <a:picLocks noGrp="1" noChangeAspect="1"/>
          </p:cNvPicPr>
          <p:nvPr>
            <p:ph sz="half" idx="2"/>
          </p:nvPr>
        </p:nvPicPr>
        <p:blipFill>
          <a:blip r:embed="rId2"/>
          <a:stretch>
            <a:fillRect/>
          </a:stretch>
        </p:blipFill>
        <p:spPr>
          <a:xfrm>
            <a:off x="463961" y="893452"/>
            <a:ext cx="6612856" cy="4711659"/>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81A6A0A-7DEE-3A44-83C7-FE6CBC6464F3}"/>
              </a:ext>
            </a:extLst>
          </p:cNvPr>
          <p:cNvSpPr>
            <a:spLocks noGrp="1"/>
          </p:cNvSpPr>
          <p:nvPr>
            <p:ph sz="half" idx="1"/>
          </p:nvPr>
        </p:nvSpPr>
        <p:spPr>
          <a:xfrm>
            <a:off x="8164749" y="2024743"/>
            <a:ext cx="3575737" cy="4016619"/>
          </a:xfrm>
        </p:spPr>
        <p:txBody>
          <a:bodyPr vert="horz" lIns="91440" tIns="45720" rIns="91440" bIns="45720" rtlCol="0" anchor="ctr">
            <a:normAutofit/>
          </a:bodyPr>
          <a:lstStyle/>
          <a:p>
            <a:pPr>
              <a:lnSpc>
                <a:spcPct val="90000"/>
              </a:lnSpc>
            </a:pPr>
            <a:r>
              <a:rPr lang="en-US" sz="1600" b="1">
                <a:solidFill>
                  <a:srgbClr val="FFFFFF"/>
                </a:solidFill>
              </a:rPr>
              <a:t>Méthode de sauvegarde des versions sur Github :</a:t>
            </a:r>
            <a:endParaRPr lang="en-US" sz="1600">
              <a:solidFill>
                <a:srgbClr val="FFFFFF"/>
              </a:solidFill>
            </a:endParaRPr>
          </a:p>
          <a:p>
            <a:pPr lvl="0">
              <a:lnSpc>
                <a:spcPct val="90000"/>
              </a:lnSpc>
            </a:pPr>
            <a:r>
              <a:rPr lang="en-US" sz="1600">
                <a:solidFill>
                  <a:srgbClr val="FFFFFF"/>
                </a:solidFill>
              </a:rPr>
              <a:t>Création d’un repository (privé) github sur le profile meethyrh.</a:t>
            </a:r>
          </a:p>
          <a:p>
            <a:pPr lvl="0">
              <a:lnSpc>
                <a:spcPct val="90000"/>
              </a:lnSpc>
            </a:pPr>
            <a:r>
              <a:rPr lang="en-US" sz="1600">
                <a:solidFill>
                  <a:srgbClr val="FFFFFF"/>
                </a:solidFill>
              </a:rPr>
              <a:t>Mise en lien du nouveau repository avec le dossier contenant les fichiers en local.</a:t>
            </a:r>
          </a:p>
          <a:p>
            <a:pPr lvl="0">
              <a:lnSpc>
                <a:spcPct val="90000"/>
              </a:lnSpc>
            </a:pPr>
            <a:r>
              <a:rPr lang="en-US" sz="1600">
                <a:solidFill>
                  <a:srgbClr val="FFFFFF"/>
                </a:solidFill>
              </a:rPr>
              <a:t>Commande pour sauvegarder ses fichiers : </a:t>
            </a:r>
          </a:p>
          <a:p>
            <a:pPr lvl="1">
              <a:lnSpc>
                <a:spcPct val="90000"/>
              </a:lnSpc>
            </a:pPr>
            <a:r>
              <a:rPr lang="en-US">
                <a:solidFill>
                  <a:srgbClr val="FFFFFF"/>
                </a:solidFill>
              </a:rPr>
              <a:t>git add . </a:t>
            </a:r>
          </a:p>
          <a:p>
            <a:pPr lvl="1">
              <a:lnSpc>
                <a:spcPct val="90000"/>
              </a:lnSpc>
            </a:pPr>
            <a:r>
              <a:rPr lang="en-US">
                <a:solidFill>
                  <a:srgbClr val="FFFFFF"/>
                </a:solidFill>
              </a:rPr>
              <a:t>git commit -m « label donné au commit »</a:t>
            </a:r>
          </a:p>
          <a:p>
            <a:pPr lvl="1">
              <a:lnSpc>
                <a:spcPct val="90000"/>
              </a:lnSpc>
            </a:pPr>
            <a:r>
              <a:rPr lang="en-US">
                <a:solidFill>
                  <a:srgbClr val="FFFFFF"/>
                </a:solidFill>
              </a:rPr>
              <a:t>git push origin main</a:t>
            </a:r>
          </a:p>
          <a:p>
            <a:pPr>
              <a:lnSpc>
                <a:spcPct val="90000"/>
              </a:lnSpc>
            </a:pPr>
            <a:endParaRPr lang="en-US" sz="1600">
              <a:solidFill>
                <a:srgbClr val="FFFFFF"/>
              </a:solidFill>
            </a:endParaRPr>
          </a:p>
        </p:txBody>
      </p:sp>
    </p:spTree>
    <p:extLst>
      <p:ext uri="{BB962C8B-B14F-4D97-AF65-F5344CB8AC3E}">
        <p14:creationId xmlns:p14="http://schemas.microsoft.com/office/powerpoint/2010/main" val="31425474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6724-356A-9F40-949C-9B47F4D1A0D3}"/>
              </a:ext>
            </a:extLst>
          </p:cNvPr>
          <p:cNvSpPr>
            <a:spLocks noGrp="1"/>
          </p:cNvSpPr>
          <p:nvPr>
            <p:ph type="title"/>
          </p:nvPr>
        </p:nvSpPr>
        <p:spPr/>
        <p:txBody>
          <a:bodyPr/>
          <a:lstStyle/>
          <a:p>
            <a:r>
              <a:rPr lang="fr-FR" dirty="0"/>
              <a:t>Bilan des difficultés rencontrées;</a:t>
            </a:r>
          </a:p>
        </p:txBody>
      </p:sp>
      <p:sp>
        <p:nvSpPr>
          <p:cNvPr id="3" name="Content Placeholder 2">
            <a:extLst>
              <a:ext uri="{FF2B5EF4-FFF2-40B4-BE49-F238E27FC236}">
                <a16:creationId xmlns:a16="http://schemas.microsoft.com/office/drawing/2014/main" id="{5DFE66CA-AC5A-7344-8B63-9BE1FC32C75B}"/>
              </a:ext>
            </a:extLst>
          </p:cNvPr>
          <p:cNvSpPr>
            <a:spLocks noGrp="1"/>
          </p:cNvSpPr>
          <p:nvPr>
            <p:ph sz="half" idx="1"/>
          </p:nvPr>
        </p:nvSpPr>
        <p:spPr/>
        <p:txBody>
          <a:bodyPr/>
          <a:lstStyle/>
          <a:p>
            <a:r>
              <a:rPr lang="fr-FR" dirty="0"/>
              <a:t>Une quantité de travaille assez conséquente dans un temps assez court</a:t>
            </a:r>
          </a:p>
          <a:p>
            <a:r>
              <a:rPr lang="fr-FR" dirty="0"/>
              <a:t>L’utilisation de nouvelles </a:t>
            </a:r>
            <a:r>
              <a:rPr lang="fr-FR" dirty="0" err="1"/>
              <a:t>biblioteques</a:t>
            </a:r>
            <a:r>
              <a:rPr lang="fr-FR" dirty="0"/>
              <a:t> et </a:t>
            </a:r>
            <a:r>
              <a:rPr lang="fr-FR"/>
              <a:t>de nouveaux </a:t>
            </a:r>
            <a:r>
              <a:rPr lang="fr-FR" dirty="0" err="1"/>
              <a:t>conceptes</a:t>
            </a:r>
            <a:r>
              <a:rPr lang="fr-FR" dirty="0"/>
              <a:t> (git et </a:t>
            </a:r>
            <a:r>
              <a:rPr lang="fr-FR" dirty="0" err="1"/>
              <a:t>makefile</a:t>
            </a:r>
            <a:r>
              <a:rPr lang="fr-FR" dirty="0"/>
              <a:t>)</a:t>
            </a:r>
          </a:p>
        </p:txBody>
      </p:sp>
      <p:sp>
        <p:nvSpPr>
          <p:cNvPr id="4" name="Content Placeholder 3">
            <a:extLst>
              <a:ext uri="{FF2B5EF4-FFF2-40B4-BE49-F238E27FC236}">
                <a16:creationId xmlns:a16="http://schemas.microsoft.com/office/drawing/2014/main" id="{F4A96F61-3CEC-5146-9734-5D4C3BAB3C85}"/>
              </a:ext>
            </a:extLst>
          </p:cNvPr>
          <p:cNvSpPr>
            <a:spLocks noGrp="1"/>
          </p:cNvSpPr>
          <p:nvPr>
            <p:ph sz="half" idx="2"/>
          </p:nvPr>
        </p:nvSpPr>
        <p:spPr/>
        <p:txBody>
          <a:bodyPr/>
          <a:lstStyle/>
          <a:p>
            <a:endParaRPr lang="fr-FR"/>
          </a:p>
        </p:txBody>
      </p:sp>
    </p:spTree>
    <p:extLst>
      <p:ext uri="{BB962C8B-B14F-4D97-AF65-F5344CB8AC3E}">
        <p14:creationId xmlns:p14="http://schemas.microsoft.com/office/powerpoint/2010/main" val="235453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45C86-83E5-A74D-A133-8E648AC657C0}"/>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Fin de la soutenance </a:t>
            </a:r>
          </a:p>
        </p:txBody>
      </p:sp>
      <p:sp>
        <p:nvSpPr>
          <p:cNvPr id="3" name="Subtitle 2">
            <a:extLst>
              <a:ext uri="{FF2B5EF4-FFF2-40B4-BE49-F238E27FC236}">
                <a16:creationId xmlns:a16="http://schemas.microsoft.com/office/drawing/2014/main" id="{6980AB6C-D892-AF45-8F84-7FA11E80AAE8}"/>
              </a:ext>
            </a:extLst>
          </p:cNvPr>
          <p:cNvSpPr>
            <a:spLocks noGrp="1"/>
          </p:cNvSpPr>
          <p:nvPr>
            <p:ph type="subTitle" idx="1"/>
          </p:nvPr>
        </p:nvSpPr>
        <p:spPr>
          <a:xfrm>
            <a:off x="1280559" y="4116179"/>
            <a:ext cx="9638153" cy="1599642"/>
          </a:xfrm>
          <a:effectLst/>
        </p:spPr>
        <p:txBody>
          <a:bodyPr>
            <a:normAutofit/>
          </a:bodyPr>
          <a:lstStyle/>
          <a:p>
            <a:pPr algn="ctr"/>
            <a:r>
              <a:rPr lang="fr-FR"/>
              <a:t>Merci de votre attention</a:t>
            </a:r>
          </a:p>
        </p:txBody>
      </p:sp>
    </p:spTree>
    <p:extLst>
      <p:ext uri="{BB962C8B-B14F-4D97-AF65-F5344CB8AC3E}">
        <p14:creationId xmlns:p14="http://schemas.microsoft.com/office/powerpoint/2010/main" val="36668946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369A8F-0BF0-1C44-A231-130FF8240756}"/>
              </a:ext>
            </a:extLst>
          </p:cNvPr>
          <p:cNvSpPr>
            <a:spLocks noGrp="1"/>
          </p:cNvSpPr>
          <p:nvPr>
            <p:ph type="title"/>
          </p:nvPr>
        </p:nvSpPr>
        <p:spPr>
          <a:xfrm>
            <a:off x="810000" y="447188"/>
            <a:ext cx="10571998" cy="970450"/>
          </a:xfrm>
        </p:spPr>
        <p:txBody>
          <a:bodyPr>
            <a:normAutofit/>
          </a:bodyPr>
          <a:lstStyle/>
          <a:p>
            <a:r>
              <a:rPr lang="fr-FR" dirty="0"/>
              <a:t>Sommaire:</a:t>
            </a:r>
          </a:p>
        </p:txBody>
      </p:sp>
      <p:graphicFrame>
        <p:nvGraphicFramePr>
          <p:cNvPr id="5" name="Content Placeholder 2">
            <a:extLst>
              <a:ext uri="{FF2B5EF4-FFF2-40B4-BE49-F238E27FC236}">
                <a16:creationId xmlns:a16="http://schemas.microsoft.com/office/drawing/2014/main" id="{E5656B03-4144-4CC4-A72D-E60EA3E152C3}"/>
              </a:ext>
            </a:extLst>
          </p:cNvPr>
          <p:cNvGraphicFramePr>
            <a:graphicFrameLocks noGrp="1"/>
          </p:cNvGraphicFramePr>
          <p:nvPr>
            <p:ph idx="1"/>
            <p:extLst>
              <p:ext uri="{D42A27DB-BD31-4B8C-83A1-F6EECF244321}">
                <p14:modId xmlns:p14="http://schemas.microsoft.com/office/powerpoint/2010/main" val="667418882"/>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7887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32DFC-2F05-D54B-A352-616545CDFF0A}"/>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CB4BCE4-8CC2-3042-9BB1-CE91AD8833B3}"/>
              </a:ext>
            </a:extLst>
          </p:cNvPr>
          <p:cNvSpPr>
            <a:spLocks noGrp="1"/>
          </p:cNvSpPr>
          <p:nvPr>
            <p:ph idx="1"/>
          </p:nvPr>
        </p:nvSpPr>
        <p:spPr>
          <a:xfrm>
            <a:off x="6008068" y="978993"/>
            <a:ext cx="5365218" cy="4900014"/>
          </a:xfrm>
          <a:effectLst/>
        </p:spPr>
        <p:txBody>
          <a:bodyPr>
            <a:normAutofit/>
          </a:bodyPr>
          <a:lstStyle/>
          <a:p>
            <a:r>
              <a:rPr lang="fr-FR"/>
              <a:t>Les fichiers compilent</a:t>
            </a:r>
          </a:p>
          <a:p>
            <a:r>
              <a:rPr lang="fr-FR"/>
              <a:t>Le jeu est fonctionnel</a:t>
            </a:r>
          </a:p>
          <a:p>
            <a:r>
              <a:rPr lang="fr-FR"/>
              <a:t>Il respecte les règles du 2048</a:t>
            </a:r>
          </a:p>
          <a:p>
            <a:r>
              <a:rPr lang="fr-FR"/>
              <a:t>Le score est mis à jour à chaque mouvement;</a:t>
            </a:r>
          </a:p>
          <a:p>
            <a:pPr marL="1371600" lvl="3" indent="0">
              <a:buNone/>
            </a:pPr>
            <a:endParaRPr lang="fr-FR"/>
          </a:p>
        </p:txBody>
      </p:sp>
    </p:spTree>
    <p:extLst>
      <p:ext uri="{BB962C8B-B14F-4D97-AF65-F5344CB8AC3E}">
        <p14:creationId xmlns:p14="http://schemas.microsoft.com/office/powerpoint/2010/main" val="278462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805D11-BE3E-3F41-971D-BB90793FA54B}"/>
              </a:ext>
            </a:extLst>
          </p:cNvPr>
          <p:cNvSpPr>
            <a:spLocks noGrp="1"/>
          </p:cNvSpPr>
          <p:nvPr>
            <p:ph type="title"/>
          </p:nvPr>
        </p:nvSpPr>
        <p:spPr>
          <a:xfrm>
            <a:off x="451515" y="1734857"/>
            <a:ext cx="3765483" cy="3388287"/>
          </a:xfrm>
        </p:spPr>
        <p:txBody>
          <a:bodyPr anchor="ctr">
            <a:normAutofit/>
          </a:bodyPr>
          <a:lstStyle/>
          <a:p>
            <a:r>
              <a:rPr lang="fr-FR"/>
              <a:t>Niveau 0:</a:t>
            </a:r>
            <a:endParaRPr lang="fr-FR" dirty="0"/>
          </a:p>
        </p:txBody>
      </p:sp>
      <p:sp>
        <p:nvSpPr>
          <p:cNvPr id="3" name="Content Placeholder 2">
            <a:extLst>
              <a:ext uri="{FF2B5EF4-FFF2-40B4-BE49-F238E27FC236}">
                <a16:creationId xmlns:a16="http://schemas.microsoft.com/office/drawing/2014/main" id="{8F7DE6AA-1AE8-2F42-BA48-0AD3F360546E}"/>
              </a:ext>
            </a:extLst>
          </p:cNvPr>
          <p:cNvSpPr>
            <a:spLocks noGrp="1"/>
          </p:cNvSpPr>
          <p:nvPr>
            <p:ph idx="1"/>
          </p:nvPr>
        </p:nvSpPr>
        <p:spPr>
          <a:xfrm>
            <a:off x="6008068" y="978993"/>
            <a:ext cx="5625132" cy="4900014"/>
          </a:xfrm>
          <a:effectLst/>
        </p:spPr>
        <p:txBody>
          <a:bodyPr>
            <a:normAutofit/>
          </a:bodyPr>
          <a:lstStyle/>
          <a:p>
            <a:pPr>
              <a:lnSpc>
                <a:spcPct val="90000"/>
              </a:lnSpc>
            </a:pPr>
            <a:r>
              <a:rPr lang="fr-FR" sz="1700" dirty="0"/>
              <a:t>L’implantation respecte la structure donnée (avec quelques légères modifications)</a:t>
            </a:r>
          </a:p>
          <a:p>
            <a:pPr lvl="1">
              <a:lnSpc>
                <a:spcPct val="90000"/>
              </a:lnSpc>
            </a:pPr>
            <a:r>
              <a:rPr lang="fr-FR" sz="1700" dirty="0"/>
              <a:t>Rajout des fonctions:</a:t>
            </a:r>
          </a:p>
          <a:p>
            <a:pPr lvl="3">
              <a:lnSpc>
                <a:spcPct val="90000"/>
              </a:lnSpc>
            </a:pPr>
            <a:r>
              <a:rPr lang="fr-FR" sz="1700" dirty="0"/>
              <a:t>deplacementGauche_sansCombi</a:t>
            </a:r>
          </a:p>
          <a:p>
            <a:pPr lvl="3">
              <a:lnSpc>
                <a:spcPct val="90000"/>
              </a:lnSpc>
            </a:pPr>
            <a:r>
              <a:rPr lang="fr-FR" sz="1700" dirty="0"/>
              <a:t>deplacementHaut_sansCombi</a:t>
            </a:r>
          </a:p>
          <a:p>
            <a:pPr lvl="3">
              <a:lnSpc>
                <a:spcPct val="90000"/>
              </a:lnSpc>
            </a:pPr>
            <a:r>
              <a:rPr lang="fr-FR" sz="1700" dirty="0"/>
              <a:t>combineCases_gauche</a:t>
            </a:r>
          </a:p>
          <a:p>
            <a:pPr lvl="3">
              <a:lnSpc>
                <a:spcPct val="90000"/>
              </a:lnSpc>
            </a:pPr>
            <a:r>
              <a:rPr lang="fr-FR" sz="1700" dirty="0"/>
              <a:t>combineCases_haut</a:t>
            </a:r>
          </a:p>
          <a:p>
            <a:pPr lvl="3">
              <a:lnSpc>
                <a:spcPct val="90000"/>
              </a:lnSpc>
            </a:pPr>
            <a:r>
              <a:rPr lang="fr-FR" sz="1700" dirty="0"/>
              <a:t>flip_horizontal</a:t>
            </a:r>
          </a:p>
          <a:p>
            <a:pPr lvl="3">
              <a:lnSpc>
                <a:spcPct val="90000"/>
              </a:lnSpc>
            </a:pPr>
            <a:r>
              <a:rPr lang="fr-FR" sz="1700" dirty="0"/>
              <a:t>flip_vertical </a:t>
            </a:r>
          </a:p>
          <a:p>
            <a:pPr lvl="3">
              <a:lnSpc>
                <a:spcPct val="90000"/>
              </a:lnSpc>
            </a:pPr>
            <a:r>
              <a:rPr lang="fr-FR" sz="1700" dirty="0"/>
              <a:t>nouvelleCase</a:t>
            </a:r>
          </a:p>
        </p:txBody>
      </p:sp>
    </p:spTree>
    <p:extLst>
      <p:ext uri="{BB962C8B-B14F-4D97-AF65-F5344CB8AC3E}">
        <p14:creationId xmlns:p14="http://schemas.microsoft.com/office/powerpoint/2010/main" val="347866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ECE786-78AC-174C-811B-1D1D2E737D71}"/>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73D9288-8360-3F4C-8EB6-2AB7BB77A39D}"/>
              </a:ext>
            </a:extLst>
          </p:cNvPr>
          <p:cNvSpPr>
            <a:spLocks noGrp="1"/>
          </p:cNvSpPr>
          <p:nvPr>
            <p:ph idx="1"/>
          </p:nvPr>
        </p:nvSpPr>
        <p:spPr>
          <a:xfrm>
            <a:off x="6008068" y="978993"/>
            <a:ext cx="5365218" cy="4900014"/>
          </a:xfrm>
          <a:effectLst/>
        </p:spPr>
        <p:txBody>
          <a:bodyPr>
            <a:normAutofit/>
          </a:bodyPr>
          <a:lstStyle/>
          <a:p>
            <a:r>
              <a:rPr lang="fr-FR"/>
              <a:t>Toutes les fonctions sont documentées, spécifiées et testées;</a:t>
            </a:r>
          </a:p>
          <a:p>
            <a:pPr lvl="1"/>
            <a:r>
              <a:rPr lang="fr-FR"/>
              <a:t>Note: les fonctions de déplacement marchent tous sur tous tableaux avec le même nombre de colonnes sur chaque ligne et la fonction dessine marche affiche bien sur les plateau avec un nombre de colonnes égale a 4.</a:t>
            </a:r>
          </a:p>
          <a:p>
            <a:r>
              <a:rPr lang="fr-FR"/>
              <a:t>On dispose d’un bon affichage du plateau de jeu</a:t>
            </a:r>
          </a:p>
          <a:p>
            <a:endParaRPr lang="fr-FR" dirty="0"/>
          </a:p>
        </p:txBody>
      </p:sp>
    </p:spTree>
    <p:extLst>
      <p:ext uri="{BB962C8B-B14F-4D97-AF65-F5344CB8AC3E}">
        <p14:creationId xmlns:p14="http://schemas.microsoft.com/office/powerpoint/2010/main" val="359590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8199-6959-CA42-B906-2ED572DC8CBB}"/>
              </a:ext>
            </a:extLst>
          </p:cNvPr>
          <p:cNvSpPr>
            <a:spLocks noGrp="1"/>
          </p:cNvSpPr>
          <p:nvPr>
            <p:ph type="ctrTitle"/>
          </p:nvPr>
        </p:nvSpPr>
        <p:spPr/>
        <p:txBody>
          <a:bodyPr/>
          <a:lstStyle/>
          <a:p>
            <a:r>
              <a:rPr lang="fr-FR" dirty="0"/>
              <a:t>Niveau 1</a:t>
            </a:r>
          </a:p>
        </p:txBody>
      </p:sp>
    </p:spTree>
    <p:extLst>
      <p:ext uri="{BB962C8B-B14F-4D97-AF65-F5344CB8AC3E}">
        <p14:creationId xmlns:p14="http://schemas.microsoft.com/office/powerpoint/2010/main" val="385312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574A78-8DD4-4A4A-8CEA-AC048042931B}"/>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1.1 utilisation de la bibliothèque ncurse:</a:t>
            </a:r>
          </a:p>
        </p:txBody>
      </p:sp>
      <p:sp>
        <p:nvSpPr>
          <p:cNvPr id="3" name="Content Placeholder 2">
            <a:extLst>
              <a:ext uri="{FF2B5EF4-FFF2-40B4-BE49-F238E27FC236}">
                <a16:creationId xmlns:a16="http://schemas.microsoft.com/office/drawing/2014/main" id="{6B79532C-9214-9C42-8BFF-F42C717DF159}"/>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Couleur jaune globale du plateau de jeu et le score.</a:t>
            </a:r>
          </a:p>
          <a:p>
            <a:r>
              <a:rPr lang="en-US" sz="1600">
                <a:solidFill>
                  <a:srgbClr val="FFFFFF"/>
                </a:solidFill>
              </a:rPr>
              <a:t>Couleur blanche sur fond rouge pour le texte de fin de jeu</a:t>
            </a:r>
          </a:p>
          <a:p>
            <a:r>
              <a:rPr lang="en-US" sz="1600">
                <a:solidFill>
                  <a:srgbClr val="FFFFFF"/>
                </a:solidFill>
              </a:rPr>
              <a:t>Couleur noir sur fond blanc pour le score de fin de partie</a:t>
            </a: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DCD27C-561A-FA41-9B76-33188141C53F}"/>
              </a:ext>
            </a:extLst>
          </p:cNvPr>
          <p:cNvPicPr>
            <a:picLocks noGrp="1" noChangeAspect="1"/>
          </p:cNvPicPr>
          <p:nvPr>
            <p:ph sz="half" idx="2"/>
          </p:nvPr>
        </p:nvPicPr>
        <p:blipFill>
          <a:blip r:embed="rId2"/>
          <a:stretch>
            <a:fillRect/>
          </a:stretch>
        </p:blipFill>
        <p:spPr>
          <a:xfrm>
            <a:off x="6349605" y="1258529"/>
            <a:ext cx="4147054" cy="4330205"/>
          </a:xfrm>
          <a:prstGeom prst="rect">
            <a:avLst/>
          </a:prstGeom>
        </p:spPr>
      </p:pic>
    </p:spTree>
    <p:extLst>
      <p:ext uri="{BB962C8B-B14F-4D97-AF65-F5344CB8AC3E}">
        <p14:creationId xmlns:p14="http://schemas.microsoft.com/office/powerpoint/2010/main" val="35282970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644A48-EAE2-C947-A588-E8E5DCB15018}"/>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1.2 utilisation des touches du clavier pour jouer</a:t>
            </a:r>
          </a:p>
        </p:txBody>
      </p:sp>
      <p:sp>
        <p:nvSpPr>
          <p:cNvPr id="3" name="Content Placeholder 2">
            <a:extLst>
              <a:ext uri="{FF2B5EF4-FFF2-40B4-BE49-F238E27FC236}">
                <a16:creationId xmlns:a16="http://schemas.microsoft.com/office/drawing/2014/main" id="{E95DF393-D741-4E44-B7BA-826969993C8E}"/>
              </a:ext>
            </a:extLst>
          </p:cNvPr>
          <p:cNvSpPr>
            <a:spLocks noGrp="1"/>
          </p:cNvSpPr>
          <p:nvPr>
            <p:ph sz="half" idx="1"/>
          </p:nvPr>
        </p:nvSpPr>
        <p:spPr>
          <a:xfrm>
            <a:off x="6008068" y="978993"/>
            <a:ext cx="5365218" cy="4900014"/>
          </a:xfrm>
          <a:effectLst/>
        </p:spPr>
        <p:txBody>
          <a:bodyPr vert="horz" lIns="91440" tIns="45720" rIns="91440" bIns="45720" rtlCol="0" anchor="ctr">
            <a:normAutofit/>
          </a:bodyPr>
          <a:lstStyle/>
          <a:p>
            <a:r>
              <a:rPr lang="en-US"/>
              <a:t>Utilisation de la bibliothèque ncurses </a:t>
            </a:r>
          </a:p>
          <a:p>
            <a:r>
              <a:rPr lang="en-US"/>
              <a:t>Fonction keypad(), associé à getch()</a:t>
            </a:r>
          </a:p>
        </p:txBody>
      </p:sp>
    </p:spTree>
    <p:extLst>
      <p:ext uri="{BB962C8B-B14F-4D97-AF65-F5344CB8AC3E}">
        <p14:creationId xmlns:p14="http://schemas.microsoft.com/office/powerpoint/2010/main" val="216871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A738-B51E-A448-BCF0-C9C3C9AC04AF}"/>
              </a:ext>
            </a:extLst>
          </p:cNvPr>
          <p:cNvSpPr>
            <a:spLocks noGrp="1"/>
          </p:cNvSpPr>
          <p:nvPr>
            <p:ph type="title"/>
          </p:nvPr>
        </p:nvSpPr>
        <p:spPr/>
        <p:txBody>
          <a:bodyPr/>
          <a:lstStyle/>
          <a:p>
            <a:r>
              <a:rPr lang="fr-FR" dirty="0"/>
              <a:t>1.3 Actualisation de la fenêtre après chaque déplacement</a:t>
            </a:r>
          </a:p>
        </p:txBody>
      </p:sp>
      <p:sp>
        <p:nvSpPr>
          <p:cNvPr id="3" name="Content Placeholder 2">
            <a:extLst>
              <a:ext uri="{FF2B5EF4-FFF2-40B4-BE49-F238E27FC236}">
                <a16:creationId xmlns:a16="http://schemas.microsoft.com/office/drawing/2014/main" id="{F1F99D3E-FB88-A74D-8238-EC1875003F83}"/>
              </a:ext>
            </a:extLst>
          </p:cNvPr>
          <p:cNvSpPr>
            <a:spLocks noGrp="1"/>
          </p:cNvSpPr>
          <p:nvPr>
            <p:ph sz="half" idx="1"/>
          </p:nvPr>
        </p:nvSpPr>
        <p:spPr/>
        <p:txBody>
          <a:bodyPr/>
          <a:lstStyle/>
          <a:p>
            <a:r>
              <a:rPr lang="fr-FR" dirty="0"/>
              <a:t>Grâce à la bibliothèque ncurses, il est possible de rafraichir une fenêtre après une action.</a:t>
            </a:r>
          </a:p>
          <a:p>
            <a:r>
              <a:rPr lang="fr-FR" dirty="0"/>
              <a:t>Ici, on utilise la fonction </a:t>
            </a:r>
            <a:r>
              <a:rPr lang="fr-FR" dirty="0" err="1"/>
              <a:t>clear</a:t>
            </a:r>
            <a:r>
              <a:rPr lang="fr-FR" dirty="0"/>
              <a:t>(), pour effacé tout affichage présent sur l’écran </a:t>
            </a:r>
          </a:p>
        </p:txBody>
      </p:sp>
      <p:graphicFrame>
        <p:nvGraphicFramePr>
          <p:cNvPr id="6" name="Content Placeholder 5">
            <a:extLst>
              <a:ext uri="{FF2B5EF4-FFF2-40B4-BE49-F238E27FC236}">
                <a16:creationId xmlns:a16="http://schemas.microsoft.com/office/drawing/2014/main" id="{DB4FDE65-187C-3746-8E42-9C5E2364A695}"/>
              </a:ext>
            </a:extLst>
          </p:cNvPr>
          <p:cNvGraphicFramePr>
            <a:graphicFrameLocks noGrp="1"/>
          </p:cNvGraphicFramePr>
          <p:nvPr>
            <p:ph sz="half" idx="2"/>
            <p:extLst>
              <p:ext uri="{D42A27DB-BD31-4B8C-83A1-F6EECF244321}">
                <p14:modId xmlns:p14="http://schemas.microsoft.com/office/powerpoint/2010/main" val="3151256093"/>
              </p:ext>
            </p:extLst>
          </p:nvPr>
        </p:nvGraphicFramePr>
        <p:xfrm>
          <a:off x="6188075" y="2222500"/>
          <a:ext cx="51943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185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1498</TotalTime>
  <Words>408</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Soutenance projet-2048</vt:lpstr>
      <vt:lpstr>Sommaire:</vt:lpstr>
      <vt:lpstr>Niveau 0:</vt:lpstr>
      <vt:lpstr>Niveau 0:</vt:lpstr>
      <vt:lpstr>Niveau 0</vt:lpstr>
      <vt:lpstr>Niveau 1</vt:lpstr>
      <vt:lpstr>1.1 utilisation de la bibliothèque ncurse:</vt:lpstr>
      <vt:lpstr>1.2 utilisation des touches du clavier pour jouer</vt:lpstr>
      <vt:lpstr>1.3 Actualisation de la fenêtre après chaque déplacement</vt:lpstr>
      <vt:lpstr>1.4 Le score via les structures de données</vt:lpstr>
      <vt:lpstr>Niveau 2</vt:lpstr>
      <vt:lpstr>2.1 Création d’un Makefile</vt:lpstr>
      <vt:lpstr>2.2 Utilisation d’un gestionnaire de version</vt:lpstr>
      <vt:lpstr>Bilan des difficultés rencontrées;</vt:lpstr>
      <vt:lpstr>Fin de la soutenance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2048</dc:title>
  <dc:creator>Mitia Ranaivo Harisoa</dc:creator>
  <cp:lastModifiedBy>Mitia Ranaivo Harisoa</cp:lastModifiedBy>
  <cp:revision>66</cp:revision>
  <dcterms:created xsi:type="dcterms:W3CDTF">2021-12-07T11:53:39Z</dcterms:created>
  <dcterms:modified xsi:type="dcterms:W3CDTF">2021-12-08T12:52:16Z</dcterms:modified>
</cp:coreProperties>
</file>