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57" r:id="rId4"/>
    <p:sldId id="258" r:id="rId5"/>
    <p:sldId id="268" r:id="rId6"/>
    <p:sldId id="259" r:id="rId7"/>
    <p:sldId id="260" r:id="rId8"/>
    <p:sldId id="262" r:id="rId9"/>
    <p:sldId id="261" r:id="rId10"/>
    <p:sldId id="263" r:id="rId11"/>
    <p:sldId id="264"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701"/>
  </p:normalViewPr>
  <p:slideViewPr>
    <p:cSldViewPr snapToGrid="0" snapToObjects="1">
      <p:cViewPr varScale="1">
        <p:scale>
          <a:sx n="100" d="100"/>
          <a:sy n="100" d="100"/>
        </p:scale>
        <p:origin x="46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7CB667-4FD0-C640-B058-CBCA5A0F9623}" type="doc">
      <dgm:prSet loTypeId="urn:microsoft.com/office/officeart/2005/8/layout/hProcess10" loCatId="" qsTypeId="urn:microsoft.com/office/officeart/2005/8/quickstyle/simple1" qsCatId="simple" csTypeId="urn:microsoft.com/office/officeart/2005/8/colors/accent1_2" csCatId="accent1" phldr="1"/>
      <dgm:spPr/>
      <dgm:t>
        <a:bodyPr/>
        <a:lstStyle/>
        <a:p>
          <a:endParaRPr lang="en-US"/>
        </a:p>
      </dgm:t>
    </dgm:pt>
    <dgm:pt modelId="{006E5E34-66FF-5145-98E7-8235740097E0}">
      <dgm:prSet phldrT="[Text]"/>
      <dgm:spPr/>
      <dgm:t>
        <a:bodyPr/>
        <a:lstStyle/>
        <a:p>
          <a:r>
            <a:rPr lang="en-US" dirty="0" err="1"/>
            <a:t>avant</a:t>
          </a:r>
          <a:endParaRPr lang="en-US" dirty="0"/>
        </a:p>
      </dgm:t>
    </dgm:pt>
    <dgm:pt modelId="{8736AAA1-8E10-BC4E-9989-7B16213D21C9}" type="parTrans" cxnId="{A531ADD7-EE9F-D141-8EB5-8FA79E17E27F}">
      <dgm:prSet/>
      <dgm:spPr/>
      <dgm:t>
        <a:bodyPr/>
        <a:lstStyle/>
        <a:p>
          <a:endParaRPr lang="en-US"/>
        </a:p>
      </dgm:t>
    </dgm:pt>
    <dgm:pt modelId="{C513D49C-DA00-9048-95B7-3AEEAF8FFB69}" type="sibTrans" cxnId="{A531ADD7-EE9F-D141-8EB5-8FA79E17E27F}">
      <dgm:prSet/>
      <dgm:spPr/>
      <dgm:t>
        <a:bodyPr/>
        <a:lstStyle/>
        <a:p>
          <a:endParaRPr lang="en-US"/>
        </a:p>
      </dgm:t>
    </dgm:pt>
    <dgm:pt modelId="{BD774812-2706-1045-B57E-5CE92A0DC7D0}">
      <dgm:prSet phldrT="[Text]"/>
      <dgm:spPr/>
      <dgm:t>
        <a:bodyPr/>
        <a:lstStyle/>
        <a:p>
          <a:r>
            <a:rPr lang="en-US" dirty="0"/>
            <a:t>après</a:t>
          </a:r>
        </a:p>
      </dgm:t>
    </dgm:pt>
    <dgm:pt modelId="{F3A6B9D2-F07C-C84B-8528-63475A3986BF}" type="parTrans" cxnId="{C962A560-5002-0D4A-B08D-AE749120947E}">
      <dgm:prSet/>
      <dgm:spPr/>
      <dgm:t>
        <a:bodyPr/>
        <a:lstStyle/>
        <a:p>
          <a:endParaRPr lang="en-US"/>
        </a:p>
      </dgm:t>
    </dgm:pt>
    <dgm:pt modelId="{6543FA8C-7CF9-5F4E-9FEB-5BC6C1A5BCAD}" type="sibTrans" cxnId="{C962A560-5002-0D4A-B08D-AE749120947E}">
      <dgm:prSet/>
      <dgm:spPr/>
      <dgm:t>
        <a:bodyPr/>
        <a:lstStyle/>
        <a:p>
          <a:endParaRPr lang="en-US"/>
        </a:p>
      </dgm:t>
    </dgm:pt>
    <dgm:pt modelId="{ED8B9E3D-3012-2448-8D87-53806156484E}" type="pres">
      <dgm:prSet presAssocID="{D17CB667-4FD0-C640-B058-CBCA5A0F9623}" presName="Name0" presStyleCnt="0">
        <dgm:presLayoutVars>
          <dgm:dir/>
          <dgm:resizeHandles val="exact"/>
        </dgm:presLayoutVars>
      </dgm:prSet>
      <dgm:spPr/>
    </dgm:pt>
    <dgm:pt modelId="{7D33C4AE-85BB-1B48-8338-D375E99CD682}" type="pres">
      <dgm:prSet presAssocID="{006E5E34-66FF-5145-98E7-8235740097E0}" presName="composite" presStyleCnt="0"/>
      <dgm:spPr/>
    </dgm:pt>
    <dgm:pt modelId="{D9EAE6E5-0EC2-8D46-A16D-967B834F16A4}" type="pres">
      <dgm:prSet presAssocID="{006E5E34-66FF-5145-98E7-8235740097E0}" presName="imagSh" presStyleLbl="b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dgm:spPr>
    </dgm:pt>
    <dgm:pt modelId="{37497A61-768F-5547-BF45-7C9A4C494451}" type="pres">
      <dgm:prSet presAssocID="{006E5E34-66FF-5145-98E7-8235740097E0}" presName="txNode" presStyleLbl="node1" presStyleIdx="0" presStyleCnt="2" custScaleX="62607" custScaleY="17505">
        <dgm:presLayoutVars>
          <dgm:bulletEnabled val="1"/>
        </dgm:presLayoutVars>
      </dgm:prSet>
      <dgm:spPr/>
    </dgm:pt>
    <dgm:pt modelId="{E57BBD70-5D64-7D4F-B807-9FD8AC4585ED}" type="pres">
      <dgm:prSet presAssocID="{C513D49C-DA00-9048-95B7-3AEEAF8FFB69}" presName="sibTrans" presStyleLbl="sibTrans2D1" presStyleIdx="0" presStyleCnt="1"/>
      <dgm:spPr/>
    </dgm:pt>
    <dgm:pt modelId="{AF767F3D-4DF9-CB49-B399-A35141D4E111}" type="pres">
      <dgm:prSet presAssocID="{C513D49C-DA00-9048-95B7-3AEEAF8FFB69}" presName="connTx" presStyleLbl="sibTrans2D1" presStyleIdx="0" presStyleCnt="1"/>
      <dgm:spPr/>
    </dgm:pt>
    <dgm:pt modelId="{59F6908C-29A8-EA42-BA64-7C8E28427EED}" type="pres">
      <dgm:prSet presAssocID="{BD774812-2706-1045-B57E-5CE92A0DC7D0}" presName="composite" presStyleCnt="0"/>
      <dgm:spPr/>
    </dgm:pt>
    <dgm:pt modelId="{174EB484-3803-374D-ABC1-18F5F4E7E25A}" type="pres">
      <dgm:prSet presAssocID="{BD774812-2706-1045-B57E-5CE92A0DC7D0}" presName="imagSh" presStyleLbl="b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l="-3000" r="-3000"/>
          </a:stretch>
        </a:blipFill>
      </dgm:spPr>
    </dgm:pt>
    <dgm:pt modelId="{F20AA592-C4E8-2645-887B-9FBE8F880814}" type="pres">
      <dgm:prSet presAssocID="{BD774812-2706-1045-B57E-5CE92A0DC7D0}" presName="txNode" presStyleLbl="node1" presStyleIdx="1" presStyleCnt="2" custScaleX="72260" custScaleY="16553">
        <dgm:presLayoutVars>
          <dgm:bulletEnabled val="1"/>
        </dgm:presLayoutVars>
      </dgm:prSet>
      <dgm:spPr/>
    </dgm:pt>
  </dgm:ptLst>
  <dgm:cxnLst>
    <dgm:cxn modelId="{8DD62202-2F87-8A44-9776-F6DC38838775}" type="presOf" srcId="{BD774812-2706-1045-B57E-5CE92A0DC7D0}" destId="{F20AA592-C4E8-2645-887B-9FBE8F880814}" srcOrd="0" destOrd="0" presId="urn:microsoft.com/office/officeart/2005/8/layout/hProcess10"/>
    <dgm:cxn modelId="{CE16A928-0E6D-0045-8D4B-BFEF6F0E3371}" type="presOf" srcId="{C513D49C-DA00-9048-95B7-3AEEAF8FFB69}" destId="{AF767F3D-4DF9-CB49-B399-A35141D4E111}" srcOrd="1" destOrd="0" presId="urn:microsoft.com/office/officeart/2005/8/layout/hProcess10"/>
    <dgm:cxn modelId="{C962A560-5002-0D4A-B08D-AE749120947E}" srcId="{D17CB667-4FD0-C640-B058-CBCA5A0F9623}" destId="{BD774812-2706-1045-B57E-5CE92A0DC7D0}" srcOrd="1" destOrd="0" parTransId="{F3A6B9D2-F07C-C84B-8528-63475A3986BF}" sibTransId="{6543FA8C-7CF9-5F4E-9FEB-5BC6C1A5BCAD}"/>
    <dgm:cxn modelId="{4714DF80-16CE-084D-A9A9-BEC25057284B}" type="presOf" srcId="{D17CB667-4FD0-C640-B058-CBCA5A0F9623}" destId="{ED8B9E3D-3012-2448-8D87-53806156484E}" srcOrd="0" destOrd="0" presId="urn:microsoft.com/office/officeart/2005/8/layout/hProcess10"/>
    <dgm:cxn modelId="{19B80C99-50C4-B548-9AEA-28BDEC3BA117}" type="presOf" srcId="{006E5E34-66FF-5145-98E7-8235740097E0}" destId="{37497A61-768F-5547-BF45-7C9A4C494451}" srcOrd="0" destOrd="0" presId="urn:microsoft.com/office/officeart/2005/8/layout/hProcess10"/>
    <dgm:cxn modelId="{A531ADD7-EE9F-D141-8EB5-8FA79E17E27F}" srcId="{D17CB667-4FD0-C640-B058-CBCA5A0F9623}" destId="{006E5E34-66FF-5145-98E7-8235740097E0}" srcOrd="0" destOrd="0" parTransId="{8736AAA1-8E10-BC4E-9989-7B16213D21C9}" sibTransId="{C513D49C-DA00-9048-95B7-3AEEAF8FFB69}"/>
    <dgm:cxn modelId="{57882FFF-E9FF-2947-859C-9A52FFDA9C2F}" type="presOf" srcId="{C513D49C-DA00-9048-95B7-3AEEAF8FFB69}" destId="{E57BBD70-5D64-7D4F-B807-9FD8AC4585ED}" srcOrd="0" destOrd="0" presId="urn:microsoft.com/office/officeart/2005/8/layout/hProcess10"/>
    <dgm:cxn modelId="{22FD23CF-5955-7E46-B98B-B29B5EA924E9}" type="presParOf" srcId="{ED8B9E3D-3012-2448-8D87-53806156484E}" destId="{7D33C4AE-85BB-1B48-8338-D375E99CD682}" srcOrd="0" destOrd="0" presId="urn:microsoft.com/office/officeart/2005/8/layout/hProcess10"/>
    <dgm:cxn modelId="{37CEAFFF-B740-3547-951C-44478BB44D17}" type="presParOf" srcId="{7D33C4AE-85BB-1B48-8338-D375E99CD682}" destId="{D9EAE6E5-0EC2-8D46-A16D-967B834F16A4}" srcOrd="0" destOrd="0" presId="urn:microsoft.com/office/officeart/2005/8/layout/hProcess10"/>
    <dgm:cxn modelId="{4D0F949E-0D16-A742-8453-81E48802C284}" type="presParOf" srcId="{7D33C4AE-85BB-1B48-8338-D375E99CD682}" destId="{37497A61-768F-5547-BF45-7C9A4C494451}" srcOrd="1" destOrd="0" presId="urn:microsoft.com/office/officeart/2005/8/layout/hProcess10"/>
    <dgm:cxn modelId="{CBE41939-4C19-FB4E-8F99-0B702B9AA60F}" type="presParOf" srcId="{ED8B9E3D-3012-2448-8D87-53806156484E}" destId="{E57BBD70-5D64-7D4F-B807-9FD8AC4585ED}" srcOrd="1" destOrd="0" presId="urn:microsoft.com/office/officeart/2005/8/layout/hProcess10"/>
    <dgm:cxn modelId="{3415EE39-71E8-7C43-B12E-D1ACA0936F57}" type="presParOf" srcId="{E57BBD70-5D64-7D4F-B807-9FD8AC4585ED}" destId="{AF767F3D-4DF9-CB49-B399-A35141D4E111}" srcOrd="0" destOrd="0" presId="urn:microsoft.com/office/officeart/2005/8/layout/hProcess10"/>
    <dgm:cxn modelId="{474BBE3C-96D9-1E4D-8122-553A98A8680E}" type="presParOf" srcId="{ED8B9E3D-3012-2448-8D87-53806156484E}" destId="{59F6908C-29A8-EA42-BA64-7C8E28427EED}" srcOrd="2" destOrd="0" presId="urn:microsoft.com/office/officeart/2005/8/layout/hProcess10"/>
    <dgm:cxn modelId="{FAD1FA71-DC1D-714B-B414-1A7C04BAA59C}" type="presParOf" srcId="{59F6908C-29A8-EA42-BA64-7C8E28427EED}" destId="{174EB484-3803-374D-ABC1-18F5F4E7E25A}" srcOrd="0" destOrd="0" presId="urn:microsoft.com/office/officeart/2005/8/layout/hProcess10"/>
    <dgm:cxn modelId="{31BD139C-E99E-E946-8987-058E2C5B4A5E}" type="presParOf" srcId="{59F6908C-29A8-EA42-BA64-7C8E28427EED}" destId="{F20AA592-C4E8-2645-887B-9FBE8F880814}"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EAE6E5-0EC2-8D46-A16D-967B834F16A4}">
      <dsp:nvSpPr>
        <dsp:cNvPr id="0" name=""/>
        <dsp:cNvSpPr/>
      </dsp:nvSpPr>
      <dsp:spPr>
        <a:xfrm>
          <a:off x="1197" y="540996"/>
          <a:ext cx="2152844" cy="2152844"/>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497A61-768F-5547-BF45-7C9A4C494451}">
      <dsp:nvSpPr>
        <dsp:cNvPr id="0" name=""/>
        <dsp:cNvSpPr/>
      </dsp:nvSpPr>
      <dsp:spPr>
        <a:xfrm>
          <a:off x="754167" y="2720697"/>
          <a:ext cx="1347831" cy="37685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err="1"/>
            <a:t>avant</a:t>
          </a:r>
          <a:endParaRPr lang="en-US" sz="1500" kern="1200" dirty="0"/>
        </a:p>
      </dsp:txBody>
      <dsp:txXfrm>
        <a:off x="765205" y="2731735"/>
        <a:ext cx="1325755" cy="354779"/>
      </dsp:txXfrm>
    </dsp:sp>
    <dsp:sp modelId="{E57BBD70-5D64-7D4F-B807-9FD8AC4585ED}">
      <dsp:nvSpPr>
        <dsp:cNvPr id="0" name=""/>
        <dsp:cNvSpPr/>
      </dsp:nvSpPr>
      <dsp:spPr>
        <a:xfrm rot="5897">
          <a:off x="2446065" y="1361367"/>
          <a:ext cx="292023" cy="5172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446065" y="1464752"/>
        <a:ext cx="204416" cy="310378"/>
      </dsp:txXfrm>
    </dsp:sp>
    <dsp:sp modelId="{174EB484-3803-374D-ABC1-18F5F4E7E25A}">
      <dsp:nvSpPr>
        <dsp:cNvPr id="0" name=""/>
        <dsp:cNvSpPr/>
      </dsp:nvSpPr>
      <dsp:spPr>
        <a:xfrm>
          <a:off x="2988394" y="546120"/>
          <a:ext cx="2152844" cy="2152844"/>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000" r="-3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0AA592-C4E8-2645-887B-9FBE8F880814}">
      <dsp:nvSpPr>
        <dsp:cNvPr id="0" name=""/>
        <dsp:cNvSpPr/>
      </dsp:nvSpPr>
      <dsp:spPr>
        <a:xfrm>
          <a:off x="3637457" y="2736069"/>
          <a:ext cx="1555645" cy="35636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après</a:t>
          </a:r>
        </a:p>
      </dsp:txBody>
      <dsp:txXfrm>
        <a:off x="3647894" y="2746506"/>
        <a:ext cx="1534771" cy="33548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12/7/21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12/7/21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12/7/21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solidFill>
            <a:schemeClr val="bg1"/>
          </a:solid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1A52EE9-6698-0447-9097-91E195A3FAC1}"/>
              </a:ext>
            </a:extLst>
          </p:cNvPr>
          <p:cNvSpPr>
            <a:spLocks noGrp="1"/>
          </p:cNvSpPr>
          <p:nvPr>
            <p:ph type="ctrTitle"/>
          </p:nvPr>
        </p:nvSpPr>
        <p:spPr>
          <a:xfrm>
            <a:off x="1280559" y="1286935"/>
            <a:ext cx="9638153" cy="2668377"/>
          </a:xfrm>
          <a:effectLst/>
        </p:spPr>
        <p:txBody>
          <a:bodyPr>
            <a:normAutofit/>
          </a:bodyPr>
          <a:lstStyle/>
          <a:p>
            <a:pPr algn="ctr"/>
            <a:r>
              <a:rPr lang="fr-FR">
                <a:solidFill>
                  <a:schemeClr val="tx1"/>
                </a:solidFill>
              </a:rPr>
              <a:t>Soutenance projet-2048</a:t>
            </a:r>
          </a:p>
        </p:txBody>
      </p:sp>
      <p:sp>
        <p:nvSpPr>
          <p:cNvPr id="3" name="Subtitle 2">
            <a:extLst>
              <a:ext uri="{FF2B5EF4-FFF2-40B4-BE49-F238E27FC236}">
                <a16:creationId xmlns:a16="http://schemas.microsoft.com/office/drawing/2014/main" id="{A334B93C-1440-3149-A367-49C6B1604E9D}"/>
              </a:ext>
            </a:extLst>
          </p:cNvPr>
          <p:cNvSpPr>
            <a:spLocks noGrp="1"/>
          </p:cNvSpPr>
          <p:nvPr>
            <p:ph type="subTitle" idx="1"/>
          </p:nvPr>
        </p:nvSpPr>
        <p:spPr>
          <a:xfrm>
            <a:off x="1280559" y="4116179"/>
            <a:ext cx="9638153" cy="1599642"/>
          </a:xfrm>
          <a:effectLst/>
        </p:spPr>
        <p:txBody>
          <a:bodyPr>
            <a:normAutofit/>
          </a:bodyPr>
          <a:lstStyle/>
          <a:p>
            <a:pPr algn="ctr"/>
            <a:r>
              <a:rPr lang="fr-FR" dirty="0"/>
              <a:t>Ranaivo-Harisoa Mitia</a:t>
            </a:r>
            <a:endParaRPr lang="fr-FR"/>
          </a:p>
        </p:txBody>
      </p:sp>
    </p:spTree>
    <p:extLst>
      <p:ext uri="{BB962C8B-B14F-4D97-AF65-F5344CB8AC3E}">
        <p14:creationId xmlns:p14="http://schemas.microsoft.com/office/powerpoint/2010/main" val="316356478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5" name="Freeform 6">
            <a:extLst>
              <a:ext uri="{FF2B5EF4-FFF2-40B4-BE49-F238E27FC236}">
                <a16:creationId xmlns:a16="http://schemas.microsoft.com/office/drawing/2014/main" id="{70FFA424-278D-4545-90BA-07151469E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E609DAC-464B-9B41-8C30-F80472001BC8}"/>
              </a:ext>
            </a:extLst>
          </p:cNvPr>
          <p:cNvSpPr>
            <a:spLocks noGrp="1"/>
          </p:cNvSpPr>
          <p:nvPr>
            <p:ph type="title"/>
          </p:nvPr>
        </p:nvSpPr>
        <p:spPr>
          <a:xfrm>
            <a:off x="810002" y="639097"/>
            <a:ext cx="4961534" cy="3781101"/>
          </a:xfrm>
        </p:spPr>
        <p:txBody>
          <a:bodyPr vert="horz" lIns="91440" tIns="45720" rIns="91440" bIns="45720" rtlCol="0" anchor="b">
            <a:normAutofit/>
          </a:bodyPr>
          <a:lstStyle/>
          <a:p>
            <a:r>
              <a:rPr lang="en-US" sz="6000"/>
              <a:t>1.4 Le score via les structures de données</a:t>
            </a:r>
          </a:p>
        </p:txBody>
      </p:sp>
      <p:sp>
        <p:nvSpPr>
          <p:cNvPr id="27" name="Rectangle 26">
            <a:extLst>
              <a:ext uri="{FF2B5EF4-FFF2-40B4-BE49-F238E27FC236}">
                <a16:creationId xmlns:a16="http://schemas.microsoft.com/office/drawing/2014/main" id="{558680CB-633A-40EA-9BE4-A37269ABE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76836" y="0"/>
            <a:ext cx="481516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370D12FF-0A1E-3E4F-A43B-6C6EF0649551}"/>
              </a:ext>
            </a:extLst>
          </p:cNvPr>
          <p:cNvPicPr>
            <a:picLocks noGrp="1" noChangeAspect="1"/>
          </p:cNvPicPr>
          <p:nvPr>
            <p:ph sz="half" idx="2"/>
          </p:nvPr>
        </p:nvPicPr>
        <p:blipFill rotWithShape="1">
          <a:blip r:embed="rId2"/>
          <a:srcRect l="5558" r="27839" b="2"/>
          <a:stretch/>
        </p:blipFill>
        <p:spPr>
          <a:xfrm>
            <a:off x="7534660" y="137477"/>
            <a:ext cx="4496477" cy="2092832"/>
          </a:xfrm>
          <a:prstGeom prst="rect">
            <a:avLst/>
          </a:prstGeom>
        </p:spPr>
      </p:pic>
      <p:pic>
        <p:nvPicPr>
          <p:cNvPr id="9" name="Content Placeholder 8">
            <a:extLst>
              <a:ext uri="{FF2B5EF4-FFF2-40B4-BE49-F238E27FC236}">
                <a16:creationId xmlns:a16="http://schemas.microsoft.com/office/drawing/2014/main" id="{2F2593F3-D806-A241-A0C9-2A6EE2277AB5}"/>
              </a:ext>
            </a:extLst>
          </p:cNvPr>
          <p:cNvPicPr>
            <a:picLocks noGrp="1" noChangeAspect="1"/>
          </p:cNvPicPr>
          <p:nvPr>
            <p:ph sz="half" idx="1"/>
          </p:nvPr>
        </p:nvPicPr>
        <p:blipFill rotWithShape="1">
          <a:blip r:embed="rId3"/>
          <a:srcRect t="3551" r="2" b="4191"/>
          <a:stretch/>
        </p:blipFill>
        <p:spPr>
          <a:xfrm>
            <a:off x="7534655" y="2381550"/>
            <a:ext cx="4496478" cy="2092832"/>
          </a:xfrm>
          <a:prstGeom prst="rect">
            <a:avLst/>
          </a:prstGeom>
        </p:spPr>
      </p:pic>
      <p:pic>
        <p:nvPicPr>
          <p:cNvPr id="11" name="Content Placeholder 5">
            <a:extLst>
              <a:ext uri="{FF2B5EF4-FFF2-40B4-BE49-F238E27FC236}">
                <a16:creationId xmlns:a16="http://schemas.microsoft.com/office/drawing/2014/main" id="{532D47D4-DE71-F745-9376-44D7108FFEFD}"/>
              </a:ext>
            </a:extLst>
          </p:cNvPr>
          <p:cNvPicPr>
            <a:picLocks noChangeAspect="1"/>
          </p:cNvPicPr>
          <p:nvPr/>
        </p:nvPicPr>
        <p:blipFill rotWithShape="1">
          <a:blip r:embed="rId4"/>
          <a:srcRect r="1" b="12784"/>
          <a:stretch/>
        </p:blipFill>
        <p:spPr>
          <a:xfrm>
            <a:off x="7542459" y="4625623"/>
            <a:ext cx="4496478" cy="2092833"/>
          </a:xfrm>
          <a:prstGeom prst="rect">
            <a:avLst/>
          </a:prstGeom>
        </p:spPr>
      </p:pic>
    </p:spTree>
    <p:extLst>
      <p:ext uri="{BB962C8B-B14F-4D97-AF65-F5344CB8AC3E}">
        <p14:creationId xmlns:p14="http://schemas.microsoft.com/office/powerpoint/2010/main" val="63337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5E8FC-169E-F64C-A0CB-B0A7A087A39F}"/>
              </a:ext>
            </a:extLst>
          </p:cNvPr>
          <p:cNvSpPr>
            <a:spLocks noGrp="1"/>
          </p:cNvSpPr>
          <p:nvPr>
            <p:ph type="ctrTitle"/>
          </p:nvPr>
        </p:nvSpPr>
        <p:spPr/>
        <p:txBody>
          <a:bodyPr/>
          <a:lstStyle/>
          <a:p>
            <a:r>
              <a:rPr lang="fr-FR" dirty="0"/>
              <a:t>Niveau 2</a:t>
            </a:r>
          </a:p>
        </p:txBody>
      </p:sp>
    </p:spTree>
    <p:extLst>
      <p:ext uri="{BB962C8B-B14F-4D97-AF65-F5344CB8AC3E}">
        <p14:creationId xmlns:p14="http://schemas.microsoft.com/office/powerpoint/2010/main" val="1705030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9D336D4B-F9C3-4167-9191-8DA896C80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
            <a:extLst>
              <a:ext uri="{FF2B5EF4-FFF2-40B4-BE49-F238E27FC236}">
                <a16:creationId xmlns:a16="http://schemas.microsoft.com/office/drawing/2014/main" id="{069BF0B4-2BF1-40F2-8D8E-9CFCED97D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672012"/>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3FD0E7C-CCC1-CF47-AA28-7A2F6F96027C}"/>
              </a:ext>
            </a:extLst>
          </p:cNvPr>
          <p:cNvSpPr>
            <a:spLocks noGrp="1"/>
          </p:cNvSpPr>
          <p:nvPr>
            <p:ph type="title"/>
          </p:nvPr>
        </p:nvSpPr>
        <p:spPr>
          <a:xfrm>
            <a:off x="451513" y="5176569"/>
            <a:ext cx="4589009" cy="970450"/>
          </a:xfrm>
        </p:spPr>
        <p:txBody>
          <a:bodyPr vert="horz" lIns="91440" tIns="45720" rIns="91440" bIns="45720" rtlCol="0" anchor="ctr">
            <a:normAutofit/>
          </a:bodyPr>
          <a:lstStyle/>
          <a:p>
            <a:r>
              <a:rPr lang="en-US" sz="2400" dirty="0"/>
              <a:t>2.1 </a:t>
            </a:r>
            <a:r>
              <a:rPr lang="en-US" sz="2400" dirty="0" err="1"/>
              <a:t>Création</a:t>
            </a:r>
            <a:r>
              <a:rPr lang="en-US" sz="2400" dirty="0"/>
              <a:t> d’un Makefile</a:t>
            </a:r>
          </a:p>
        </p:txBody>
      </p:sp>
      <p:pic>
        <p:nvPicPr>
          <p:cNvPr id="6" name="Content Placeholder 5">
            <a:extLst>
              <a:ext uri="{FF2B5EF4-FFF2-40B4-BE49-F238E27FC236}">
                <a16:creationId xmlns:a16="http://schemas.microsoft.com/office/drawing/2014/main" id="{0E9FA3CC-1C80-2249-8E52-BA2079436D1A}"/>
              </a:ext>
            </a:extLst>
          </p:cNvPr>
          <p:cNvPicPr>
            <a:picLocks noGrp="1" noChangeAspect="1"/>
          </p:cNvPicPr>
          <p:nvPr>
            <p:ph sz="half" idx="2"/>
          </p:nvPr>
        </p:nvPicPr>
        <p:blipFill>
          <a:blip r:embed="rId2"/>
          <a:stretch>
            <a:fillRect/>
          </a:stretch>
        </p:blipFill>
        <p:spPr>
          <a:xfrm>
            <a:off x="514351" y="514350"/>
            <a:ext cx="8275668" cy="3930942"/>
          </a:xfrm>
          <a:prstGeom prst="roundRect">
            <a:avLst>
              <a:gd name="adj" fmla="val 3876"/>
            </a:avLst>
          </a:prstGeom>
          <a:ln>
            <a:solidFill>
              <a:schemeClr val="accent1"/>
            </a:solidFill>
          </a:ln>
          <a:effectLst/>
        </p:spPr>
      </p:pic>
      <p:sp>
        <p:nvSpPr>
          <p:cNvPr id="3" name="Content Placeholder 2">
            <a:extLst>
              <a:ext uri="{FF2B5EF4-FFF2-40B4-BE49-F238E27FC236}">
                <a16:creationId xmlns:a16="http://schemas.microsoft.com/office/drawing/2014/main" id="{CF9C774A-8CD0-CD43-84BF-EE9EE6843A1D}"/>
              </a:ext>
            </a:extLst>
          </p:cNvPr>
          <p:cNvSpPr>
            <a:spLocks noGrp="1"/>
          </p:cNvSpPr>
          <p:nvPr>
            <p:ph sz="half" idx="1"/>
          </p:nvPr>
        </p:nvSpPr>
        <p:spPr>
          <a:xfrm>
            <a:off x="5344886" y="5176569"/>
            <a:ext cx="6028400" cy="970450"/>
          </a:xfrm>
        </p:spPr>
        <p:txBody>
          <a:bodyPr vert="horz" lIns="91440" tIns="45720" rIns="91440" bIns="45720" rtlCol="0" anchor="ctr">
            <a:normAutofit fontScale="77500" lnSpcReduction="20000"/>
          </a:bodyPr>
          <a:lstStyle/>
          <a:p>
            <a:r>
              <a:rPr lang="en-US" sz="1600" dirty="0" err="1">
                <a:solidFill>
                  <a:srgbClr val="FEFEFE"/>
                </a:solidFill>
              </a:rPr>
              <a:t>Utilisation</a:t>
            </a:r>
            <a:r>
              <a:rPr lang="en-US" sz="1600" dirty="0">
                <a:solidFill>
                  <a:srgbClr val="FEFEFE"/>
                </a:solidFill>
              </a:rPr>
              <a:t> des options de compilation -</a:t>
            </a:r>
            <a:r>
              <a:rPr lang="en-US" sz="1600" dirty="0" err="1">
                <a:solidFill>
                  <a:srgbClr val="FEFEFE"/>
                </a:solidFill>
              </a:rPr>
              <a:t>stc</a:t>
            </a:r>
            <a:r>
              <a:rPr lang="en-US" sz="1600" dirty="0">
                <a:solidFill>
                  <a:srgbClr val="FEFEFE"/>
                </a:solidFill>
              </a:rPr>
              <a:t>=c++11 et –lncurses.</a:t>
            </a:r>
          </a:p>
          <a:p>
            <a:r>
              <a:rPr lang="en-US" sz="1600" dirty="0">
                <a:solidFill>
                  <a:srgbClr val="FEFEFE"/>
                </a:solidFill>
              </a:rPr>
              <a:t>Un petit Makefile </a:t>
            </a:r>
            <a:r>
              <a:rPr lang="en-US" sz="1600" dirty="0" err="1">
                <a:solidFill>
                  <a:srgbClr val="FEFEFE"/>
                </a:solidFill>
              </a:rPr>
              <a:t>adapté</a:t>
            </a:r>
            <a:r>
              <a:rPr lang="en-US" sz="1600" dirty="0">
                <a:solidFill>
                  <a:srgbClr val="FEFEFE"/>
                </a:solidFill>
              </a:rPr>
              <a:t> </a:t>
            </a:r>
            <a:r>
              <a:rPr lang="en-US" sz="1600" dirty="0" err="1">
                <a:solidFill>
                  <a:srgbClr val="FEFEFE"/>
                </a:solidFill>
              </a:rPr>
              <a:t>uniquement</a:t>
            </a:r>
            <a:r>
              <a:rPr lang="en-US" sz="1600" dirty="0">
                <a:solidFill>
                  <a:srgbClr val="FEFEFE"/>
                </a:solidFill>
              </a:rPr>
              <a:t> au </a:t>
            </a:r>
            <a:r>
              <a:rPr lang="en-US" sz="1600" dirty="0" err="1">
                <a:solidFill>
                  <a:srgbClr val="FEFEFE"/>
                </a:solidFill>
              </a:rPr>
              <a:t>programme</a:t>
            </a:r>
            <a:r>
              <a:rPr lang="en-US" sz="1600" dirty="0">
                <a:solidFill>
                  <a:srgbClr val="FEFEFE"/>
                </a:solidFill>
              </a:rPr>
              <a:t> </a:t>
            </a:r>
          </a:p>
          <a:p>
            <a:r>
              <a:rPr lang="en-US" sz="1600" dirty="0" err="1">
                <a:solidFill>
                  <a:srgbClr val="FEFEFE"/>
                </a:solidFill>
              </a:rPr>
              <a:t>Ajout</a:t>
            </a:r>
            <a:r>
              <a:rPr lang="en-US" sz="1600" dirty="0">
                <a:solidFill>
                  <a:srgbClr val="FEFEFE"/>
                </a:solidFill>
              </a:rPr>
              <a:t> </a:t>
            </a:r>
            <a:r>
              <a:rPr lang="en-US" sz="1600" dirty="0" err="1">
                <a:solidFill>
                  <a:srgbClr val="FEFEFE"/>
                </a:solidFill>
              </a:rPr>
              <a:t>d’une</a:t>
            </a:r>
            <a:r>
              <a:rPr lang="en-US" sz="1600" dirty="0">
                <a:solidFill>
                  <a:srgbClr val="FEFEFE"/>
                </a:solidFill>
              </a:rPr>
              <a:t> option pour </a:t>
            </a:r>
            <a:r>
              <a:rPr lang="en-US" sz="1600" dirty="0" err="1">
                <a:solidFill>
                  <a:srgbClr val="FEFEFE"/>
                </a:solidFill>
              </a:rPr>
              <a:t>supprimer</a:t>
            </a:r>
            <a:r>
              <a:rPr lang="en-US" sz="1600" dirty="0">
                <a:solidFill>
                  <a:srgbClr val="FEFEFE"/>
                </a:solidFill>
              </a:rPr>
              <a:t> les </a:t>
            </a:r>
            <a:r>
              <a:rPr lang="en-US" sz="1600" dirty="0" err="1">
                <a:solidFill>
                  <a:srgbClr val="FEFEFE"/>
                </a:solidFill>
              </a:rPr>
              <a:t>fichiers</a:t>
            </a:r>
            <a:r>
              <a:rPr lang="en-US" sz="1600" dirty="0">
                <a:solidFill>
                  <a:srgbClr val="FEFEFE"/>
                </a:solidFill>
              </a:rPr>
              <a:t> </a:t>
            </a:r>
            <a:r>
              <a:rPr lang="en-US" sz="1600" dirty="0" err="1">
                <a:solidFill>
                  <a:srgbClr val="FEFEFE"/>
                </a:solidFill>
              </a:rPr>
              <a:t>créés</a:t>
            </a:r>
            <a:r>
              <a:rPr lang="en-US" sz="1600" dirty="0">
                <a:solidFill>
                  <a:srgbClr val="FEFEFE"/>
                </a:solidFill>
              </a:rPr>
              <a:t> après compilation.</a:t>
            </a:r>
          </a:p>
        </p:txBody>
      </p:sp>
    </p:spTree>
    <p:extLst>
      <p:ext uri="{BB962C8B-B14F-4D97-AF65-F5344CB8AC3E}">
        <p14:creationId xmlns:p14="http://schemas.microsoft.com/office/powerpoint/2010/main" val="567941545"/>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11D1067-5A3C-8745-95A2-EA3D41B60D8E}"/>
              </a:ext>
            </a:extLst>
          </p:cNvPr>
          <p:cNvSpPr>
            <a:spLocks noGrp="1"/>
          </p:cNvSpPr>
          <p:nvPr>
            <p:ph type="title"/>
          </p:nvPr>
        </p:nvSpPr>
        <p:spPr>
          <a:xfrm>
            <a:off x="8164749" y="457201"/>
            <a:ext cx="3575737" cy="1332688"/>
          </a:xfrm>
        </p:spPr>
        <p:txBody>
          <a:bodyPr vert="horz" lIns="91440" tIns="45720" rIns="91440" bIns="45720" rtlCol="0" anchor="b">
            <a:normAutofit/>
          </a:bodyPr>
          <a:lstStyle/>
          <a:p>
            <a:pPr algn="ctr">
              <a:lnSpc>
                <a:spcPct val="90000"/>
              </a:lnSpc>
            </a:pPr>
            <a:r>
              <a:rPr lang="en-US" sz="3000">
                <a:solidFill>
                  <a:srgbClr val="FFFFFF"/>
                </a:solidFill>
              </a:rPr>
              <a:t>2.2 Utilisation d’un gestionnaire de version</a:t>
            </a:r>
          </a:p>
        </p:txBody>
      </p:sp>
      <p:pic>
        <p:nvPicPr>
          <p:cNvPr id="6" name="Content Placeholder 5">
            <a:extLst>
              <a:ext uri="{FF2B5EF4-FFF2-40B4-BE49-F238E27FC236}">
                <a16:creationId xmlns:a16="http://schemas.microsoft.com/office/drawing/2014/main" id="{1739A288-2189-FB47-8C5A-3BDFE18CC055}"/>
              </a:ext>
            </a:extLst>
          </p:cNvPr>
          <p:cNvPicPr>
            <a:picLocks noGrp="1" noChangeAspect="1"/>
          </p:cNvPicPr>
          <p:nvPr>
            <p:ph sz="half" idx="2"/>
          </p:nvPr>
        </p:nvPicPr>
        <p:blipFill>
          <a:blip r:embed="rId2"/>
          <a:stretch>
            <a:fillRect/>
          </a:stretch>
        </p:blipFill>
        <p:spPr>
          <a:xfrm>
            <a:off x="463961" y="893452"/>
            <a:ext cx="6612856" cy="4711659"/>
          </a:xfrm>
          <a:prstGeom prst="roundRect">
            <a:avLst>
              <a:gd name="adj" fmla="val 3876"/>
            </a:avLst>
          </a:prstGeom>
          <a:ln>
            <a:solidFill>
              <a:schemeClr val="accent1"/>
            </a:solidFill>
          </a:ln>
          <a:effectLst/>
        </p:spPr>
      </p:pic>
      <p:sp>
        <p:nvSpPr>
          <p:cNvPr id="3" name="Content Placeholder 2">
            <a:extLst>
              <a:ext uri="{FF2B5EF4-FFF2-40B4-BE49-F238E27FC236}">
                <a16:creationId xmlns:a16="http://schemas.microsoft.com/office/drawing/2014/main" id="{381A6A0A-7DEE-3A44-83C7-FE6CBC6464F3}"/>
              </a:ext>
            </a:extLst>
          </p:cNvPr>
          <p:cNvSpPr>
            <a:spLocks noGrp="1"/>
          </p:cNvSpPr>
          <p:nvPr>
            <p:ph sz="half" idx="1"/>
          </p:nvPr>
        </p:nvSpPr>
        <p:spPr>
          <a:xfrm>
            <a:off x="8164749" y="2024743"/>
            <a:ext cx="3575737" cy="4016619"/>
          </a:xfrm>
        </p:spPr>
        <p:txBody>
          <a:bodyPr vert="horz" lIns="91440" tIns="45720" rIns="91440" bIns="45720" rtlCol="0" anchor="ctr">
            <a:normAutofit/>
          </a:bodyPr>
          <a:lstStyle/>
          <a:p>
            <a:pPr>
              <a:lnSpc>
                <a:spcPct val="90000"/>
              </a:lnSpc>
            </a:pPr>
            <a:r>
              <a:rPr lang="en-US" sz="1600" b="1">
                <a:solidFill>
                  <a:srgbClr val="FFFFFF"/>
                </a:solidFill>
              </a:rPr>
              <a:t>Méthode de sauvegarde des versions sur Github :</a:t>
            </a:r>
            <a:endParaRPr lang="en-US" sz="1600">
              <a:solidFill>
                <a:srgbClr val="FFFFFF"/>
              </a:solidFill>
            </a:endParaRPr>
          </a:p>
          <a:p>
            <a:pPr lvl="0">
              <a:lnSpc>
                <a:spcPct val="90000"/>
              </a:lnSpc>
            </a:pPr>
            <a:r>
              <a:rPr lang="en-US" sz="1600">
                <a:solidFill>
                  <a:srgbClr val="FFFFFF"/>
                </a:solidFill>
              </a:rPr>
              <a:t>Création d’un repository (privé) github sur le profile meethyrh.</a:t>
            </a:r>
          </a:p>
          <a:p>
            <a:pPr lvl="0">
              <a:lnSpc>
                <a:spcPct val="90000"/>
              </a:lnSpc>
            </a:pPr>
            <a:r>
              <a:rPr lang="en-US" sz="1600">
                <a:solidFill>
                  <a:srgbClr val="FFFFFF"/>
                </a:solidFill>
              </a:rPr>
              <a:t>Mise en lien du nouveau repository avec le dossier contenant les fichiers en local.</a:t>
            </a:r>
          </a:p>
          <a:p>
            <a:pPr lvl="0">
              <a:lnSpc>
                <a:spcPct val="90000"/>
              </a:lnSpc>
            </a:pPr>
            <a:r>
              <a:rPr lang="en-US" sz="1600">
                <a:solidFill>
                  <a:srgbClr val="FFFFFF"/>
                </a:solidFill>
              </a:rPr>
              <a:t>Commande pour sauvegarder ses fichiers : </a:t>
            </a:r>
          </a:p>
          <a:p>
            <a:pPr lvl="1">
              <a:lnSpc>
                <a:spcPct val="90000"/>
              </a:lnSpc>
            </a:pPr>
            <a:r>
              <a:rPr lang="en-US">
                <a:solidFill>
                  <a:srgbClr val="FFFFFF"/>
                </a:solidFill>
              </a:rPr>
              <a:t>git add . </a:t>
            </a:r>
          </a:p>
          <a:p>
            <a:pPr lvl="1">
              <a:lnSpc>
                <a:spcPct val="90000"/>
              </a:lnSpc>
            </a:pPr>
            <a:r>
              <a:rPr lang="en-US">
                <a:solidFill>
                  <a:srgbClr val="FFFFFF"/>
                </a:solidFill>
              </a:rPr>
              <a:t>git commit -m « label donné au commit »</a:t>
            </a:r>
          </a:p>
          <a:p>
            <a:pPr lvl="1">
              <a:lnSpc>
                <a:spcPct val="90000"/>
              </a:lnSpc>
            </a:pPr>
            <a:r>
              <a:rPr lang="en-US">
                <a:solidFill>
                  <a:srgbClr val="FFFFFF"/>
                </a:solidFill>
              </a:rPr>
              <a:t>git push origin main</a:t>
            </a:r>
          </a:p>
          <a:p>
            <a:pPr>
              <a:lnSpc>
                <a:spcPct val="90000"/>
              </a:lnSpc>
            </a:pPr>
            <a:endParaRPr lang="en-US" sz="1600">
              <a:solidFill>
                <a:srgbClr val="FFFFFF"/>
              </a:solidFill>
            </a:endParaRPr>
          </a:p>
        </p:txBody>
      </p:sp>
    </p:spTree>
    <p:extLst>
      <p:ext uri="{BB962C8B-B14F-4D97-AF65-F5344CB8AC3E}">
        <p14:creationId xmlns:p14="http://schemas.microsoft.com/office/powerpoint/2010/main" val="3142547402"/>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solidFill>
            <a:schemeClr val="bg1"/>
          </a:solid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6645C86-83E5-A74D-A133-8E648AC657C0}"/>
              </a:ext>
            </a:extLst>
          </p:cNvPr>
          <p:cNvSpPr>
            <a:spLocks noGrp="1"/>
          </p:cNvSpPr>
          <p:nvPr>
            <p:ph type="ctrTitle"/>
          </p:nvPr>
        </p:nvSpPr>
        <p:spPr>
          <a:xfrm>
            <a:off x="1280559" y="1286935"/>
            <a:ext cx="9638153" cy="2668377"/>
          </a:xfrm>
          <a:effectLst/>
        </p:spPr>
        <p:txBody>
          <a:bodyPr>
            <a:normAutofit/>
          </a:bodyPr>
          <a:lstStyle/>
          <a:p>
            <a:pPr algn="ctr"/>
            <a:r>
              <a:rPr lang="fr-FR">
                <a:solidFill>
                  <a:schemeClr val="tx1"/>
                </a:solidFill>
              </a:rPr>
              <a:t>Fin de la soutenance </a:t>
            </a:r>
          </a:p>
        </p:txBody>
      </p:sp>
      <p:sp>
        <p:nvSpPr>
          <p:cNvPr id="3" name="Subtitle 2">
            <a:extLst>
              <a:ext uri="{FF2B5EF4-FFF2-40B4-BE49-F238E27FC236}">
                <a16:creationId xmlns:a16="http://schemas.microsoft.com/office/drawing/2014/main" id="{6980AB6C-D892-AF45-8F84-7FA11E80AAE8}"/>
              </a:ext>
            </a:extLst>
          </p:cNvPr>
          <p:cNvSpPr>
            <a:spLocks noGrp="1"/>
          </p:cNvSpPr>
          <p:nvPr>
            <p:ph type="subTitle" idx="1"/>
          </p:nvPr>
        </p:nvSpPr>
        <p:spPr>
          <a:xfrm>
            <a:off x="1280559" y="4116179"/>
            <a:ext cx="9638153" cy="1599642"/>
          </a:xfrm>
          <a:effectLst/>
        </p:spPr>
        <p:txBody>
          <a:bodyPr>
            <a:normAutofit/>
          </a:bodyPr>
          <a:lstStyle/>
          <a:p>
            <a:pPr algn="ctr"/>
            <a:r>
              <a:rPr lang="fr-FR"/>
              <a:t>Merci de votre attention</a:t>
            </a:r>
          </a:p>
        </p:txBody>
      </p:sp>
    </p:spTree>
    <p:extLst>
      <p:ext uri="{BB962C8B-B14F-4D97-AF65-F5344CB8AC3E}">
        <p14:creationId xmlns:p14="http://schemas.microsoft.com/office/powerpoint/2010/main" val="366689465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69A8F-0BF0-1C44-A231-130FF8240756}"/>
              </a:ext>
            </a:extLst>
          </p:cNvPr>
          <p:cNvSpPr>
            <a:spLocks noGrp="1"/>
          </p:cNvSpPr>
          <p:nvPr>
            <p:ph type="title"/>
          </p:nvPr>
        </p:nvSpPr>
        <p:spPr/>
        <p:txBody>
          <a:bodyPr/>
          <a:lstStyle/>
          <a:p>
            <a:r>
              <a:rPr lang="fr-FR" dirty="0"/>
              <a:t>Sommaire:</a:t>
            </a:r>
          </a:p>
        </p:txBody>
      </p:sp>
      <p:sp>
        <p:nvSpPr>
          <p:cNvPr id="3" name="Content Placeholder 2">
            <a:extLst>
              <a:ext uri="{FF2B5EF4-FFF2-40B4-BE49-F238E27FC236}">
                <a16:creationId xmlns:a16="http://schemas.microsoft.com/office/drawing/2014/main" id="{DB78DC9D-DBD7-8E48-B9D0-64CEA839FC45}"/>
              </a:ext>
            </a:extLst>
          </p:cNvPr>
          <p:cNvSpPr>
            <a:spLocks noGrp="1"/>
          </p:cNvSpPr>
          <p:nvPr>
            <p:ph idx="1"/>
          </p:nvPr>
        </p:nvSpPr>
        <p:spPr/>
        <p:txBody>
          <a:bodyPr/>
          <a:lstStyle/>
          <a:p>
            <a:r>
              <a:rPr lang="fr-FR" dirty="0"/>
              <a:t>Niveau 0; présentation et démonstration</a:t>
            </a:r>
          </a:p>
          <a:p>
            <a:r>
              <a:rPr lang="fr-FR" dirty="0"/>
              <a:t>Niveau 1; présentation et démonstration </a:t>
            </a:r>
          </a:p>
          <a:p>
            <a:r>
              <a:rPr lang="fr-FR" dirty="0"/>
              <a:t>Niveau 2; présentation </a:t>
            </a:r>
            <a:r>
              <a:rPr lang="fr-FR"/>
              <a:t>et démonstration </a:t>
            </a:r>
          </a:p>
        </p:txBody>
      </p:sp>
    </p:spTree>
    <p:extLst>
      <p:ext uri="{BB962C8B-B14F-4D97-AF65-F5344CB8AC3E}">
        <p14:creationId xmlns:p14="http://schemas.microsoft.com/office/powerpoint/2010/main" val="815788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C332DFC-2F05-D54B-A352-616545CDFF0A}"/>
              </a:ext>
            </a:extLst>
          </p:cNvPr>
          <p:cNvSpPr>
            <a:spLocks noGrp="1"/>
          </p:cNvSpPr>
          <p:nvPr>
            <p:ph type="title"/>
          </p:nvPr>
        </p:nvSpPr>
        <p:spPr>
          <a:xfrm>
            <a:off x="451515" y="1734857"/>
            <a:ext cx="3765483" cy="3388287"/>
          </a:xfrm>
        </p:spPr>
        <p:txBody>
          <a:bodyPr anchor="ctr">
            <a:normAutofit/>
          </a:bodyPr>
          <a:lstStyle/>
          <a:p>
            <a:r>
              <a:rPr lang="fr-FR" dirty="0"/>
              <a:t>Niveau 0:</a:t>
            </a:r>
          </a:p>
        </p:txBody>
      </p:sp>
      <p:sp>
        <p:nvSpPr>
          <p:cNvPr id="3" name="Content Placeholder 2">
            <a:extLst>
              <a:ext uri="{FF2B5EF4-FFF2-40B4-BE49-F238E27FC236}">
                <a16:creationId xmlns:a16="http://schemas.microsoft.com/office/drawing/2014/main" id="{8CB4BCE4-8CC2-3042-9BB1-CE91AD8833B3}"/>
              </a:ext>
            </a:extLst>
          </p:cNvPr>
          <p:cNvSpPr>
            <a:spLocks noGrp="1"/>
          </p:cNvSpPr>
          <p:nvPr>
            <p:ph idx="1"/>
          </p:nvPr>
        </p:nvSpPr>
        <p:spPr>
          <a:xfrm>
            <a:off x="6008068" y="978993"/>
            <a:ext cx="5365218" cy="4900014"/>
          </a:xfrm>
          <a:effectLst/>
        </p:spPr>
        <p:txBody>
          <a:bodyPr>
            <a:normAutofit/>
          </a:bodyPr>
          <a:lstStyle/>
          <a:p>
            <a:r>
              <a:rPr lang="fr-FR"/>
              <a:t>Les fichiers compilent</a:t>
            </a:r>
          </a:p>
          <a:p>
            <a:r>
              <a:rPr lang="fr-FR"/>
              <a:t>Le jeu est fonctionnel</a:t>
            </a:r>
          </a:p>
          <a:p>
            <a:r>
              <a:rPr lang="fr-FR"/>
              <a:t>Il respecte les règles du 2048</a:t>
            </a:r>
          </a:p>
          <a:p>
            <a:r>
              <a:rPr lang="fr-FR"/>
              <a:t>Le score est mis à jour à chaque mouvement;</a:t>
            </a:r>
          </a:p>
          <a:p>
            <a:pPr marL="1371600" lvl="3" indent="0">
              <a:buNone/>
            </a:pPr>
            <a:endParaRPr lang="fr-FR"/>
          </a:p>
        </p:txBody>
      </p:sp>
    </p:spTree>
    <p:extLst>
      <p:ext uri="{BB962C8B-B14F-4D97-AF65-F5344CB8AC3E}">
        <p14:creationId xmlns:p14="http://schemas.microsoft.com/office/powerpoint/2010/main" val="2784620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C805D11-BE3E-3F41-971D-BB90793FA54B}"/>
              </a:ext>
            </a:extLst>
          </p:cNvPr>
          <p:cNvSpPr>
            <a:spLocks noGrp="1"/>
          </p:cNvSpPr>
          <p:nvPr>
            <p:ph type="title"/>
          </p:nvPr>
        </p:nvSpPr>
        <p:spPr>
          <a:xfrm>
            <a:off x="451515" y="1734857"/>
            <a:ext cx="3765483" cy="3388287"/>
          </a:xfrm>
        </p:spPr>
        <p:txBody>
          <a:bodyPr anchor="ctr">
            <a:normAutofit/>
          </a:bodyPr>
          <a:lstStyle/>
          <a:p>
            <a:r>
              <a:rPr lang="fr-FR"/>
              <a:t>Niveau 0:</a:t>
            </a:r>
            <a:endParaRPr lang="fr-FR" dirty="0"/>
          </a:p>
        </p:txBody>
      </p:sp>
      <p:sp>
        <p:nvSpPr>
          <p:cNvPr id="3" name="Content Placeholder 2">
            <a:extLst>
              <a:ext uri="{FF2B5EF4-FFF2-40B4-BE49-F238E27FC236}">
                <a16:creationId xmlns:a16="http://schemas.microsoft.com/office/drawing/2014/main" id="{8F7DE6AA-1AE8-2F42-BA48-0AD3F360546E}"/>
              </a:ext>
            </a:extLst>
          </p:cNvPr>
          <p:cNvSpPr>
            <a:spLocks noGrp="1"/>
          </p:cNvSpPr>
          <p:nvPr>
            <p:ph idx="1"/>
          </p:nvPr>
        </p:nvSpPr>
        <p:spPr>
          <a:xfrm>
            <a:off x="6008068" y="978993"/>
            <a:ext cx="5625132" cy="4900014"/>
          </a:xfrm>
          <a:effectLst/>
        </p:spPr>
        <p:txBody>
          <a:bodyPr>
            <a:normAutofit/>
          </a:bodyPr>
          <a:lstStyle/>
          <a:p>
            <a:pPr>
              <a:lnSpc>
                <a:spcPct val="90000"/>
              </a:lnSpc>
            </a:pPr>
            <a:r>
              <a:rPr lang="fr-FR" sz="1700" dirty="0"/>
              <a:t>L’implantation respecte la structure donnée (avec quelques légères modifications)</a:t>
            </a:r>
          </a:p>
          <a:p>
            <a:pPr lvl="1">
              <a:lnSpc>
                <a:spcPct val="90000"/>
              </a:lnSpc>
            </a:pPr>
            <a:r>
              <a:rPr lang="fr-FR" sz="1700" dirty="0"/>
              <a:t>Rajout des fonctions:</a:t>
            </a:r>
          </a:p>
          <a:p>
            <a:pPr lvl="3">
              <a:lnSpc>
                <a:spcPct val="90000"/>
              </a:lnSpc>
            </a:pPr>
            <a:r>
              <a:rPr lang="fr-FR" sz="1700" dirty="0"/>
              <a:t>deplacementGauche_sansCombi</a:t>
            </a:r>
          </a:p>
          <a:p>
            <a:pPr lvl="3">
              <a:lnSpc>
                <a:spcPct val="90000"/>
              </a:lnSpc>
            </a:pPr>
            <a:r>
              <a:rPr lang="fr-FR" sz="1700" dirty="0"/>
              <a:t>deplacementHaut_sansCombi</a:t>
            </a:r>
          </a:p>
          <a:p>
            <a:pPr lvl="3">
              <a:lnSpc>
                <a:spcPct val="90000"/>
              </a:lnSpc>
            </a:pPr>
            <a:r>
              <a:rPr lang="fr-FR" sz="1700" dirty="0"/>
              <a:t>combineCases_gauche</a:t>
            </a:r>
          </a:p>
          <a:p>
            <a:pPr lvl="3">
              <a:lnSpc>
                <a:spcPct val="90000"/>
              </a:lnSpc>
            </a:pPr>
            <a:r>
              <a:rPr lang="fr-FR" sz="1700" dirty="0"/>
              <a:t>combineCases_haut</a:t>
            </a:r>
          </a:p>
          <a:p>
            <a:pPr lvl="3">
              <a:lnSpc>
                <a:spcPct val="90000"/>
              </a:lnSpc>
            </a:pPr>
            <a:r>
              <a:rPr lang="fr-FR" sz="1700" dirty="0"/>
              <a:t>flip_horizontal</a:t>
            </a:r>
          </a:p>
          <a:p>
            <a:pPr lvl="3">
              <a:lnSpc>
                <a:spcPct val="90000"/>
              </a:lnSpc>
            </a:pPr>
            <a:r>
              <a:rPr lang="fr-FR" sz="1700" dirty="0"/>
              <a:t>flip_vertical </a:t>
            </a:r>
          </a:p>
          <a:p>
            <a:pPr lvl="3">
              <a:lnSpc>
                <a:spcPct val="90000"/>
              </a:lnSpc>
            </a:pPr>
            <a:r>
              <a:rPr lang="fr-FR" sz="1700" dirty="0"/>
              <a:t>nouvelleCase</a:t>
            </a:r>
          </a:p>
        </p:txBody>
      </p:sp>
    </p:spTree>
    <p:extLst>
      <p:ext uri="{BB962C8B-B14F-4D97-AF65-F5344CB8AC3E}">
        <p14:creationId xmlns:p14="http://schemas.microsoft.com/office/powerpoint/2010/main" val="3478660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AECE786-78AC-174C-811B-1D1D2E737D71}"/>
              </a:ext>
            </a:extLst>
          </p:cNvPr>
          <p:cNvSpPr>
            <a:spLocks noGrp="1"/>
          </p:cNvSpPr>
          <p:nvPr>
            <p:ph type="title"/>
          </p:nvPr>
        </p:nvSpPr>
        <p:spPr>
          <a:xfrm>
            <a:off x="451515" y="1734857"/>
            <a:ext cx="3765483" cy="3388287"/>
          </a:xfrm>
        </p:spPr>
        <p:txBody>
          <a:bodyPr anchor="ctr">
            <a:normAutofit/>
          </a:bodyPr>
          <a:lstStyle/>
          <a:p>
            <a:r>
              <a:rPr lang="fr-FR" dirty="0"/>
              <a:t>Niveau 0</a:t>
            </a:r>
          </a:p>
        </p:txBody>
      </p:sp>
      <p:sp>
        <p:nvSpPr>
          <p:cNvPr id="3" name="Content Placeholder 2">
            <a:extLst>
              <a:ext uri="{FF2B5EF4-FFF2-40B4-BE49-F238E27FC236}">
                <a16:creationId xmlns:a16="http://schemas.microsoft.com/office/drawing/2014/main" id="{873D9288-8360-3F4C-8EB6-2AB7BB77A39D}"/>
              </a:ext>
            </a:extLst>
          </p:cNvPr>
          <p:cNvSpPr>
            <a:spLocks noGrp="1"/>
          </p:cNvSpPr>
          <p:nvPr>
            <p:ph idx="1"/>
          </p:nvPr>
        </p:nvSpPr>
        <p:spPr>
          <a:xfrm>
            <a:off x="6008068" y="978993"/>
            <a:ext cx="5365218" cy="4900014"/>
          </a:xfrm>
          <a:effectLst/>
        </p:spPr>
        <p:txBody>
          <a:bodyPr>
            <a:normAutofit/>
          </a:bodyPr>
          <a:lstStyle/>
          <a:p>
            <a:r>
              <a:rPr lang="fr-FR"/>
              <a:t>Toutes les fonctions sont documentées, spécifiées et testées;</a:t>
            </a:r>
          </a:p>
          <a:p>
            <a:pPr lvl="1"/>
            <a:r>
              <a:rPr lang="fr-FR"/>
              <a:t>Note: les fonctions de déplacement marchent tous sur tous tableaux avec le même nombre de colonnes sur chaque ligne et la fonction dessine marche affiche bien sur les plateau avec un nombre de colonnes égale a 4.</a:t>
            </a:r>
          </a:p>
          <a:p>
            <a:r>
              <a:rPr lang="fr-FR"/>
              <a:t>On dispose d’un bon affichage du plateau de jeu</a:t>
            </a:r>
          </a:p>
          <a:p>
            <a:endParaRPr lang="fr-FR" dirty="0"/>
          </a:p>
        </p:txBody>
      </p:sp>
    </p:spTree>
    <p:extLst>
      <p:ext uri="{BB962C8B-B14F-4D97-AF65-F5344CB8AC3E}">
        <p14:creationId xmlns:p14="http://schemas.microsoft.com/office/powerpoint/2010/main" val="3595904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A8199-6959-CA42-B906-2ED572DC8CBB}"/>
              </a:ext>
            </a:extLst>
          </p:cNvPr>
          <p:cNvSpPr>
            <a:spLocks noGrp="1"/>
          </p:cNvSpPr>
          <p:nvPr>
            <p:ph type="ctrTitle"/>
          </p:nvPr>
        </p:nvSpPr>
        <p:spPr/>
        <p:txBody>
          <a:bodyPr/>
          <a:lstStyle/>
          <a:p>
            <a:r>
              <a:rPr lang="fr-FR" dirty="0"/>
              <a:t>Niveau 1</a:t>
            </a:r>
          </a:p>
        </p:txBody>
      </p:sp>
    </p:spTree>
    <p:extLst>
      <p:ext uri="{BB962C8B-B14F-4D97-AF65-F5344CB8AC3E}">
        <p14:creationId xmlns:p14="http://schemas.microsoft.com/office/powerpoint/2010/main" val="3853121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5" name="Rectangle 12">
            <a:extLst>
              <a:ext uri="{FF2B5EF4-FFF2-40B4-BE49-F238E27FC236}">
                <a16:creationId xmlns:a16="http://schemas.microsoft.com/office/drawing/2014/main" id="{8C1FC8BA-94E6-44F7-B346-6A2215E66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3">
            <a:extLst>
              <a:ext uri="{FF2B5EF4-FFF2-40B4-BE49-F238E27FC236}">
                <a16:creationId xmlns:a16="http://schemas.microsoft.com/office/drawing/2014/main" id="{A8329D92-4903-43FF-90F4-878F5D3F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4574A78-8DD4-4A4A-8CEA-AC048042931B}"/>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a:t>1.1 utilisation de la bibliothèque ncurse:</a:t>
            </a:r>
          </a:p>
        </p:txBody>
      </p:sp>
      <p:sp>
        <p:nvSpPr>
          <p:cNvPr id="3" name="Content Placeholder 2">
            <a:extLst>
              <a:ext uri="{FF2B5EF4-FFF2-40B4-BE49-F238E27FC236}">
                <a16:creationId xmlns:a16="http://schemas.microsoft.com/office/drawing/2014/main" id="{6B79532C-9214-9C42-8BFF-F42C717DF159}"/>
              </a:ext>
            </a:extLst>
          </p:cNvPr>
          <p:cNvSpPr>
            <a:spLocks noGrp="1"/>
          </p:cNvSpPr>
          <p:nvPr>
            <p:ph sz="half" idx="1"/>
          </p:nvPr>
        </p:nvSpPr>
        <p:spPr>
          <a:xfrm>
            <a:off x="818713" y="2413000"/>
            <a:ext cx="3404372" cy="3632200"/>
          </a:xfrm>
        </p:spPr>
        <p:txBody>
          <a:bodyPr vert="horz" lIns="91440" tIns="45720" rIns="91440" bIns="45720" rtlCol="0" anchor="ctr">
            <a:normAutofit/>
          </a:bodyPr>
          <a:lstStyle/>
          <a:p>
            <a:r>
              <a:rPr lang="en-US" sz="1600">
                <a:solidFill>
                  <a:srgbClr val="FFFFFF"/>
                </a:solidFill>
              </a:rPr>
              <a:t>Couleur jaune globale du plateau de jeu et le score.</a:t>
            </a:r>
          </a:p>
          <a:p>
            <a:r>
              <a:rPr lang="en-US" sz="1600">
                <a:solidFill>
                  <a:srgbClr val="FFFFFF"/>
                </a:solidFill>
              </a:rPr>
              <a:t>Couleur blanche sur fond rouge pour le texte de fin de jeu</a:t>
            </a:r>
          </a:p>
          <a:p>
            <a:r>
              <a:rPr lang="en-US" sz="1600">
                <a:solidFill>
                  <a:srgbClr val="FFFFFF"/>
                </a:solidFill>
              </a:rPr>
              <a:t>Couleur noir sur fond blanc pour le score de fin de partie</a:t>
            </a:r>
          </a:p>
        </p:txBody>
      </p:sp>
      <p:sp>
        <p:nvSpPr>
          <p:cNvPr id="17" name="Rounded Rectangle 17">
            <a:extLst>
              <a:ext uri="{FF2B5EF4-FFF2-40B4-BE49-F238E27FC236}">
                <a16:creationId xmlns:a16="http://schemas.microsoft.com/office/drawing/2014/main" id="{567B1EEF-AB32-40F7-AD5F-41E0EA001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AEDCD27C-561A-FA41-9B76-33188141C53F}"/>
              </a:ext>
            </a:extLst>
          </p:cNvPr>
          <p:cNvPicPr>
            <a:picLocks noGrp="1" noChangeAspect="1"/>
          </p:cNvPicPr>
          <p:nvPr>
            <p:ph sz="half" idx="2"/>
          </p:nvPr>
        </p:nvPicPr>
        <p:blipFill>
          <a:blip r:embed="rId2"/>
          <a:stretch>
            <a:fillRect/>
          </a:stretch>
        </p:blipFill>
        <p:spPr>
          <a:xfrm>
            <a:off x="6349605" y="1258529"/>
            <a:ext cx="4147054" cy="4330205"/>
          </a:xfrm>
          <a:prstGeom prst="rect">
            <a:avLst/>
          </a:prstGeom>
        </p:spPr>
      </p:pic>
    </p:spTree>
    <p:extLst>
      <p:ext uri="{BB962C8B-B14F-4D97-AF65-F5344CB8AC3E}">
        <p14:creationId xmlns:p14="http://schemas.microsoft.com/office/powerpoint/2010/main" val="352829702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8644A48-EAE2-C947-A588-E8E5DCB15018}"/>
              </a:ext>
            </a:extLst>
          </p:cNvPr>
          <p:cNvSpPr>
            <a:spLocks noGrp="1"/>
          </p:cNvSpPr>
          <p:nvPr>
            <p:ph type="title"/>
          </p:nvPr>
        </p:nvSpPr>
        <p:spPr>
          <a:xfrm>
            <a:off x="451515" y="1734857"/>
            <a:ext cx="3765483" cy="3388287"/>
          </a:xfrm>
        </p:spPr>
        <p:txBody>
          <a:bodyPr vert="horz" lIns="91440" tIns="45720" rIns="91440" bIns="45720" rtlCol="0" anchor="ctr">
            <a:normAutofit/>
          </a:bodyPr>
          <a:lstStyle/>
          <a:p>
            <a:r>
              <a:rPr lang="en-US"/>
              <a:t>1.2 utilisation des touches du clavier pour jouer</a:t>
            </a:r>
          </a:p>
        </p:txBody>
      </p:sp>
      <p:sp>
        <p:nvSpPr>
          <p:cNvPr id="3" name="Content Placeholder 2">
            <a:extLst>
              <a:ext uri="{FF2B5EF4-FFF2-40B4-BE49-F238E27FC236}">
                <a16:creationId xmlns:a16="http://schemas.microsoft.com/office/drawing/2014/main" id="{E95DF393-D741-4E44-B7BA-826969993C8E}"/>
              </a:ext>
            </a:extLst>
          </p:cNvPr>
          <p:cNvSpPr>
            <a:spLocks noGrp="1"/>
          </p:cNvSpPr>
          <p:nvPr>
            <p:ph sz="half" idx="1"/>
          </p:nvPr>
        </p:nvSpPr>
        <p:spPr>
          <a:xfrm>
            <a:off x="6008068" y="978993"/>
            <a:ext cx="5365218" cy="4900014"/>
          </a:xfrm>
          <a:effectLst/>
        </p:spPr>
        <p:txBody>
          <a:bodyPr vert="horz" lIns="91440" tIns="45720" rIns="91440" bIns="45720" rtlCol="0" anchor="ctr">
            <a:normAutofit/>
          </a:bodyPr>
          <a:lstStyle/>
          <a:p>
            <a:r>
              <a:rPr lang="en-US"/>
              <a:t>Utilisation de la bibliothèque ncurses </a:t>
            </a:r>
          </a:p>
          <a:p>
            <a:r>
              <a:rPr lang="en-US"/>
              <a:t>Fonction keypad(), associé à getch()</a:t>
            </a:r>
          </a:p>
        </p:txBody>
      </p:sp>
    </p:spTree>
    <p:extLst>
      <p:ext uri="{BB962C8B-B14F-4D97-AF65-F5344CB8AC3E}">
        <p14:creationId xmlns:p14="http://schemas.microsoft.com/office/powerpoint/2010/main" val="2168717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BA738-B51E-A448-BCF0-C9C3C9AC04AF}"/>
              </a:ext>
            </a:extLst>
          </p:cNvPr>
          <p:cNvSpPr>
            <a:spLocks noGrp="1"/>
          </p:cNvSpPr>
          <p:nvPr>
            <p:ph type="title"/>
          </p:nvPr>
        </p:nvSpPr>
        <p:spPr/>
        <p:txBody>
          <a:bodyPr/>
          <a:lstStyle/>
          <a:p>
            <a:r>
              <a:rPr lang="fr-FR" dirty="0"/>
              <a:t>1.3 Actualisation de la fenêtre après chaque déplacement</a:t>
            </a:r>
          </a:p>
        </p:txBody>
      </p:sp>
      <p:sp>
        <p:nvSpPr>
          <p:cNvPr id="3" name="Content Placeholder 2">
            <a:extLst>
              <a:ext uri="{FF2B5EF4-FFF2-40B4-BE49-F238E27FC236}">
                <a16:creationId xmlns:a16="http://schemas.microsoft.com/office/drawing/2014/main" id="{F1F99D3E-FB88-A74D-8238-EC1875003F83}"/>
              </a:ext>
            </a:extLst>
          </p:cNvPr>
          <p:cNvSpPr>
            <a:spLocks noGrp="1"/>
          </p:cNvSpPr>
          <p:nvPr>
            <p:ph sz="half" idx="1"/>
          </p:nvPr>
        </p:nvSpPr>
        <p:spPr/>
        <p:txBody>
          <a:bodyPr/>
          <a:lstStyle/>
          <a:p>
            <a:r>
              <a:rPr lang="fr-FR" dirty="0"/>
              <a:t>Grâce à la bibliothèque ncurses, il est possible de rafraichir une fenêtre après une action.</a:t>
            </a:r>
          </a:p>
          <a:p>
            <a:r>
              <a:rPr lang="fr-FR" dirty="0"/>
              <a:t>Ici, on utilise la fonction </a:t>
            </a:r>
            <a:r>
              <a:rPr lang="fr-FR" dirty="0" err="1"/>
              <a:t>clear</a:t>
            </a:r>
            <a:r>
              <a:rPr lang="fr-FR" dirty="0"/>
              <a:t>(), pour effacé tout affichage présent sur l’écran </a:t>
            </a:r>
          </a:p>
        </p:txBody>
      </p:sp>
      <p:graphicFrame>
        <p:nvGraphicFramePr>
          <p:cNvPr id="6" name="Content Placeholder 5">
            <a:extLst>
              <a:ext uri="{FF2B5EF4-FFF2-40B4-BE49-F238E27FC236}">
                <a16:creationId xmlns:a16="http://schemas.microsoft.com/office/drawing/2014/main" id="{DB4FDE65-187C-3746-8E42-9C5E2364A695}"/>
              </a:ext>
            </a:extLst>
          </p:cNvPr>
          <p:cNvGraphicFramePr>
            <a:graphicFrameLocks noGrp="1"/>
          </p:cNvGraphicFramePr>
          <p:nvPr>
            <p:ph sz="half" idx="2"/>
            <p:extLst>
              <p:ext uri="{D42A27DB-BD31-4B8C-83A1-F6EECF244321}">
                <p14:modId xmlns:p14="http://schemas.microsoft.com/office/powerpoint/2010/main" val="3151256093"/>
              </p:ext>
            </p:extLst>
          </p:nvPr>
        </p:nvGraphicFramePr>
        <p:xfrm>
          <a:off x="6188075" y="2222500"/>
          <a:ext cx="5194300" cy="3638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71854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1446</TotalTime>
  <Words>376</Words>
  <Application>Microsoft Macintosh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Century Gothic</vt:lpstr>
      <vt:lpstr>Wingdings 2</vt:lpstr>
      <vt:lpstr>Quotable</vt:lpstr>
      <vt:lpstr>Soutenance projet-2048</vt:lpstr>
      <vt:lpstr>Sommaire:</vt:lpstr>
      <vt:lpstr>Niveau 0:</vt:lpstr>
      <vt:lpstr>Niveau 0:</vt:lpstr>
      <vt:lpstr>Niveau 0</vt:lpstr>
      <vt:lpstr>Niveau 1</vt:lpstr>
      <vt:lpstr>1.1 utilisation de la bibliothèque ncurse:</vt:lpstr>
      <vt:lpstr>1.2 utilisation des touches du clavier pour jouer</vt:lpstr>
      <vt:lpstr>1.3 Actualisation de la fenêtre après chaque déplacement</vt:lpstr>
      <vt:lpstr>1.4 Le score via les structures de données</vt:lpstr>
      <vt:lpstr>Niveau 2</vt:lpstr>
      <vt:lpstr>2.1 Création d’un Makefile</vt:lpstr>
      <vt:lpstr>2.2 Utilisation d’un gestionnaire de version</vt:lpstr>
      <vt:lpstr>Fin de la soutenance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Soutenance projet 2048</dc:title>
  <dc:creator>Mitia Ranaivo Harisoa</dc:creator>
  <cp:lastModifiedBy>Mitia Ranaivo Harisoa</cp:lastModifiedBy>
  <cp:revision>61</cp:revision>
  <dcterms:created xsi:type="dcterms:W3CDTF">2021-12-07T11:53:39Z</dcterms:created>
  <dcterms:modified xsi:type="dcterms:W3CDTF">2021-12-08T12:00:30Z</dcterms:modified>
</cp:coreProperties>
</file>