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c20f063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c20f063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c20f063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c20f063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c20f063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c20f063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c20f063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c20f063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c20f063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c20f063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c20f063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c20f06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c20f063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c20f063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c20f063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c20f063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c20f063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c20f063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c20f063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c20f063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c20f063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c20f063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c20f063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c20f063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c20f063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c20f063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c20f063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c20f063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c20f06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c20f06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c20f063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c20f063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c20f063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c20f063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c20f063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c20f063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c20f063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c20f063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c20f063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c20f063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c20f063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0c20f063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c20f063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c20f063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c20f063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c20f063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82a85d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82a85d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c20f063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c20f063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c20f063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c20f063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c20f063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c20f063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c20f063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c20f063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c20f063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c20f063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Adrian Bienias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webdev.tube              kuvi.pl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Response (JSON)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Post Request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Response Errors (400-599)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Workaround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Network Errors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Fetch vs. Axios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Canceling Request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Timeout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Wnioski</a:t>
            </a:r>
            <a:endParaRPr sz="4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311700" y="1094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Fetch</a:t>
            </a:r>
            <a:endParaRPr sz="4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●"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PWA, Service Workers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●"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Streaming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●"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Własne reguły błędów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40"/>
          <p:cNvSpPr txBox="1"/>
          <p:nvPr>
            <p:ph idx="2" type="body"/>
          </p:nvPr>
        </p:nvSpPr>
        <p:spPr>
          <a:xfrm>
            <a:off x="4832400" y="1094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Axios</a:t>
            </a:r>
            <a:endParaRPr sz="4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●"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Upload progress (XHR)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●"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</a:t>
            </a: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OTB Ready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Pytania?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Dzięki!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Get Request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212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Streaming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CORS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