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81" r:id="rId3"/>
    <p:sldId id="258" r:id="rId4"/>
    <p:sldId id="259" r:id="rId5"/>
    <p:sldId id="260" r:id="rId6"/>
    <p:sldId id="282" r:id="rId7"/>
    <p:sldId id="268" r:id="rId8"/>
    <p:sldId id="261" r:id="rId9"/>
    <p:sldId id="263" r:id="rId10"/>
    <p:sldId id="269" r:id="rId11"/>
    <p:sldId id="284" r:id="rId12"/>
    <p:sldId id="283" r:id="rId13"/>
  </p:sldIdLst>
  <p:sldSz cx="9144000" cy="5143500" type="screen16x9"/>
  <p:notesSz cx="6858000" cy="9144000"/>
  <p:embeddedFontLst>
    <p:embeddedFont>
      <p:font typeface="Exo 2" panose="020B0604020202020204" charset="-18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Roboto Condensed Light" panose="020B0604020202020204" charset="0"/>
      <p:regular r:id="rId23"/>
      <p:bold r:id="rId24"/>
      <p:italic r:id="rId25"/>
      <p:boldItalic r:id="rId26"/>
    </p:embeddedFont>
    <p:embeddedFont>
      <p:font typeface="Squada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9B09BFD2-48A6-45BC-86E7-1791A0AC681A}">
          <p14:sldIdLst>
            <p14:sldId id="256"/>
            <p14:sldId id="281"/>
            <p14:sldId id="258"/>
            <p14:sldId id="259"/>
            <p14:sldId id="260"/>
            <p14:sldId id="282"/>
            <p14:sldId id="268"/>
            <p14:sldId id="261"/>
            <p14:sldId id="263"/>
            <p14:sldId id="269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B026CC-CC7D-4989-B766-996432DBC957}">
  <a:tblStyle styleId="{93B026CC-CC7D-4989-B766-996432DBC9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807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75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65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13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  <p:sldLayoutId id="2147483659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5EF3317B-ED3A-4EEC-9E33-29DC1D17E54A}"/>
              </a:ext>
            </a:extLst>
          </p:cNvPr>
          <p:cNvSpPr/>
          <p:nvPr/>
        </p:nvSpPr>
        <p:spPr>
          <a:xfrm>
            <a:off x="-1" y="1393698"/>
            <a:ext cx="4685511" cy="1325101"/>
          </a:xfrm>
          <a:prstGeom prst="rect">
            <a:avLst/>
          </a:prstGeom>
          <a:solidFill>
            <a:srgbClr val="1AA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accent5"/>
              </a:solidFill>
            </a:endParaRPr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1348240" y="2933522"/>
            <a:ext cx="6674542" cy="5572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dirty="0">
                <a:solidFill>
                  <a:srgbClr val="1AAE9F"/>
                </a:solidFill>
              </a:rPr>
              <a:t>Spojrzenie na wewnętrzne mechanizmy do analizy lub modyfikacji programów</a:t>
            </a:r>
            <a:endParaRPr sz="1600" dirty="0">
              <a:solidFill>
                <a:srgbClr val="1AAE9F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rgbClr val="434343"/>
                </a:solidFill>
              </a:rPr>
              <a:t>Meta-programowanie</a:t>
            </a: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solidFill>
                  <a:srgbClr val="434343"/>
                </a:solidFill>
              </a:rPr>
              <a:t>Symbole, Iteratory i generatory</a:t>
            </a:r>
            <a:endParaRPr sz="2800"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>
            <a:cxnSpLocks/>
          </p:cNvCxnSpPr>
          <p:nvPr/>
        </p:nvCxnSpPr>
        <p:spPr>
          <a:xfrm>
            <a:off x="7145675" y="3176000"/>
            <a:ext cx="1998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5E51670-6D4E-490D-B0BF-592CF0EFE956}"/>
              </a:ext>
            </a:extLst>
          </p:cNvPr>
          <p:cNvSpPr txBox="1"/>
          <p:nvPr/>
        </p:nvSpPr>
        <p:spPr>
          <a:xfrm>
            <a:off x="7398002" y="4638745"/>
            <a:ext cx="1581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1AAE9F"/>
                </a:solidFill>
                <a:latin typeface="Exo 2" panose="020B0604020202020204" charset="-18"/>
              </a:rPr>
              <a:t>Bartosz Butrym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5BA956EC-A5A0-4006-8C45-E93883CF79F9}"/>
              </a:ext>
            </a:extLst>
          </p:cNvPr>
          <p:cNvSpPr/>
          <p:nvPr/>
        </p:nvSpPr>
        <p:spPr>
          <a:xfrm>
            <a:off x="7301851" y="0"/>
            <a:ext cx="1842149" cy="627399"/>
          </a:xfrm>
          <a:prstGeom prst="rect">
            <a:avLst/>
          </a:prstGeom>
          <a:solidFill>
            <a:srgbClr val="1AA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68F733B-8394-4A63-8C9D-8AFD2C2E5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787" y="116885"/>
            <a:ext cx="395328" cy="3953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braz 20">
            <a:extLst>
              <a:ext uri="{FF2B5EF4-FFF2-40B4-BE49-F238E27FC236}">
                <a16:creationId xmlns:a16="http://schemas.microsoft.com/office/drawing/2014/main" id="{909196B6-989F-4238-A853-0B59CC7C9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467" y="463873"/>
            <a:ext cx="2980970" cy="4215751"/>
          </a:xfrm>
          <a:prstGeom prst="rect">
            <a:avLst/>
          </a:prstGeom>
        </p:spPr>
      </p:pic>
      <p:sp>
        <p:nvSpPr>
          <p:cNvPr id="23" name="Prostokąt 22">
            <a:extLst>
              <a:ext uri="{FF2B5EF4-FFF2-40B4-BE49-F238E27FC236}">
                <a16:creationId xmlns:a16="http://schemas.microsoft.com/office/drawing/2014/main" id="{F08E334D-C1F4-4AC7-80EF-6EE5FECC8473}"/>
              </a:ext>
            </a:extLst>
          </p:cNvPr>
          <p:cNvSpPr/>
          <p:nvPr/>
        </p:nvSpPr>
        <p:spPr>
          <a:xfrm>
            <a:off x="800934" y="0"/>
            <a:ext cx="834307" cy="5143500"/>
          </a:xfrm>
          <a:prstGeom prst="rect">
            <a:avLst/>
          </a:prstGeom>
          <a:solidFill>
            <a:srgbClr val="1AA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5DF62A83-1F99-413A-9357-B4B1D93EC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75" y="3914420"/>
            <a:ext cx="910917" cy="910917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B57418F9-D98D-4399-80F6-E9A45F2D9D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573" y="53332"/>
            <a:ext cx="594090" cy="594090"/>
          </a:xfrm>
          <a:prstGeom prst="rect">
            <a:avLst/>
          </a:prstGeom>
        </p:spPr>
      </p:pic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1FA86C4F-BA24-4BFC-ABED-2EED1407C8FF}"/>
              </a:ext>
            </a:extLst>
          </p:cNvPr>
          <p:cNvCxnSpPr/>
          <p:nvPr/>
        </p:nvCxnSpPr>
        <p:spPr>
          <a:xfrm>
            <a:off x="8970464" y="707492"/>
            <a:ext cx="0" cy="4436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42AF4039-C4A7-4ED2-9DA0-648C69F06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10" y="4552497"/>
            <a:ext cx="2195895" cy="458393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BDD8959B-1D3F-46C1-B37D-66A45873A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124" y="521505"/>
            <a:ext cx="4963752" cy="410049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B23FA6EF-530B-496A-8535-F1CA306E6386}"/>
              </a:ext>
            </a:extLst>
          </p:cNvPr>
          <p:cNvSpPr/>
          <p:nvPr/>
        </p:nvSpPr>
        <p:spPr>
          <a:xfrm>
            <a:off x="8256298" y="0"/>
            <a:ext cx="887702" cy="807609"/>
          </a:xfrm>
          <a:prstGeom prst="rect">
            <a:avLst/>
          </a:prstGeom>
          <a:solidFill>
            <a:srgbClr val="1AA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7ACE21A-B4F4-4BB0-BC90-AC12C69C2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042" y="428353"/>
            <a:ext cx="758511" cy="758511"/>
          </a:xfrm>
          <a:prstGeom prst="rect">
            <a:avLst/>
          </a:prstGeom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C81E9AFE-0B79-4E65-995E-DF9C0EF271F6}"/>
              </a:ext>
            </a:extLst>
          </p:cNvPr>
          <p:cNvSpPr/>
          <p:nvPr/>
        </p:nvSpPr>
        <p:spPr>
          <a:xfrm>
            <a:off x="0" y="0"/>
            <a:ext cx="53396" cy="5143500"/>
          </a:xfrm>
          <a:prstGeom prst="rect">
            <a:avLst/>
          </a:prstGeom>
          <a:solidFill>
            <a:srgbClr val="1AA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344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42AF4039-C4A7-4ED2-9DA0-648C69F06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10" y="4552497"/>
            <a:ext cx="2195895" cy="458393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17154178-28A5-422D-B20B-3E2AD1A46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8706" y="356554"/>
            <a:ext cx="7168362" cy="4022407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886191F7-9741-4FD3-BD06-05A526C03FCA}"/>
              </a:ext>
            </a:extLst>
          </p:cNvPr>
          <p:cNvSpPr/>
          <p:nvPr/>
        </p:nvSpPr>
        <p:spPr>
          <a:xfrm>
            <a:off x="0" y="0"/>
            <a:ext cx="73419" cy="5143500"/>
          </a:xfrm>
          <a:prstGeom prst="rect">
            <a:avLst/>
          </a:prstGeom>
          <a:solidFill>
            <a:srgbClr val="1AA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171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az 16">
            <a:extLst>
              <a:ext uri="{FF2B5EF4-FFF2-40B4-BE49-F238E27FC236}">
                <a16:creationId xmlns:a16="http://schemas.microsoft.com/office/drawing/2014/main" id="{FBD783E6-6606-4B95-B128-44A11E2BD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90" y="338593"/>
            <a:ext cx="7388619" cy="3459391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C997A673-ED72-4B13-89D1-D9A4FC865BC9}"/>
              </a:ext>
            </a:extLst>
          </p:cNvPr>
          <p:cNvSpPr/>
          <p:nvPr/>
        </p:nvSpPr>
        <p:spPr>
          <a:xfrm>
            <a:off x="8950441" y="-1"/>
            <a:ext cx="193559" cy="5143501"/>
          </a:xfrm>
          <a:prstGeom prst="rect">
            <a:avLst/>
          </a:prstGeom>
          <a:solidFill>
            <a:srgbClr val="1AA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A63C410C-F9A3-4719-B573-5E81A2B1BBF2}"/>
              </a:ext>
            </a:extLst>
          </p:cNvPr>
          <p:cNvSpPr/>
          <p:nvPr/>
        </p:nvSpPr>
        <p:spPr>
          <a:xfrm>
            <a:off x="0" y="-2"/>
            <a:ext cx="640747" cy="1568497"/>
          </a:xfrm>
          <a:prstGeom prst="rect">
            <a:avLst/>
          </a:prstGeom>
          <a:solidFill>
            <a:srgbClr val="1AA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29B32B10-4360-4382-9731-378BA7E5F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44" y="1277322"/>
            <a:ext cx="582346" cy="58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2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Obraz 42">
            <a:extLst>
              <a:ext uri="{FF2B5EF4-FFF2-40B4-BE49-F238E27FC236}">
                <a16:creationId xmlns:a16="http://schemas.microsoft.com/office/drawing/2014/main" id="{A1960640-F4B2-4AE4-B608-678785D61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77" y="842934"/>
            <a:ext cx="6064262" cy="2270466"/>
          </a:xfrm>
          <a:prstGeom prst="rect">
            <a:avLst/>
          </a:prstGeom>
        </p:spPr>
      </p:pic>
      <p:sp>
        <p:nvSpPr>
          <p:cNvPr id="44" name="Prostokąt 43">
            <a:extLst>
              <a:ext uri="{FF2B5EF4-FFF2-40B4-BE49-F238E27FC236}">
                <a16:creationId xmlns:a16="http://schemas.microsoft.com/office/drawing/2014/main" id="{598F5AD7-36C8-42F3-8C78-E9913151FD10}"/>
              </a:ext>
            </a:extLst>
          </p:cNvPr>
          <p:cNvSpPr/>
          <p:nvPr/>
        </p:nvSpPr>
        <p:spPr>
          <a:xfrm>
            <a:off x="7929250" y="4158184"/>
            <a:ext cx="1214750" cy="985316"/>
          </a:xfrm>
          <a:prstGeom prst="rect">
            <a:avLst/>
          </a:prstGeom>
          <a:solidFill>
            <a:srgbClr val="1AA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6" name="Obraz 45">
            <a:extLst>
              <a:ext uri="{FF2B5EF4-FFF2-40B4-BE49-F238E27FC236}">
                <a16:creationId xmlns:a16="http://schemas.microsoft.com/office/drawing/2014/main" id="{42212057-7393-476F-92C7-E69A95861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837" y="3866771"/>
            <a:ext cx="582826" cy="5828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C3271191-65E7-479F-B021-8B1B37C94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78" y="276367"/>
            <a:ext cx="3143556" cy="459076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D031C3E-C7F1-4548-9224-2D93A881C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97" y="276367"/>
            <a:ext cx="560362" cy="560362"/>
          </a:xfrm>
          <a:prstGeom prst="rect">
            <a:avLst/>
          </a:prstGeom>
        </p:spPr>
      </p:pic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F37F907D-487C-4E71-BE6F-C69C89AE2A7F}"/>
              </a:ext>
            </a:extLst>
          </p:cNvPr>
          <p:cNvCxnSpPr>
            <a:cxnSpLocks/>
          </p:cNvCxnSpPr>
          <p:nvPr/>
        </p:nvCxnSpPr>
        <p:spPr>
          <a:xfrm flipV="1">
            <a:off x="205697" y="1054564"/>
            <a:ext cx="0" cy="4088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551A2BBB-9924-4297-811D-E049D3288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25" y="947785"/>
            <a:ext cx="7145949" cy="2284946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D02962D4-638F-49D8-9BF3-8F4453FE5BC6}"/>
              </a:ext>
            </a:extLst>
          </p:cNvPr>
          <p:cNvSpPr/>
          <p:nvPr/>
        </p:nvSpPr>
        <p:spPr>
          <a:xfrm>
            <a:off x="0" y="4872351"/>
            <a:ext cx="3630902" cy="271150"/>
          </a:xfrm>
          <a:prstGeom prst="rect">
            <a:avLst/>
          </a:prstGeom>
          <a:solidFill>
            <a:srgbClr val="1AA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0168579A-22A4-4674-BC24-F5473B4EF158}"/>
              </a:ext>
            </a:extLst>
          </p:cNvPr>
          <p:cNvSpPr/>
          <p:nvPr/>
        </p:nvSpPr>
        <p:spPr>
          <a:xfrm>
            <a:off x="6053728" y="0"/>
            <a:ext cx="3090272" cy="240280"/>
          </a:xfrm>
          <a:prstGeom prst="rect">
            <a:avLst/>
          </a:prstGeom>
          <a:solidFill>
            <a:srgbClr val="1AA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9F7E9047-C5D4-45BA-AC69-A89B8A162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45000"/>
            <a:ext cx="814283" cy="8142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8B268C0-029E-45D1-ABDD-4546DAD65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73" y="638994"/>
            <a:ext cx="7392653" cy="2511570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F5B9913A-17E2-4CB8-B152-D4DB9D6CFC76}"/>
              </a:ext>
            </a:extLst>
          </p:cNvPr>
          <p:cNvSpPr/>
          <p:nvPr/>
        </p:nvSpPr>
        <p:spPr>
          <a:xfrm>
            <a:off x="6040380" y="0"/>
            <a:ext cx="3103620" cy="293676"/>
          </a:xfrm>
          <a:prstGeom prst="rect">
            <a:avLst/>
          </a:prstGeom>
          <a:solidFill>
            <a:srgbClr val="1AA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58DF765-FC88-491A-971A-340C4C56D323}"/>
              </a:ext>
            </a:extLst>
          </p:cNvPr>
          <p:cNvSpPr/>
          <p:nvPr/>
        </p:nvSpPr>
        <p:spPr>
          <a:xfrm>
            <a:off x="0" y="4872350"/>
            <a:ext cx="3457366" cy="271150"/>
          </a:xfrm>
          <a:prstGeom prst="rect">
            <a:avLst/>
          </a:prstGeom>
          <a:solidFill>
            <a:srgbClr val="1AA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738F306-574A-4473-B261-7C0BE6BAF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112" y="1"/>
            <a:ext cx="760888" cy="76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2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Obraz 28">
            <a:extLst>
              <a:ext uri="{FF2B5EF4-FFF2-40B4-BE49-F238E27FC236}">
                <a16:creationId xmlns:a16="http://schemas.microsoft.com/office/drawing/2014/main" id="{F3714E90-8444-40B1-BBBC-1763A62DD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009" y="660771"/>
            <a:ext cx="6045982" cy="3821958"/>
          </a:xfrm>
          <a:prstGeom prst="rect">
            <a:avLst/>
          </a:prstGeom>
        </p:spPr>
      </p:pic>
      <p:sp>
        <p:nvSpPr>
          <p:cNvPr id="30" name="Prostokąt 29">
            <a:extLst>
              <a:ext uri="{FF2B5EF4-FFF2-40B4-BE49-F238E27FC236}">
                <a16:creationId xmlns:a16="http://schemas.microsoft.com/office/drawing/2014/main" id="{723AEA9A-0CB3-409F-9331-AA77192EDFC1}"/>
              </a:ext>
            </a:extLst>
          </p:cNvPr>
          <p:cNvSpPr/>
          <p:nvPr/>
        </p:nvSpPr>
        <p:spPr>
          <a:xfrm>
            <a:off x="8950441" y="0"/>
            <a:ext cx="193559" cy="5143500"/>
          </a:xfrm>
          <a:prstGeom prst="rect">
            <a:avLst/>
          </a:prstGeom>
          <a:solidFill>
            <a:srgbClr val="1AA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2" name="Obraz 31">
            <a:extLst>
              <a:ext uri="{FF2B5EF4-FFF2-40B4-BE49-F238E27FC236}">
                <a16:creationId xmlns:a16="http://schemas.microsoft.com/office/drawing/2014/main" id="{67C2CA12-8546-493D-B104-9BA562ADA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89" y="100053"/>
            <a:ext cx="393856" cy="393856"/>
          </a:xfrm>
          <a:prstGeom prst="rect">
            <a:avLst/>
          </a:prstGeom>
        </p:spPr>
      </p:pic>
      <p:sp>
        <p:nvSpPr>
          <p:cNvPr id="33" name="Prostokąt 32">
            <a:extLst>
              <a:ext uri="{FF2B5EF4-FFF2-40B4-BE49-F238E27FC236}">
                <a16:creationId xmlns:a16="http://schemas.microsoft.com/office/drawing/2014/main" id="{062709A3-12A6-4FC0-B4F4-6C2CE25103DF}"/>
              </a:ext>
            </a:extLst>
          </p:cNvPr>
          <p:cNvSpPr/>
          <p:nvPr/>
        </p:nvSpPr>
        <p:spPr>
          <a:xfrm>
            <a:off x="0" y="4184882"/>
            <a:ext cx="700818" cy="958618"/>
          </a:xfrm>
          <a:prstGeom prst="rect">
            <a:avLst/>
          </a:prstGeom>
          <a:solidFill>
            <a:srgbClr val="1AA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8E807976-1CE1-457C-A159-F470CF329B75}"/>
              </a:ext>
            </a:extLst>
          </p:cNvPr>
          <p:cNvCxnSpPr/>
          <p:nvPr/>
        </p:nvCxnSpPr>
        <p:spPr>
          <a:xfrm flipV="1">
            <a:off x="200234" y="887702"/>
            <a:ext cx="0" cy="3297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597840B4-959F-450F-9142-81F6EBD48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47" y="307025"/>
            <a:ext cx="4768605" cy="452945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E130CF6F-2462-4D4E-BA27-38FBE7ABFACE}"/>
              </a:ext>
            </a:extLst>
          </p:cNvPr>
          <p:cNvSpPr/>
          <p:nvPr/>
        </p:nvSpPr>
        <p:spPr>
          <a:xfrm>
            <a:off x="7442015" y="0"/>
            <a:ext cx="1701985" cy="674120"/>
          </a:xfrm>
          <a:prstGeom prst="rect">
            <a:avLst/>
          </a:prstGeom>
          <a:solidFill>
            <a:srgbClr val="1AA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F16653B-90E7-4808-96AD-BEB7012DE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158" y="418271"/>
            <a:ext cx="511697" cy="511697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97F66A31-26D0-44B6-BE97-AEBF3D980541}"/>
              </a:ext>
            </a:extLst>
          </p:cNvPr>
          <p:cNvSpPr/>
          <p:nvPr/>
        </p:nvSpPr>
        <p:spPr>
          <a:xfrm>
            <a:off x="-1" y="-1"/>
            <a:ext cx="160187" cy="5143501"/>
          </a:xfrm>
          <a:prstGeom prst="rect">
            <a:avLst/>
          </a:prstGeom>
          <a:solidFill>
            <a:srgbClr val="1AA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79C65E9C-6242-4C66-90CD-E372C89D8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140" y="302919"/>
            <a:ext cx="5515271" cy="4537662"/>
          </a:xfrm>
          <a:prstGeom prst="rect">
            <a:avLst/>
          </a:prstGeom>
        </p:spPr>
      </p:pic>
      <p:sp>
        <p:nvSpPr>
          <p:cNvPr id="10" name="Prostokąt 9">
            <a:extLst>
              <a:ext uri="{FF2B5EF4-FFF2-40B4-BE49-F238E27FC236}">
                <a16:creationId xmlns:a16="http://schemas.microsoft.com/office/drawing/2014/main" id="{0DA00BC4-3DC9-46C0-8521-ED6BB6AB6914}"/>
              </a:ext>
            </a:extLst>
          </p:cNvPr>
          <p:cNvSpPr/>
          <p:nvPr/>
        </p:nvSpPr>
        <p:spPr>
          <a:xfrm>
            <a:off x="0" y="3784415"/>
            <a:ext cx="747539" cy="1359085"/>
          </a:xfrm>
          <a:prstGeom prst="rect">
            <a:avLst/>
          </a:prstGeom>
          <a:solidFill>
            <a:srgbClr val="1AA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AB7E4EAC-3501-4D18-B61E-6CE52A28382B}"/>
              </a:ext>
            </a:extLst>
          </p:cNvPr>
          <p:cNvCxnSpPr/>
          <p:nvPr/>
        </p:nvCxnSpPr>
        <p:spPr>
          <a:xfrm flipV="1">
            <a:off x="226931" y="0"/>
            <a:ext cx="0" cy="3784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17</Words>
  <Application>Microsoft Office PowerPoint</Application>
  <PresentationFormat>Pokaz na ekranie (16:9)</PresentationFormat>
  <Paragraphs>4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Exo 2</vt:lpstr>
      <vt:lpstr>Arial</vt:lpstr>
      <vt:lpstr>Squada One</vt:lpstr>
      <vt:lpstr>Roboto Condensed Light</vt:lpstr>
      <vt:lpstr>Fira Sans Extra Condensed Medium</vt:lpstr>
      <vt:lpstr>Tech Newsletter by Slidesgo</vt:lpstr>
      <vt:lpstr>Meta-programowanie Symbole, Iteratory i generatory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Meta-programowanie NEWSLETTER</dc:title>
  <dc:creator>Bartek</dc:creator>
  <cp:lastModifiedBy>Bartek</cp:lastModifiedBy>
  <cp:revision>37</cp:revision>
  <dcterms:modified xsi:type="dcterms:W3CDTF">2020-01-28T22:05:14Z</dcterms:modified>
</cp:coreProperties>
</file>