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63DE3-9E5B-4E3A-8FFA-E9EB0BA4F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BC1CC-D240-420A-BC3A-606CF8EE0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0B78A-9E6E-4706-B36F-3FA2A388D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32B0-5F11-4897-B24B-0E313C9DBCA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A813C-9D7E-4B50-9726-35FF1AA6F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B7B0D-D593-4477-A303-C2036079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D08-5F36-49D9-B2D6-E3BAD9951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6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24490-A721-404E-B2FE-4B8502CF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716CB-A2BA-4F14-853E-61F4E6BF3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9A33E-FC9E-43BC-909D-8421F8CF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32B0-5F11-4897-B24B-0E313C9DBCA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C227-3BFF-4B62-B22D-8D733F8B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63C36-1564-499D-B971-3903DE7F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D08-5F36-49D9-B2D6-E3BAD9951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6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4B0A3A-06AC-4A51-98B9-5099274EC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E3B81-BCF6-45B3-8D68-C48DC4C2A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505D3-6C33-4119-ACE8-7E5A1E9C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32B0-5F11-4897-B24B-0E313C9DBCA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C5BBB-CA84-4F63-8314-94DD7C68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56061-60CA-41F2-970E-F7EFD6EE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D08-5F36-49D9-B2D6-E3BAD9951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3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81A6-9E30-47CF-97C9-5D27E897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8D01D-00E3-4EF6-A5F9-FC94CED8E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992E6-800A-45D8-B63C-1F634838C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32B0-5F11-4897-B24B-0E313C9DBCA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8E65E-7B7A-4A47-B352-8ABC6BD0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A9AD7-8A51-48A9-AB0C-9298A3FC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D08-5F36-49D9-B2D6-E3BAD9951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5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569F8-9FE7-4F46-9FDC-E4CD73AF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95239-2D72-4A99-9545-B63C465DB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5C1FA-A833-4AF8-91AA-42232E675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32B0-5F11-4897-B24B-0E313C9DBCA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3D272-3B4A-4945-A944-E615DE74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67627-26B2-4720-84B7-250316B7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D08-5F36-49D9-B2D6-E3BAD9951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3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8A5C-5DE8-4923-84BA-D6F698A7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DDCCD-375B-408C-8620-7A4F1C3B1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10C33-DD8B-4AC3-A8D5-BF140A205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3774B-D7E1-464F-B157-EA29C0E87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32B0-5F11-4897-B24B-0E313C9DBCA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7F704-DFB0-49D7-A6D0-2031460C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9F5D6-A758-45DA-9FCD-43B87E9A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D08-5F36-49D9-B2D6-E3BAD9951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8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2CC3-A204-4DFD-A640-5ADE2AEA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DB198-BC20-4636-91D3-C1EF4D06E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63C88-A6B4-4536-A72E-1436715F1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116C9-88DB-49B2-94BB-1259B58E3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54F09-D748-4F5E-93D0-33B5D5A2F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D0E09C-C617-4DDD-8B04-B9E7204C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32B0-5F11-4897-B24B-0E313C9DBCA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72FF4-41E9-4FC5-A03F-C3DE4053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ACABD-8FE3-4121-9FD0-948D0F75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D08-5F36-49D9-B2D6-E3BAD9951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2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939F-C61C-46C7-932C-DB7450773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3EDC4-28AD-4A99-BC4F-70168168F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32B0-5F11-4897-B24B-0E313C9DBCA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2CC20-E863-4DC8-BAFD-612B49F8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E33DD-485D-417A-A80B-A163402C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D08-5F36-49D9-B2D6-E3BAD9951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BB1D2-D8D2-4098-8930-4E70489E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32B0-5F11-4897-B24B-0E313C9DBCA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BFF719-8FCA-477F-8225-7344AB12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E7CB4-5E3C-4031-B4B7-A5162A11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D08-5F36-49D9-B2D6-E3BAD9951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5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C7CB-B986-4E59-A3B8-7D9675C06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50754-099A-460C-BFC6-574320BD1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FE73C-C6C3-4987-8A49-FFBC700B5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A22CB-47D0-40B6-9B36-CE17A5BC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32B0-5F11-4897-B24B-0E313C9DBCA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46329-B458-4BCC-B318-E80CF744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18D75-EBF2-4170-8F59-DE761597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D08-5F36-49D9-B2D6-E3BAD9951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7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C030-0098-4495-9AB0-E2B9FB4FB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E8CFE-E550-406E-AE45-23E7A5484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BD99-E69F-415E-A1F4-7F32A815E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B2503-B59E-4D52-8CF2-D39F47A4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32B0-5F11-4897-B24B-0E313C9DBCA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B8FA7-0648-43C3-AE10-C3014DAEC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B3EA7-4181-4F93-B0E7-F166FA4E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55D08-5F36-49D9-B2D6-E3BAD9951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5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0F7F8-576A-479C-8EC3-9B008A5EB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7D6CC-1E69-4809-80BB-629ECBF38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E3F88-8420-4947-AFED-0D0EB20EE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532B0-5F11-4897-B24B-0E313C9DBCA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780FC-11EA-4CD1-964A-FD36DEF49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812F0-4EF3-4E60-B62F-EB0D80B56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55D08-5F36-49D9-B2D6-E3BAD9951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5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j.gov/labor/lpa/LMI_index.html" TargetMode="External"/><Relationship Id="rId2" Type="http://schemas.openxmlformats.org/officeDocument/2006/relationships/hyperlink" Target="https://www.bls.gov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01B6-4568-4371-86ED-FC4840104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6465"/>
            <a:ext cx="9144000" cy="713497"/>
          </a:xfrm>
        </p:spPr>
        <p:txBody>
          <a:bodyPr>
            <a:norm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much has Covid impacted the unemployment rate in each county in the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NJ?</a:t>
            </a:r>
            <a:endParaRPr lang="en-US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6A695-AFE5-4A25-9F97-D51DEE430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Johnson</a:t>
            </a:r>
          </a:p>
        </p:txBody>
      </p:sp>
    </p:spTree>
    <p:extLst>
      <p:ext uri="{BB962C8B-B14F-4D97-AF65-F5344CB8AC3E}">
        <p14:creationId xmlns:p14="http://schemas.microsoft.com/office/powerpoint/2010/main" val="3080805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57FB0D-3870-4998-84FD-E84DEDEEE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707" y="700803"/>
            <a:ext cx="9068586" cy="545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64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FA7AA8-91CC-4F91-B2BC-114FAA322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866" y="398538"/>
            <a:ext cx="9320068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10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7C7E-0738-4C5E-8FEE-947FBFC36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4263" y="992187"/>
            <a:ext cx="7770812" cy="5103813"/>
          </a:xfrm>
        </p:spPr>
        <p:txBody>
          <a:bodyPr/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Pre-Covid, Cape May County had the highest unemployment rate at 6.9%.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 Covid, Hunterdon County had the lowest unemployment rate at 2.6%.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2020, Atlantic County became the county with the highest unemployment rate changing from 4.9% to 17.8%.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Hunterdon County remains the county with the lowest unemployment rate at 7.2% in 2020.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Cape May County ranks second highest in unemployment rates at 13.8% in 2020.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15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D4559-3F13-474C-A7CA-C5E343A10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59690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Monthly Unemployment vs. Number of Vaccines Administered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A74722-BA67-4025-9986-6E156E9F89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44290" y="635792"/>
            <a:ext cx="5110583" cy="579199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656DF8-DA7B-4060-8D0E-E492BE7EB2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37128" y="1825625"/>
            <a:ext cx="511667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70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CA7B1-E069-4A8F-9089-85123B356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53531" y="1281112"/>
            <a:ext cx="6484937" cy="4295775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is a negative correlation between number of vaccines administered and unemployment rates.  As number of vaccines administered increased, the rate of unemployment throughout all counties decreased.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Vaccines administered started to plateau in June 2021 and similarly, unemployment rates also plateaued.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In conclusion, the data shows a correlation between vaccines administered and the unemployment rates in NJ. An increase in number of vaccines administered corresponded with a decrease in unemployment rates in NJ.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64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9AAB0-ECF5-4A42-AFB1-6F8C1D007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3724"/>
            <a:ext cx="10515600" cy="1325563"/>
          </a:xfrm>
        </p:spPr>
        <p:txBody>
          <a:bodyPr>
            <a:normAutofit fontScale="90000"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Data Cleaning</a:t>
            </a:r>
            <a:br>
              <a:rPr lang="en-US" dirty="0"/>
            </a:b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Sources:</a:t>
            </a:r>
            <a:b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U.S Bureau of Labor Statistics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https://www.bls.gov/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New Jersey LAWD: 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https://nj.gov/labor/lpa/LMI_index.html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1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D21316-21EA-4250-81F8-C0BE9EA55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18" y="656039"/>
            <a:ext cx="9577491" cy="51424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7D0AE6-A440-4DEC-B969-86A58250293F}"/>
              </a:ext>
            </a:extLst>
          </p:cNvPr>
          <p:cNvSpPr txBox="1"/>
          <p:nvPr/>
        </p:nvSpPr>
        <p:spPr>
          <a:xfrm>
            <a:off x="1225118" y="5832629"/>
            <a:ext cx="995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Merged 3 excel data sets (2019-2021) of different county’s employment data into a </a:t>
            </a:r>
            <a:r>
              <a:rPr lang="en-US" dirty="0" err="1"/>
              <a:t>dataframe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363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13A5-5869-4BBB-9B6F-8F8240DF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012" y="209550"/>
            <a:ext cx="10467975" cy="730250"/>
          </a:xfrm>
        </p:spPr>
        <p:txBody>
          <a:bodyPr/>
          <a:lstStyle/>
          <a:p>
            <a:pPr algn="ctr"/>
            <a:r>
              <a:rPr lang="en-US" dirty="0"/>
              <a:t>Clean </a:t>
            </a:r>
            <a:r>
              <a:rPr lang="en-US" dirty="0" err="1"/>
              <a:t>Dataframe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31ADD-00BB-4722-96E7-1FE39A582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43" y="1013198"/>
            <a:ext cx="9854112" cy="546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4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89D0C2-063D-44A7-89E6-806AF6AD6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58" y="91180"/>
            <a:ext cx="9683592" cy="52709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D0FEFB-DB3D-4910-ABD4-BBDE3B897FD5}"/>
              </a:ext>
            </a:extLst>
          </p:cNvPr>
          <p:cNvSpPr txBox="1"/>
          <p:nvPr/>
        </p:nvSpPr>
        <p:spPr>
          <a:xfrm>
            <a:off x="752475" y="5819775"/>
            <a:ext cx="1057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Transposed </a:t>
            </a:r>
            <a:r>
              <a:rPr lang="en-US" dirty="0" err="1"/>
              <a:t>dataframe</a:t>
            </a:r>
            <a:r>
              <a:rPr lang="en-US" dirty="0"/>
              <a:t> so graphs can pull from columns</a:t>
            </a:r>
          </a:p>
        </p:txBody>
      </p:sp>
    </p:spTree>
    <p:extLst>
      <p:ext uri="{BB962C8B-B14F-4D97-AF65-F5344CB8AC3E}">
        <p14:creationId xmlns:p14="http://schemas.microsoft.com/office/powerpoint/2010/main" val="2183766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4CC8-25A8-4934-B069-71AF9CFA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3844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County’s Unemployment </a:t>
            </a:r>
          </a:p>
        </p:txBody>
      </p:sp>
    </p:spTree>
    <p:extLst>
      <p:ext uri="{BB962C8B-B14F-4D97-AF65-F5344CB8AC3E}">
        <p14:creationId xmlns:p14="http://schemas.microsoft.com/office/powerpoint/2010/main" val="63969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B56E33-8BF0-4420-9A4A-9F8DF0715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22" y="340934"/>
            <a:ext cx="10569856" cy="1394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29B594-E910-487E-A821-7162CAE02A2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214" y="2016700"/>
            <a:ext cx="3118485" cy="3679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692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701989-ADB5-43F9-A81A-8880042DA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0" y="0"/>
            <a:ext cx="8855902" cy="6734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AD010C-5124-4A00-8A09-BB94EAAE3B5B}"/>
              </a:ext>
            </a:extLst>
          </p:cNvPr>
          <p:cNvSpPr txBox="1"/>
          <p:nvPr/>
        </p:nvSpPr>
        <p:spPr>
          <a:xfrm>
            <a:off x="7229475" y="828674"/>
            <a:ext cx="3810000" cy="313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Starting around the months of April unemployment peaked till June 2020 and started to drop in July 2020.  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county with the highest unemployment rate during the peak was Atlantic County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significant outlier before Covid was Cape May County.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88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5B04F3-7FD9-46AF-BA11-428D1B378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245488"/>
            <a:ext cx="5342083" cy="59974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095A17-519B-45E7-9FB0-DC938D04A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017" y="211195"/>
            <a:ext cx="6711658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96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298</Words>
  <Application>Microsoft Office PowerPoint</Application>
  <PresentationFormat>Widescreen</PresentationFormat>
  <Paragraphs>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Times New Roman</vt:lpstr>
      <vt:lpstr>Office Theme</vt:lpstr>
      <vt:lpstr>How much has Covid impacted the unemployment rate in each county in the state of NJ?</vt:lpstr>
      <vt:lpstr>Data Cleaning Sources: U.S Bureau of Labor Statistics:  https://www.bls.gov/  New Jersey LAWD: https://nj.gov/labor/lpa/LMI_index.html  </vt:lpstr>
      <vt:lpstr>PowerPoint Presentation</vt:lpstr>
      <vt:lpstr>Clean Dataframe </vt:lpstr>
      <vt:lpstr>PowerPoint Presentation</vt:lpstr>
      <vt:lpstr>County’s Unemployment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Monthly Unemployment vs. Number of Vaccines Administered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much has Covid impacted the unemployment rate in each county in the state of NJ?</dc:title>
  <dc:creator>Bee Mr'O</dc:creator>
  <cp:lastModifiedBy>Bee Mr'O</cp:lastModifiedBy>
  <cp:revision>10</cp:revision>
  <dcterms:created xsi:type="dcterms:W3CDTF">2021-07-22T16:40:32Z</dcterms:created>
  <dcterms:modified xsi:type="dcterms:W3CDTF">2021-07-23T20:39:34Z</dcterms:modified>
</cp:coreProperties>
</file>