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81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obsanger.blogspot.com/2011/09/krugman-on-unemployment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ytimes/covid-19-data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A1B5D-B60A-3E47-AE80-DF908D371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43000"/>
            <a:ext cx="8825658" cy="3389217"/>
          </a:xfrm>
        </p:spPr>
        <p:txBody>
          <a:bodyPr anchor="ctr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Impact of Covid on Employment in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87C38-515A-FD43-B1BA-EF6A1C015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5240851"/>
            <a:ext cx="8825658" cy="828932"/>
          </a:xfrm>
        </p:spPr>
        <p:txBody>
          <a:bodyPr>
            <a:normAutofit/>
          </a:bodyPr>
          <a:lstStyle/>
          <a:p>
            <a:pPr algn="ctr"/>
            <a:r>
              <a:rPr lang="en-US" sz="2400">
                <a:solidFill>
                  <a:schemeClr val="tx2"/>
                </a:solidFill>
              </a:rPr>
              <a:t>Team – Data Super-warriors</a:t>
            </a:r>
          </a:p>
        </p:txBody>
      </p:sp>
    </p:spTree>
    <p:extLst>
      <p:ext uri="{BB962C8B-B14F-4D97-AF65-F5344CB8AC3E}">
        <p14:creationId xmlns:p14="http://schemas.microsoft.com/office/powerpoint/2010/main" val="306030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D3E8-930E-E942-9B29-3487E0794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532B0-BA02-E641-8047-97E567B2A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aim to analyze the impact of Covid across various industries and demographics across US. </a:t>
            </a:r>
          </a:p>
          <a:p>
            <a:r>
              <a:rPr lang="en-US" dirty="0"/>
              <a:t>Also, establish the correlation between Number of Covid Cases &amp; Unemployment.</a:t>
            </a:r>
          </a:p>
          <a:p>
            <a:r>
              <a:rPr lang="en-US" dirty="0"/>
              <a:t>Correlation between Vaccination Rate and Employment Rate </a:t>
            </a:r>
          </a:p>
          <a:p>
            <a:r>
              <a:rPr lang="en-US" dirty="0"/>
              <a:t>Comparison of unemployment across states in Tristate area.</a:t>
            </a:r>
          </a:p>
          <a:p>
            <a:r>
              <a:rPr lang="en-US" dirty="0"/>
              <a:t>Focus on New Jersey (County wise analysis and correlation with Vaccination rate)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A27BE5A-F8C5-D340-9C47-8BBFDE616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80525" y="2603500"/>
            <a:ext cx="2032000" cy="152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47C331-7F78-274F-9E03-82F6F8AE9D50}"/>
              </a:ext>
            </a:extLst>
          </p:cNvPr>
          <p:cNvSpPr txBox="1"/>
          <p:nvPr/>
        </p:nvSpPr>
        <p:spPr>
          <a:xfrm>
            <a:off x="9280525" y="4127500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jobsanger.blogspot.com/2011/09/krugman-on-unemployment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nd/3.0/"/>
              </a:rPr>
              <a:t>CC BY-NC-ND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1622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4A22-F217-6443-A9C1-2E4913600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Analysis across Industries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E043F94-7EF7-1C49-B269-EC82C32E85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0" r="2" b="2"/>
          <a:stretch/>
        </p:blipFill>
        <p:spPr>
          <a:xfrm>
            <a:off x="4321684" y="2274887"/>
            <a:ext cx="7394066" cy="3416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3A82DF-9358-FB4A-9D11-B30857105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488" y="2603500"/>
            <a:ext cx="3788521" cy="3416300"/>
          </a:xfrm>
        </p:spPr>
        <p:txBody>
          <a:bodyPr/>
          <a:lstStyle/>
          <a:p>
            <a:r>
              <a:rPr lang="en-US" dirty="0"/>
              <a:t>Food &amp; Drink Services</a:t>
            </a:r>
          </a:p>
          <a:p>
            <a:r>
              <a:rPr lang="en-US" dirty="0"/>
              <a:t>Education &amp; Health Services</a:t>
            </a:r>
          </a:p>
          <a:p>
            <a:r>
              <a:rPr lang="en-US" dirty="0"/>
              <a:t>Government services</a:t>
            </a:r>
          </a:p>
          <a:p>
            <a:r>
              <a:rPr lang="en-US" dirty="0"/>
              <a:t>Goods Producing Industry</a:t>
            </a:r>
          </a:p>
          <a:p>
            <a:r>
              <a:rPr lang="en-US" dirty="0"/>
              <a:t>Information Industry </a:t>
            </a:r>
          </a:p>
          <a:p>
            <a:r>
              <a:rPr lang="en-US" dirty="0"/>
              <a:t>Leisure &amp; Hospitality</a:t>
            </a:r>
          </a:p>
        </p:txBody>
      </p:sp>
    </p:spTree>
    <p:extLst>
      <p:ext uri="{BB962C8B-B14F-4D97-AF65-F5344CB8AC3E}">
        <p14:creationId xmlns:p14="http://schemas.microsoft.com/office/powerpoint/2010/main" val="157566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6C53-6ADB-8C4E-8774-FFEAA2FF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Analysis across Industries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34C6C55-D3BD-4895-8187-0F8679BF4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dirty="0"/>
              <a:t>Employment was hit the worst in Mar-April, 2020 when Covid started.</a:t>
            </a:r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8B0AF906-47BE-5746-ADDA-ABBD8BE6B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955" y="2400300"/>
            <a:ext cx="7016545" cy="34163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136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0EDE-D1D0-6E42-A6BE-1E803719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across Industries</a:t>
            </a:r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7D4BBFE4-0800-1641-994F-DD00A5043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7780" y="2057400"/>
            <a:ext cx="9460707" cy="435768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B8CBDF-85C8-B34E-A00A-45D8196679C7}"/>
              </a:ext>
            </a:extLst>
          </p:cNvPr>
          <p:cNvSpPr txBox="1"/>
          <p:nvPr/>
        </p:nvSpPr>
        <p:spPr>
          <a:xfrm>
            <a:off x="10115550" y="2843213"/>
            <a:ext cx="1871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Source:</a:t>
            </a:r>
          </a:p>
          <a:p>
            <a:r>
              <a:rPr lang="en-US" dirty="0"/>
              <a:t>U.S. Bureau of Labor Statistics (</a:t>
            </a:r>
            <a:r>
              <a:rPr lang="en-US" dirty="0" err="1"/>
              <a:t>bls.gov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895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B7004-938D-464C-AC8B-29D584D2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Covid Cases Vs. Unemployment in US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1B9F9CE-5603-684C-9D03-DBB644745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2582" y="2128838"/>
            <a:ext cx="8986836" cy="460057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727164-291F-474F-8493-86F659EB49B8}"/>
              </a:ext>
            </a:extLst>
          </p:cNvPr>
          <p:cNvSpPr txBox="1"/>
          <p:nvPr/>
        </p:nvSpPr>
        <p:spPr>
          <a:xfrm>
            <a:off x="10315575" y="2782669"/>
            <a:ext cx="15430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for Covid Cases: </a:t>
            </a:r>
            <a:r>
              <a:rPr lang="en-US" u="sng" dirty="0">
                <a:hlinkClick r:id="rId3"/>
              </a:rPr>
              <a:t>https://github.com/nytimes/covid-19-data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7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2F53-6237-C94F-8775-CCB332ED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Covid Cases &amp; Unemployment in US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83DF205E-50C4-2242-AE87-1B9D76E1B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7781" y="2214563"/>
            <a:ext cx="9832182" cy="45291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C70168-F1FA-AE47-A032-46BD0993ACCA}"/>
              </a:ext>
            </a:extLst>
          </p:cNvPr>
          <p:cNvSpPr txBox="1"/>
          <p:nvPr/>
        </p:nvSpPr>
        <p:spPr>
          <a:xfrm>
            <a:off x="5307187" y="5653499"/>
            <a:ext cx="157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R-value = -0.34</a:t>
            </a:r>
          </a:p>
          <a:p>
            <a:pPr algn="ctr"/>
            <a:r>
              <a:rPr lang="en-US" sz="1200" dirty="0"/>
              <a:t>P-value = 0.17</a:t>
            </a:r>
          </a:p>
        </p:txBody>
      </p:sp>
    </p:spTree>
    <p:extLst>
      <p:ext uri="{BB962C8B-B14F-4D97-AF65-F5344CB8AC3E}">
        <p14:creationId xmlns:p14="http://schemas.microsoft.com/office/powerpoint/2010/main" val="3702121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1541</TotalTime>
  <Words>176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Impact of Covid on Employment in US</vt:lpstr>
      <vt:lpstr>Project Proposal</vt:lpstr>
      <vt:lpstr>Analysis across Industries</vt:lpstr>
      <vt:lpstr>Analysis across Industries</vt:lpstr>
      <vt:lpstr>Analysis across Industries</vt:lpstr>
      <vt:lpstr>Number of Covid Cases Vs. Unemployment in US</vt:lpstr>
      <vt:lpstr>Correlation between Covid Cases &amp; Unemployment in 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Covid on Employment in US</dc:title>
  <dc:creator>Meet Kaur Sahni</dc:creator>
  <cp:lastModifiedBy>Meet Kaur Sahni</cp:lastModifiedBy>
  <cp:revision>11</cp:revision>
  <dcterms:created xsi:type="dcterms:W3CDTF">2021-07-22T18:22:58Z</dcterms:created>
  <dcterms:modified xsi:type="dcterms:W3CDTF">2021-07-23T20:04:03Z</dcterms:modified>
</cp:coreProperties>
</file>