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33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2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10387963" y="5038579"/>
            <a:ext cx="1892949" cy="1725637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720726" y="776289"/>
            <a:ext cx="10750549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720726" y="2250280"/>
            <a:ext cx="10750549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828800" y="6012657"/>
            <a:ext cx="77216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4AAD347D-5ACD-4C99-B74B-A9C85AD731AF}" type="datetimeFigureOut">
              <a:rPr lang="en-US" smtClean="0"/>
              <a:pPr/>
              <a:t>2/5/2022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828800" y="5650705"/>
            <a:ext cx="77216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1189663" y="5752308"/>
            <a:ext cx="67056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2/5/2022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381000"/>
            <a:ext cx="2540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81000"/>
            <a:ext cx="83312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2/5/2022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67494"/>
            <a:ext cx="109728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882808"/>
            <a:ext cx="109728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88608" y="6480048"/>
            <a:ext cx="2844800" cy="301752"/>
          </a:xfrm>
        </p:spPr>
        <p:txBody>
          <a:bodyPr/>
          <a:lstStyle/>
          <a:p>
            <a:fld id="{4509A250-FF31-4206-8172-F9D3106AACB1}" type="datetimeFigureOut">
              <a:rPr lang="en-US" smtClean="0"/>
              <a:pPr/>
              <a:t>2/5/2022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" y="6480970"/>
            <a:ext cx="5680075" cy="3008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9379" y="7035"/>
            <a:ext cx="12173243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10387963" y="93786"/>
            <a:ext cx="1892949" cy="1725637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4176" y="6477000"/>
            <a:ext cx="2844800" cy="304800"/>
          </a:xfrm>
        </p:spPr>
        <p:txBody>
          <a:bodyPr/>
          <a:lstStyle/>
          <a:p>
            <a:fld id="{9796027F-7875-4030-9381-8BD8C4F21935}" type="datetimeFigureOut">
              <a:rPr lang="en-US" smtClean="0"/>
              <a:pPr/>
              <a:t>2/5/2022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92501" y="6480970"/>
            <a:ext cx="5680075" cy="3008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68075" y="809625"/>
            <a:ext cx="670560" cy="300831"/>
          </a:xfrm>
        </p:spPr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8625059" y="9381"/>
            <a:ext cx="3563815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5"/>
            <a:ext cx="12182621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271465"/>
            <a:ext cx="9652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1633536"/>
            <a:ext cx="51816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722438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22438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88608" y="6480969"/>
            <a:ext cx="2844800" cy="301752"/>
          </a:xfrm>
        </p:spPr>
        <p:txBody>
          <a:bodyPr/>
          <a:lstStyle/>
          <a:p>
            <a:fld id="{9796027F-7875-4030-9381-8BD8C4F21935}" type="datetimeFigureOut">
              <a:rPr lang="en-US" smtClean="0"/>
              <a:pPr/>
              <a:t>2/5/2022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9600" y="6480969"/>
            <a:ext cx="5680075" cy="30175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119360" y="6480969"/>
            <a:ext cx="670560" cy="301752"/>
          </a:xfrm>
        </p:spPr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931" y="290732"/>
            <a:ext cx="14224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0008" y="290732"/>
            <a:ext cx="774699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820008" y="3427124"/>
            <a:ext cx="774699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696307" y="290732"/>
            <a:ext cx="9144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696307" y="3427124"/>
            <a:ext cx="9144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388608" y="6480969"/>
            <a:ext cx="2840736" cy="301752"/>
          </a:xfrm>
        </p:spPr>
        <p:txBody>
          <a:bodyPr/>
          <a:lstStyle/>
          <a:p>
            <a:fld id="{9796027F-7875-4030-9381-8BD8C4F21935}" type="datetimeFigureOut">
              <a:rPr lang="en-US" smtClean="0"/>
              <a:pPr/>
              <a:t>2/5/2022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09600" y="6480969"/>
            <a:ext cx="5681472" cy="30175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119360" y="6483096"/>
            <a:ext cx="670560" cy="301752"/>
          </a:xfrm>
        </p:spPr>
        <p:txBody>
          <a:bodyPr/>
          <a:lstStyle>
            <a:lvl1pPr algn="ctr">
              <a:defRPr/>
            </a:lvl1pPr>
          </a:lstStyle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2/5/2022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388608" y="6480969"/>
            <a:ext cx="2844800" cy="301752"/>
          </a:xfrm>
        </p:spPr>
        <p:txBody>
          <a:bodyPr/>
          <a:lstStyle/>
          <a:p>
            <a:fld id="{4509A250-FF31-4206-8172-F9D3106AACB1}" type="datetimeFigureOut">
              <a:rPr lang="en-US" smtClean="0"/>
              <a:pPr/>
              <a:t>2/5/2022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600" y="6481891"/>
            <a:ext cx="5680075" cy="3008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19360" y="6480969"/>
            <a:ext cx="670560" cy="301752"/>
          </a:xfrm>
        </p:spPr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608" y="367664"/>
            <a:ext cx="12192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514475" y="367664"/>
            <a:ext cx="32512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868333" y="320040"/>
            <a:ext cx="7034784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71968" y="6556248"/>
            <a:ext cx="2844800" cy="301752"/>
          </a:xfrm>
        </p:spPr>
        <p:txBody>
          <a:bodyPr/>
          <a:lstStyle>
            <a:lvl1pPr>
              <a:defRPr sz="900"/>
            </a:lvl1pPr>
          </a:lstStyle>
          <a:p>
            <a:fld id="{4509A250-FF31-4206-8172-F9D3106AACB1}" type="datetimeFigureOut">
              <a:rPr lang="en-US" smtClean="0"/>
              <a:pPr/>
              <a:t>2/5/2022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14475" y="6556248"/>
            <a:ext cx="6857493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214101" y="6556248"/>
            <a:ext cx="670560" cy="301752"/>
          </a:xfrm>
        </p:spPr>
        <p:txBody>
          <a:bodyPr/>
          <a:lstStyle>
            <a:lvl1pPr>
              <a:defRPr sz="900"/>
            </a:lvl1pPr>
          </a:lstStyle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608" y="150896"/>
            <a:ext cx="12192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17649" y="373966"/>
            <a:ext cx="9777984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0" y="5867400"/>
            <a:ext cx="9777984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144256" y="6556248"/>
            <a:ext cx="2804160" cy="301752"/>
          </a:xfrm>
        </p:spPr>
        <p:txBody>
          <a:bodyPr/>
          <a:lstStyle>
            <a:lvl1pPr>
              <a:defRPr sz="900"/>
            </a:lvl1pPr>
          </a:lstStyle>
          <a:p>
            <a:fld id="{4509A250-FF31-4206-8172-F9D3106AACB1}" type="datetimeFigureOut">
              <a:rPr lang="en-US" smtClean="0"/>
              <a:pPr/>
              <a:t>2/5/2022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60576" y="6557169"/>
            <a:ext cx="6597429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956256" y="6556248"/>
            <a:ext cx="487680" cy="301752"/>
          </a:xfrm>
        </p:spPr>
        <p:txBody>
          <a:bodyPr/>
          <a:lstStyle>
            <a:lvl1pPr algn="ctr">
              <a:defRPr sz="900"/>
            </a:lvl1pPr>
          </a:lstStyle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9379" y="14069"/>
            <a:ext cx="12173243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5"/>
            <a:ext cx="12182621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8625059" y="4948410"/>
            <a:ext cx="3563815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67494"/>
            <a:ext cx="109728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882808"/>
            <a:ext cx="109728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388608" y="6480969"/>
            <a:ext cx="28448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4AAD347D-5ACD-4C99-B74B-A9C85AD731AF}" type="datetimeFigureOut">
              <a:rPr lang="en-US" smtClean="0"/>
              <a:pPr/>
              <a:t>2/5/2022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481891"/>
            <a:ext cx="5680075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119360" y="6480969"/>
            <a:ext cx="67056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</p:sldLayoutIdLst>
  <p:hf sldNum="0" hdr="0" ftr="0" dt="0"/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29870"/>
          </a:xfrm>
        </p:spPr>
        <p:txBody>
          <a:bodyPr/>
          <a:lstStyle/>
          <a:p>
            <a:pPr algn="ctr"/>
            <a:r>
              <a:rPr lang="en-US" dirty="0" smtClean="0"/>
              <a:t>Strengths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Focused</a:t>
            </a:r>
          </a:p>
          <a:p>
            <a:r>
              <a:rPr lang="en-IN" dirty="0" smtClean="0"/>
              <a:t>Creativity</a:t>
            </a:r>
          </a:p>
          <a:p>
            <a:r>
              <a:rPr lang="en-IN" dirty="0" smtClean="0"/>
              <a:t>Adaptability</a:t>
            </a:r>
          </a:p>
          <a:p>
            <a:r>
              <a:rPr lang="en-IN" dirty="0" smtClean="0"/>
              <a:t>Flexibility</a:t>
            </a:r>
          </a:p>
          <a:p>
            <a:r>
              <a:rPr lang="en-IN" dirty="0" smtClean="0"/>
              <a:t>Proactive Behaviour</a:t>
            </a:r>
          </a:p>
          <a:p>
            <a:r>
              <a:rPr lang="en-IN" dirty="0" smtClean="0"/>
              <a:t>Dedication</a:t>
            </a:r>
          </a:p>
          <a:p>
            <a:r>
              <a:rPr lang="en-IN" dirty="0" smtClean="0"/>
              <a:t>Integrity</a:t>
            </a:r>
          </a:p>
          <a:p>
            <a:r>
              <a:rPr lang="en-IN" dirty="0" smtClean="0"/>
              <a:t>Continuous </a:t>
            </a:r>
            <a:r>
              <a:rPr lang="en-IN" dirty="0" smtClean="0"/>
              <a:t>Learning</a:t>
            </a:r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762841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3312" y="493059"/>
            <a:ext cx="8946541" cy="1400530"/>
          </a:xfrm>
        </p:spPr>
        <p:txBody>
          <a:bodyPr/>
          <a:lstStyle/>
          <a:p>
            <a:pPr algn="ctr"/>
            <a:r>
              <a:rPr lang="en-US" dirty="0" smtClean="0"/>
              <a:t>Skills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 smtClean="0"/>
              <a:t>Leadership is my fundamental skill</a:t>
            </a:r>
          </a:p>
          <a:p>
            <a:pPr algn="just"/>
            <a:r>
              <a:rPr lang="en-US" dirty="0" smtClean="0"/>
              <a:t>Finance &amp; Event Management</a:t>
            </a:r>
          </a:p>
          <a:p>
            <a:pPr algn="just"/>
            <a:r>
              <a:rPr lang="en-US" dirty="0" smtClean="0"/>
              <a:t>Communication</a:t>
            </a:r>
          </a:p>
          <a:p>
            <a:pPr algn="just"/>
            <a:r>
              <a:rPr lang="en-US" dirty="0" smtClean="0"/>
              <a:t>Interpersonal</a:t>
            </a:r>
          </a:p>
          <a:p>
            <a:pPr algn="just"/>
            <a:r>
              <a:rPr lang="en-US" dirty="0" smtClean="0"/>
              <a:t>Creativity</a:t>
            </a:r>
          </a:p>
          <a:p>
            <a:pPr algn="just"/>
            <a:r>
              <a:rPr lang="en-US" dirty="0" smtClean="0"/>
              <a:t>Innovation</a:t>
            </a:r>
          </a:p>
          <a:p>
            <a:pPr algn="just"/>
            <a:r>
              <a:rPr lang="en-US" dirty="0" smtClean="0"/>
              <a:t>Critical Reasoning</a:t>
            </a:r>
          </a:p>
          <a:p>
            <a:pPr algn="just"/>
            <a:r>
              <a:rPr lang="en-US" dirty="0" smtClean="0"/>
              <a:t>Enthusiasm</a:t>
            </a:r>
          </a:p>
          <a:p>
            <a:pPr algn="just"/>
            <a:r>
              <a:rPr lang="en-US" dirty="0" smtClean="0"/>
              <a:t>Resilience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49789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/>
          <a:lstStyle/>
          <a:p>
            <a:pPr algn="ctr"/>
            <a:r>
              <a:rPr lang="en-US" dirty="0" smtClean="0"/>
              <a:t>Weakness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Over thinking is my biggest mistake</a:t>
            </a:r>
          </a:p>
          <a:p>
            <a:pPr algn="just"/>
            <a:r>
              <a:rPr lang="en-US" dirty="0" smtClean="0"/>
              <a:t>Put extra attention to small things, too</a:t>
            </a:r>
          </a:p>
          <a:p>
            <a:pPr algn="just"/>
            <a:r>
              <a:rPr lang="en-US" dirty="0" smtClean="0"/>
              <a:t>Being Lazy</a:t>
            </a:r>
            <a:endParaRPr lang="en-IN" dirty="0" smtClean="0"/>
          </a:p>
          <a:p>
            <a:pPr algn="just"/>
            <a:r>
              <a:rPr lang="en-IN" dirty="0" smtClean="0"/>
              <a:t>Too detail-oriented</a:t>
            </a:r>
          </a:p>
          <a:p>
            <a:pPr algn="just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12155052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51</TotalTime>
  <Words>48</Words>
  <Application>Microsoft Office PowerPoint</Application>
  <PresentationFormat>Custom</PresentationFormat>
  <Paragraphs>24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Verve</vt:lpstr>
      <vt:lpstr>Strengths</vt:lpstr>
      <vt:lpstr>Skills</vt:lpstr>
      <vt:lpstr>Weakness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Strengths</dc:title>
  <dc:creator>Rachit Pandya</dc:creator>
  <cp:lastModifiedBy>HP WORLD</cp:lastModifiedBy>
  <cp:revision>5</cp:revision>
  <dcterms:created xsi:type="dcterms:W3CDTF">2021-04-01T07:05:58Z</dcterms:created>
  <dcterms:modified xsi:type="dcterms:W3CDTF">2022-02-05T19:50:35Z</dcterms:modified>
</cp:coreProperties>
</file>