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59cb26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59cb26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59cb26a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59cb26a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59cb26a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59cb26a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59cb26a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59cb26a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59cb26a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59cb26a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59cb26a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59cb26a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ocalhost:8082/BytebyBy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Byte-by-Byte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Natural Language Assistant for all your homeworks</a:t>
            </a:r>
            <a:endParaRPr sz="1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8030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-Deep Pandya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-Meet Mukadam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-Mandhara Jayaram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tool to divide homework into categories and track the progress.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Also designed to adapt to the coursework provided smartly.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Uses Natural Language Processing to analyze the course material.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937" y="2089050"/>
            <a:ext cx="4689725" cy="27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Text preprocessing - Eliminating stop words, punctuations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Bag of Words with NGram and Term Document Frequencies.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Calculate frequency and probability for each non stop word encountered.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Create a dictionary to store the model.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 API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Flask service to deploy an API that accepts text documents and trains or classifies the questions respectively.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Used Google Cloud Platform to host the service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UI made using JavaScript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Can upload the assignment as well as the notes.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Visual analysis of the data.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2780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https://localhost:8082/BytebyByte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