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61" r:id="rId4"/>
    <p:sldId id="270" r:id="rId5"/>
    <p:sldId id="257" r:id="rId6"/>
    <p:sldId id="258" r:id="rId7"/>
    <p:sldId id="265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3" r:id="rId20"/>
    <p:sldId id="282" r:id="rId21"/>
    <p:sldId id="28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4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98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6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7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1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4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7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1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37E0-F6C2-4ABC-9747-406E79CFF8DD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0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898" y="2941607"/>
            <a:ext cx="4839052" cy="923632"/>
          </a:xfrm>
        </p:spPr>
        <p:txBody>
          <a:bodyPr/>
          <a:lstStyle/>
          <a:p>
            <a:r>
              <a:rPr lang="en-IN" dirty="0" err="1" smtClean="0"/>
              <a:t>Chatbot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160" y="4617559"/>
            <a:ext cx="4246880" cy="11176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Design Engineering (3CP08)</a:t>
            </a:r>
          </a:p>
          <a:p>
            <a:r>
              <a:rPr lang="en-IN" dirty="0"/>
              <a:t>21CP044 – Zil J. Rajwadi</a:t>
            </a:r>
          </a:p>
          <a:p>
            <a:r>
              <a:rPr lang="en-IN" dirty="0"/>
              <a:t>22CP308 – Meet N. Mistry</a:t>
            </a:r>
          </a:p>
        </p:txBody>
      </p:sp>
    </p:spTree>
    <p:extLst>
      <p:ext uri="{BB962C8B-B14F-4D97-AF65-F5344CB8AC3E}">
        <p14:creationId xmlns:p14="http://schemas.microsoft.com/office/powerpoint/2010/main" val="26927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About-Us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071" y="2336800"/>
            <a:ext cx="8864408" cy="39691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76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74" y="2336800"/>
            <a:ext cx="8705509" cy="3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0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487" y="2336800"/>
            <a:ext cx="5740324" cy="41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Signup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7803" t="3213" r="10550" b="5616"/>
          <a:stretch/>
        </p:blipFill>
        <p:spPr bwMode="auto">
          <a:xfrm>
            <a:off x="3539416" y="2302294"/>
            <a:ext cx="4440018" cy="4236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488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Speech Recognition and </a:t>
            </a:r>
            <a:r>
              <a:rPr lang="en-IN" b="1" dirty="0" err="1"/>
              <a:t>Chatbot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8882" b="3605"/>
          <a:stretch/>
        </p:blipFill>
        <p:spPr bwMode="auto">
          <a:xfrm>
            <a:off x="1450099" y="2475015"/>
            <a:ext cx="9470942" cy="39050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680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Showing the </a:t>
            </a:r>
            <a:r>
              <a:rPr lang="en-IN" b="1" dirty="0" err="1"/>
              <a:t>Chatbot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328" y="2336800"/>
            <a:ext cx="9007921" cy="42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Botpress</a:t>
            </a:r>
            <a:r>
              <a:rPr lang="en-IN" b="1" dirty="0"/>
              <a:t> Studio and Rule-based </a:t>
            </a:r>
            <a:r>
              <a:rPr lang="en-IN" b="1" dirty="0" err="1"/>
              <a:t>Chatbot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9" y="2213652"/>
            <a:ext cx="8494543" cy="41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Knowledge Base in </a:t>
            </a:r>
            <a:r>
              <a:rPr lang="en-IN" b="1" dirty="0" err="1" smtClean="0"/>
              <a:t>Botpress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35" y="2216319"/>
            <a:ext cx="8126477" cy="43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40" y="2872596"/>
            <a:ext cx="7677143" cy="975392"/>
          </a:xfrm>
        </p:spPr>
        <p:txBody>
          <a:bodyPr/>
          <a:lstStyle/>
          <a:p>
            <a:r>
              <a:rPr lang="en-IN" dirty="0" smtClean="0"/>
              <a:t>Future Enhancements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53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3"/>
            <a:ext cx="10697921" cy="3599316"/>
          </a:xfrm>
        </p:spPr>
        <p:txBody>
          <a:bodyPr>
            <a:normAutofit/>
          </a:bodyPr>
          <a:lstStyle/>
          <a:p>
            <a:r>
              <a:rPr lang="en-US" dirty="0"/>
              <a:t>Enhanced 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Integration </a:t>
            </a:r>
            <a:r>
              <a:rPr lang="en-US" dirty="0"/>
              <a:t>of Advanced </a:t>
            </a:r>
            <a:r>
              <a:rPr lang="en-US" dirty="0" smtClean="0"/>
              <a:t>Features</a:t>
            </a:r>
          </a:p>
          <a:p>
            <a:r>
              <a:rPr lang="en-US" dirty="0"/>
              <a:t>Expansion of Data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Integration </a:t>
            </a:r>
            <a:r>
              <a:rPr lang="en-US" dirty="0"/>
              <a:t>of Speech </a:t>
            </a:r>
            <a:r>
              <a:rPr lang="en-US" dirty="0" smtClean="0"/>
              <a:t>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FCE2-6625-3B52-DDBB-4DCC6586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BDED-D04D-529B-D4FD-DE97D31D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24312"/>
          </a:xfrm>
        </p:spPr>
        <p:txBody>
          <a:bodyPr>
            <a:normAutofit/>
          </a:bodyPr>
          <a:lstStyle/>
          <a:p>
            <a:r>
              <a:rPr lang="en-US" dirty="0"/>
              <a:t>Development of a </a:t>
            </a:r>
            <a:r>
              <a:rPr lang="en-US" dirty="0" err="1"/>
              <a:t>Chatbot</a:t>
            </a:r>
            <a:r>
              <a:rPr lang="en-US" dirty="0"/>
              <a:t> integrated with website management functionalities and speech-to-text recognition.</a:t>
            </a:r>
          </a:p>
          <a:p>
            <a:r>
              <a:rPr lang="en-US" dirty="0"/>
              <a:t>Leveraging the </a:t>
            </a:r>
            <a:r>
              <a:rPr lang="en-US" dirty="0" err="1"/>
              <a:t>Botpress</a:t>
            </a:r>
            <a:r>
              <a:rPr lang="en-US" dirty="0"/>
              <a:t> platform to serve both administrators and users.</a:t>
            </a:r>
          </a:p>
          <a:p>
            <a:r>
              <a:rPr lang="en-US" dirty="0"/>
              <a:t>Administrators can manage website data within the </a:t>
            </a:r>
            <a:r>
              <a:rPr lang="en-US" dirty="0" err="1"/>
              <a:t>Botpress</a:t>
            </a:r>
            <a:r>
              <a:rPr lang="en-US" dirty="0"/>
              <a:t> environment.</a:t>
            </a:r>
          </a:p>
          <a:p>
            <a:r>
              <a:rPr lang="en-US" dirty="0"/>
              <a:t>Users can access website information through natural language interactions.</a:t>
            </a:r>
          </a:p>
          <a:p>
            <a:r>
              <a:rPr lang="en-US" dirty="0"/>
              <a:t>Aiming to enhance website management efficiency and user engagement.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3247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959" y="2872596"/>
            <a:ext cx="6038124" cy="975392"/>
          </a:xfrm>
        </p:spPr>
        <p:txBody>
          <a:bodyPr/>
          <a:lstStyle/>
          <a:p>
            <a:r>
              <a:rPr lang="en-IN" dirty="0"/>
              <a:t>REFERENCES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30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3"/>
            <a:ext cx="10697921" cy="3599316"/>
          </a:xfrm>
        </p:spPr>
        <p:txBody>
          <a:bodyPr>
            <a:normAutofit/>
          </a:bodyPr>
          <a:lstStyle/>
          <a:p>
            <a:r>
              <a:rPr lang="en-IN" b="1" dirty="0"/>
              <a:t>Websites:</a:t>
            </a:r>
            <a:endParaRPr lang="en-US" dirty="0"/>
          </a:p>
          <a:p>
            <a:pPr lvl="1"/>
            <a:r>
              <a:rPr lang="en-IN" u="sng" dirty="0" smtClean="0"/>
              <a:t>https</a:t>
            </a:r>
            <a:r>
              <a:rPr lang="en-IN" u="sng" dirty="0"/>
              <a:t>://www.geeksforgeeks.org/connect-flask-to-a-database-with-flask-sqlalchemy/</a:t>
            </a:r>
            <a:endParaRPr lang="en-US" dirty="0"/>
          </a:p>
          <a:p>
            <a:pPr lvl="1"/>
            <a:r>
              <a:rPr lang="en-IN" u="sng" dirty="0"/>
              <a:t>https://</a:t>
            </a:r>
            <a:r>
              <a:rPr lang="en-IN" u="sng" dirty="0" smtClean="0"/>
              <a:t>botpress.com/docs/</a:t>
            </a:r>
          </a:p>
          <a:p>
            <a:pPr lvl="1"/>
            <a:r>
              <a:rPr lang="en-IN" u="sng" dirty="0" smtClean="0"/>
              <a:t>https</a:t>
            </a:r>
            <a:r>
              <a:rPr lang="en-IN" u="sng" dirty="0"/>
              <a:t>://</a:t>
            </a:r>
            <a:r>
              <a:rPr lang="en-IN" u="sng" dirty="0" smtClean="0"/>
              <a:t>www.youtube.com/playlist?list=PLlJHGGklthGlUVZlNhG5I0ZK8u1h6UfZ9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344E3-EEF4-2565-E0FD-4FAC811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78" y="3050114"/>
            <a:ext cx="9613861" cy="1080938"/>
          </a:xfrm>
        </p:spPr>
        <p:txBody>
          <a:bodyPr>
            <a:norm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960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E4A-6A8D-CB1E-73EB-03233D9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8989-EDF6-780A-F1AA-FDE0871F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Frontend:</a:t>
            </a:r>
            <a:endParaRPr lang="en-US" dirty="0"/>
          </a:p>
          <a:p>
            <a:pPr lvl="1" algn="just"/>
            <a:r>
              <a:rPr lang="en-US" b="1" dirty="0"/>
              <a:t>HTML</a:t>
            </a:r>
            <a:r>
              <a:rPr lang="en-US" dirty="0"/>
              <a:t> for structuring web pages.</a:t>
            </a:r>
          </a:p>
          <a:p>
            <a:pPr lvl="1" algn="just"/>
            <a:r>
              <a:rPr lang="en-US" b="1" dirty="0"/>
              <a:t>CSS</a:t>
            </a:r>
            <a:r>
              <a:rPr lang="en-US" dirty="0"/>
              <a:t> for styling and layout.</a:t>
            </a:r>
          </a:p>
          <a:p>
            <a:pPr lvl="1" algn="just"/>
            <a:r>
              <a:rPr lang="en-US" b="1" dirty="0"/>
              <a:t>JavaScript</a:t>
            </a:r>
            <a:r>
              <a:rPr lang="en-US" dirty="0"/>
              <a:t> for dynamic interactions and user interface enhancements.</a:t>
            </a:r>
          </a:p>
          <a:p>
            <a:pPr algn="just"/>
            <a:r>
              <a:rPr lang="en-US" b="1" dirty="0"/>
              <a:t>Backend:</a:t>
            </a:r>
            <a:endParaRPr lang="en-US" dirty="0"/>
          </a:p>
          <a:p>
            <a:pPr lvl="1" algn="just"/>
            <a:r>
              <a:rPr lang="en-US" b="1" dirty="0"/>
              <a:t>Python</a:t>
            </a:r>
            <a:r>
              <a:rPr lang="en-US" dirty="0"/>
              <a:t> for server-side logic and integrations.</a:t>
            </a:r>
          </a:p>
          <a:p>
            <a:pPr lvl="1" algn="just"/>
            <a:r>
              <a:rPr lang="en-US" b="1" dirty="0" err="1"/>
              <a:t>Botpress</a:t>
            </a:r>
            <a:r>
              <a:rPr lang="en-US" b="1" dirty="0"/>
              <a:t> API</a:t>
            </a:r>
            <a:r>
              <a:rPr lang="en-US" dirty="0"/>
              <a:t> for </a:t>
            </a:r>
            <a:r>
              <a:rPr lang="en-US" dirty="0" err="1"/>
              <a:t>chatbot</a:t>
            </a:r>
            <a:r>
              <a:rPr lang="en-US" dirty="0"/>
              <a:t> functionalities and managing conversational flows.</a:t>
            </a:r>
          </a:p>
        </p:txBody>
      </p:sp>
    </p:spTree>
    <p:extLst>
      <p:ext uri="{BB962C8B-B14F-4D97-AF65-F5344CB8AC3E}">
        <p14:creationId xmlns:p14="http://schemas.microsoft.com/office/powerpoint/2010/main" val="220159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454" y="2828601"/>
            <a:ext cx="8144134" cy="1373070"/>
          </a:xfrm>
        </p:spPr>
        <p:txBody>
          <a:bodyPr/>
          <a:lstStyle/>
          <a:p>
            <a:r>
              <a:rPr lang="en-IN" b="1" dirty="0"/>
              <a:t>DESIGN CONSIDERATION FOR DETAIL DESIGN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2CAD-6956-73E2-61E4-BADC813B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6" y="3480354"/>
            <a:ext cx="10105820" cy="1298680"/>
          </a:xfrm>
        </p:spPr>
      </p:pic>
    </p:spTree>
    <p:extLst>
      <p:ext uri="{BB962C8B-B14F-4D97-AF65-F5344CB8AC3E}">
        <p14:creationId xmlns:p14="http://schemas.microsoft.com/office/powerpoint/2010/main" val="12889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7EF8-197E-938B-0BB6-6623AE0D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Diagram(Level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70" y="2332143"/>
            <a:ext cx="8149897" cy="4042778"/>
          </a:xfrm>
        </p:spPr>
      </p:pic>
    </p:spTree>
    <p:extLst>
      <p:ext uri="{BB962C8B-B14F-4D97-AF65-F5344CB8AC3E}">
        <p14:creationId xmlns:p14="http://schemas.microsoft.com/office/powerpoint/2010/main" val="24557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6" r="13754"/>
          <a:stretch/>
        </p:blipFill>
        <p:spPr>
          <a:xfrm>
            <a:off x="2967487" y="2156496"/>
            <a:ext cx="4899804" cy="4487793"/>
          </a:xfrm>
        </p:spPr>
      </p:pic>
    </p:spTree>
    <p:extLst>
      <p:ext uri="{BB962C8B-B14F-4D97-AF65-F5344CB8AC3E}">
        <p14:creationId xmlns:p14="http://schemas.microsoft.com/office/powerpoint/2010/main" val="4445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959" y="2872596"/>
            <a:ext cx="6038124" cy="975392"/>
          </a:xfrm>
        </p:spPr>
        <p:txBody>
          <a:bodyPr/>
          <a:lstStyle/>
          <a:p>
            <a:r>
              <a:rPr lang="en-US"/>
              <a:t>IMPLEMENTATION</a:t>
            </a:r>
            <a:r>
              <a:rPr lang="en-IN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25" y="2303253"/>
            <a:ext cx="9652958" cy="40546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6780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</TotalTime>
  <Words>195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Söhne</vt:lpstr>
      <vt:lpstr>Trebuchet MS</vt:lpstr>
      <vt:lpstr>Berlin</vt:lpstr>
      <vt:lpstr>Chatbot </vt:lpstr>
      <vt:lpstr>Project Overview</vt:lpstr>
      <vt:lpstr>Technologies Used</vt:lpstr>
      <vt:lpstr>DESIGN CONSIDERATION FOR DETAIL DESIGN </vt:lpstr>
      <vt:lpstr>Context Diagram</vt:lpstr>
      <vt:lpstr>Data Flow Diagram(Level 1)</vt:lpstr>
      <vt:lpstr>Use-case Diagram</vt:lpstr>
      <vt:lpstr>IMPLEMENTATION </vt:lpstr>
      <vt:lpstr>Home Page</vt:lpstr>
      <vt:lpstr>About-Us Page</vt:lpstr>
      <vt:lpstr>Services Page</vt:lpstr>
      <vt:lpstr>Login Page</vt:lpstr>
      <vt:lpstr>Signup Page</vt:lpstr>
      <vt:lpstr>Speech Recognition and Chatbot</vt:lpstr>
      <vt:lpstr>Showing the Chatbot</vt:lpstr>
      <vt:lpstr>Botpress Studio and Rule-based Chatbot</vt:lpstr>
      <vt:lpstr>Knowledge Base in Botpress</vt:lpstr>
      <vt:lpstr>Future Enhancements </vt:lpstr>
      <vt:lpstr>Future Enhancements </vt:lpstr>
      <vt:lpstr>REFERENCES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Chatbot</dc:title>
  <dc:creator>Zeel Rajwadi</dc:creator>
  <cp:lastModifiedBy>Meet Mistry</cp:lastModifiedBy>
  <cp:revision>10</cp:revision>
  <dcterms:created xsi:type="dcterms:W3CDTF">2024-02-25T13:34:59Z</dcterms:created>
  <dcterms:modified xsi:type="dcterms:W3CDTF">2024-05-24T03:32:56Z</dcterms:modified>
</cp:coreProperties>
</file>