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90" r:id="rId12"/>
    <p:sldId id="30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3" r:id="rId21"/>
    <p:sldId id="275" r:id="rId22"/>
    <p:sldId id="276" r:id="rId23"/>
    <p:sldId id="277" r:id="rId24"/>
    <p:sldId id="298" r:id="rId25"/>
    <p:sldId id="279" r:id="rId26"/>
    <p:sldId id="280" r:id="rId27"/>
    <p:sldId id="299" r:id="rId28"/>
    <p:sldId id="305" r:id="rId29"/>
    <p:sldId id="301" r:id="rId30"/>
    <p:sldId id="300" r:id="rId31"/>
    <p:sldId id="302" r:id="rId32"/>
    <p:sldId id="306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82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microscopyu.com/print/articles/fluorescence/lasersafety-prin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876800" y="1981200"/>
            <a:ext cx="41148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12C 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Camera Block Diagram</a:t>
            </a:r>
            <a:endParaRPr lang="en-US" dirty="0"/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3" y="762001"/>
            <a:ext cx="6880623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Wireless Block Diagram</a:t>
            </a:r>
            <a:endParaRPr lang="en-US" dirty="0"/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" y="2369712"/>
            <a:ext cx="8986667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RF Exposure (Time and Distance)</a:t>
            </a:r>
          </a:p>
          <a:p>
            <a:pPr lvl="1"/>
            <a:r>
              <a:rPr lang="en-US" dirty="0" smtClean="0"/>
              <a:t>1mW Wireless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76" y="4572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Lighting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Sample Images with Ambient Lighting</a:t>
            </a:r>
            <a:endParaRPr lang="en-US" sz="2800" dirty="0"/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-1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Infrared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Main Software Flow</a:t>
            </a:r>
            <a:endParaRPr lang="en-US" dirty="0"/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572000" cy="58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77109"/>
            <a:ext cx="3810000" cy="60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1709"/>
            <a:ext cx="6477000" cy="57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3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20°C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IRLED on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Expenses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685800"/>
          <a:ext cx="5943600" cy="60553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6974"/>
                <a:gridCol w="3111539"/>
                <a:gridCol w="838439"/>
                <a:gridCol w="726648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Component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Quantity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Cost ($)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22.95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24.95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Microcontroller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(AT89C51)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Mechanical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Camera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Manufacturing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PCB Fabrications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Presentation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Poster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Misc.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Total Cost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537.16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Division of Labor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29074"/>
              </p:ext>
            </p:extLst>
          </p:nvPr>
        </p:nvGraphicFramePr>
        <p:xfrm>
          <a:off x="228600" y="685800"/>
          <a:ext cx="8763000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Computer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Pupil Detection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P,S,T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vs</a:t>
            </a:r>
            <a:r>
              <a:rPr lang="en-US" dirty="0" smtClean="0"/>
              <a:t> DSP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out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BGA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405</TotalTime>
  <Words>1149</Words>
  <Application>Microsoft Office PowerPoint</Application>
  <PresentationFormat>On-screen Show (4:3)</PresentationFormat>
  <Paragraphs>317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Team eyeCU</vt:lpstr>
      <vt:lpstr>Mission Statement</vt:lpstr>
      <vt:lpstr>Project Description</vt:lpstr>
      <vt:lpstr>PowerPoint Presentation</vt:lpstr>
      <vt:lpstr>System Block Diagram</vt:lpstr>
      <vt:lpstr>ARM</vt:lpstr>
      <vt:lpstr>ARM vs DSP Chip</vt:lpstr>
      <vt:lpstr>Beagle Board</vt:lpstr>
      <vt:lpstr>Risks</vt:lpstr>
      <vt:lpstr>Camera</vt:lpstr>
      <vt:lpstr>Camera</vt:lpstr>
      <vt:lpstr>Camera Block Diagram</vt:lpstr>
      <vt:lpstr>Wireless</vt:lpstr>
      <vt:lpstr>Wireless Block Diagram</vt:lpstr>
      <vt:lpstr>Risk</vt:lpstr>
      <vt:lpstr>Power</vt:lpstr>
      <vt:lpstr>Power</vt:lpstr>
      <vt:lpstr>Power</vt:lpstr>
      <vt:lpstr>Power</vt:lpstr>
      <vt:lpstr>Risk</vt:lpstr>
      <vt:lpstr>Lighting Configuration</vt:lpstr>
      <vt:lpstr>Sample Images with Ambient Lighting</vt:lpstr>
      <vt:lpstr>PowerPoint Presentation</vt:lpstr>
      <vt:lpstr>Risks</vt:lpstr>
      <vt:lpstr>Main Software Flow</vt:lpstr>
      <vt:lpstr>Interrupt Handler</vt:lpstr>
      <vt:lpstr>Initialization</vt:lpstr>
      <vt:lpstr>Effects of IRLED on eyes</vt:lpstr>
      <vt:lpstr>Effects of IRLED on eyes</vt:lpstr>
      <vt:lpstr>Effects of IRLED on eyes</vt:lpstr>
      <vt:lpstr>Effects of IRLED on eyes</vt:lpstr>
      <vt:lpstr>Project Expenses</vt:lpstr>
      <vt:lpstr>Division of Labor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doctorwho</cp:lastModifiedBy>
  <cp:revision>81</cp:revision>
  <dcterms:created xsi:type="dcterms:W3CDTF">2012-01-26T18:43:04Z</dcterms:created>
  <dcterms:modified xsi:type="dcterms:W3CDTF">2012-01-28T22:08:56Z</dcterms:modified>
</cp:coreProperties>
</file>