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2369-BEB6-B4F3-9A5C-518DF8047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DE8A1-F305-D3A0-7A36-58C6BED73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0A89-CB5F-5FE5-AA88-11130378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3BBA-84B8-634B-9C44-C7B6A335ACE1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4217C-A5D0-25B5-A580-C938CF00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34CA0-D434-5488-8E33-03E7C698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A99F-212F-DD41-A2D6-DDEC397E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2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AC0A-DEB4-15DF-3A0B-9BB1412E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987C0-1E3B-C682-7535-85FFD2815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D4BF3-5B9E-48DF-03E2-D6B03F30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3BBA-84B8-634B-9C44-C7B6A335ACE1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A3921-E1B3-700B-1706-A2328526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C6297-37FA-8283-7A98-3DBC26F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A99F-212F-DD41-A2D6-DDEC397E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7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D8C49-6954-F2FA-7BC7-571310D0E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EB9B2-6B20-4ADF-691E-6945DE321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687B-D98B-45BB-D6EF-15908AE1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3BBA-84B8-634B-9C44-C7B6A335ACE1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6D787-29D8-CD28-4518-0E384987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47C4-C038-3638-5E2D-7964664B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A99F-212F-DD41-A2D6-DDEC397E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6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5DF1-1BB8-17C7-FCC2-D38EFB6F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EC6D-B884-511D-5E52-1FC29451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EF4C4-0C6B-C01B-C057-1C639C54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3BBA-84B8-634B-9C44-C7B6A335ACE1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8892-9EF9-7FF3-108C-779F56CB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6E7C1-B4E8-9B75-C468-64C25F29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A99F-212F-DD41-A2D6-DDEC397E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D1FA-DED0-43FA-BDF1-56C666E1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4B57-03F0-18D6-7458-2001A56AB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7B12-6336-1518-C9D6-9EAF19CE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3BBA-84B8-634B-9C44-C7B6A335ACE1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8ECB-9B86-7B43-1AEF-30E77BA8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09C0-0F29-66A7-70A2-20EAB7BE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A99F-212F-DD41-A2D6-DDEC397E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1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0F42-087C-999B-09B1-7D46B02B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12D2-DDAB-BF74-6C4C-BA4B8941B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C62EC-40FD-4292-14E1-6012D919D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C4963-3165-E1DA-6A5E-5B539E91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3BBA-84B8-634B-9C44-C7B6A335ACE1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95D9-8738-0EAB-955D-FBE2656C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6840D-6AC7-7260-FEB2-035CE50C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A99F-212F-DD41-A2D6-DDEC397E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F5B4-7BA1-08BE-039F-1656217A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44724-5E82-40E1-8B6E-7E908E62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5BC9E-04FE-E975-626C-200DCB0D7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772FD-7679-09C9-05DF-056EDD8AE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EF451-DE94-8AEF-ABEE-853A8ECFE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3947A-7794-332E-08A1-3B4E131D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3BBA-84B8-634B-9C44-C7B6A335ACE1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96DFB-1E50-B184-B103-12DA1B02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B7F39-8BBF-20C0-A6D3-5E59C70C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A99F-212F-DD41-A2D6-DDEC397E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9314-B474-41A3-4A44-0A2C3D7F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38939-D7E8-A940-F85B-EE3E7519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3BBA-84B8-634B-9C44-C7B6A335ACE1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1C8E6-30EF-EE68-6912-AACA3FA8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58BE9-DDF9-06E4-C445-9EC34FA1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A99F-212F-DD41-A2D6-DDEC397E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77769-3A46-2074-A15C-A2EC5A5B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3BBA-84B8-634B-9C44-C7B6A335ACE1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9D9A9-1384-B9E8-C1F8-F698599E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E7A47-62DE-8209-9BE8-93D422D9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A99F-212F-DD41-A2D6-DDEC397E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A05F-EC91-0D9D-B77C-CB440CFC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1498-4646-7269-D170-F4ED660E2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26748-B0A7-F172-32DB-5577FD5D4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54F2A-D6B7-1FD7-7FFE-92CD946F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3BBA-84B8-634B-9C44-C7B6A335ACE1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3993B-3512-6907-C337-5152C8B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8B70B-A3C4-FBD6-0C06-C5B7D93F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A99F-212F-DD41-A2D6-DDEC397E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3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2605-535C-DFC8-6C0C-39787EC9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6E918-E65A-01F2-0E34-F698D2A11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71F94-91C8-77CF-A05C-0FB45234A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DB75D-486C-8498-545E-53B1AB2C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3BBA-84B8-634B-9C44-C7B6A335ACE1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CB988-21D7-542D-E289-0CFEA232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F7421-06A9-3477-DBEB-1AF58D08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A99F-212F-DD41-A2D6-DDEC397E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8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658E0-EBE9-496C-8480-45FBC8CB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A4CD-5278-9553-0DF3-B8D4FB69A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40464-CB32-2E59-A7A4-7FCE2A38F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13BBA-84B8-634B-9C44-C7B6A335ACE1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A267-5F27-AA0A-F045-56B7F41E4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9BC9-CD29-3A7B-680A-BCE979EC4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7A99F-212F-DD41-A2D6-DDEC397E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4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80BE-3144-901E-7F02-9B2D43542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Netflix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E7B47-09C6-DFC8-DA8C-B1367A1F6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4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FDD3-F916-E131-85CA-D9E70A73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BD8C8-D565-F5FD-11C8-3127E827F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83956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4A2E-9562-4A3C-5751-2C255875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A96CD-9EB0-3EB3-5ED7-324BCB7BB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63161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EE97-CD97-839C-6CD4-B9A4AAC7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A0F69-3F23-25DF-2D2F-AC5CCFADF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67857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7FF4-F122-27D0-6C6E-09EBFE83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6A05B-7285-269E-0C22-6EA6CBA8F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96318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60D3-BA21-F699-AFF4-5C4840F2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BBD172-50FD-3BCE-4DFA-FC2A388DB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130798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372C-0999-4E83-3473-163E9AB0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299CD-DFCB-D8D6-1980-370591A8C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507464"/>
            <a:ext cx="4489203" cy="28057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15256-3B18-8ECB-6DBA-C3BB24A2F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26" y="507464"/>
            <a:ext cx="4532419" cy="2832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6213E-E507-F9C5-DF85-96777067D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966358"/>
            <a:ext cx="4489203" cy="28057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45A37D-0C1B-5CB5-29AB-118CA7C8C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826" y="3888053"/>
            <a:ext cx="4532421" cy="28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D9BE-45A7-19E6-A4AA-7A6D2434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81491A-E522-91E5-3094-BB10F5ED3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4902200" cy="3063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9711AE-F081-1F08-3839-B51E6CA89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179" y="3113648"/>
            <a:ext cx="5141826" cy="32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8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72BA-CC70-D99E-6362-80A8E85E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78F2C5-B3DC-2352-41FC-E0F678D08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602" y="249376"/>
            <a:ext cx="10174795" cy="6359248"/>
          </a:xfrm>
        </p:spPr>
      </p:pic>
    </p:spTree>
    <p:extLst>
      <p:ext uri="{BB962C8B-B14F-4D97-AF65-F5344CB8AC3E}">
        <p14:creationId xmlns:p14="http://schemas.microsoft.com/office/powerpoint/2010/main" val="384148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Macintosh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Netflix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Spartan</dc:creator>
  <cp:lastModifiedBy>Spartan</cp:lastModifiedBy>
  <cp:revision>2</cp:revision>
  <dcterms:created xsi:type="dcterms:W3CDTF">2024-11-20T00:58:32Z</dcterms:created>
  <dcterms:modified xsi:type="dcterms:W3CDTF">2024-11-20T01:10:11Z</dcterms:modified>
</cp:coreProperties>
</file>