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7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3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5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1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2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7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5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D93E-8DBD-46DB-BC3F-21099A98DD12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B84B-D084-40B9-943D-A06BB011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38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853" b="13453"/>
          <a:stretch/>
        </p:blipFill>
        <p:spPr>
          <a:xfrm>
            <a:off x="1742359" y="0"/>
            <a:ext cx="944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428" y="0"/>
            <a:ext cx="88750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8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019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8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438" y="0"/>
            <a:ext cx="8735930" cy="67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6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92" y="58502"/>
            <a:ext cx="8799350" cy="67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8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005" y="0"/>
            <a:ext cx="8935828" cy="69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13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130" y="-4775"/>
            <a:ext cx="8881237" cy="68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597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9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949" y="0"/>
            <a:ext cx="8922180" cy="68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0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45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006" y="0"/>
            <a:ext cx="8981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8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0"/>
            <a:ext cx="8742595" cy="67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9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073" y="0"/>
            <a:ext cx="8635577" cy="66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8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369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1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560" y="0"/>
            <a:ext cx="8720919" cy="67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5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356" y="0"/>
            <a:ext cx="8949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1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539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3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119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6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92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3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92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8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50" y="0"/>
            <a:ext cx="9075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976" y="0"/>
            <a:ext cx="8698440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78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540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44" b="10448"/>
          <a:stretch/>
        </p:blipFill>
        <p:spPr>
          <a:xfrm>
            <a:off x="1889894" y="-136478"/>
            <a:ext cx="9212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78" b="15152"/>
          <a:stretch/>
        </p:blipFill>
        <p:spPr>
          <a:xfrm>
            <a:off x="1523824" y="129654"/>
            <a:ext cx="9433163" cy="67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27" b="17612"/>
          <a:stretch/>
        </p:blipFill>
        <p:spPr>
          <a:xfrm>
            <a:off x="1326399" y="0"/>
            <a:ext cx="9817643" cy="67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BE3D6C299549A91312C8C16D2CCE" ma:contentTypeVersion="10" ma:contentTypeDescription="Create a new document." ma:contentTypeScope="" ma:versionID="17d75391881be94075b7fa5034d4780d">
  <xsd:schema xmlns:xsd="http://www.w3.org/2001/XMLSchema" xmlns:xs="http://www.w3.org/2001/XMLSchema" xmlns:p="http://schemas.microsoft.com/office/2006/metadata/properties" xmlns:ns2="fc6ac81b-1e6d-4ccc-9e04-070b9f11c70a" xmlns:ns3="c317b94e-6ee5-42ff-a03f-c5e79dbd8f61" targetNamespace="http://schemas.microsoft.com/office/2006/metadata/properties" ma:root="true" ma:fieldsID="bace5b838a24550316fccca7c6551398" ns2:_="" ns3:_="">
    <xsd:import namespace="fc6ac81b-1e6d-4ccc-9e04-070b9f11c70a"/>
    <xsd:import namespace="c317b94e-6ee5-42ff-a03f-c5e79dbd8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81b-1e6d-4ccc-9e04-070b9f11c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b94e-6ee5-42ff-a03f-c5e79dbd8f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9d4aa6d-4641-4f84-bfc0-e177f8e61a41}" ma:internalName="TaxCatchAll" ma:showField="CatchAllData" ma:web="c317b94e-6ee5-42ff-a03f-c5e79dbd8f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317b94e-6ee5-42ff-a03f-c5e79dbd8f61" xsi:nil="true"/>
    <lcf76f155ced4ddcb4097134ff3c332f xmlns="fc6ac81b-1e6d-4ccc-9e04-070b9f11c7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F2BA0B-FBEF-47ED-B5D4-4DEB1D6D2470}"/>
</file>

<file path=customXml/itemProps2.xml><?xml version="1.0" encoding="utf-8"?>
<ds:datastoreItem xmlns:ds="http://schemas.openxmlformats.org/officeDocument/2006/customXml" ds:itemID="{E8C406BC-B5D7-4546-B624-EA92E7F7FB68}"/>
</file>

<file path=customXml/itemProps3.xml><?xml version="1.0" encoding="utf-8"?>
<ds:datastoreItem xmlns:ds="http://schemas.openxmlformats.org/officeDocument/2006/customXml" ds:itemID="{1F673166-34C0-45C9-8E89-DF8D8080671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Kore</dc:creator>
  <cp:lastModifiedBy>Aniket Kore</cp:lastModifiedBy>
  <cp:revision>1</cp:revision>
  <dcterms:created xsi:type="dcterms:W3CDTF">2022-10-21T02:59:49Z</dcterms:created>
  <dcterms:modified xsi:type="dcterms:W3CDTF">2022-10-21T03:00:33Z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0x0101002E12BE3D6C299549A91312C8C16D2CCE</vt:lpwstr>
  </property>
</Properties>
</file>