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85" r:id="rId6"/>
    <p:sldId id="281" r:id="rId7"/>
    <p:sldId id="287" r:id="rId8"/>
    <p:sldId id="277" r:id="rId9"/>
    <p:sldId id="276" r:id="rId10"/>
    <p:sldId id="283" r:id="rId11"/>
    <p:sldId id="286" r:id="rId12"/>
    <p:sldId id="278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12/17/2022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1" y="1408176"/>
            <a:ext cx="659220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INTERNSHIP/</a:t>
            </a:r>
            <a:br>
              <a:rPr lang="en-US" dirty="0"/>
            </a:br>
            <a:r>
              <a:rPr lang="en-US" dirty="0"/>
              <a:t>Training presentation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 PARMAR </a:t>
            </a:r>
          </a:p>
          <a:p>
            <a:r>
              <a:rPr lang="en-US" dirty="0"/>
              <a:t>EC045   19ECUBG071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PARMAR</a:t>
            </a:r>
          </a:p>
          <a:p>
            <a:pPr lvl="1"/>
            <a:r>
              <a:rPr lang="en-US" dirty="0"/>
              <a:t>EC045</a:t>
            </a:r>
          </a:p>
          <a:p>
            <a:pPr lvl="1"/>
            <a:r>
              <a:rPr lang="en-US" dirty="0"/>
              <a:t>19ECUBG071</a:t>
            </a:r>
          </a:p>
          <a:p>
            <a:pPr lvl="1"/>
            <a:r>
              <a:rPr lang="en-US" dirty="0"/>
              <a:t>19ecubg071@ddu.ac.in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FD63578-719B-CFF9-425F-F2099E88FA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7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725" y="2566344"/>
            <a:ext cx="5629275" cy="429165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1D0EDF-0796-39C0-E1A0-980D1BB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59D77-A99E-6DC4-E978-5205C774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9E53B-C990-6E7E-C985-EFD3D18E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438912"/>
            <a:ext cx="7498080" cy="704088"/>
          </a:xfrm>
        </p:spPr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Raven </a:t>
            </a:r>
            <a:r>
              <a:rPr lang="en-IN" b="1" i="0" dirty="0" err="1">
                <a:effectLst/>
                <a:latin typeface="-apple-system"/>
              </a:rPr>
              <a:t>Technolabs</a:t>
            </a:r>
            <a:br>
              <a:rPr lang="en-IN" b="1" i="0" dirty="0">
                <a:effectLst/>
                <a:latin typeface="-apple-system"/>
              </a:rPr>
            </a:br>
            <a:endParaRPr lang="en-IN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57D9-6909-2215-BAF3-5B43E6A188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1924235"/>
            <a:ext cx="1885440" cy="490538"/>
          </a:xfrm>
        </p:spPr>
        <p:txBody>
          <a:bodyPr/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C91DD-F032-B282-2CD9-FB625F36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683" y="2829757"/>
            <a:ext cx="8611340" cy="40282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We are a multi-disciplinary team of highly motivated and innovative professionals and have gained the trust of several clients by helping them to take their business to a new height and generate larger conversions.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We specialize in cutting edge software solutions for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mobile app development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web designing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web development, e-commerce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solutions,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digital marketing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Search Engine Optimization (SEO),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and other </a:t>
            </a:r>
            <a:r>
              <a:rPr lang="en-US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IT solutions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We are the best Web &amp; Mobile app development company in Gujarat, India. We are always here to develop what you have imagined and make it a reality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.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4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training</a:t>
            </a:r>
            <a:br>
              <a:rPr lang="en-US" dirty="0"/>
            </a:b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3931920"/>
            <a:ext cx="9843560" cy="2624328"/>
          </a:xfrm>
        </p:spPr>
        <p:txBody>
          <a:bodyPr/>
          <a:lstStyle/>
          <a:p>
            <a:r>
              <a:rPr lang="en-US" b="1" dirty="0"/>
              <a:t>Initial 20-25 days will be training</a:t>
            </a:r>
          </a:p>
          <a:p>
            <a:r>
              <a:rPr lang="en-US" b="1" dirty="0"/>
              <a:t>Project will be assigned according to training </a:t>
            </a:r>
          </a:p>
          <a:p>
            <a:r>
              <a:rPr lang="en-US" b="1" dirty="0"/>
              <a:t>Performance-based live hands-on project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998B6-42E7-95AF-F304-E511FEE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7C1F2-3DEF-232B-4E53-20863D6E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7F896E-1B1E-59F5-9022-7876A5E2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514C1-336A-8132-AE79-ED6644E4D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AI/ML, OCR</a:t>
            </a:r>
          </a:p>
        </p:txBody>
      </p:sp>
    </p:spTree>
    <p:extLst>
      <p:ext uri="{BB962C8B-B14F-4D97-AF65-F5344CB8AC3E}">
        <p14:creationId xmlns:p14="http://schemas.microsoft.com/office/powerpoint/2010/main" val="9799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7"/>
            <a:ext cx="4754880" cy="2380107"/>
          </a:xfrm>
        </p:spPr>
        <p:txBody>
          <a:bodyPr/>
          <a:lstStyle/>
          <a:p>
            <a:r>
              <a:rPr lang="en-US" dirty="0"/>
              <a:t>Complete understanding of the previous works done.</a:t>
            </a:r>
          </a:p>
          <a:p>
            <a:r>
              <a:rPr lang="en-US" dirty="0"/>
              <a:t>Analysis of a few research papers was conducted </a:t>
            </a:r>
          </a:p>
          <a:p>
            <a:r>
              <a:rPr lang="en-US" dirty="0"/>
              <a:t>Different datasets were reviewed and the usability of the same was observed.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Understanding in the new terms related to the different algorithms</a:t>
            </a:r>
          </a:p>
          <a:p>
            <a:r>
              <a:rPr lang="en-US" dirty="0"/>
              <a:t>Getting acquainted with the different work of the different algorithms and use of a dataset.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used/provided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6416040" cy="1682750"/>
          </a:xfrm>
        </p:spPr>
        <p:txBody>
          <a:bodyPr/>
          <a:lstStyle/>
          <a:p>
            <a:r>
              <a:rPr lang="en-US" dirty="0"/>
              <a:t>Research Papers for pre-foundation of the upcoming project </a:t>
            </a:r>
          </a:p>
          <a:p>
            <a:r>
              <a:rPr lang="en-US" dirty="0"/>
              <a:t>Project Related Videos for reference </a:t>
            </a:r>
          </a:p>
          <a:p>
            <a:r>
              <a:rPr lang="en-US" dirty="0"/>
              <a:t>Different datasets which are to be used in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PAPERS ANALYSED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3" y="2571750"/>
            <a:ext cx="10871707" cy="42862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Digitizing Historical Balance Sheet Data: A Practitioner’s Guide</a:t>
            </a:r>
          </a:p>
          <a:p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2.   Automatic License Plate Recognition Using Optical Character Recognition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indent="-457200">
              <a:buAutoNum type="arabicPeriod" startAt="3"/>
            </a:pPr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HENet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Forcing a Network to Think More for Font Recognition</a:t>
            </a:r>
          </a:p>
          <a:p>
            <a:pPr marL="457200" indent="-457200">
              <a:buAutoNum type="arabicPeriod" startAt="3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   Smart Reader Glass for Blind and Visually Impaired People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5.  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Sophisticated and modernized library running system with OCR algorithm  	using IoT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805829-93BD-4E59-F9E7-F243604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4A390-20C8-F2D0-A531-31067B6F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899F3-8838-BAAF-BFAF-22082363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OBSERVED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E5DB5-6867-BFA4-1EFA-6F4DB12E1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3" y="2552700"/>
            <a:ext cx="10871707" cy="40035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NIST database 3600 writers, 810000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MNIST database 600000 examples(labelled)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DEVNAGARI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Stanford OCR database</a:t>
            </a:r>
          </a:p>
        </p:txBody>
      </p:sp>
    </p:spTree>
    <p:extLst>
      <p:ext uri="{BB962C8B-B14F-4D97-AF65-F5344CB8AC3E}">
        <p14:creationId xmlns:p14="http://schemas.microsoft.com/office/powerpoint/2010/main" val="246606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1" y="2514600"/>
            <a:ext cx="6158440" cy="1682749"/>
          </a:xfrm>
        </p:spPr>
        <p:txBody>
          <a:bodyPr/>
          <a:lstStyle/>
          <a:p>
            <a:r>
              <a:rPr lang="en-US" dirty="0"/>
              <a:t>GOALS FOR</a:t>
            </a:r>
            <a:br>
              <a:rPr lang="en-US" dirty="0"/>
            </a:br>
            <a:r>
              <a:rPr lang="en-US" dirty="0"/>
              <a:t>NEXT Reporting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Review Date: Dec 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1746250"/>
            <a:ext cx="4754880" cy="1682750"/>
          </a:xfrm>
        </p:spPr>
        <p:txBody>
          <a:bodyPr/>
          <a:lstStyle/>
          <a:p>
            <a:r>
              <a:rPr lang="en-US" dirty="0"/>
              <a:t>Update on complete Training</a:t>
            </a:r>
          </a:p>
          <a:p>
            <a:r>
              <a:rPr lang="en-US" dirty="0"/>
              <a:t>Outcomes of training till the date</a:t>
            </a:r>
          </a:p>
          <a:p>
            <a:r>
              <a:rPr lang="en-US" dirty="0"/>
              <a:t>Detail on Project after training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1886</TotalTime>
  <Words>372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Times New Roman</vt:lpstr>
      <vt:lpstr>Office Theme</vt:lpstr>
      <vt:lpstr>INTERNSHIP/ Training presentation</vt:lpstr>
      <vt:lpstr>Raven Technolabs </vt:lpstr>
      <vt:lpstr>SCHEDULE of training </vt:lpstr>
      <vt:lpstr>DOMAIN</vt:lpstr>
      <vt:lpstr>PROGRESS</vt:lpstr>
      <vt:lpstr>RESOURCES used/provided</vt:lpstr>
      <vt:lpstr>RESEARCH PAPERS ANALYSED </vt:lpstr>
      <vt:lpstr>DATASET OBSERVED</vt:lpstr>
      <vt:lpstr>GOALS FOR NEXT Reporting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INTERNSHIP/ Training presentation</dc:title>
  <dc:creator>MEET PARMAR</dc:creator>
  <cp:lastModifiedBy>MEET PARMAR</cp:lastModifiedBy>
  <cp:revision>6</cp:revision>
  <dcterms:created xsi:type="dcterms:W3CDTF">2022-12-15T15:53:07Z</dcterms:created>
  <dcterms:modified xsi:type="dcterms:W3CDTF">2022-12-18T06:38:56Z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