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[Engagement Manager], [Senior Consultant], </a:t>
            </a:r>
            <a:r>
              <a:rPr lang="en-IN" dirty="0"/>
              <a:t>Priyanka C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6A4D-B4E2-FCF6-6F6B-5803062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077089"/>
            <a:ext cx="2949335" cy="1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C462-47BF-7C70-1E68-DF3A9803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3A445-8699-CAAC-832E-7B216B8A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2" t="51756" r="54783" b="16989"/>
          <a:stretch/>
        </p:blipFill>
        <p:spPr>
          <a:xfrm>
            <a:off x="3782793" y="1534571"/>
            <a:ext cx="2394290" cy="160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4C451-D9ED-F9EE-D5D6-AC8EC24525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9543-94B6-64AA-5841-395F2BA2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9" y="1516281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F28F8-5AE9-52CB-73C4-FE40AAB0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5" y="1504999"/>
            <a:ext cx="3414785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FFD5D-8627-9FB0-612F-65664ADD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3262845"/>
            <a:ext cx="341478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EA940A-9513-4829-F9A6-16CA8188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7" y="3274127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7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1B1F1-2EFA-08BD-43F3-0DF62B7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1011B-2130-57A4-7C4E-60ECD633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69836-EDC2-1580-4A82-FF1BCDE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0E72859-5877-E29F-B65A-C7208E9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AD7651-90C5-A656-7107-E79909BC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CDA1E-FBCB-C21C-5846-CEABFD2C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7A9E6E-EB7A-72EF-9EC3-05991C3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6B519-C2BE-0A23-C176-291653E9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93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1FD92D-D771-A290-0DED-BE055188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54FA62-0E35-581D-1953-6979BB0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E32EE4A-1789-64FB-AAAF-F7C3D5C3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3D2A603-2090-1AE9-0721-4C92F12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449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Priyanka Chandramohan</cp:lastModifiedBy>
  <cp:revision>4</cp:revision>
  <dcterms:modified xsi:type="dcterms:W3CDTF">2023-05-31T10:24:29Z</dcterms:modified>
</cp:coreProperties>
</file>