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One-Click Kubernetes Deployment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Graphical Cheatsheet Overview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Parameter-driven GitHub Actions workflows.</a:t>
            </a:r>
          </a:p>
          <a:p/>
          <a:p>
            <a:r>
              <a:t>- Safe deletions with dry run + confirm.</a:t>
            </a:r>
          </a:p>
          <a:p>
            <a:r>
              <a:t>- Infrastructure provisioning via Terraform.</a:t>
            </a:r>
          </a:p>
          <a:p>
            <a:r>
              <a:t>- Application deployment via Kubernetes (Node.js, NGINX, k8sGPT).</a:t>
            </a:r>
          </a:p>
          <a:p>
            <a:r>
              <a:t>- Security embedded throughout the pipeline.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workflow_diagr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8229600" cy="47366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