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580362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0" b="1"/>
            </a:pPr>
            <a:r>
              <a:rPr sz="4600" dirty="0"/>
              <a:t>One-Click Kubernetes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Executive Overview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Security: Secrets, RBAC, image scanning.</a:t>
            </a:r>
          </a:p>
          <a:p>
            <a:pPr>
              <a:defRPr sz="2400"/>
            </a:pPr>
            <a:r>
              <a:t>Scalability: Autoscaling, ingress, environment separation.</a:t>
            </a:r>
          </a:p>
          <a:p>
            <a:pPr>
              <a:defRPr sz="2400"/>
            </a:pPr>
            <a:r>
              <a:t>Extensibility: GitOps, observability, Helm.</a:t>
            </a:r>
          </a:p>
          <a:p>
            <a:pPr>
              <a:defRPr sz="2400"/>
            </a:pPr>
            <a:r>
              <a:t>Cost Optimization: Spot instances, destroy unused environments.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Speed: One-click deployments reduce setup time.</a:t>
            </a:r>
          </a:p>
          <a:p>
            <a:pPr>
              <a:defRPr sz="2400"/>
            </a:pPr>
            <a:r>
              <a:t>Reliability: Declarative infra ensures consistency.</a:t>
            </a:r>
          </a:p>
          <a:p>
            <a:pPr>
              <a:defRPr sz="2400"/>
            </a:pPr>
            <a:r>
              <a:t>Security: Built-in scans and guardrails.</a:t>
            </a:r>
          </a:p>
          <a:p>
            <a:pPr>
              <a:defRPr sz="2400"/>
            </a:pPr>
            <a:r>
              <a:t>Cost Savings: On-demand temporary environments.</a:t>
            </a:r>
          </a:p>
          <a:p>
            <a:pPr>
              <a:defRPr sz="2400"/>
            </a:pPr>
            <a:r>
              <a:t>Flexibility: Supports multiple deployment modes.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This system unifies Infrastructure as Code, CI/CD, and Kubernetes.</a:t>
            </a:r>
          </a:p>
          <a:p>
            <a:pPr>
              <a:defRPr sz="2400"/>
            </a:pPr>
            <a:r>
              <a:t>Delivers agility and safety for DevOps teams.</a:t>
            </a:r>
          </a:p>
          <a:p>
            <a:pPr>
              <a:defRPr sz="2400"/>
            </a:pPr>
            <a:r>
              <a:t>Blueprint for modern, enterprise-ready deployments.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One-click system to provision infrastructure and deploy apps.</a:t>
            </a:r>
          </a:p>
          <a:p>
            <a:pPr>
              <a:defRPr sz="2400"/>
            </a:pPr>
            <a:r>
              <a:t>Uses Terraform, Kubernetes, and GitHub Actions together.</a:t>
            </a:r>
          </a:p>
          <a:p>
            <a:pPr>
              <a:defRPr sz="2400"/>
            </a:pPr>
            <a:r>
              <a:t>Delivers speed, reliability, security, and cost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Manual deployments are slow and error-prone.</a:t>
            </a:r>
          </a:p>
          <a:p>
            <a:pPr>
              <a:defRPr sz="2400"/>
            </a:pPr>
            <a:r>
              <a:t>Security risks from ad-hoc operations.</a:t>
            </a:r>
          </a:p>
          <a:p>
            <a:pPr>
              <a:defRPr sz="2400"/>
            </a:pPr>
            <a:r>
              <a:t>Lack of auditability and compliance checks.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Terraform provisions cloud infrastructure (VPC, EKS, nodes).</a:t>
            </a:r>
          </a:p>
          <a:p>
            <a:pPr>
              <a:defRPr sz="2400"/>
            </a:pPr>
            <a:r>
              <a:t>Kubernetes orchestrates workloads (Node.js, NGINX, k8sGPT).</a:t>
            </a:r>
          </a:p>
          <a:p>
            <a:pPr>
              <a:defRPr sz="2400"/>
            </a:pPr>
            <a:r>
              <a:t>GitHub Actions automates workflows with parameters and safety checks.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Optional Security Scan.</a:t>
            </a:r>
          </a:p>
          <a:p>
            <a:pPr>
              <a:defRPr sz="2400"/>
            </a:pPr>
            <a:r>
              <a:t>2. Provision Infrastructure with Terraform.</a:t>
            </a:r>
          </a:p>
          <a:p>
            <a:pPr>
              <a:defRPr sz="2400"/>
            </a:pPr>
            <a:r>
              <a:t>3. Deploy Applications (Node.js, NGINX, k8sGPT).</a:t>
            </a:r>
          </a:p>
          <a:p>
            <a:pPr>
              <a:defRPr sz="2400"/>
            </a:pPr>
            <a:r>
              <a:t>4. Safe Deletion workflow with dry run + confirm.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environment: dev/test</a:t>
            </a:r>
          </a:p>
          <a:p>
            <a:pPr>
              <a:defRPr sz="2400"/>
            </a:pPr>
            <a:r>
              <a:t>action: apply / destroy / refresh</a:t>
            </a:r>
          </a:p>
          <a:p>
            <a:pPr>
              <a:defRPr sz="2400"/>
            </a:pPr>
            <a:r>
              <a:t>provider: google / openai</a:t>
            </a:r>
          </a:p>
          <a:p>
            <a:pPr>
              <a:defRPr sz="2400"/>
            </a:pPr>
            <a:r>
              <a:t>run_security_scan, run_terraform, run_application_deployment</a:t>
            </a:r>
          </a:p>
          <a:p>
            <a:pPr>
              <a:defRPr sz="2400"/>
            </a:pPr>
            <a:r>
              <a:t>dry_run &amp; confirm for deletions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Dry run + confirm required for destructive actions.</a:t>
            </a:r>
          </a:p>
          <a:p>
            <a:pPr>
              <a:defRPr sz="2400"/>
            </a:pPr>
            <a:r>
              <a:t>Secrets stored in GitHub Secrets, never in code.</a:t>
            </a:r>
          </a:p>
          <a:p>
            <a:pPr>
              <a:defRPr sz="2400"/>
            </a:pPr>
            <a:r>
              <a:t>RBAC ensures least privilege in Kubernetes.</a:t>
            </a:r>
          </a:p>
          <a:p>
            <a:pPr>
              <a:defRPr sz="2400"/>
            </a:pPr>
            <a:r>
              <a:t>Audit logs provide transparency for all operations.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Vulnerability scanning for Terraform and container images.</a:t>
            </a:r>
          </a:p>
          <a:p>
            <a:pPr>
              <a:defRPr sz="2400"/>
            </a:pPr>
            <a:r>
              <a:t>Audit trails across GitHub, Terraform, Kubernetes.</a:t>
            </a:r>
          </a:p>
          <a:p>
            <a:pPr>
              <a:defRPr sz="2400"/>
            </a:pPr>
            <a:r>
              <a:t>Policy enforcement with RBAC and approvals.</a:t>
            </a:r>
          </a:p>
          <a:p>
            <a:pPr>
              <a:defRPr sz="2400"/>
            </a:pPr>
            <a:r>
              <a:t>Environment separation (dev, test, prod).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Deployment &amp; Deletion Workflows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46304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1828" y="1116874"/>
            <a:ext cx="146304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rPr dirty="0"/>
              <a:t>Security Scan?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0480" y="1127760"/>
            <a:ext cx="146304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Terraform Action?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1116874"/>
            <a:ext cx="146304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App Deploy?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1097280"/>
            <a:ext cx="146304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377440"/>
            <a:ext cx="146304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1828" y="2377440"/>
            <a:ext cx="146304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Dry Run?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0480" y="2346960"/>
            <a:ext cx="146304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Confirm?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2377440"/>
            <a:ext cx="146304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Delete Apps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9520" y="2377440"/>
            <a:ext cx="146304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377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Executive Summary</vt:lpstr>
      <vt:lpstr>The Problem</vt:lpstr>
      <vt:lpstr>The Solution</vt:lpstr>
      <vt:lpstr>Workflow Overview</vt:lpstr>
      <vt:lpstr>Key Parameters</vt:lpstr>
      <vt:lpstr>Safety Features</vt:lpstr>
      <vt:lpstr>Security &amp; Compliance</vt:lpstr>
      <vt:lpstr>PowerPoint Presentation</vt:lpstr>
      <vt:lpstr>Best Practices</vt:lpstr>
      <vt:lpstr>Business 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Meetkumar Patel</cp:lastModifiedBy>
  <cp:revision>2</cp:revision>
  <dcterms:created xsi:type="dcterms:W3CDTF">2013-01-27T09:14:16Z</dcterms:created>
  <dcterms:modified xsi:type="dcterms:W3CDTF">2025-08-29T10:10:13Z</dcterms:modified>
  <cp:category/>
</cp:coreProperties>
</file>