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One-Click Kubernetes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Full Overview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 deployments are slow and error-prone.</a:t>
            </a:r>
          </a:p>
          <a:p/>
          <a:p>
            <a:r>
              <a:t>- Security risks from ad-hoc operations.</a:t>
            </a:r>
          </a:p>
          <a:p>
            <a:r>
              <a:t>- Lack of auditability and reproducibility.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Terraform provisions cloud infrastructure.</a:t>
            </a:r>
          </a:p>
          <a:p>
            <a:r>
              <a:t>- Kubernetes orchestrates containerized workloads.</a:t>
            </a:r>
          </a:p>
          <a:p>
            <a:r>
              <a:t>- GitHub Actions automates deployments and scans.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Optional: Run Security Scan.</a:t>
            </a:r>
          </a:p>
          <a:p>
            <a:r>
              <a:t>2. Provision infrastructure with Terraform (apply/destroy/refresh).</a:t>
            </a:r>
          </a:p>
          <a:p>
            <a:r>
              <a:t>3. Deploy applications (Node.js, NGINX, k8sGPT).</a:t>
            </a:r>
          </a:p>
          <a:p>
            <a:r>
              <a:t>4. Deletion workflow with dry run + confirm safety checks.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environment: dev/test</a:t>
            </a:r>
          </a:p>
          <a:p/>
          <a:p>
            <a:r>
              <a:t>- action: apply / destroy / refresh</a:t>
            </a:r>
          </a:p>
          <a:p>
            <a:r>
              <a:t>- provider: google / openai</a:t>
            </a:r>
          </a:p>
          <a:p>
            <a:r>
              <a:t>- run_security_scan: true/false</a:t>
            </a:r>
          </a:p>
          <a:p>
            <a:r>
              <a:t>- run_terraform: true/false</a:t>
            </a:r>
          </a:p>
          <a:p>
            <a:r>
              <a:t>- run_application_deployment: true/false</a:t>
            </a:r>
          </a:p>
          <a:p>
            <a:r>
              <a:t>- dry_run &amp; confirm (delete workflow)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Dry run and confirm required for deletions.</a:t>
            </a:r>
          </a:p>
          <a:p>
            <a:r>
              <a:t>- Secrets stored in GitHub Secrets.</a:t>
            </a:r>
          </a:p>
          <a:p>
            <a:r>
              <a:t>- RBAC restrictions and least privilege.</a:t>
            </a:r>
          </a:p>
          <a:p>
            <a:r>
              <a:t>- Full audit logs for infra and apps.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orkflow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4736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9144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Deployment + Deletion Workflows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Security: Secrets, RBAC, image scanning.</a:t>
            </a:r>
          </a:p>
          <a:p>
            <a:r>
              <a:t>- Scalability: Separate environments, autoscaling, ingress.</a:t>
            </a:r>
          </a:p>
          <a:p>
            <a:r>
              <a:t>- Extensibility: GitOps, Helm, observability.</a:t>
            </a:r>
          </a:p>
          <a:p>
            <a:r>
              <a:t>- Cost Optimization: Spot instances, destroy unused envs.</a:t>
            </a:r>
          </a:p>
          <a:p>
            <a:r>
              <a:t>- Governance: Audit logs, policy as code, approvals.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Speed: One-click deployments reduce setup time.</a:t>
            </a:r>
          </a:p>
          <a:p>
            <a:r>
              <a:t>- Reliability: Declarative infra ensures consistency.</a:t>
            </a:r>
          </a:p>
          <a:p>
            <a:r>
              <a:t>- Security: Integrated scans and guardrails.</a:t>
            </a:r>
          </a:p>
          <a:p>
            <a:r>
              <a:t>- Cost Savings: Temporary environments on demand.</a:t>
            </a:r>
          </a:p>
          <a:p>
            <a:r>
              <a:t>- Flexibility: Multiple use cases with one workflow.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