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4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29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Application </a:t>
            </a:r>
            <a:br>
              <a:rPr lang="en-US" dirty="0" smtClean="0"/>
            </a:br>
            <a:r>
              <a:rPr lang="en-US" dirty="0" smtClean="0"/>
              <a:t>On Location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99294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Prepared By: Patel Meet A  (16IT081)</a:t>
            </a:r>
          </a:p>
          <a:p>
            <a:r>
              <a:rPr lang="en-US" sz="2100" dirty="0" smtClean="0"/>
              <a:t>	         </a:t>
            </a:r>
            <a:r>
              <a:rPr lang="en-US" sz="2100" dirty="0" err="1" smtClean="0"/>
              <a:t>Rushal</a:t>
            </a:r>
            <a:r>
              <a:rPr lang="en-US" sz="2100" dirty="0" smtClean="0"/>
              <a:t> Patel (16IT089)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_2018-10-24-01-38-45-347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47750"/>
            <a:ext cx="2286000" cy="3657600"/>
          </a:xfrm>
        </p:spPr>
      </p:pic>
      <p:pic>
        <p:nvPicPr>
          <p:cNvPr id="6" name="Picture 5" descr="Screenshot_2018-10-24-01-38-51-47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1" y="1047750"/>
            <a:ext cx="2438400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_2018-10-24-01-40-14-15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123950"/>
            <a:ext cx="1975247" cy="3511550"/>
          </a:xfrm>
        </p:spPr>
      </p:pic>
      <p:pic>
        <p:nvPicPr>
          <p:cNvPr id="7" name="Picture 6" descr="Screenshot_2018-10-24-01-40-20-60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1" y="1123950"/>
            <a:ext cx="2057399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143122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THANK YOU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Profile And Its Goal</a:t>
            </a:r>
          </a:p>
          <a:p>
            <a:r>
              <a:rPr lang="en-US" dirty="0" smtClean="0"/>
              <a:t>Details Of Tools Used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System Requirement</a:t>
            </a:r>
          </a:p>
          <a:p>
            <a:r>
              <a:rPr lang="en-US" dirty="0" smtClean="0"/>
              <a:t>Flow And Screenshots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Profile And </a:t>
            </a:r>
            <a:br>
              <a:rPr lang="en-US" dirty="0" smtClean="0"/>
            </a:br>
            <a:r>
              <a:rPr lang="en-US" dirty="0" smtClean="0"/>
              <a:t>Its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simple android app where you can </a:t>
            </a:r>
            <a:r>
              <a:rPr lang="en-US" dirty="0" err="1" smtClean="0"/>
              <a:t>brodcast</a:t>
            </a:r>
            <a:r>
              <a:rPr lang="en-US" dirty="0" smtClean="0"/>
              <a:t> your location and everyone who has your dynamically generated unique key can track you in near real-time.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Of 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ANDRIOD STUDIO</a:t>
            </a:r>
          </a:p>
          <a:p>
            <a:pPr>
              <a:buNone/>
            </a:pPr>
            <a:r>
              <a:rPr lang="en-US" dirty="0" smtClean="0"/>
              <a:t>	It is the official integrated development environment for Google’s Android operating system.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Also,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Firebase DB for data storing and retrieving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Google maps API and Google Location API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Learning Process and References..</a:t>
            </a:r>
          </a:p>
          <a:p>
            <a:pPr>
              <a:buNone/>
            </a:pPr>
            <a:r>
              <a:rPr lang="en-US" dirty="0" smtClean="0"/>
              <a:t>     The Construction of this project is laid on three pillars,</a:t>
            </a:r>
          </a:p>
          <a:p>
            <a:pPr>
              <a:buNone/>
            </a:pPr>
            <a:r>
              <a:rPr lang="en-US" dirty="0" smtClean="0"/>
              <a:t>  	1) Learning, understanding and implementing in JAVA in android studio.</a:t>
            </a:r>
          </a:p>
          <a:p>
            <a:pPr>
              <a:buNone/>
            </a:pPr>
            <a:r>
              <a:rPr lang="en-US" dirty="0" smtClean="0"/>
              <a:t>	2)Linking Google firebase DB and android application.</a:t>
            </a:r>
            <a:br>
              <a:rPr lang="en-US" dirty="0" smtClean="0"/>
            </a:br>
            <a:r>
              <a:rPr lang="en-US" dirty="0" smtClean="0"/>
              <a:t>3) How to use Google Location API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of the project is ‘Building an ANDROID APPLIACATION for Location Tracking’, so this application is capable of running in any android devices having regular android configuration.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and Screenshot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logo or appearance of android app for user authentication will look like...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8"/>
            <a:ext cx="20717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shot_2018-10-24-01-38-32-29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590550"/>
            <a:ext cx="2819400" cy="3968750"/>
          </a:xfrm>
        </p:spPr>
      </p:pic>
      <p:pic>
        <p:nvPicPr>
          <p:cNvPr id="10" name="Picture 9" descr="Screenshot_2018-10-24-01-38-40-03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590550"/>
            <a:ext cx="2893219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157</Words>
  <Application>Microsoft Macintosh PowerPoint</Application>
  <PresentationFormat>On-screen Show (16:9)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Android Application  On Location Tracking</vt:lpstr>
      <vt:lpstr>Table Of Contents</vt:lpstr>
      <vt:lpstr>Project Profile And  Its Goal</vt:lpstr>
      <vt:lpstr>Details Of Tools Used</vt:lpstr>
      <vt:lpstr>Also,</vt:lpstr>
      <vt:lpstr>Project Management</vt:lpstr>
      <vt:lpstr>System Requirements</vt:lpstr>
      <vt:lpstr>Flow and Screenshot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dell</cp:lastModifiedBy>
  <cp:revision>173</cp:revision>
  <dcterms:created xsi:type="dcterms:W3CDTF">2013-08-21T19:17:07Z</dcterms:created>
  <dcterms:modified xsi:type="dcterms:W3CDTF">2018-10-24T04:12:22Z</dcterms:modified>
</cp:coreProperties>
</file>