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8" r:id="rId6"/>
    <p:sldId id="277" r:id="rId7"/>
    <p:sldId id="270" r:id="rId8"/>
    <p:sldId id="272" r:id="rId9"/>
    <p:sldId id="271" r:id="rId10"/>
    <p:sldId id="273" r:id="rId11"/>
    <p:sldId id="274" r:id="rId12"/>
    <p:sldId id="278" r:id="rId13"/>
    <p:sldId id="275" r:id="rId14"/>
    <p:sldId id="27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99B5C5-360C-4CBA-A076-E7788E0B6BE1}"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4CAFC24-BFC5-4625-82A1-7BBF968624E5}">
      <dgm:prSet/>
      <dgm:spPr/>
      <dgm:t>
        <a:bodyPr/>
        <a:lstStyle/>
        <a:p>
          <a:r>
            <a:rPr lang="en-CA" b="1" i="0"/>
            <a:t>Language:</a:t>
          </a:r>
          <a:r>
            <a:rPr lang="en-CA" i="0"/>
            <a:t> Python​</a:t>
          </a:r>
          <a:endParaRPr lang="en-US"/>
        </a:p>
      </dgm:t>
    </dgm:pt>
    <dgm:pt modelId="{49A5E1B7-956C-43F2-A475-0C3927AEC63C}" type="parTrans" cxnId="{E2B6A1C1-3413-4E4B-8276-A929096E2E75}">
      <dgm:prSet/>
      <dgm:spPr/>
      <dgm:t>
        <a:bodyPr/>
        <a:lstStyle/>
        <a:p>
          <a:endParaRPr lang="en-US"/>
        </a:p>
      </dgm:t>
    </dgm:pt>
    <dgm:pt modelId="{4285F63A-5087-47D7-A845-C941BD8092BD}" type="sibTrans" cxnId="{E2B6A1C1-3413-4E4B-8276-A929096E2E75}">
      <dgm:prSet/>
      <dgm:spPr/>
      <dgm:t>
        <a:bodyPr/>
        <a:lstStyle/>
        <a:p>
          <a:endParaRPr lang="en-US"/>
        </a:p>
      </dgm:t>
    </dgm:pt>
    <dgm:pt modelId="{E341FE97-C785-4256-9F5F-F0613AC9BD6A}">
      <dgm:prSet/>
      <dgm:spPr/>
      <dgm:t>
        <a:bodyPr/>
        <a:lstStyle/>
        <a:p>
          <a:r>
            <a:rPr lang="en-CA" b="1" i="0"/>
            <a:t>Back-End Framework:</a:t>
          </a:r>
          <a:r>
            <a:rPr lang="en-CA" i="0"/>
            <a:t> Django</a:t>
          </a:r>
          <a:endParaRPr lang="en-US"/>
        </a:p>
      </dgm:t>
    </dgm:pt>
    <dgm:pt modelId="{C751097F-61BF-4F75-91F7-58E4B33300E5}" type="parTrans" cxnId="{3F3EB676-8C0E-44A8-8677-C8C9B6484CF3}">
      <dgm:prSet/>
      <dgm:spPr/>
      <dgm:t>
        <a:bodyPr/>
        <a:lstStyle/>
        <a:p>
          <a:endParaRPr lang="en-US"/>
        </a:p>
      </dgm:t>
    </dgm:pt>
    <dgm:pt modelId="{1D573924-6E27-4679-BEDB-BBD780971BE2}" type="sibTrans" cxnId="{3F3EB676-8C0E-44A8-8677-C8C9B6484CF3}">
      <dgm:prSet/>
      <dgm:spPr/>
      <dgm:t>
        <a:bodyPr/>
        <a:lstStyle/>
        <a:p>
          <a:endParaRPr lang="en-US"/>
        </a:p>
      </dgm:t>
    </dgm:pt>
    <dgm:pt modelId="{2A0024FF-EC89-4957-993F-2B903C7E77CB}">
      <dgm:prSet/>
      <dgm:spPr/>
      <dgm:t>
        <a:bodyPr/>
        <a:lstStyle/>
        <a:p>
          <a:r>
            <a:rPr lang="en-CA" b="1" i="0"/>
            <a:t>API Framework:</a:t>
          </a:r>
          <a:r>
            <a:rPr lang="en-CA" i="0"/>
            <a:t> DjangoRESTFramework​</a:t>
          </a:r>
          <a:endParaRPr lang="en-US"/>
        </a:p>
      </dgm:t>
    </dgm:pt>
    <dgm:pt modelId="{F5BFF8F9-B359-4D81-8A51-F622F54B0BD9}" type="parTrans" cxnId="{1C381CBE-7D65-4E37-9119-9B712A9C74A7}">
      <dgm:prSet/>
      <dgm:spPr/>
      <dgm:t>
        <a:bodyPr/>
        <a:lstStyle/>
        <a:p>
          <a:endParaRPr lang="en-US"/>
        </a:p>
      </dgm:t>
    </dgm:pt>
    <dgm:pt modelId="{718D6FBA-DA8A-447E-A2A3-88BD87099433}" type="sibTrans" cxnId="{1C381CBE-7D65-4E37-9119-9B712A9C74A7}">
      <dgm:prSet/>
      <dgm:spPr/>
      <dgm:t>
        <a:bodyPr/>
        <a:lstStyle/>
        <a:p>
          <a:endParaRPr lang="en-US"/>
        </a:p>
      </dgm:t>
    </dgm:pt>
    <dgm:pt modelId="{172B824C-9BCD-4C00-B31F-DFDC5470D992}">
      <dgm:prSet/>
      <dgm:spPr/>
      <dgm:t>
        <a:bodyPr/>
        <a:lstStyle/>
        <a:p>
          <a:r>
            <a:rPr lang="en-CA" b="1" i="0"/>
            <a:t>Front-End: </a:t>
          </a:r>
          <a:r>
            <a:rPr lang="en-CA" i="0"/>
            <a:t>HTML, CSS, JavaScript​</a:t>
          </a:r>
          <a:endParaRPr lang="en-US"/>
        </a:p>
      </dgm:t>
    </dgm:pt>
    <dgm:pt modelId="{3C9CD126-D879-42A0-8C3F-F7CB4E003D98}" type="parTrans" cxnId="{5C55EEF5-D685-45AB-BA4B-9B1CC4CAC327}">
      <dgm:prSet/>
      <dgm:spPr/>
      <dgm:t>
        <a:bodyPr/>
        <a:lstStyle/>
        <a:p>
          <a:endParaRPr lang="en-US"/>
        </a:p>
      </dgm:t>
    </dgm:pt>
    <dgm:pt modelId="{F4BBA7D3-22B4-40BD-BEBB-506F9CB53E49}" type="sibTrans" cxnId="{5C55EEF5-D685-45AB-BA4B-9B1CC4CAC327}">
      <dgm:prSet/>
      <dgm:spPr/>
      <dgm:t>
        <a:bodyPr/>
        <a:lstStyle/>
        <a:p>
          <a:endParaRPr lang="en-US"/>
        </a:p>
      </dgm:t>
    </dgm:pt>
    <dgm:pt modelId="{AA3E1747-2284-4F47-819A-1F80003DFA99}">
      <dgm:prSet/>
      <dgm:spPr/>
      <dgm:t>
        <a:bodyPr/>
        <a:lstStyle/>
        <a:p>
          <a:r>
            <a:rPr lang="en-CA" b="1" i="0"/>
            <a:t>Database: </a:t>
          </a:r>
          <a:r>
            <a:rPr lang="en-CA" i="0"/>
            <a:t>MySQL​</a:t>
          </a:r>
          <a:endParaRPr lang="en-US"/>
        </a:p>
      </dgm:t>
    </dgm:pt>
    <dgm:pt modelId="{B6E2FAF8-DE5D-4187-97D7-D2911C28BDED}" type="parTrans" cxnId="{95D56379-E967-45ED-9DB9-AB59C0B41551}">
      <dgm:prSet/>
      <dgm:spPr/>
      <dgm:t>
        <a:bodyPr/>
        <a:lstStyle/>
        <a:p>
          <a:endParaRPr lang="en-US"/>
        </a:p>
      </dgm:t>
    </dgm:pt>
    <dgm:pt modelId="{6C9229EF-E390-4071-9A98-27F4080CAC07}" type="sibTrans" cxnId="{95D56379-E967-45ED-9DB9-AB59C0B41551}">
      <dgm:prSet/>
      <dgm:spPr/>
      <dgm:t>
        <a:bodyPr/>
        <a:lstStyle/>
        <a:p>
          <a:endParaRPr lang="en-US"/>
        </a:p>
      </dgm:t>
    </dgm:pt>
    <dgm:pt modelId="{B8A99590-D13E-46E0-9961-50AD6B80E198}">
      <dgm:prSet/>
      <dgm:spPr/>
      <dgm:t>
        <a:bodyPr/>
        <a:lstStyle/>
        <a:p>
          <a:r>
            <a:rPr lang="en-CA" b="1" i="0"/>
            <a:t>Code Quality: </a:t>
          </a:r>
          <a:r>
            <a:rPr lang="en-CA" i="0"/>
            <a:t>Flake8</a:t>
          </a:r>
          <a:endParaRPr lang="en-US"/>
        </a:p>
      </dgm:t>
    </dgm:pt>
    <dgm:pt modelId="{6FE03F78-6889-4A32-A011-9422E5193CE3}" type="parTrans" cxnId="{92B02363-2483-4F1A-BF6F-4E2DD49FBC51}">
      <dgm:prSet/>
      <dgm:spPr/>
      <dgm:t>
        <a:bodyPr/>
        <a:lstStyle/>
        <a:p>
          <a:endParaRPr lang="en-US"/>
        </a:p>
      </dgm:t>
    </dgm:pt>
    <dgm:pt modelId="{9CE93DB3-DBEB-4E7D-A4F7-0278EEBC9109}" type="sibTrans" cxnId="{92B02363-2483-4F1A-BF6F-4E2DD49FBC51}">
      <dgm:prSet/>
      <dgm:spPr/>
      <dgm:t>
        <a:bodyPr/>
        <a:lstStyle/>
        <a:p>
          <a:endParaRPr lang="en-US"/>
        </a:p>
      </dgm:t>
    </dgm:pt>
    <dgm:pt modelId="{50A8469B-56BF-47A3-8D1E-D51E1769518E}">
      <dgm:prSet/>
      <dgm:spPr/>
      <dgm:t>
        <a:bodyPr/>
        <a:lstStyle/>
        <a:p>
          <a:r>
            <a:rPr lang="en-CA" b="1" i="0"/>
            <a:t>Test Framework: </a:t>
          </a:r>
          <a:r>
            <a:rPr lang="en-CA" i="0"/>
            <a:t>Django Tests​</a:t>
          </a:r>
          <a:endParaRPr lang="en-US"/>
        </a:p>
      </dgm:t>
    </dgm:pt>
    <dgm:pt modelId="{A21C7BEE-008F-420C-8B26-8B939084748A}" type="parTrans" cxnId="{29E5FE44-F7E7-4050-A140-31F187406472}">
      <dgm:prSet/>
      <dgm:spPr/>
      <dgm:t>
        <a:bodyPr/>
        <a:lstStyle/>
        <a:p>
          <a:endParaRPr lang="en-US"/>
        </a:p>
      </dgm:t>
    </dgm:pt>
    <dgm:pt modelId="{D69D843A-DFAD-4CA3-8F8D-3892C3257739}" type="sibTrans" cxnId="{29E5FE44-F7E7-4050-A140-31F187406472}">
      <dgm:prSet/>
      <dgm:spPr/>
      <dgm:t>
        <a:bodyPr/>
        <a:lstStyle/>
        <a:p>
          <a:endParaRPr lang="en-US"/>
        </a:p>
      </dgm:t>
    </dgm:pt>
    <dgm:pt modelId="{7A7F81AF-BB63-447B-B576-507EEDFE4198}">
      <dgm:prSet/>
      <dgm:spPr/>
      <dgm:t>
        <a:bodyPr/>
        <a:lstStyle/>
        <a:p>
          <a:r>
            <a:rPr lang="en-CA" b="1" i="0"/>
            <a:t>Deployment: </a:t>
          </a:r>
          <a:r>
            <a:rPr lang="en-CA" i="0"/>
            <a:t>Heroku </a:t>
          </a:r>
          <a:endParaRPr lang="en-US"/>
        </a:p>
      </dgm:t>
    </dgm:pt>
    <dgm:pt modelId="{BC8B262D-17CB-4DAD-87CA-09BBC2945580}" type="parTrans" cxnId="{B2EB09E0-D022-4C5D-82A1-580121B2D998}">
      <dgm:prSet/>
      <dgm:spPr/>
      <dgm:t>
        <a:bodyPr/>
        <a:lstStyle/>
        <a:p>
          <a:endParaRPr lang="en-US"/>
        </a:p>
      </dgm:t>
    </dgm:pt>
    <dgm:pt modelId="{EA154CFD-8C75-4892-8991-A821A4D78E50}" type="sibTrans" cxnId="{B2EB09E0-D022-4C5D-82A1-580121B2D998}">
      <dgm:prSet/>
      <dgm:spPr/>
      <dgm:t>
        <a:bodyPr/>
        <a:lstStyle/>
        <a:p>
          <a:endParaRPr lang="en-US"/>
        </a:p>
      </dgm:t>
    </dgm:pt>
    <dgm:pt modelId="{4AA45752-C100-4CB0-9EDB-7EDB11B1BC92}" type="pres">
      <dgm:prSet presAssocID="{0099B5C5-360C-4CBA-A076-E7788E0B6BE1}" presName="root" presStyleCnt="0">
        <dgm:presLayoutVars>
          <dgm:dir/>
          <dgm:resizeHandles val="exact"/>
        </dgm:presLayoutVars>
      </dgm:prSet>
      <dgm:spPr/>
    </dgm:pt>
    <dgm:pt modelId="{6BA4925F-DED5-4AC7-8A6A-A242B1DB836F}" type="pres">
      <dgm:prSet presAssocID="{0099B5C5-360C-4CBA-A076-E7788E0B6BE1}" presName="container" presStyleCnt="0">
        <dgm:presLayoutVars>
          <dgm:dir/>
          <dgm:resizeHandles val="exact"/>
        </dgm:presLayoutVars>
      </dgm:prSet>
      <dgm:spPr/>
    </dgm:pt>
    <dgm:pt modelId="{7C15165F-86DE-4EFC-ADD8-13239171E5CD}" type="pres">
      <dgm:prSet presAssocID="{04CAFC24-BFC5-4625-82A1-7BBF968624E5}" presName="compNode" presStyleCnt="0"/>
      <dgm:spPr/>
    </dgm:pt>
    <dgm:pt modelId="{675FC66A-E930-4FAA-B47B-21B0D76FB4CF}" type="pres">
      <dgm:prSet presAssocID="{04CAFC24-BFC5-4625-82A1-7BBF968624E5}" presName="iconBgRect" presStyleLbl="bgShp" presStyleIdx="0" presStyleCnt="8"/>
      <dgm:spPr/>
    </dgm:pt>
    <dgm:pt modelId="{1C916CE4-5DC2-4B76-AC15-13E768AD8F45}" type="pres">
      <dgm:prSet presAssocID="{04CAFC24-BFC5-4625-82A1-7BBF968624E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6AB475E-5610-4148-A224-BC511954E64E}" type="pres">
      <dgm:prSet presAssocID="{04CAFC24-BFC5-4625-82A1-7BBF968624E5}" presName="spaceRect" presStyleCnt="0"/>
      <dgm:spPr/>
    </dgm:pt>
    <dgm:pt modelId="{45CC25D3-6DE2-487D-8652-842774042C85}" type="pres">
      <dgm:prSet presAssocID="{04CAFC24-BFC5-4625-82A1-7BBF968624E5}" presName="textRect" presStyleLbl="revTx" presStyleIdx="0" presStyleCnt="8">
        <dgm:presLayoutVars>
          <dgm:chMax val="1"/>
          <dgm:chPref val="1"/>
        </dgm:presLayoutVars>
      </dgm:prSet>
      <dgm:spPr/>
    </dgm:pt>
    <dgm:pt modelId="{BA961AF4-6422-444E-BA35-024F1B9D681D}" type="pres">
      <dgm:prSet presAssocID="{4285F63A-5087-47D7-A845-C941BD8092BD}" presName="sibTrans" presStyleLbl="sibTrans2D1" presStyleIdx="0" presStyleCnt="0"/>
      <dgm:spPr/>
    </dgm:pt>
    <dgm:pt modelId="{20DB68D0-2850-47DA-A214-BD0466F6FBB4}" type="pres">
      <dgm:prSet presAssocID="{E341FE97-C785-4256-9F5F-F0613AC9BD6A}" presName="compNode" presStyleCnt="0"/>
      <dgm:spPr/>
    </dgm:pt>
    <dgm:pt modelId="{27DFF03D-7190-4700-9D16-4236B9CD3C51}" type="pres">
      <dgm:prSet presAssocID="{E341FE97-C785-4256-9F5F-F0613AC9BD6A}" presName="iconBgRect" presStyleLbl="bgShp" presStyleIdx="1" presStyleCnt="8"/>
      <dgm:spPr/>
    </dgm:pt>
    <dgm:pt modelId="{B3B201A7-47F8-4185-89CB-6830C25DBDA5}" type="pres">
      <dgm:prSet presAssocID="{E341FE97-C785-4256-9F5F-F0613AC9BD6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E5EE66BF-E1A0-4E61-86E5-68313C8F3F2C}" type="pres">
      <dgm:prSet presAssocID="{E341FE97-C785-4256-9F5F-F0613AC9BD6A}" presName="spaceRect" presStyleCnt="0"/>
      <dgm:spPr/>
    </dgm:pt>
    <dgm:pt modelId="{58BE78E7-B0E0-4BBE-8C99-1C0344DCA4BB}" type="pres">
      <dgm:prSet presAssocID="{E341FE97-C785-4256-9F5F-F0613AC9BD6A}" presName="textRect" presStyleLbl="revTx" presStyleIdx="1" presStyleCnt="8">
        <dgm:presLayoutVars>
          <dgm:chMax val="1"/>
          <dgm:chPref val="1"/>
        </dgm:presLayoutVars>
      </dgm:prSet>
      <dgm:spPr/>
    </dgm:pt>
    <dgm:pt modelId="{407D6E8A-DC65-4FB3-B4F3-3A61B633E54E}" type="pres">
      <dgm:prSet presAssocID="{1D573924-6E27-4679-BEDB-BBD780971BE2}" presName="sibTrans" presStyleLbl="sibTrans2D1" presStyleIdx="0" presStyleCnt="0"/>
      <dgm:spPr/>
    </dgm:pt>
    <dgm:pt modelId="{5A7B7AE5-3738-4D64-8DDD-E7D949377E2F}" type="pres">
      <dgm:prSet presAssocID="{2A0024FF-EC89-4957-993F-2B903C7E77CB}" presName="compNode" presStyleCnt="0"/>
      <dgm:spPr/>
    </dgm:pt>
    <dgm:pt modelId="{2EE5BA6E-F68F-4CC8-BA2D-DFAC37BBF29C}" type="pres">
      <dgm:prSet presAssocID="{2A0024FF-EC89-4957-993F-2B903C7E77CB}" presName="iconBgRect" presStyleLbl="bgShp" presStyleIdx="2" presStyleCnt="8"/>
      <dgm:spPr/>
    </dgm:pt>
    <dgm:pt modelId="{32428DAF-4C5E-48C3-A110-A5256B5C9F5D}" type="pres">
      <dgm:prSet presAssocID="{2A0024FF-EC89-4957-993F-2B903C7E77CB}"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52D267AD-4E47-44F9-9D29-3A2030A1A8FE}" type="pres">
      <dgm:prSet presAssocID="{2A0024FF-EC89-4957-993F-2B903C7E77CB}" presName="spaceRect" presStyleCnt="0"/>
      <dgm:spPr/>
    </dgm:pt>
    <dgm:pt modelId="{46A968E6-684F-45A9-8267-E6B1FC1280C4}" type="pres">
      <dgm:prSet presAssocID="{2A0024FF-EC89-4957-993F-2B903C7E77CB}" presName="textRect" presStyleLbl="revTx" presStyleIdx="2" presStyleCnt="8">
        <dgm:presLayoutVars>
          <dgm:chMax val="1"/>
          <dgm:chPref val="1"/>
        </dgm:presLayoutVars>
      </dgm:prSet>
      <dgm:spPr/>
    </dgm:pt>
    <dgm:pt modelId="{B5AA7AFD-2FE4-458B-B5E8-120D8A621E7F}" type="pres">
      <dgm:prSet presAssocID="{718D6FBA-DA8A-447E-A2A3-88BD87099433}" presName="sibTrans" presStyleLbl="sibTrans2D1" presStyleIdx="0" presStyleCnt="0"/>
      <dgm:spPr/>
    </dgm:pt>
    <dgm:pt modelId="{9815DA26-40ED-4E6A-BAB4-1EC2A3C25CC3}" type="pres">
      <dgm:prSet presAssocID="{172B824C-9BCD-4C00-B31F-DFDC5470D992}" presName="compNode" presStyleCnt="0"/>
      <dgm:spPr/>
    </dgm:pt>
    <dgm:pt modelId="{F0E49EC8-FFDA-4D75-B7BF-437C0209A0B4}" type="pres">
      <dgm:prSet presAssocID="{172B824C-9BCD-4C00-B31F-DFDC5470D992}" presName="iconBgRect" presStyleLbl="bgShp" presStyleIdx="3" presStyleCnt="8"/>
      <dgm:spPr/>
    </dgm:pt>
    <dgm:pt modelId="{4667922C-F6A2-48F1-A2C9-D0AD830E73E1}" type="pres">
      <dgm:prSet presAssocID="{172B824C-9BCD-4C00-B31F-DFDC5470D99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09064D58-C568-4E7B-A0C0-73679A920392}" type="pres">
      <dgm:prSet presAssocID="{172B824C-9BCD-4C00-B31F-DFDC5470D992}" presName="spaceRect" presStyleCnt="0"/>
      <dgm:spPr/>
    </dgm:pt>
    <dgm:pt modelId="{F638D411-09AB-41F4-A340-C20260794DD5}" type="pres">
      <dgm:prSet presAssocID="{172B824C-9BCD-4C00-B31F-DFDC5470D992}" presName="textRect" presStyleLbl="revTx" presStyleIdx="3" presStyleCnt="8">
        <dgm:presLayoutVars>
          <dgm:chMax val="1"/>
          <dgm:chPref val="1"/>
        </dgm:presLayoutVars>
      </dgm:prSet>
      <dgm:spPr/>
    </dgm:pt>
    <dgm:pt modelId="{0AB172F3-DD10-4F2B-9110-CB1EFB5BB8A0}" type="pres">
      <dgm:prSet presAssocID="{F4BBA7D3-22B4-40BD-BEBB-506F9CB53E49}" presName="sibTrans" presStyleLbl="sibTrans2D1" presStyleIdx="0" presStyleCnt="0"/>
      <dgm:spPr/>
    </dgm:pt>
    <dgm:pt modelId="{BCA7E1C8-E243-437A-B3DF-280F773F12D3}" type="pres">
      <dgm:prSet presAssocID="{AA3E1747-2284-4F47-819A-1F80003DFA99}" presName="compNode" presStyleCnt="0"/>
      <dgm:spPr/>
    </dgm:pt>
    <dgm:pt modelId="{B940C32E-EFD4-4563-AB63-83D2DD9CC8CD}" type="pres">
      <dgm:prSet presAssocID="{AA3E1747-2284-4F47-819A-1F80003DFA99}" presName="iconBgRect" presStyleLbl="bgShp" presStyleIdx="4" presStyleCnt="8"/>
      <dgm:spPr/>
    </dgm:pt>
    <dgm:pt modelId="{99D92D84-76C0-4CC9-AB6D-19DDBFCA0453}" type="pres">
      <dgm:prSet presAssocID="{AA3E1747-2284-4F47-819A-1F80003DFA9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286E7A81-FF35-49A6-9165-27A02F30D2D8}" type="pres">
      <dgm:prSet presAssocID="{AA3E1747-2284-4F47-819A-1F80003DFA99}" presName="spaceRect" presStyleCnt="0"/>
      <dgm:spPr/>
    </dgm:pt>
    <dgm:pt modelId="{ED35673B-E2B0-4168-A22D-C5A9185AF450}" type="pres">
      <dgm:prSet presAssocID="{AA3E1747-2284-4F47-819A-1F80003DFA99}" presName="textRect" presStyleLbl="revTx" presStyleIdx="4" presStyleCnt="8">
        <dgm:presLayoutVars>
          <dgm:chMax val="1"/>
          <dgm:chPref val="1"/>
        </dgm:presLayoutVars>
      </dgm:prSet>
      <dgm:spPr/>
    </dgm:pt>
    <dgm:pt modelId="{208687C7-B4F6-4BE6-8D8D-9FC62BD6C48D}" type="pres">
      <dgm:prSet presAssocID="{6C9229EF-E390-4071-9A98-27F4080CAC07}" presName="sibTrans" presStyleLbl="sibTrans2D1" presStyleIdx="0" presStyleCnt="0"/>
      <dgm:spPr/>
    </dgm:pt>
    <dgm:pt modelId="{39BB1F53-0F2A-4890-BBC0-88002C27AF50}" type="pres">
      <dgm:prSet presAssocID="{B8A99590-D13E-46E0-9961-50AD6B80E198}" presName="compNode" presStyleCnt="0"/>
      <dgm:spPr/>
    </dgm:pt>
    <dgm:pt modelId="{B3B0378D-25F7-4982-BEFD-D9329E2E2241}" type="pres">
      <dgm:prSet presAssocID="{B8A99590-D13E-46E0-9961-50AD6B80E198}" presName="iconBgRect" presStyleLbl="bgShp" presStyleIdx="5" presStyleCnt="8"/>
      <dgm:spPr/>
    </dgm:pt>
    <dgm:pt modelId="{213BE2A7-ECFA-4790-A5BE-15008C42F64B}" type="pres">
      <dgm:prSet presAssocID="{B8A99590-D13E-46E0-9961-50AD6B80E19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code"/>
        </a:ext>
      </dgm:extLst>
    </dgm:pt>
    <dgm:pt modelId="{EC5CB7E8-6AA1-4304-867A-891512E59EA5}" type="pres">
      <dgm:prSet presAssocID="{B8A99590-D13E-46E0-9961-50AD6B80E198}" presName="spaceRect" presStyleCnt="0"/>
      <dgm:spPr/>
    </dgm:pt>
    <dgm:pt modelId="{CC5652B3-3612-4074-B07A-ABDB2D28E22C}" type="pres">
      <dgm:prSet presAssocID="{B8A99590-D13E-46E0-9961-50AD6B80E198}" presName="textRect" presStyleLbl="revTx" presStyleIdx="5" presStyleCnt="8">
        <dgm:presLayoutVars>
          <dgm:chMax val="1"/>
          <dgm:chPref val="1"/>
        </dgm:presLayoutVars>
      </dgm:prSet>
      <dgm:spPr/>
    </dgm:pt>
    <dgm:pt modelId="{26B82E5D-1018-49CB-BC55-1B16D0727F33}" type="pres">
      <dgm:prSet presAssocID="{9CE93DB3-DBEB-4E7D-A4F7-0278EEBC9109}" presName="sibTrans" presStyleLbl="sibTrans2D1" presStyleIdx="0" presStyleCnt="0"/>
      <dgm:spPr/>
    </dgm:pt>
    <dgm:pt modelId="{0039299C-5A65-48D9-8F9D-EB28EC1C5A96}" type="pres">
      <dgm:prSet presAssocID="{50A8469B-56BF-47A3-8D1E-D51E1769518E}" presName="compNode" presStyleCnt="0"/>
      <dgm:spPr/>
    </dgm:pt>
    <dgm:pt modelId="{3C1342F2-7963-4686-AE50-62E9ADD6D067}" type="pres">
      <dgm:prSet presAssocID="{50A8469B-56BF-47A3-8D1E-D51E1769518E}" presName="iconBgRect" presStyleLbl="bgShp" presStyleIdx="6" presStyleCnt="8"/>
      <dgm:spPr/>
    </dgm:pt>
    <dgm:pt modelId="{E72EC128-830C-412A-B690-1EFE523603BC}" type="pres">
      <dgm:prSet presAssocID="{50A8469B-56BF-47A3-8D1E-D51E1769518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odcast"/>
        </a:ext>
      </dgm:extLst>
    </dgm:pt>
    <dgm:pt modelId="{6F786B02-384A-490D-ADF3-E34B1EE548C0}" type="pres">
      <dgm:prSet presAssocID="{50A8469B-56BF-47A3-8D1E-D51E1769518E}" presName="spaceRect" presStyleCnt="0"/>
      <dgm:spPr/>
    </dgm:pt>
    <dgm:pt modelId="{91637472-DDE1-4ED1-8099-91F7120D412D}" type="pres">
      <dgm:prSet presAssocID="{50A8469B-56BF-47A3-8D1E-D51E1769518E}" presName="textRect" presStyleLbl="revTx" presStyleIdx="6" presStyleCnt="8">
        <dgm:presLayoutVars>
          <dgm:chMax val="1"/>
          <dgm:chPref val="1"/>
        </dgm:presLayoutVars>
      </dgm:prSet>
      <dgm:spPr/>
    </dgm:pt>
    <dgm:pt modelId="{7884F842-B002-4EB6-A1F6-B7E61D9B3C9C}" type="pres">
      <dgm:prSet presAssocID="{D69D843A-DFAD-4CA3-8F8D-3892C3257739}" presName="sibTrans" presStyleLbl="sibTrans2D1" presStyleIdx="0" presStyleCnt="0"/>
      <dgm:spPr/>
    </dgm:pt>
    <dgm:pt modelId="{DCB2C5B7-B1FD-45BC-8288-18A43A7E50CF}" type="pres">
      <dgm:prSet presAssocID="{7A7F81AF-BB63-447B-B576-507EEDFE4198}" presName="compNode" presStyleCnt="0"/>
      <dgm:spPr/>
    </dgm:pt>
    <dgm:pt modelId="{F7FAA777-293E-4F45-AB10-3DC6907357C3}" type="pres">
      <dgm:prSet presAssocID="{7A7F81AF-BB63-447B-B576-507EEDFE4198}" presName="iconBgRect" presStyleLbl="bgShp" presStyleIdx="7" presStyleCnt="8"/>
      <dgm:spPr/>
    </dgm:pt>
    <dgm:pt modelId="{449834B5-9814-45AF-810A-1A65DB58367C}" type="pres">
      <dgm:prSet presAssocID="{7A7F81AF-BB63-447B-B576-507EEDFE419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x"/>
        </a:ext>
      </dgm:extLst>
    </dgm:pt>
    <dgm:pt modelId="{7D6862B4-16DD-4858-B6F0-249F63768990}" type="pres">
      <dgm:prSet presAssocID="{7A7F81AF-BB63-447B-B576-507EEDFE4198}" presName="spaceRect" presStyleCnt="0"/>
      <dgm:spPr/>
    </dgm:pt>
    <dgm:pt modelId="{FB426BD2-AC4C-4BDE-B7FA-0A940F96131F}" type="pres">
      <dgm:prSet presAssocID="{7A7F81AF-BB63-447B-B576-507EEDFE4198}" presName="textRect" presStyleLbl="revTx" presStyleIdx="7" presStyleCnt="8">
        <dgm:presLayoutVars>
          <dgm:chMax val="1"/>
          <dgm:chPref val="1"/>
        </dgm:presLayoutVars>
      </dgm:prSet>
      <dgm:spPr/>
    </dgm:pt>
  </dgm:ptLst>
  <dgm:cxnLst>
    <dgm:cxn modelId="{2ECB6409-D124-4781-8FBC-74046C527540}" type="presOf" srcId="{E341FE97-C785-4256-9F5F-F0613AC9BD6A}" destId="{58BE78E7-B0E0-4BBE-8C99-1C0344DCA4BB}" srcOrd="0" destOrd="0" presId="urn:microsoft.com/office/officeart/2018/2/layout/IconCircleList"/>
    <dgm:cxn modelId="{34D64B24-9FEE-4F72-8C0C-5C1506779DA1}" type="presOf" srcId="{718D6FBA-DA8A-447E-A2A3-88BD87099433}" destId="{B5AA7AFD-2FE4-458B-B5E8-120D8A621E7F}" srcOrd="0" destOrd="0" presId="urn:microsoft.com/office/officeart/2018/2/layout/IconCircleList"/>
    <dgm:cxn modelId="{92B02363-2483-4F1A-BF6F-4E2DD49FBC51}" srcId="{0099B5C5-360C-4CBA-A076-E7788E0B6BE1}" destId="{B8A99590-D13E-46E0-9961-50AD6B80E198}" srcOrd="5" destOrd="0" parTransId="{6FE03F78-6889-4A32-A011-9422E5193CE3}" sibTransId="{9CE93DB3-DBEB-4E7D-A4F7-0278EEBC9109}"/>
    <dgm:cxn modelId="{29E5FE44-F7E7-4050-A140-31F187406472}" srcId="{0099B5C5-360C-4CBA-A076-E7788E0B6BE1}" destId="{50A8469B-56BF-47A3-8D1E-D51E1769518E}" srcOrd="6" destOrd="0" parTransId="{A21C7BEE-008F-420C-8B26-8B939084748A}" sibTransId="{D69D843A-DFAD-4CA3-8F8D-3892C3257739}"/>
    <dgm:cxn modelId="{F074DF49-B491-41E8-BD98-EA4B9BE9B523}" type="presOf" srcId="{9CE93DB3-DBEB-4E7D-A4F7-0278EEBC9109}" destId="{26B82E5D-1018-49CB-BC55-1B16D0727F33}" srcOrd="0" destOrd="0" presId="urn:microsoft.com/office/officeart/2018/2/layout/IconCircleList"/>
    <dgm:cxn modelId="{F1011E6B-9485-49D6-A043-6904CB4921F1}" type="presOf" srcId="{2A0024FF-EC89-4957-993F-2B903C7E77CB}" destId="{46A968E6-684F-45A9-8267-E6B1FC1280C4}" srcOrd="0" destOrd="0" presId="urn:microsoft.com/office/officeart/2018/2/layout/IconCircleList"/>
    <dgm:cxn modelId="{30E46075-2C54-4824-B4C9-6702B8C1A55F}" type="presOf" srcId="{AA3E1747-2284-4F47-819A-1F80003DFA99}" destId="{ED35673B-E2B0-4168-A22D-C5A9185AF450}" srcOrd="0" destOrd="0" presId="urn:microsoft.com/office/officeart/2018/2/layout/IconCircleList"/>
    <dgm:cxn modelId="{3F3EB676-8C0E-44A8-8677-C8C9B6484CF3}" srcId="{0099B5C5-360C-4CBA-A076-E7788E0B6BE1}" destId="{E341FE97-C785-4256-9F5F-F0613AC9BD6A}" srcOrd="1" destOrd="0" parTransId="{C751097F-61BF-4F75-91F7-58E4B33300E5}" sibTransId="{1D573924-6E27-4679-BEDB-BBD780971BE2}"/>
    <dgm:cxn modelId="{95D56379-E967-45ED-9DB9-AB59C0B41551}" srcId="{0099B5C5-360C-4CBA-A076-E7788E0B6BE1}" destId="{AA3E1747-2284-4F47-819A-1F80003DFA99}" srcOrd="4" destOrd="0" parTransId="{B6E2FAF8-DE5D-4187-97D7-D2911C28BDED}" sibTransId="{6C9229EF-E390-4071-9A98-27F4080CAC07}"/>
    <dgm:cxn modelId="{432A857A-05CF-49A8-AA83-B280E095C776}" type="presOf" srcId="{4285F63A-5087-47D7-A845-C941BD8092BD}" destId="{BA961AF4-6422-444E-BA35-024F1B9D681D}" srcOrd="0" destOrd="0" presId="urn:microsoft.com/office/officeart/2018/2/layout/IconCircleList"/>
    <dgm:cxn modelId="{AF7C5F81-9817-4E76-946A-03276122990A}" type="presOf" srcId="{F4BBA7D3-22B4-40BD-BEBB-506F9CB53E49}" destId="{0AB172F3-DD10-4F2B-9110-CB1EFB5BB8A0}" srcOrd="0" destOrd="0" presId="urn:microsoft.com/office/officeart/2018/2/layout/IconCircleList"/>
    <dgm:cxn modelId="{D766598C-4903-40F8-948E-65FE8770E7CB}" type="presOf" srcId="{04CAFC24-BFC5-4625-82A1-7BBF968624E5}" destId="{45CC25D3-6DE2-487D-8652-842774042C85}" srcOrd="0" destOrd="0" presId="urn:microsoft.com/office/officeart/2018/2/layout/IconCircleList"/>
    <dgm:cxn modelId="{F1EBB196-AE9B-4DF2-A456-4A33FC36E738}" type="presOf" srcId="{B8A99590-D13E-46E0-9961-50AD6B80E198}" destId="{CC5652B3-3612-4074-B07A-ABDB2D28E22C}" srcOrd="0" destOrd="0" presId="urn:microsoft.com/office/officeart/2018/2/layout/IconCircleList"/>
    <dgm:cxn modelId="{1A838BA0-BF8A-4E93-87DB-9F02699CAD02}" type="presOf" srcId="{6C9229EF-E390-4071-9A98-27F4080CAC07}" destId="{208687C7-B4F6-4BE6-8D8D-9FC62BD6C48D}" srcOrd="0" destOrd="0" presId="urn:microsoft.com/office/officeart/2018/2/layout/IconCircleList"/>
    <dgm:cxn modelId="{E9FC0EAC-816E-4729-BB8B-4F67AFD68933}" type="presOf" srcId="{1D573924-6E27-4679-BEDB-BBD780971BE2}" destId="{407D6E8A-DC65-4FB3-B4F3-3A61B633E54E}" srcOrd="0" destOrd="0" presId="urn:microsoft.com/office/officeart/2018/2/layout/IconCircleList"/>
    <dgm:cxn modelId="{2833A4B3-2E45-4B38-8E0C-1595FC9D4D75}" type="presOf" srcId="{172B824C-9BCD-4C00-B31F-DFDC5470D992}" destId="{F638D411-09AB-41F4-A340-C20260794DD5}" srcOrd="0" destOrd="0" presId="urn:microsoft.com/office/officeart/2018/2/layout/IconCircleList"/>
    <dgm:cxn modelId="{1C381CBE-7D65-4E37-9119-9B712A9C74A7}" srcId="{0099B5C5-360C-4CBA-A076-E7788E0B6BE1}" destId="{2A0024FF-EC89-4957-993F-2B903C7E77CB}" srcOrd="2" destOrd="0" parTransId="{F5BFF8F9-B359-4D81-8A51-F622F54B0BD9}" sibTransId="{718D6FBA-DA8A-447E-A2A3-88BD87099433}"/>
    <dgm:cxn modelId="{E2B6A1C1-3413-4E4B-8276-A929096E2E75}" srcId="{0099B5C5-360C-4CBA-A076-E7788E0B6BE1}" destId="{04CAFC24-BFC5-4625-82A1-7BBF968624E5}" srcOrd="0" destOrd="0" parTransId="{49A5E1B7-956C-43F2-A475-0C3927AEC63C}" sibTransId="{4285F63A-5087-47D7-A845-C941BD8092BD}"/>
    <dgm:cxn modelId="{02B4DBCA-40B1-441D-B32E-281206191E4C}" type="presOf" srcId="{50A8469B-56BF-47A3-8D1E-D51E1769518E}" destId="{91637472-DDE1-4ED1-8099-91F7120D412D}" srcOrd="0" destOrd="0" presId="urn:microsoft.com/office/officeart/2018/2/layout/IconCircleList"/>
    <dgm:cxn modelId="{634BD9D3-74F5-4E7A-BE93-465F56A62CE5}" type="presOf" srcId="{D69D843A-DFAD-4CA3-8F8D-3892C3257739}" destId="{7884F842-B002-4EB6-A1F6-B7E61D9B3C9C}" srcOrd="0" destOrd="0" presId="urn:microsoft.com/office/officeart/2018/2/layout/IconCircleList"/>
    <dgm:cxn modelId="{39D1FAD8-F0F5-4635-87CB-CF06DDD412BF}" type="presOf" srcId="{0099B5C5-360C-4CBA-A076-E7788E0B6BE1}" destId="{4AA45752-C100-4CB0-9EDB-7EDB11B1BC92}" srcOrd="0" destOrd="0" presId="urn:microsoft.com/office/officeart/2018/2/layout/IconCircleList"/>
    <dgm:cxn modelId="{214DE6D9-7577-45B0-8B16-A44439B9C038}" type="presOf" srcId="{7A7F81AF-BB63-447B-B576-507EEDFE4198}" destId="{FB426BD2-AC4C-4BDE-B7FA-0A940F96131F}" srcOrd="0" destOrd="0" presId="urn:microsoft.com/office/officeart/2018/2/layout/IconCircleList"/>
    <dgm:cxn modelId="{B2EB09E0-D022-4C5D-82A1-580121B2D998}" srcId="{0099B5C5-360C-4CBA-A076-E7788E0B6BE1}" destId="{7A7F81AF-BB63-447B-B576-507EEDFE4198}" srcOrd="7" destOrd="0" parTransId="{BC8B262D-17CB-4DAD-87CA-09BBC2945580}" sibTransId="{EA154CFD-8C75-4892-8991-A821A4D78E50}"/>
    <dgm:cxn modelId="{5C55EEF5-D685-45AB-BA4B-9B1CC4CAC327}" srcId="{0099B5C5-360C-4CBA-A076-E7788E0B6BE1}" destId="{172B824C-9BCD-4C00-B31F-DFDC5470D992}" srcOrd="3" destOrd="0" parTransId="{3C9CD126-D879-42A0-8C3F-F7CB4E003D98}" sibTransId="{F4BBA7D3-22B4-40BD-BEBB-506F9CB53E49}"/>
    <dgm:cxn modelId="{BD39C500-12CD-4BE2-A1AA-656A2AAF9C2B}" type="presParOf" srcId="{4AA45752-C100-4CB0-9EDB-7EDB11B1BC92}" destId="{6BA4925F-DED5-4AC7-8A6A-A242B1DB836F}" srcOrd="0" destOrd="0" presId="urn:microsoft.com/office/officeart/2018/2/layout/IconCircleList"/>
    <dgm:cxn modelId="{E75C9D23-FA9D-4996-B066-5E8B8D70F4AB}" type="presParOf" srcId="{6BA4925F-DED5-4AC7-8A6A-A242B1DB836F}" destId="{7C15165F-86DE-4EFC-ADD8-13239171E5CD}" srcOrd="0" destOrd="0" presId="urn:microsoft.com/office/officeart/2018/2/layout/IconCircleList"/>
    <dgm:cxn modelId="{9B4E5844-8938-412C-A810-E9305B841EAB}" type="presParOf" srcId="{7C15165F-86DE-4EFC-ADD8-13239171E5CD}" destId="{675FC66A-E930-4FAA-B47B-21B0D76FB4CF}" srcOrd="0" destOrd="0" presId="urn:microsoft.com/office/officeart/2018/2/layout/IconCircleList"/>
    <dgm:cxn modelId="{2F10061B-D3B4-41D9-A273-6E54EEB9FE17}" type="presParOf" srcId="{7C15165F-86DE-4EFC-ADD8-13239171E5CD}" destId="{1C916CE4-5DC2-4B76-AC15-13E768AD8F45}" srcOrd="1" destOrd="0" presId="urn:microsoft.com/office/officeart/2018/2/layout/IconCircleList"/>
    <dgm:cxn modelId="{5B01917C-E246-464B-87F4-A3354CC54289}" type="presParOf" srcId="{7C15165F-86DE-4EFC-ADD8-13239171E5CD}" destId="{86AB475E-5610-4148-A224-BC511954E64E}" srcOrd="2" destOrd="0" presId="urn:microsoft.com/office/officeart/2018/2/layout/IconCircleList"/>
    <dgm:cxn modelId="{C5D58BBB-54D7-4F99-8A95-F14918198D86}" type="presParOf" srcId="{7C15165F-86DE-4EFC-ADD8-13239171E5CD}" destId="{45CC25D3-6DE2-487D-8652-842774042C85}" srcOrd="3" destOrd="0" presId="urn:microsoft.com/office/officeart/2018/2/layout/IconCircleList"/>
    <dgm:cxn modelId="{7EC6D0B5-78DC-4276-80D0-82CFC2E52768}" type="presParOf" srcId="{6BA4925F-DED5-4AC7-8A6A-A242B1DB836F}" destId="{BA961AF4-6422-444E-BA35-024F1B9D681D}" srcOrd="1" destOrd="0" presId="urn:microsoft.com/office/officeart/2018/2/layout/IconCircleList"/>
    <dgm:cxn modelId="{5E3F1B2F-49E2-4E54-8A13-39783B276F02}" type="presParOf" srcId="{6BA4925F-DED5-4AC7-8A6A-A242B1DB836F}" destId="{20DB68D0-2850-47DA-A214-BD0466F6FBB4}" srcOrd="2" destOrd="0" presId="urn:microsoft.com/office/officeart/2018/2/layout/IconCircleList"/>
    <dgm:cxn modelId="{754FD701-75A7-4262-8F4E-6DB58D56DEEF}" type="presParOf" srcId="{20DB68D0-2850-47DA-A214-BD0466F6FBB4}" destId="{27DFF03D-7190-4700-9D16-4236B9CD3C51}" srcOrd="0" destOrd="0" presId="urn:microsoft.com/office/officeart/2018/2/layout/IconCircleList"/>
    <dgm:cxn modelId="{5CFE9802-689B-4837-997E-8D67DDB8AAE7}" type="presParOf" srcId="{20DB68D0-2850-47DA-A214-BD0466F6FBB4}" destId="{B3B201A7-47F8-4185-89CB-6830C25DBDA5}" srcOrd="1" destOrd="0" presId="urn:microsoft.com/office/officeart/2018/2/layout/IconCircleList"/>
    <dgm:cxn modelId="{08FEA6C8-6697-4A41-8259-1C9B6C64E7CD}" type="presParOf" srcId="{20DB68D0-2850-47DA-A214-BD0466F6FBB4}" destId="{E5EE66BF-E1A0-4E61-86E5-68313C8F3F2C}" srcOrd="2" destOrd="0" presId="urn:microsoft.com/office/officeart/2018/2/layout/IconCircleList"/>
    <dgm:cxn modelId="{7B4FAF93-76D9-4BD3-8201-DDB725013394}" type="presParOf" srcId="{20DB68D0-2850-47DA-A214-BD0466F6FBB4}" destId="{58BE78E7-B0E0-4BBE-8C99-1C0344DCA4BB}" srcOrd="3" destOrd="0" presId="urn:microsoft.com/office/officeart/2018/2/layout/IconCircleList"/>
    <dgm:cxn modelId="{05B099D1-A991-4449-9099-D0CACEF38B4A}" type="presParOf" srcId="{6BA4925F-DED5-4AC7-8A6A-A242B1DB836F}" destId="{407D6E8A-DC65-4FB3-B4F3-3A61B633E54E}" srcOrd="3" destOrd="0" presId="urn:microsoft.com/office/officeart/2018/2/layout/IconCircleList"/>
    <dgm:cxn modelId="{96429103-BF74-4709-862C-83CF56CD964F}" type="presParOf" srcId="{6BA4925F-DED5-4AC7-8A6A-A242B1DB836F}" destId="{5A7B7AE5-3738-4D64-8DDD-E7D949377E2F}" srcOrd="4" destOrd="0" presId="urn:microsoft.com/office/officeart/2018/2/layout/IconCircleList"/>
    <dgm:cxn modelId="{D61FB641-B9D3-4B8E-B066-D34222E7815E}" type="presParOf" srcId="{5A7B7AE5-3738-4D64-8DDD-E7D949377E2F}" destId="{2EE5BA6E-F68F-4CC8-BA2D-DFAC37BBF29C}" srcOrd="0" destOrd="0" presId="urn:microsoft.com/office/officeart/2018/2/layout/IconCircleList"/>
    <dgm:cxn modelId="{8E0F8F1F-AAE2-4585-99DE-0CE51DE636B9}" type="presParOf" srcId="{5A7B7AE5-3738-4D64-8DDD-E7D949377E2F}" destId="{32428DAF-4C5E-48C3-A110-A5256B5C9F5D}" srcOrd="1" destOrd="0" presId="urn:microsoft.com/office/officeart/2018/2/layout/IconCircleList"/>
    <dgm:cxn modelId="{27E9D2AF-BBFF-40F6-B621-818C13153F2A}" type="presParOf" srcId="{5A7B7AE5-3738-4D64-8DDD-E7D949377E2F}" destId="{52D267AD-4E47-44F9-9D29-3A2030A1A8FE}" srcOrd="2" destOrd="0" presId="urn:microsoft.com/office/officeart/2018/2/layout/IconCircleList"/>
    <dgm:cxn modelId="{81DBE085-472D-467B-A79C-83028A0EE750}" type="presParOf" srcId="{5A7B7AE5-3738-4D64-8DDD-E7D949377E2F}" destId="{46A968E6-684F-45A9-8267-E6B1FC1280C4}" srcOrd="3" destOrd="0" presId="urn:microsoft.com/office/officeart/2018/2/layout/IconCircleList"/>
    <dgm:cxn modelId="{3F76E33D-3799-4AE0-8C1C-F74F09D0B9F3}" type="presParOf" srcId="{6BA4925F-DED5-4AC7-8A6A-A242B1DB836F}" destId="{B5AA7AFD-2FE4-458B-B5E8-120D8A621E7F}" srcOrd="5" destOrd="0" presId="urn:microsoft.com/office/officeart/2018/2/layout/IconCircleList"/>
    <dgm:cxn modelId="{10E8EF62-AAC6-4F1A-8F6A-DD251AB37B1D}" type="presParOf" srcId="{6BA4925F-DED5-4AC7-8A6A-A242B1DB836F}" destId="{9815DA26-40ED-4E6A-BAB4-1EC2A3C25CC3}" srcOrd="6" destOrd="0" presId="urn:microsoft.com/office/officeart/2018/2/layout/IconCircleList"/>
    <dgm:cxn modelId="{1AD53AF2-568D-428C-8EE9-95FED69FE452}" type="presParOf" srcId="{9815DA26-40ED-4E6A-BAB4-1EC2A3C25CC3}" destId="{F0E49EC8-FFDA-4D75-B7BF-437C0209A0B4}" srcOrd="0" destOrd="0" presId="urn:microsoft.com/office/officeart/2018/2/layout/IconCircleList"/>
    <dgm:cxn modelId="{03D26A65-0B73-473F-B457-24475F42CEC4}" type="presParOf" srcId="{9815DA26-40ED-4E6A-BAB4-1EC2A3C25CC3}" destId="{4667922C-F6A2-48F1-A2C9-D0AD830E73E1}" srcOrd="1" destOrd="0" presId="urn:microsoft.com/office/officeart/2018/2/layout/IconCircleList"/>
    <dgm:cxn modelId="{25C5D1A9-85C5-408C-8AEE-E80F330C0942}" type="presParOf" srcId="{9815DA26-40ED-4E6A-BAB4-1EC2A3C25CC3}" destId="{09064D58-C568-4E7B-A0C0-73679A920392}" srcOrd="2" destOrd="0" presId="urn:microsoft.com/office/officeart/2018/2/layout/IconCircleList"/>
    <dgm:cxn modelId="{CBD69491-0452-4BAD-8E32-1B4033A1F986}" type="presParOf" srcId="{9815DA26-40ED-4E6A-BAB4-1EC2A3C25CC3}" destId="{F638D411-09AB-41F4-A340-C20260794DD5}" srcOrd="3" destOrd="0" presId="urn:microsoft.com/office/officeart/2018/2/layout/IconCircleList"/>
    <dgm:cxn modelId="{1785A930-AB4E-4C34-B99A-6B1C515E9758}" type="presParOf" srcId="{6BA4925F-DED5-4AC7-8A6A-A242B1DB836F}" destId="{0AB172F3-DD10-4F2B-9110-CB1EFB5BB8A0}" srcOrd="7" destOrd="0" presId="urn:microsoft.com/office/officeart/2018/2/layout/IconCircleList"/>
    <dgm:cxn modelId="{6437D5FA-284E-4207-93C9-BB75B147F7B5}" type="presParOf" srcId="{6BA4925F-DED5-4AC7-8A6A-A242B1DB836F}" destId="{BCA7E1C8-E243-437A-B3DF-280F773F12D3}" srcOrd="8" destOrd="0" presId="urn:microsoft.com/office/officeart/2018/2/layout/IconCircleList"/>
    <dgm:cxn modelId="{F42BD920-AAC8-4BE3-B9A5-8E3C5872F04B}" type="presParOf" srcId="{BCA7E1C8-E243-437A-B3DF-280F773F12D3}" destId="{B940C32E-EFD4-4563-AB63-83D2DD9CC8CD}" srcOrd="0" destOrd="0" presId="urn:microsoft.com/office/officeart/2018/2/layout/IconCircleList"/>
    <dgm:cxn modelId="{FEB8CB90-A5AB-48CA-841B-01894277DF67}" type="presParOf" srcId="{BCA7E1C8-E243-437A-B3DF-280F773F12D3}" destId="{99D92D84-76C0-4CC9-AB6D-19DDBFCA0453}" srcOrd="1" destOrd="0" presId="urn:microsoft.com/office/officeart/2018/2/layout/IconCircleList"/>
    <dgm:cxn modelId="{44FC1678-C523-44E5-A68E-02D524D5E03D}" type="presParOf" srcId="{BCA7E1C8-E243-437A-B3DF-280F773F12D3}" destId="{286E7A81-FF35-49A6-9165-27A02F30D2D8}" srcOrd="2" destOrd="0" presId="urn:microsoft.com/office/officeart/2018/2/layout/IconCircleList"/>
    <dgm:cxn modelId="{4E87D7D6-52D4-4FC5-913C-FCB260132CDA}" type="presParOf" srcId="{BCA7E1C8-E243-437A-B3DF-280F773F12D3}" destId="{ED35673B-E2B0-4168-A22D-C5A9185AF450}" srcOrd="3" destOrd="0" presId="urn:microsoft.com/office/officeart/2018/2/layout/IconCircleList"/>
    <dgm:cxn modelId="{06614890-9117-4665-AE8C-931C3B18563B}" type="presParOf" srcId="{6BA4925F-DED5-4AC7-8A6A-A242B1DB836F}" destId="{208687C7-B4F6-4BE6-8D8D-9FC62BD6C48D}" srcOrd="9" destOrd="0" presId="urn:microsoft.com/office/officeart/2018/2/layout/IconCircleList"/>
    <dgm:cxn modelId="{DF2D0383-EC62-4F0D-BFBF-88393DF77692}" type="presParOf" srcId="{6BA4925F-DED5-4AC7-8A6A-A242B1DB836F}" destId="{39BB1F53-0F2A-4890-BBC0-88002C27AF50}" srcOrd="10" destOrd="0" presId="urn:microsoft.com/office/officeart/2018/2/layout/IconCircleList"/>
    <dgm:cxn modelId="{A9D62FD2-00E7-4628-B7BE-CB2D1FC71ADA}" type="presParOf" srcId="{39BB1F53-0F2A-4890-BBC0-88002C27AF50}" destId="{B3B0378D-25F7-4982-BEFD-D9329E2E2241}" srcOrd="0" destOrd="0" presId="urn:microsoft.com/office/officeart/2018/2/layout/IconCircleList"/>
    <dgm:cxn modelId="{B2B65817-D571-44F1-8206-09675C0955CB}" type="presParOf" srcId="{39BB1F53-0F2A-4890-BBC0-88002C27AF50}" destId="{213BE2A7-ECFA-4790-A5BE-15008C42F64B}" srcOrd="1" destOrd="0" presId="urn:microsoft.com/office/officeart/2018/2/layout/IconCircleList"/>
    <dgm:cxn modelId="{FBC07D79-6F44-4789-9470-741C9814BB2A}" type="presParOf" srcId="{39BB1F53-0F2A-4890-BBC0-88002C27AF50}" destId="{EC5CB7E8-6AA1-4304-867A-891512E59EA5}" srcOrd="2" destOrd="0" presId="urn:microsoft.com/office/officeart/2018/2/layout/IconCircleList"/>
    <dgm:cxn modelId="{5986B22F-13A1-496B-BAA1-DFC6E083F507}" type="presParOf" srcId="{39BB1F53-0F2A-4890-BBC0-88002C27AF50}" destId="{CC5652B3-3612-4074-B07A-ABDB2D28E22C}" srcOrd="3" destOrd="0" presId="urn:microsoft.com/office/officeart/2018/2/layout/IconCircleList"/>
    <dgm:cxn modelId="{CE5E2082-274D-4412-A58C-2347273AF642}" type="presParOf" srcId="{6BA4925F-DED5-4AC7-8A6A-A242B1DB836F}" destId="{26B82E5D-1018-49CB-BC55-1B16D0727F33}" srcOrd="11" destOrd="0" presId="urn:microsoft.com/office/officeart/2018/2/layout/IconCircleList"/>
    <dgm:cxn modelId="{9DFDF664-0570-4FAB-B5EE-3E8A792B0614}" type="presParOf" srcId="{6BA4925F-DED5-4AC7-8A6A-A242B1DB836F}" destId="{0039299C-5A65-48D9-8F9D-EB28EC1C5A96}" srcOrd="12" destOrd="0" presId="urn:microsoft.com/office/officeart/2018/2/layout/IconCircleList"/>
    <dgm:cxn modelId="{270DD4F4-AC02-484A-BB5B-B5D7CAE467A0}" type="presParOf" srcId="{0039299C-5A65-48D9-8F9D-EB28EC1C5A96}" destId="{3C1342F2-7963-4686-AE50-62E9ADD6D067}" srcOrd="0" destOrd="0" presId="urn:microsoft.com/office/officeart/2018/2/layout/IconCircleList"/>
    <dgm:cxn modelId="{9A4B65E7-46BD-425D-ACD6-9DDAD8531337}" type="presParOf" srcId="{0039299C-5A65-48D9-8F9D-EB28EC1C5A96}" destId="{E72EC128-830C-412A-B690-1EFE523603BC}" srcOrd="1" destOrd="0" presId="urn:microsoft.com/office/officeart/2018/2/layout/IconCircleList"/>
    <dgm:cxn modelId="{7FDB1B9E-3F71-4754-824D-A170BE7B5F60}" type="presParOf" srcId="{0039299C-5A65-48D9-8F9D-EB28EC1C5A96}" destId="{6F786B02-384A-490D-ADF3-E34B1EE548C0}" srcOrd="2" destOrd="0" presId="urn:microsoft.com/office/officeart/2018/2/layout/IconCircleList"/>
    <dgm:cxn modelId="{0C723CBD-97AE-426B-93EA-F231ABA09561}" type="presParOf" srcId="{0039299C-5A65-48D9-8F9D-EB28EC1C5A96}" destId="{91637472-DDE1-4ED1-8099-91F7120D412D}" srcOrd="3" destOrd="0" presId="urn:microsoft.com/office/officeart/2018/2/layout/IconCircleList"/>
    <dgm:cxn modelId="{1BF4DF49-3F42-490B-8D81-130237C2BC44}" type="presParOf" srcId="{6BA4925F-DED5-4AC7-8A6A-A242B1DB836F}" destId="{7884F842-B002-4EB6-A1F6-B7E61D9B3C9C}" srcOrd="13" destOrd="0" presId="urn:microsoft.com/office/officeart/2018/2/layout/IconCircleList"/>
    <dgm:cxn modelId="{917E41B0-6086-4609-A0AA-01858F815160}" type="presParOf" srcId="{6BA4925F-DED5-4AC7-8A6A-A242B1DB836F}" destId="{DCB2C5B7-B1FD-45BC-8288-18A43A7E50CF}" srcOrd="14" destOrd="0" presId="urn:microsoft.com/office/officeart/2018/2/layout/IconCircleList"/>
    <dgm:cxn modelId="{445870CF-ED4F-4CB6-B6D1-4C8257B51207}" type="presParOf" srcId="{DCB2C5B7-B1FD-45BC-8288-18A43A7E50CF}" destId="{F7FAA777-293E-4F45-AB10-3DC6907357C3}" srcOrd="0" destOrd="0" presId="urn:microsoft.com/office/officeart/2018/2/layout/IconCircleList"/>
    <dgm:cxn modelId="{A8EDC41F-C70A-44AA-8CDA-4EC5CA4D7C9D}" type="presParOf" srcId="{DCB2C5B7-B1FD-45BC-8288-18A43A7E50CF}" destId="{449834B5-9814-45AF-810A-1A65DB58367C}" srcOrd="1" destOrd="0" presId="urn:microsoft.com/office/officeart/2018/2/layout/IconCircleList"/>
    <dgm:cxn modelId="{F42687BB-840B-46F1-8651-102775F0752F}" type="presParOf" srcId="{DCB2C5B7-B1FD-45BC-8288-18A43A7E50CF}" destId="{7D6862B4-16DD-4858-B6F0-249F63768990}" srcOrd="2" destOrd="0" presId="urn:microsoft.com/office/officeart/2018/2/layout/IconCircleList"/>
    <dgm:cxn modelId="{70AEC7FF-373A-4AC3-ABFC-6995FB208462}" type="presParOf" srcId="{DCB2C5B7-B1FD-45BC-8288-18A43A7E50CF}" destId="{FB426BD2-AC4C-4BDE-B7FA-0A940F96131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FC66A-E930-4FAA-B47B-21B0D76FB4CF}">
      <dsp:nvSpPr>
        <dsp:cNvPr id="0" name=""/>
        <dsp:cNvSpPr/>
      </dsp:nvSpPr>
      <dsp:spPr>
        <a:xfrm>
          <a:off x="683609" y="2258"/>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16CE4-5DC2-4B76-AC15-13E768AD8F45}">
      <dsp:nvSpPr>
        <dsp:cNvPr id="0" name=""/>
        <dsp:cNvSpPr/>
      </dsp:nvSpPr>
      <dsp:spPr>
        <a:xfrm>
          <a:off x="859512" y="178162"/>
          <a:ext cx="485828" cy="485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CC25D3-6DE2-487D-8652-842774042C85}">
      <dsp:nvSpPr>
        <dsp:cNvPr id="0" name=""/>
        <dsp:cNvSpPr/>
      </dsp:nvSpPr>
      <dsp:spPr>
        <a:xfrm>
          <a:off x="1700738" y="2258"/>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Language:</a:t>
          </a:r>
          <a:r>
            <a:rPr lang="en-CA" sz="1500" i="0" kern="1200"/>
            <a:t> Python​</a:t>
          </a:r>
          <a:endParaRPr lang="en-US" sz="1500" kern="1200"/>
        </a:p>
      </dsp:txBody>
      <dsp:txXfrm>
        <a:off x="1700738" y="2258"/>
        <a:ext cx="1974428" cy="837636"/>
      </dsp:txXfrm>
    </dsp:sp>
    <dsp:sp modelId="{27DFF03D-7190-4700-9D16-4236B9CD3C51}">
      <dsp:nvSpPr>
        <dsp:cNvPr id="0" name=""/>
        <dsp:cNvSpPr/>
      </dsp:nvSpPr>
      <dsp:spPr>
        <a:xfrm>
          <a:off x="4019196" y="2258"/>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201A7-47F8-4185-89CB-6830C25DBDA5}">
      <dsp:nvSpPr>
        <dsp:cNvPr id="0" name=""/>
        <dsp:cNvSpPr/>
      </dsp:nvSpPr>
      <dsp:spPr>
        <a:xfrm>
          <a:off x="4195099" y="178162"/>
          <a:ext cx="485828" cy="485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BE78E7-B0E0-4BBE-8C99-1C0344DCA4BB}">
      <dsp:nvSpPr>
        <dsp:cNvPr id="0" name=""/>
        <dsp:cNvSpPr/>
      </dsp:nvSpPr>
      <dsp:spPr>
        <a:xfrm>
          <a:off x="5036325" y="2258"/>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Back-End Framework:</a:t>
          </a:r>
          <a:r>
            <a:rPr lang="en-CA" sz="1500" i="0" kern="1200"/>
            <a:t> Django</a:t>
          </a:r>
          <a:endParaRPr lang="en-US" sz="1500" kern="1200"/>
        </a:p>
      </dsp:txBody>
      <dsp:txXfrm>
        <a:off x="5036325" y="2258"/>
        <a:ext cx="1974428" cy="837636"/>
      </dsp:txXfrm>
    </dsp:sp>
    <dsp:sp modelId="{2EE5BA6E-F68F-4CC8-BA2D-DFAC37BBF29C}">
      <dsp:nvSpPr>
        <dsp:cNvPr id="0" name=""/>
        <dsp:cNvSpPr/>
      </dsp:nvSpPr>
      <dsp:spPr>
        <a:xfrm>
          <a:off x="7354783" y="2258"/>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28DAF-4C5E-48C3-A110-A5256B5C9F5D}">
      <dsp:nvSpPr>
        <dsp:cNvPr id="0" name=""/>
        <dsp:cNvSpPr/>
      </dsp:nvSpPr>
      <dsp:spPr>
        <a:xfrm>
          <a:off x="7530686" y="178162"/>
          <a:ext cx="485828" cy="4858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A968E6-684F-45A9-8267-E6B1FC1280C4}">
      <dsp:nvSpPr>
        <dsp:cNvPr id="0" name=""/>
        <dsp:cNvSpPr/>
      </dsp:nvSpPr>
      <dsp:spPr>
        <a:xfrm>
          <a:off x="8371912" y="2258"/>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API Framework:</a:t>
          </a:r>
          <a:r>
            <a:rPr lang="en-CA" sz="1500" i="0" kern="1200"/>
            <a:t> DjangoRESTFramework​</a:t>
          </a:r>
          <a:endParaRPr lang="en-US" sz="1500" kern="1200"/>
        </a:p>
      </dsp:txBody>
      <dsp:txXfrm>
        <a:off x="8371912" y="2258"/>
        <a:ext cx="1974428" cy="837636"/>
      </dsp:txXfrm>
    </dsp:sp>
    <dsp:sp modelId="{F0E49EC8-FFDA-4D75-B7BF-437C0209A0B4}">
      <dsp:nvSpPr>
        <dsp:cNvPr id="0" name=""/>
        <dsp:cNvSpPr/>
      </dsp:nvSpPr>
      <dsp:spPr>
        <a:xfrm>
          <a:off x="683609" y="1488322"/>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7922C-F6A2-48F1-A2C9-D0AD830E73E1}">
      <dsp:nvSpPr>
        <dsp:cNvPr id="0" name=""/>
        <dsp:cNvSpPr/>
      </dsp:nvSpPr>
      <dsp:spPr>
        <a:xfrm>
          <a:off x="859512" y="1664226"/>
          <a:ext cx="485828" cy="4858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38D411-09AB-41F4-A340-C20260794DD5}">
      <dsp:nvSpPr>
        <dsp:cNvPr id="0" name=""/>
        <dsp:cNvSpPr/>
      </dsp:nvSpPr>
      <dsp:spPr>
        <a:xfrm>
          <a:off x="1700738" y="1488322"/>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Front-End: </a:t>
          </a:r>
          <a:r>
            <a:rPr lang="en-CA" sz="1500" i="0" kern="1200"/>
            <a:t>HTML, CSS, JavaScript​</a:t>
          </a:r>
          <a:endParaRPr lang="en-US" sz="1500" kern="1200"/>
        </a:p>
      </dsp:txBody>
      <dsp:txXfrm>
        <a:off x="1700738" y="1488322"/>
        <a:ext cx="1974428" cy="837636"/>
      </dsp:txXfrm>
    </dsp:sp>
    <dsp:sp modelId="{B940C32E-EFD4-4563-AB63-83D2DD9CC8CD}">
      <dsp:nvSpPr>
        <dsp:cNvPr id="0" name=""/>
        <dsp:cNvSpPr/>
      </dsp:nvSpPr>
      <dsp:spPr>
        <a:xfrm>
          <a:off x="4019196" y="1488322"/>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92D84-76C0-4CC9-AB6D-19DDBFCA0453}">
      <dsp:nvSpPr>
        <dsp:cNvPr id="0" name=""/>
        <dsp:cNvSpPr/>
      </dsp:nvSpPr>
      <dsp:spPr>
        <a:xfrm>
          <a:off x="4195099" y="1664226"/>
          <a:ext cx="485828" cy="4858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35673B-E2B0-4168-A22D-C5A9185AF450}">
      <dsp:nvSpPr>
        <dsp:cNvPr id="0" name=""/>
        <dsp:cNvSpPr/>
      </dsp:nvSpPr>
      <dsp:spPr>
        <a:xfrm>
          <a:off x="5036325" y="1488322"/>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Database: </a:t>
          </a:r>
          <a:r>
            <a:rPr lang="en-CA" sz="1500" i="0" kern="1200"/>
            <a:t>MySQL​</a:t>
          </a:r>
          <a:endParaRPr lang="en-US" sz="1500" kern="1200"/>
        </a:p>
      </dsp:txBody>
      <dsp:txXfrm>
        <a:off x="5036325" y="1488322"/>
        <a:ext cx="1974428" cy="837636"/>
      </dsp:txXfrm>
    </dsp:sp>
    <dsp:sp modelId="{B3B0378D-25F7-4982-BEFD-D9329E2E2241}">
      <dsp:nvSpPr>
        <dsp:cNvPr id="0" name=""/>
        <dsp:cNvSpPr/>
      </dsp:nvSpPr>
      <dsp:spPr>
        <a:xfrm>
          <a:off x="7354783" y="1488322"/>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BE2A7-ECFA-4790-A5BE-15008C42F64B}">
      <dsp:nvSpPr>
        <dsp:cNvPr id="0" name=""/>
        <dsp:cNvSpPr/>
      </dsp:nvSpPr>
      <dsp:spPr>
        <a:xfrm>
          <a:off x="7530686" y="1664226"/>
          <a:ext cx="485828" cy="4858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5652B3-3612-4074-B07A-ABDB2D28E22C}">
      <dsp:nvSpPr>
        <dsp:cNvPr id="0" name=""/>
        <dsp:cNvSpPr/>
      </dsp:nvSpPr>
      <dsp:spPr>
        <a:xfrm>
          <a:off x="8371912" y="1488322"/>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Code Quality: </a:t>
          </a:r>
          <a:r>
            <a:rPr lang="en-CA" sz="1500" i="0" kern="1200"/>
            <a:t>Flake8</a:t>
          </a:r>
          <a:endParaRPr lang="en-US" sz="1500" kern="1200"/>
        </a:p>
      </dsp:txBody>
      <dsp:txXfrm>
        <a:off x="8371912" y="1488322"/>
        <a:ext cx="1974428" cy="837636"/>
      </dsp:txXfrm>
    </dsp:sp>
    <dsp:sp modelId="{3C1342F2-7963-4686-AE50-62E9ADD6D067}">
      <dsp:nvSpPr>
        <dsp:cNvPr id="0" name=""/>
        <dsp:cNvSpPr/>
      </dsp:nvSpPr>
      <dsp:spPr>
        <a:xfrm>
          <a:off x="683609" y="2974386"/>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EC128-830C-412A-B690-1EFE523603BC}">
      <dsp:nvSpPr>
        <dsp:cNvPr id="0" name=""/>
        <dsp:cNvSpPr/>
      </dsp:nvSpPr>
      <dsp:spPr>
        <a:xfrm>
          <a:off x="859512" y="3150289"/>
          <a:ext cx="485828" cy="4858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637472-DDE1-4ED1-8099-91F7120D412D}">
      <dsp:nvSpPr>
        <dsp:cNvPr id="0" name=""/>
        <dsp:cNvSpPr/>
      </dsp:nvSpPr>
      <dsp:spPr>
        <a:xfrm>
          <a:off x="1700738" y="2974386"/>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Test Framework: </a:t>
          </a:r>
          <a:r>
            <a:rPr lang="en-CA" sz="1500" i="0" kern="1200"/>
            <a:t>Django Tests​</a:t>
          </a:r>
          <a:endParaRPr lang="en-US" sz="1500" kern="1200"/>
        </a:p>
      </dsp:txBody>
      <dsp:txXfrm>
        <a:off x="1700738" y="2974386"/>
        <a:ext cx="1974428" cy="837636"/>
      </dsp:txXfrm>
    </dsp:sp>
    <dsp:sp modelId="{F7FAA777-293E-4F45-AB10-3DC6907357C3}">
      <dsp:nvSpPr>
        <dsp:cNvPr id="0" name=""/>
        <dsp:cNvSpPr/>
      </dsp:nvSpPr>
      <dsp:spPr>
        <a:xfrm>
          <a:off x="4019196" y="2974386"/>
          <a:ext cx="837636" cy="837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834B5-9814-45AF-810A-1A65DB58367C}">
      <dsp:nvSpPr>
        <dsp:cNvPr id="0" name=""/>
        <dsp:cNvSpPr/>
      </dsp:nvSpPr>
      <dsp:spPr>
        <a:xfrm>
          <a:off x="4195099" y="3150289"/>
          <a:ext cx="485828" cy="48582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426BD2-AC4C-4BDE-B7FA-0A940F96131F}">
      <dsp:nvSpPr>
        <dsp:cNvPr id="0" name=""/>
        <dsp:cNvSpPr/>
      </dsp:nvSpPr>
      <dsp:spPr>
        <a:xfrm>
          <a:off x="5036325" y="2974386"/>
          <a:ext cx="1974428" cy="83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CA" sz="1500" b="1" i="0" kern="1200"/>
            <a:t>Deployment: </a:t>
          </a:r>
          <a:r>
            <a:rPr lang="en-CA" sz="1500" i="0" kern="1200"/>
            <a:t>Heroku </a:t>
          </a:r>
          <a:endParaRPr lang="en-US" sz="1500" kern="1200"/>
        </a:p>
      </dsp:txBody>
      <dsp:txXfrm>
        <a:off x="5036325" y="2974386"/>
        <a:ext cx="1974428" cy="8376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D9ECAE5B-2A9F-4DE7-90BD-0017AA945F6E}"/>
              </a:ext>
            </a:extLst>
          </p:cNvPr>
          <p:cNvSpPr txBox="1"/>
          <p:nvPr/>
        </p:nvSpPr>
        <p:spPr>
          <a:xfrm>
            <a:off x="2174316" y="991765"/>
            <a:ext cx="7838347" cy="523220"/>
          </a:xfrm>
          <a:prstGeom prst="rect">
            <a:avLst/>
          </a:prstGeom>
          <a:noFill/>
        </p:spPr>
        <p:txBody>
          <a:bodyPr wrap="square" rtlCol="0">
            <a:spAutoFit/>
          </a:bodyPr>
          <a:lstStyle/>
          <a:p>
            <a:r>
              <a:rPr lang="en-CA" sz="2800" b="1" i="0" dirty="0">
                <a:solidFill>
                  <a:srgbClr val="000000"/>
                </a:solidFill>
                <a:effectLst/>
                <a:latin typeface="Calibri" panose="020F0502020204030204" pitchFamily="34" charset="0"/>
                <a:cs typeface="Calibri" panose="020F0502020204030204" pitchFamily="34" charset="0"/>
              </a:rPr>
              <a:t>CSCI 5308 Advance Topics in Software Development</a:t>
            </a:r>
          </a:p>
        </p:txBody>
      </p:sp>
      <p:sp>
        <p:nvSpPr>
          <p:cNvPr id="15" name="TextBox 14">
            <a:extLst>
              <a:ext uri="{FF2B5EF4-FFF2-40B4-BE49-F238E27FC236}">
                <a16:creationId xmlns:a16="http://schemas.microsoft.com/office/drawing/2014/main" id="{7FEE08DB-1A6D-40B2-AA66-D7A29C0DDD5B}"/>
              </a:ext>
            </a:extLst>
          </p:cNvPr>
          <p:cNvSpPr txBox="1"/>
          <p:nvPr/>
        </p:nvSpPr>
        <p:spPr>
          <a:xfrm>
            <a:off x="6450772" y="2894255"/>
            <a:ext cx="6572292" cy="3359061"/>
          </a:xfrm>
          <a:prstGeom prst="rect">
            <a:avLst/>
          </a:prstGeom>
          <a:noFill/>
        </p:spPr>
        <p:txBody>
          <a:bodyPr wrap="square" rtlCol="0">
            <a:spAutoFit/>
          </a:bodyPr>
          <a:lstStyle/>
          <a:p>
            <a:pPr>
              <a:lnSpc>
                <a:spcPct val="150000"/>
              </a:lnSpc>
            </a:pPr>
            <a:r>
              <a:rPr lang="en-US" sz="2400" b="1" dirty="0">
                <a:solidFill>
                  <a:srgbClr val="0070C0"/>
                </a:solidFill>
                <a:latin typeface="Calibri" panose="020F0502020204030204" pitchFamily="34" charset="0"/>
                <a:cs typeface="Calibri" panose="020F0502020204030204" pitchFamily="34" charset="0"/>
              </a:rPr>
              <a:t>Team Members</a:t>
            </a:r>
          </a:p>
          <a:p>
            <a:pPr>
              <a:lnSpc>
                <a:spcPct val="150000"/>
              </a:lnSpc>
            </a:pPr>
            <a:r>
              <a:rPr lang="en-US" sz="2400" b="1" dirty="0">
                <a:latin typeface="Calibri" panose="020F0502020204030204" pitchFamily="34" charset="0"/>
                <a:cs typeface="Calibri" panose="020F0502020204030204" pitchFamily="34" charset="0"/>
              </a:rPr>
              <a:t>Jenish Girish Patel (B00897765)</a:t>
            </a:r>
          </a:p>
          <a:p>
            <a:pPr>
              <a:lnSpc>
                <a:spcPct val="150000"/>
              </a:lnSpc>
            </a:pPr>
            <a:r>
              <a:rPr lang="en-US" sz="2400" b="1" dirty="0">
                <a:latin typeface="Calibri" panose="020F0502020204030204" pitchFamily="34" charset="0"/>
                <a:cs typeface="Calibri" panose="020F0502020204030204" pitchFamily="34" charset="0"/>
              </a:rPr>
              <a:t>Meet Patel (B00899516)</a:t>
            </a:r>
          </a:p>
          <a:p>
            <a:pPr>
              <a:lnSpc>
                <a:spcPct val="150000"/>
              </a:lnSpc>
            </a:pPr>
            <a:r>
              <a:rPr lang="en-US" sz="2400" b="1" dirty="0" err="1">
                <a:latin typeface="Calibri" panose="020F0502020204030204" pitchFamily="34" charset="0"/>
                <a:cs typeface="Calibri" panose="020F0502020204030204" pitchFamily="34" charset="0"/>
              </a:rPr>
              <a:t>Rutvik</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Pareshbhai</a:t>
            </a:r>
            <a:r>
              <a:rPr lang="en-US" sz="2400" b="1" dirty="0">
                <a:latin typeface="Calibri" panose="020F0502020204030204" pitchFamily="34" charset="0"/>
                <a:cs typeface="Calibri" panose="020F0502020204030204" pitchFamily="34" charset="0"/>
              </a:rPr>
              <a:t> Patel (B00897762)</a:t>
            </a:r>
          </a:p>
          <a:p>
            <a:pPr>
              <a:lnSpc>
                <a:spcPct val="150000"/>
              </a:lnSpc>
            </a:pPr>
            <a:r>
              <a:rPr lang="en-US" sz="2400" b="1" dirty="0">
                <a:latin typeface="Calibri" panose="020F0502020204030204" pitchFamily="34" charset="0"/>
                <a:cs typeface="Calibri" panose="020F0502020204030204" pitchFamily="34" charset="0"/>
              </a:rPr>
              <a:t>Lavita Pereira (B00879443)</a:t>
            </a:r>
          </a:p>
          <a:p>
            <a:pPr>
              <a:lnSpc>
                <a:spcPct val="150000"/>
              </a:lnSpc>
            </a:pPr>
            <a:r>
              <a:rPr lang="en-US" sz="2400" b="1" dirty="0">
                <a:latin typeface="Calibri" panose="020F0502020204030204" pitchFamily="34" charset="0"/>
                <a:cs typeface="Calibri" panose="020F0502020204030204" pitchFamily="34" charset="0"/>
              </a:rPr>
              <a:t>Vinay Vilas Patil (B00911203)</a:t>
            </a:r>
          </a:p>
        </p:txBody>
      </p:sp>
      <p:sp>
        <p:nvSpPr>
          <p:cNvPr id="17" name="TextBox 16">
            <a:extLst>
              <a:ext uri="{FF2B5EF4-FFF2-40B4-BE49-F238E27FC236}">
                <a16:creationId xmlns:a16="http://schemas.microsoft.com/office/drawing/2014/main" id="{04A7FE6E-E48F-4A69-B29A-269DDF343655}"/>
              </a:ext>
            </a:extLst>
          </p:cNvPr>
          <p:cNvSpPr txBox="1"/>
          <p:nvPr/>
        </p:nvSpPr>
        <p:spPr>
          <a:xfrm>
            <a:off x="8042147" y="2047460"/>
            <a:ext cx="3910283" cy="461665"/>
          </a:xfrm>
          <a:prstGeom prst="rect">
            <a:avLst/>
          </a:prstGeom>
          <a:noFill/>
        </p:spPr>
        <p:txBody>
          <a:bodyPr wrap="square">
            <a:spAutoFit/>
          </a:bodyPr>
          <a:lstStyle/>
          <a:p>
            <a:pPr marL="0" marR="0">
              <a:spcBef>
                <a:spcPts val="0"/>
              </a:spcBef>
              <a:spcAft>
                <a:spcPts val="0"/>
              </a:spcAft>
            </a:pPr>
            <a:r>
              <a:rPr lang="en-IN" sz="2400" b="1" dirty="0">
                <a:solidFill>
                  <a:srgbClr val="0070C0"/>
                </a:solidFill>
                <a:effectLst/>
                <a:latin typeface="Calibri" panose="020F0502020204030204" pitchFamily="34" charset="0"/>
                <a:ea typeface="Calibri" panose="020F0502020204030204" pitchFamily="34" charset="0"/>
                <a:cs typeface="Shruti" panose="020B0502040204020203" pitchFamily="34" charset="0"/>
              </a:rPr>
              <a:t>Professor</a:t>
            </a:r>
            <a:r>
              <a:rPr lang="en-US" sz="2400" dirty="0">
                <a:solidFill>
                  <a:srgbClr val="0070C0"/>
                </a:solidFill>
                <a:latin typeface="Calibri" panose="020F0502020204030204" pitchFamily="34" charset="0"/>
                <a:ea typeface="Calibri" panose="020F0502020204030204" pitchFamily="34" charset="0"/>
                <a:cs typeface="Shruti" panose="020B0502040204020203" pitchFamily="34" charset="0"/>
              </a:rPr>
              <a:t> : </a:t>
            </a:r>
            <a:r>
              <a:rPr lang="en-IN" sz="2400" b="1" dirty="0" err="1">
                <a:solidFill>
                  <a:srgbClr val="171717"/>
                </a:solidFill>
                <a:latin typeface="Calibri" panose="020F0502020204030204" pitchFamily="34" charset="0"/>
                <a:ea typeface="Calibri" panose="020F0502020204030204" pitchFamily="34" charset="0"/>
                <a:cs typeface="Shruti" panose="020B0502040204020203" pitchFamily="34" charset="0"/>
              </a:rPr>
              <a:t>Dr.</a:t>
            </a:r>
            <a:r>
              <a:rPr lang="en-IN" sz="2400" b="1" dirty="0">
                <a:solidFill>
                  <a:srgbClr val="171717"/>
                </a:solidFill>
                <a:latin typeface="Calibri" panose="020F0502020204030204" pitchFamily="34" charset="0"/>
                <a:ea typeface="Calibri" panose="020F0502020204030204" pitchFamily="34" charset="0"/>
                <a:cs typeface="Shruti" panose="020B0502040204020203" pitchFamily="34" charset="0"/>
              </a:rPr>
              <a:t> Tushar Sharma</a:t>
            </a:r>
            <a:endParaRPr lang="en-US" sz="24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11" name="Picture 10" descr="Logo&#10;&#10;Description automatically generated">
            <a:extLst>
              <a:ext uri="{FF2B5EF4-FFF2-40B4-BE49-F238E27FC236}">
                <a16:creationId xmlns:a16="http://schemas.microsoft.com/office/drawing/2014/main" id="{A6453DB8-6BFF-463E-99CF-97B87339E54A}"/>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13304" r="22159" b="13526"/>
          <a:stretch/>
        </p:blipFill>
        <p:spPr bwMode="auto">
          <a:xfrm>
            <a:off x="1924154" y="2944634"/>
            <a:ext cx="2225700" cy="2553099"/>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DA032EA7-3896-4736-B60E-5A6DAFA6EBB1}"/>
              </a:ext>
            </a:extLst>
          </p:cNvPr>
          <p:cNvSpPr txBox="1"/>
          <p:nvPr/>
        </p:nvSpPr>
        <p:spPr>
          <a:xfrm>
            <a:off x="624716" y="5540829"/>
            <a:ext cx="5149273" cy="939168"/>
          </a:xfrm>
          <a:prstGeom prst="rect">
            <a:avLst/>
          </a:prstGeom>
          <a:noFill/>
        </p:spPr>
        <p:txBody>
          <a:bodyPr wrap="square" rtlCol="0">
            <a:spAutoFit/>
          </a:bodyPr>
          <a:lstStyle/>
          <a:p>
            <a:pPr algn="ctr">
              <a:lnSpc>
                <a:spcPct val="107000"/>
              </a:lnSpc>
              <a:spcAft>
                <a:spcPts val="800"/>
              </a:spcAft>
            </a:pPr>
            <a:r>
              <a:rPr lang="en-US" sz="2800" b="1" dirty="0">
                <a:solidFill>
                  <a:srgbClr val="548235"/>
                </a:solidFill>
                <a:effectLst/>
                <a:latin typeface="Calibri" panose="020F0502020204030204" pitchFamily="34" charset="0"/>
                <a:ea typeface="Calibri" panose="020F0502020204030204" pitchFamily="34" charset="0"/>
                <a:cs typeface="Shruti" panose="020B0502040204020203" pitchFamily="34" charset="0"/>
              </a:rPr>
              <a:t>Farm n Food</a:t>
            </a:r>
          </a:p>
          <a:p>
            <a:pPr marL="0" marR="0" algn="ctr">
              <a:lnSpc>
                <a:spcPct val="107000"/>
              </a:lnSpc>
              <a:spcBef>
                <a:spcPts val="0"/>
              </a:spcBef>
              <a:spcAft>
                <a:spcPts val="800"/>
              </a:spcAft>
            </a:pPr>
            <a:r>
              <a:rPr lang="en-US" b="1" dirty="0">
                <a:solidFill>
                  <a:srgbClr val="548235"/>
                </a:solidFill>
                <a:effectLst/>
                <a:latin typeface="Calibri" panose="020F0502020204030204" pitchFamily="34" charset="0"/>
                <a:ea typeface="Calibri" panose="020F0502020204030204" pitchFamily="34" charset="0"/>
                <a:cs typeface="Shruti" panose="020B0502040204020203" pitchFamily="34" charset="0"/>
              </a:rPr>
              <a:t>Digital solution for agriculture industry</a:t>
            </a:r>
            <a:endParaRPr lang="en-US" sz="16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4" name="TextBox 13">
            <a:extLst>
              <a:ext uri="{FF2B5EF4-FFF2-40B4-BE49-F238E27FC236}">
                <a16:creationId xmlns:a16="http://schemas.microsoft.com/office/drawing/2014/main" id="{25DAE071-C7A1-4DB8-B9C0-3C692F090C40}"/>
              </a:ext>
            </a:extLst>
          </p:cNvPr>
          <p:cNvSpPr txBox="1"/>
          <p:nvPr/>
        </p:nvSpPr>
        <p:spPr>
          <a:xfrm>
            <a:off x="678194" y="2053871"/>
            <a:ext cx="2625618" cy="461665"/>
          </a:xfrm>
          <a:prstGeom prst="rect">
            <a:avLst/>
          </a:prstGeom>
          <a:noFill/>
        </p:spPr>
        <p:txBody>
          <a:bodyPr wrap="square">
            <a:spAutoFit/>
          </a:bodyPr>
          <a:lstStyle/>
          <a:p>
            <a:pPr marL="0" marR="0">
              <a:spcBef>
                <a:spcPts val="0"/>
              </a:spcBef>
              <a:spcAft>
                <a:spcPts val="0"/>
              </a:spcAft>
            </a:pPr>
            <a:r>
              <a:rPr lang="en-IN" sz="2400" b="1" dirty="0">
                <a:solidFill>
                  <a:srgbClr val="0070C0"/>
                </a:solidFill>
                <a:latin typeface="Calibri" panose="020F0502020204030204" pitchFamily="34" charset="0"/>
                <a:ea typeface="Calibri" panose="020F0502020204030204" pitchFamily="34" charset="0"/>
                <a:cs typeface="Shruti" panose="020B0502040204020203" pitchFamily="34" charset="0"/>
              </a:rPr>
              <a:t>Group Number: </a:t>
            </a:r>
            <a:r>
              <a:rPr lang="en-IN" sz="2400" b="1" dirty="0">
                <a:latin typeface="Calibri" panose="020F0502020204030204" pitchFamily="34" charset="0"/>
                <a:ea typeface="Calibri" panose="020F0502020204030204" pitchFamily="34" charset="0"/>
                <a:cs typeface="Shruti" panose="020B0502040204020203" pitchFamily="34" charset="0"/>
              </a:rPr>
              <a:t>13</a:t>
            </a:r>
            <a:endParaRPr lang="en-US"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6" name="TextBox 15">
            <a:extLst>
              <a:ext uri="{FF2B5EF4-FFF2-40B4-BE49-F238E27FC236}">
                <a16:creationId xmlns:a16="http://schemas.microsoft.com/office/drawing/2014/main" id="{8DBA0328-AB66-45DF-87EF-E126C7822C64}"/>
              </a:ext>
            </a:extLst>
          </p:cNvPr>
          <p:cNvSpPr txBox="1"/>
          <p:nvPr/>
        </p:nvSpPr>
        <p:spPr>
          <a:xfrm>
            <a:off x="3698484" y="2047460"/>
            <a:ext cx="4032351" cy="461665"/>
          </a:xfrm>
          <a:prstGeom prst="rect">
            <a:avLst/>
          </a:prstGeom>
          <a:noFill/>
        </p:spPr>
        <p:txBody>
          <a:bodyPr wrap="square">
            <a:spAutoFit/>
          </a:bodyPr>
          <a:lstStyle/>
          <a:p>
            <a:pPr marL="0" marR="0">
              <a:spcBef>
                <a:spcPts val="0"/>
              </a:spcBef>
              <a:spcAft>
                <a:spcPts val="0"/>
              </a:spcAft>
            </a:pPr>
            <a:r>
              <a:rPr lang="en-IN" sz="2400" b="1" dirty="0">
                <a:solidFill>
                  <a:srgbClr val="0070C0"/>
                </a:solidFill>
                <a:latin typeface="Calibri" panose="020F0502020204030204" pitchFamily="34" charset="0"/>
                <a:ea typeface="Calibri" panose="020F0502020204030204" pitchFamily="34" charset="0"/>
                <a:cs typeface="Shruti" panose="020B0502040204020203" pitchFamily="34" charset="0"/>
              </a:rPr>
              <a:t>TA: </a:t>
            </a:r>
            <a:r>
              <a:rPr lang="en-IN" sz="2400" b="1" dirty="0" err="1">
                <a:solidFill>
                  <a:srgbClr val="171717"/>
                </a:solidFill>
                <a:latin typeface="Calibri" panose="020F0502020204030204" pitchFamily="34" charset="0"/>
                <a:ea typeface="Calibri" panose="020F0502020204030204" pitchFamily="34" charset="0"/>
                <a:cs typeface="Shruti" panose="020B0502040204020203" pitchFamily="34" charset="0"/>
              </a:rPr>
              <a:t>Narendaran</a:t>
            </a:r>
            <a:r>
              <a:rPr lang="en-IN" sz="2400" b="1" dirty="0">
                <a:solidFill>
                  <a:srgbClr val="171717"/>
                </a:solidFill>
                <a:latin typeface="Calibri" panose="020F0502020204030204" pitchFamily="34" charset="0"/>
                <a:ea typeface="Calibri" panose="020F0502020204030204" pitchFamily="34" charset="0"/>
                <a:cs typeface="Shruti" panose="020B0502040204020203" pitchFamily="34" charset="0"/>
              </a:rPr>
              <a:t> </a:t>
            </a:r>
            <a:r>
              <a:rPr lang="en-IN" sz="2400" b="1" dirty="0" err="1">
                <a:solidFill>
                  <a:srgbClr val="171717"/>
                </a:solidFill>
                <a:latin typeface="Calibri" panose="020F0502020204030204" pitchFamily="34" charset="0"/>
                <a:ea typeface="Calibri" panose="020F0502020204030204" pitchFamily="34" charset="0"/>
                <a:cs typeface="Shruti" panose="020B0502040204020203" pitchFamily="34" charset="0"/>
              </a:rPr>
              <a:t>Krishankumar</a:t>
            </a:r>
            <a:endParaRPr lang="en-US" sz="2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84FD-1C6A-4B68-8CAC-6381A9504704}"/>
              </a:ext>
            </a:extLst>
          </p:cNvPr>
          <p:cNvSpPr>
            <a:spLocks noGrp="1"/>
          </p:cNvSpPr>
          <p:nvPr>
            <p:ph type="title"/>
          </p:nvPr>
        </p:nvSpPr>
        <p:spPr>
          <a:xfrm>
            <a:off x="581192" y="1124999"/>
            <a:ext cx="4076149" cy="4608003"/>
          </a:xfrm>
        </p:spPr>
        <p:txBody>
          <a:bodyPr vert="horz" lIns="91440" tIns="45720" rIns="91440" bIns="45720" rtlCol="0" anchor="ctr">
            <a:normAutofit/>
          </a:bodyPr>
          <a:lstStyle/>
          <a:p>
            <a:pPr algn="ctr"/>
            <a:r>
              <a:rPr lang="en-US" sz="4000" b="0" kern="1200" cap="none" dirty="0">
                <a:solidFill>
                  <a:schemeClr val="accent1"/>
                </a:solidFill>
                <a:latin typeface="+mj-lt"/>
                <a:ea typeface="+mj-ea"/>
                <a:cs typeface="+mj-cs"/>
              </a:rPr>
              <a:t>Learnings from the project</a:t>
            </a: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TextBox 3">
            <a:extLst>
              <a:ext uri="{FF2B5EF4-FFF2-40B4-BE49-F238E27FC236}">
                <a16:creationId xmlns:a16="http://schemas.microsoft.com/office/drawing/2014/main" id="{E891A357-756B-422A-8FE9-845AF9F90A9A}"/>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Setup Virtual Environments</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Schema planning, models &amp; migration</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Admin customization</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Setting up  a CI/CD pipeline with Gitlab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Bootstrap integration</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Full search functionality</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User Authentication</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2000" b="0" i="0" dirty="0">
                <a:solidFill>
                  <a:schemeClr val="tx1">
                    <a:lumMod val="75000"/>
                    <a:lumOff val="25000"/>
                  </a:schemeClr>
                </a:solidFill>
                <a:effectLst/>
              </a:rPr>
              <a:t>Deploy to Heroku</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2789993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C93A-EF10-4DA0-99D2-F04115C30E35}"/>
              </a:ext>
            </a:extLst>
          </p:cNvPr>
          <p:cNvSpPr>
            <a:spLocks noGrp="1"/>
          </p:cNvSpPr>
          <p:nvPr>
            <p:ph type="title"/>
          </p:nvPr>
        </p:nvSpPr>
        <p:spPr>
          <a:xfrm>
            <a:off x="581191" y="702156"/>
            <a:ext cx="11232117" cy="1188720"/>
          </a:xfrm>
        </p:spPr>
        <p:txBody>
          <a:bodyPr/>
          <a:lstStyle/>
          <a:p>
            <a:r>
              <a:rPr lang="en-CA" cap="none" dirty="0">
                <a:solidFill>
                  <a:srgbClr val="0070C0"/>
                </a:solidFill>
              </a:rPr>
              <a:t>What would we do next time if we get a chance to repeat this project.</a:t>
            </a:r>
            <a:endParaRPr lang="en-US" cap="none" dirty="0">
              <a:solidFill>
                <a:srgbClr val="0070C0"/>
              </a:solidFill>
            </a:endParaRPr>
          </a:p>
        </p:txBody>
      </p:sp>
      <p:sp>
        <p:nvSpPr>
          <p:cNvPr id="3" name="TextBox 2">
            <a:extLst>
              <a:ext uri="{FF2B5EF4-FFF2-40B4-BE49-F238E27FC236}">
                <a16:creationId xmlns:a16="http://schemas.microsoft.com/office/drawing/2014/main" id="{8B3AA0FB-9000-4885-9868-BA4A798C6A9C}"/>
              </a:ext>
            </a:extLst>
          </p:cNvPr>
          <p:cNvSpPr txBox="1"/>
          <p:nvPr/>
        </p:nvSpPr>
        <p:spPr>
          <a:xfrm>
            <a:off x="581191" y="2540001"/>
            <a:ext cx="11232117" cy="446276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If we get a chance to repeat this project, then we will do implement following additional things</a:t>
            </a:r>
          </a:p>
          <a:p>
            <a:pPr marL="742950" lvl="1" indent="-285750">
              <a:buFont typeface="Arial" panose="020B0604020202020204" pitchFamily="34" charset="0"/>
              <a:buChar char="•"/>
            </a:pPr>
            <a:endParaRPr lang="en-US" sz="2400" b="1" dirty="0"/>
          </a:p>
          <a:p>
            <a:pPr marL="742950" lvl="1" indent="-285750">
              <a:buFont typeface="Arial" panose="020B0604020202020204" pitchFamily="34" charset="0"/>
              <a:buChar char="•"/>
            </a:pPr>
            <a:r>
              <a:rPr lang="en-US" sz="2400" dirty="0"/>
              <a:t>We will improve the search feature by adding Artificial Intelligence.</a:t>
            </a:r>
          </a:p>
          <a:p>
            <a:pPr marL="742950" lvl="1" indent="-285750">
              <a:buFont typeface="Arial" panose="020B0604020202020204" pitchFamily="34" charset="0"/>
              <a:buChar char="•"/>
            </a:pPr>
            <a:r>
              <a:rPr lang="en-US" sz="2400" dirty="0"/>
              <a:t>Will create a common platform to connect the farmers with the Wholesaler and  Local market committees.</a:t>
            </a:r>
          </a:p>
          <a:p>
            <a:pPr marL="742950" lvl="1" indent="-285750">
              <a:buFont typeface="Arial" panose="020B0604020202020204" pitchFamily="34" charset="0"/>
              <a:buChar char="•"/>
            </a:pPr>
            <a:r>
              <a:rPr lang="en-US" sz="2400" dirty="0"/>
              <a:t>User will be able to purchase vegetable and fruits online directly from the farmers</a:t>
            </a:r>
          </a:p>
          <a:p>
            <a:pPr marL="742950" lvl="1" indent="-285750">
              <a:buFont typeface="Arial" panose="020B0604020202020204" pitchFamily="34" charset="0"/>
              <a:buChar char="•"/>
            </a:pPr>
            <a:r>
              <a:rPr lang="en-US" sz="2400" dirty="0"/>
              <a:t>Will add more Analytics</a:t>
            </a:r>
          </a:p>
          <a:p>
            <a:pPr marL="742950" lvl="1" indent="-285750">
              <a:buFont typeface="Arial" panose="020B0604020202020204" pitchFamily="34" charset="0"/>
              <a:buChar char="•"/>
            </a:pPr>
            <a:r>
              <a:rPr lang="en-US" sz="2400" dirty="0"/>
              <a:t>We will create a mobile app instead of web application </a:t>
            </a:r>
            <a:r>
              <a:rPr lang="en-CA" sz="2400" i="0" dirty="0">
                <a:solidFill>
                  <a:srgbClr val="273239"/>
                </a:solidFill>
                <a:effectLst/>
              </a:rPr>
              <a:t>as apps have more safety and security than web apps, as native apps must be approved by the App Store</a:t>
            </a:r>
            <a:endParaRPr lang="en-US" sz="2400" dirty="0"/>
          </a:p>
          <a:p>
            <a:pPr marL="742950" lvl="1"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210066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63EBB-A01E-449E-96BD-EDD699E55CE3}"/>
              </a:ext>
            </a:extLst>
          </p:cNvPr>
          <p:cNvSpPr txBox="1"/>
          <p:nvPr/>
        </p:nvSpPr>
        <p:spPr>
          <a:xfrm>
            <a:off x="2714625" y="2028616"/>
            <a:ext cx="6762749" cy="2800767"/>
          </a:xfrm>
          <a:prstGeom prst="rect">
            <a:avLst/>
          </a:prstGeom>
          <a:noFill/>
        </p:spPr>
        <p:txBody>
          <a:bodyPr wrap="square" rtlCol="0">
            <a:spAutoFit/>
          </a:bodyPr>
          <a:lstStyle/>
          <a:p>
            <a:pPr algn="ctr"/>
            <a:r>
              <a:rPr lang="en-US" sz="8800" dirty="0">
                <a:latin typeface="Cascadia Mono SemiBold" panose="020B0609020000020004" pitchFamily="49" charset="0"/>
                <a:ea typeface="Cascadia Mono SemiBold" panose="020B0609020000020004" pitchFamily="49" charset="0"/>
                <a:cs typeface="Cascadia Mono SemiBold" panose="020B0609020000020004" pitchFamily="49" charset="0"/>
              </a:rPr>
              <a:t>Thank You </a:t>
            </a:r>
          </a:p>
          <a:p>
            <a:pPr algn="ctr"/>
            <a:r>
              <a:rPr lang="en-US" sz="8800" dirty="0">
                <a:latin typeface="Cascadia Mono SemiBold" panose="020B0609020000020004" pitchFamily="49" charset="0"/>
                <a:ea typeface="Cascadia Mono SemiBold" panose="020B0609020000020004" pitchFamily="49" charset="0"/>
                <a:cs typeface="Cascadia Mono SemiBold" panose="020B0609020000020004" pitchFamily="49" charset="0"/>
                <a:sym typeface="Wingdings" panose="05000000000000000000" pitchFamily="2" charset="2"/>
              </a:rPr>
              <a:t></a:t>
            </a:r>
            <a:endParaRPr lang="en-US" sz="88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306378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82F5-FF83-43C4-94CD-186DA071DC86}"/>
              </a:ext>
            </a:extLst>
          </p:cNvPr>
          <p:cNvSpPr>
            <a:spLocks noGrp="1"/>
          </p:cNvSpPr>
          <p:nvPr>
            <p:ph type="title"/>
          </p:nvPr>
        </p:nvSpPr>
        <p:spPr/>
        <p:txBody>
          <a:bodyPr>
            <a:normAutofit/>
          </a:bodyPr>
          <a:lstStyle/>
          <a:p>
            <a:r>
              <a:rPr lang="en-US" b="1" u="sng" cap="none" dirty="0">
                <a:solidFill>
                  <a:srgbClr val="0070C0"/>
                </a:solidFill>
              </a:rPr>
              <a:t>Client Team</a:t>
            </a:r>
          </a:p>
        </p:txBody>
      </p:sp>
      <p:sp>
        <p:nvSpPr>
          <p:cNvPr id="4" name="TextBox 3">
            <a:extLst>
              <a:ext uri="{FF2B5EF4-FFF2-40B4-BE49-F238E27FC236}">
                <a16:creationId xmlns:a16="http://schemas.microsoft.com/office/drawing/2014/main" id="{5879BF90-2E72-45E1-B7D1-C0E635689F0D}"/>
              </a:ext>
            </a:extLst>
          </p:cNvPr>
          <p:cNvSpPr txBox="1"/>
          <p:nvPr/>
        </p:nvSpPr>
        <p:spPr>
          <a:xfrm>
            <a:off x="581192" y="2333685"/>
            <a:ext cx="11029616" cy="5193729"/>
          </a:xfrm>
          <a:prstGeom prst="rect">
            <a:avLst/>
          </a:prstGeom>
          <a:noFill/>
        </p:spPr>
        <p:txBody>
          <a:bodyPr wrap="square">
            <a:spAutoFit/>
          </a:bodyPr>
          <a:lstStyle/>
          <a:p>
            <a:r>
              <a:rPr lang="en-US" sz="2400" b="1" dirty="0"/>
              <a:t>Group 15</a:t>
            </a:r>
          </a:p>
          <a:p>
            <a:endParaRPr lang="en-US" sz="2400" b="1" dirty="0"/>
          </a:p>
          <a:p>
            <a:pPr marL="0" marR="0">
              <a:lnSpc>
                <a:spcPct val="115000"/>
              </a:lnSpc>
              <a:spcBef>
                <a:spcPts val="0"/>
              </a:spcBef>
              <a:spcAft>
                <a:spcPts val="0"/>
              </a:spcAft>
            </a:pPr>
            <a:r>
              <a:rPr lang="en-US" sz="1800" b="1" dirty="0">
                <a:solidFill>
                  <a:srgbClr val="0070C0"/>
                </a:solidFill>
                <a:effectLst/>
                <a:latin typeface="Arial" panose="020B0604020202020204" pitchFamily="34" charset="0"/>
                <a:ea typeface="Arial" panose="020B0604020202020204" pitchFamily="34" charset="0"/>
              </a:rPr>
              <a:t>Proposal: </a:t>
            </a:r>
            <a:r>
              <a:rPr lang="en-US" sz="1800" dirty="0">
                <a:effectLst/>
                <a:latin typeface="Arial" panose="020B0604020202020204" pitchFamily="34" charset="0"/>
                <a:ea typeface="Arial" panose="020B0604020202020204" pitchFamily="34" charset="0"/>
              </a:rPr>
              <a:t>Farm and Livestock Application</a:t>
            </a: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solidFill>
                  <a:srgbClr val="0070C0"/>
                </a:solidFill>
                <a:effectLst/>
                <a:latin typeface="Arial" panose="020B0604020202020204" pitchFamily="34" charset="0"/>
                <a:ea typeface="Arial" panose="020B0604020202020204" pitchFamily="34" charset="0"/>
              </a:rPr>
              <a:t>Application Name: </a:t>
            </a:r>
            <a:r>
              <a:rPr lang="en-US" sz="1800" dirty="0">
                <a:effectLst/>
                <a:latin typeface="Arial" panose="020B0604020202020204" pitchFamily="34" charset="0"/>
                <a:ea typeface="Arial" panose="020B0604020202020204" pitchFamily="34" charset="0"/>
              </a:rPr>
              <a:t>Farm n Food (</a:t>
            </a:r>
            <a:r>
              <a:rPr lang="en-US" sz="1800" dirty="0" err="1">
                <a:effectLst/>
                <a:latin typeface="Arial" panose="020B0604020202020204" pitchFamily="34" charset="0"/>
                <a:ea typeface="Arial" panose="020B0604020202020204" pitchFamily="34" charset="0"/>
              </a:rPr>
              <a:t>FnF</a:t>
            </a: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endParaRPr lang="en-US" dirty="0">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solidFill>
                  <a:srgbClr val="0070C0"/>
                </a:solidFill>
                <a:effectLst/>
                <a:latin typeface="Arial" panose="020B0604020202020204" pitchFamily="34" charset="0"/>
                <a:ea typeface="Arial" panose="020B0604020202020204" pitchFamily="34" charset="0"/>
              </a:rPr>
              <a:t>Specification: </a:t>
            </a:r>
            <a:r>
              <a:rPr lang="en-US" sz="1800" dirty="0">
                <a:effectLst/>
                <a:latin typeface="Arial" panose="020B0604020202020204" pitchFamily="34" charset="0"/>
                <a:ea typeface="Arial" panose="020B0604020202020204" pitchFamily="34" charset="0"/>
              </a:rPr>
              <a:t>Web Application </a:t>
            </a:r>
          </a:p>
          <a:p>
            <a:endParaRPr lang="en-US" sz="2400" b="1" dirty="0"/>
          </a:p>
          <a:p>
            <a:pPr algn="just"/>
            <a:r>
              <a:rPr lang="en-US" sz="2400" b="1" dirty="0">
                <a:solidFill>
                  <a:srgbClr val="0070C0"/>
                </a:solidFill>
              </a:rPr>
              <a:t>Project Objective: </a:t>
            </a:r>
            <a:r>
              <a:rPr lang="en-CA" sz="2000" dirty="0">
                <a:effectLst/>
                <a:latin typeface="Calibri" panose="020F0502020204030204" pitchFamily="34" charset="0"/>
                <a:ea typeface="Calibri" panose="020F0502020204030204" pitchFamily="34" charset="0"/>
                <a:cs typeface="Shruti" panose="020B0502040204020203" pitchFamily="34" charset="0"/>
              </a:rPr>
              <a:t>The objective of the project is to connect local farmers with consumers directly with the help of technology to eliminate the mediators and help farmers to sell direct to the consumers.​</a:t>
            </a:r>
          </a:p>
          <a:p>
            <a:pPr algn="just"/>
            <a:r>
              <a:rPr lang="en-CA" sz="2000" dirty="0">
                <a:effectLst/>
                <a:latin typeface="Calibri" panose="020F0502020204030204" pitchFamily="34" charset="0"/>
                <a:ea typeface="Calibri" panose="020F0502020204030204" pitchFamily="34" charset="0"/>
                <a:cs typeface="Shruti" panose="020B0502040204020203" pitchFamily="34" charset="0"/>
              </a:rPr>
              <a:t>The application will help them to record and manage their inventory, enhance their efficiency, productivity and bridge the gap between farmer and consumer.</a:t>
            </a:r>
            <a:endParaRPr lang="en-US"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p:txBody>
      </p:sp>
    </p:spTree>
    <p:extLst>
      <p:ext uri="{BB962C8B-B14F-4D97-AF65-F5344CB8AC3E}">
        <p14:creationId xmlns:p14="http://schemas.microsoft.com/office/powerpoint/2010/main" val="394457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47B3EA3-D527-4EF5-9539-1726AA7AC4D9}"/>
              </a:ext>
            </a:extLst>
          </p:cNvPr>
          <p:cNvSpPr>
            <a:spLocks noGrp="1"/>
          </p:cNvSpPr>
          <p:nvPr>
            <p:ph type="title"/>
          </p:nvPr>
        </p:nvSpPr>
        <p:spPr>
          <a:xfrm>
            <a:off x="581192" y="702156"/>
            <a:ext cx="11029616" cy="1188720"/>
          </a:xfrm>
        </p:spPr>
        <p:txBody>
          <a:bodyPr vert="horz" lIns="91440" tIns="45720" rIns="91440" bIns="45720" rtlCol="0" anchor="b">
            <a:normAutofit/>
          </a:bodyPr>
          <a:lstStyle/>
          <a:p>
            <a:pPr>
              <a:lnSpc>
                <a:spcPct val="90000"/>
              </a:lnSpc>
            </a:pPr>
            <a:r>
              <a:rPr lang="en-US" sz="2600" b="0" kern="1200" cap="none" dirty="0">
                <a:solidFill>
                  <a:schemeClr val="tx1">
                    <a:lumMod val="85000"/>
                    <a:lumOff val="15000"/>
                  </a:schemeClr>
                </a:solidFill>
                <a:latin typeface="+mj-lt"/>
                <a:ea typeface="+mj-ea"/>
                <a:cs typeface="+mj-cs"/>
              </a:rPr>
              <a:t>Tech Stack</a:t>
            </a:r>
            <a:br>
              <a:rPr lang="en-US" sz="2600" b="0" kern="1200" cap="none" dirty="0">
                <a:solidFill>
                  <a:schemeClr val="tx1">
                    <a:lumMod val="85000"/>
                    <a:lumOff val="15000"/>
                  </a:schemeClr>
                </a:solidFill>
                <a:latin typeface="+mj-lt"/>
                <a:ea typeface="+mj-ea"/>
                <a:cs typeface="+mj-cs"/>
              </a:rPr>
            </a:br>
            <a:br>
              <a:rPr lang="en-US" sz="2600" b="0" kern="1200" cap="none" dirty="0">
                <a:solidFill>
                  <a:schemeClr val="tx1">
                    <a:lumMod val="85000"/>
                    <a:lumOff val="15000"/>
                  </a:schemeClr>
                </a:solidFill>
                <a:latin typeface="+mj-lt"/>
                <a:ea typeface="+mj-ea"/>
                <a:cs typeface="+mj-cs"/>
              </a:rPr>
            </a:br>
            <a:r>
              <a:rPr lang="en-US" sz="2000" b="0" i="0" u="none" strike="noStrike" kern="1200" cap="none" dirty="0">
                <a:solidFill>
                  <a:schemeClr val="tx1">
                    <a:lumMod val="85000"/>
                    <a:lumOff val="15000"/>
                  </a:schemeClr>
                </a:solidFill>
                <a:effectLst/>
                <a:latin typeface="+mj-lt"/>
                <a:ea typeface="+mj-ea"/>
                <a:cs typeface="+mj-cs"/>
              </a:rPr>
              <a:t>Programming language and</a:t>
            </a:r>
            <a:r>
              <a:rPr lang="en-US" sz="2000" b="0" i="0" kern="1200" cap="none" dirty="0">
                <a:solidFill>
                  <a:schemeClr val="tx1">
                    <a:lumMod val="85000"/>
                    <a:lumOff val="15000"/>
                  </a:schemeClr>
                </a:solidFill>
                <a:effectLst/>
                <a:latin typeface="+mj-lt"/>
                <a:ea typeface="+mj-ea"/>
                <a:cs typeface="+mj-cs"/>
              </a:rPr>
              <a:t>​</a:t>
            </a:r>
            <a:r>
              <a:rPr lang="en-US" sz="2000" b="0" kern="1200" cap="none" dirty="0">
                <a:solidFill>
                  <a:schemeClr val="tx1">
                    <a:lumMod val="85000"/>
                    <a:lumOff val="15000"/>
                  </a:schemeClr>
                </a:solidFill>
                <a:latin typeface="+mj-lt"/>
                <a:ea typeface="+mj-ea"/>
                <a:cs typeface="+mj-cs"/>
              </a:rPr>
              <a:t> f</a:t>
            </a:r>
            <a:r>
              <a:rPr lang="en-US" sz="2000" b="0" i="0" u="none" strike="noStrike" kern="1200" cap="none" dirty="0">
                <a:solidFill>
                  <a:schemeClr val="tx1">
                    <a:lumMod val="85000"/>
                    <a:lumOff val="15000"/>
                  </a:schemeClr>
                </a:solidFill>
                <a:effectLst/>
                <a:latin typeface="+mj-lt"/>
                <a:ea typeface="+mj-ea"/>
                <a:cs typeface="+mj-cs"/>
              </a:rPr>
              <a:t>ramework used to build the project</a:t>
            </a:r>
            <a:endParaRPr lang="en-US" sz="2600" b="0" kern="1200" cap="none" dirty="0">
              <a:solidFill>
                <a:schemeClr val="tx1">
                  <a:lumMod val="85000"/>
                  <a:lumOff val="15000"/>
                </a:schemeClr>
              </a:solidFill>
              <a:latin typeface="+mj-lt"/>
              <a:ea typeface="+mj-ea"/>
              <a:cs typeface="+mj-cs"/>
            </a:endParaRPr>
          </a:p>
        </p:txBody>
      </p:sp>
      <p:sp>
        <p:nvSpPr>
          <p:cNvPr id="19"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 name="TextBox 3">
            <a:extLst>
              <a:ext uri="{FF2B5EF4-FFF2-40B4-BE49-F238E27FC236}">
                <a16:creationId xmlns:a16="http://schemas.microsoft.com/office/drawing/2014/main" id="{32E87872-F11D-4C51-98AC-81AD8CA22663}"/>
              </a:ext>
            </a:extLst>
          </p:cNvPr>
          <p:cNvGraphicFramePr/>
          <p:nvPr>
            <p:extLst>
              <p:ext uri="{D42A27DB-BD31-4B8C-83A1-F6EECF244321}">
                <p14:modId xmlns:p14="http://schemas.microsoft.com/office/powerpoint/2010/main" val="232705925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301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78E43-8DC3-4E22-9B43-799CB67FE61E}"/>
              </a:ext>
            </a:extLst>
          </p:cNvPr>
          <p:cNvSpPr>
            <a:spLocks noGrp="1"/>
          </p:cNvSpPr>
          <p:nvPr>
            <p:ph type="title"/>
          </p:nvPr>
        </p:nvSpPr>
        <p:spPr>
          <a:xfrm>
            <a:off x="581192" y="1073231"/>
            <a:ext cx="3219127" cy="4711539"/>
          </a:xfrm>
        </p:spPr>
        <p:txBody>
          <a:bodyPr vert="horz" lIns="91440" tIns="45720" rIns="91440" bIns="45720" rtlCol="0" anchor="ctr">
            <a:normAutofit/>
          </a:bodyPr>
          <a:lstStyle/>
          <a:p>
            <a:pPr algn="ctr"/>
            <a:r>
              <a:rPr lang="en-US" b="0" kern="1200" cap="none" dirty="0">
                <a:solidFill>
                  <a:schemeClr val="bg1">
                    <a:lumMod val="85000"/>
                    <a:lumOff val="15000"/>
                  </a:schemeClr>
                </a:solidFill>
                <a:latin typeface="+mj-lt"/>
                <a:ea typeface="+mj-ea"/>
                <a:cs typeface="+mj-cs"/>
              </a:rPr>
              <a:t>Features implemented by </a:t>
            </a:r>
            <a:r>
              <a:rPr lang="en-US" cap="none" dirty="0">
                <a:solidFill>
                  <a:srgbClr val="0070C0"/>
                </a:solidFill>
              </a:rPr>
              <a:t>J</a:t>
            </a:r>
            <a:r>
              <a:rPr lang="en-US" b="0" kern="1200" cap="none" dirty="0">
                <a:solidFill>
                  <a:srgbClr val="0070C0"/>
                </a:solidFill>
                <a:latin typeface="+mj-lt"/>
                <a:ea typeface="+mj-ea"/>
                <a:cs typeface="+mj-cs"/>
              </a:rPr>
              <a:t>enish </a:t>
            </a:r>
            <a:r>
              <a:rPr lang="en-US" cap="none" dirty="0">
                <a:solidFill>
                  <a:srgbClr val="0070C0"/>
                </a:solidFill>
              </a:rPr>
              <a:t>P</a:t>
            </a:r>
            <a:r>
              <a:rPr lang="en-US" b="0" kern="1200" cap="none" dirty="0">
                <a:solidFill>
                  <a:srgbClr val="0070C0"/>
                </a:solidFill>
                <a:latin typeface="+mj-lt"/>
                <a:ea typeface="+mj-ea"/>
                <a:cs typeface="+mj-cs"/>
              </a:rPr>
              <a:t>atel</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extBox 3">
            <a:extLst>
              <a:ext uri="{FF2B5EF4-FFF2-40B4-BE49-F238E27FC236}">
                <a16:creationId xmlns:a16="http://schemas.microsoft.com/office/drawing/2014/main" id="{2E5DF8FB-399F-4CD4-98B7-0030FF310ED5}"/>
              </a:ext>
            </a:extLst>
          </p:cNvPr>
          <p:cNvSpPr txBox="1"/>
          <p:nvPr/>
        </p:nvSpPr>
        <p:spPr>
          <a:xfrm>
            <a:off x="4702629" y="1073231"/>
            <a:ext cx="6541841" cy="4711539"/>
          </a:xfrm>
          <a:prstGeom prst="rect">
            <a:avLst/>
          </a:prstGeom>
        </p:spPr>
        <p:txBody>
          <a:bodyPr vert="horz" lIns="91440" tIns="45720" rIns="91440" bIns="45720" rtlCol="0" anchor="ctr">
            <a:normAutofit/>
          </a:bodyPr>
          <a:lstStyle/>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User Registration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Farmer/producer side: Add the product information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Farmer/producer side: Fetch the products</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Sending Account Verification URL to User</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Implementing incremental time-based lock</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Inventory Management System for Farmer</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To Develop Farmer Registration System</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User side - Add/ Edit Food preferences</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Farmer's Dashboard</a:t>
            </a:r>
          </a:p>
        </p:txBody>
      </p:sp>
    </p:spTree>
    <p:extLst>
      <p:ext uri="{BB962C8B-B14F-4D97-AF65-F5344CB8AC3E}">
        <p14:creationId xmlns:p14="http://schemas.microsoft.com/office/powerpoint/2010/main" val="41648163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78E43-8DC3-4E22-9B43-799CB67FE61E}"/>
              </a:ext>
            </a:extLst>
          </p:cNvPr>
          <p:cNvSpPr>
            <a:spLocks noGrp="1"/>
          </p:cNvSpPr>
          <p:nvPr>
            <p:ph type="title"/>
          </p:nvPr>
        </p:nvSpPr>
        <p:spPr>
          <a:xfrm>
            <a:off x="581192" y="1073231"/>
            <a:ext cx="3219127" cy="4711539"/>
          </a:xfrm>
        </p:spPr>
        <p:txBody>
          <a:bodyPr vert="horz" lIns="91440" tIns="45720" rIns="91440" bIns="45720" rtlCol="0" anchor="ctr">
            <a:normAutofit/>
          </a:bodyPr>
          <a:lstStyle/>
          <a:p>
            <a:pPr algn="ctr"/>
            <a:r>
              <a:rPr lang="en-US" b="0" kern="1200" cap="none" dirty="0">
                <a:solidFill>
                  <a:schemeClr val="bg1">
                    <a:lumMod val="85000"/>
                    <a:lumOff val="15000"/>
                  </a:schemeClr>
                </a:solidFill>
                <a:latin typeface="+mj-lt"/>
                <a:ea typeface="+mj-ea"/>
                <a:cs typeface="+mj-cs"/>
              </a:rPr>
              <a:t>Features implemented by </a:t>
            </a:r>
            <a:r>
              <a:rPr lang="en-US" b="0" kern="1200" cap="none" dirty="0">
                <a:solidFill>
                  <a:srgbClr val="0070C0"/>
                </a:solidFill>
                <a:latin typeface="+mj-lt"/>
                <a:ea typeface="+mj-ea"/>
                <a:cs typeface="+mj-cs"/>
              </a:rPr>
              <a:t>Meet </a:t>
            </a:r>
            <a:r>
              <a:rPr lang="en-US" cap="none" dirty="0">
                <a:solidFill>
                  <a:srgbClr val="0070C0"/>
                </a:solidFill>
              </a:rPr>
              <a:t>P</a:t>
            </a:r>
            <a:r>
              <a:rPr lang="en-US" b="0" kern="1200" cap="none" dirty="0">
                <a:solidFill>
                  <a:srgbClr val="0070C0"/>
                </a:solidFill>
                <a:latin typeface="+mj-lt"/>
                <a:ea typeface="+mj-ea"/>
                <a:cs typeface="+mj-cs"/>
              </a:rPr>
              <a:t>atel</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extBox 3">
            <a:extLst>
              <a:ext uri="{FF2B5EF4-FFF2-40B4-BE49-F238E27FC236}">
                <a16:creationId xmlns:a16="http://schemas.microsoft.com/office/drawing/2014/main" id="{2E5DF8FB-399F-4CD4-98B7-0030FF310ED5}"/>
              </a:ext>
            </a:extLst>
          </p:cNvPr>
          <p:cNvSpPr txBox="1"/>
          <p:nvPr/>
        </p:nvSpPr>
        <p:spPr>
          <a:xfrm>
            <a:off x="4702629" y="1073231"/>
            <a:ext cx="6541841" cy="4711539"/>
          </a:xfrm>
          <a:prstGeom prst="rect">
            <a:avLst/>
          </a:prstGeom>
        </p:spPr>
        <p:txBody>
          <a:bodyPr vert="horz" lIns="91440" tIns="45720" rIns="91440" bIns="45720" rtlCol="0" anchor="ctr">
            <a:normAutofit/>
          </a:bodyPr>
          <a:lstStyle/>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Forgot Secret and Reset Secret</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Farmer/producer side: Update product information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Implementing permanent lock on user account</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To Develop Farmer Registration System</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User side - Add/ Edit Food preferences</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Inventory Management (Vendors) - Add/Remove inventory item</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Inventory Management (Vendor) - View Inventory Item List</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Marketplace</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User's Dashboard</a:t>
            </a:r>
          </a:p>
        </p:txBody>
      </p:sp>
    </p:spTree>
    <p:extLst>
      <p:ext uri="{BB962C8B-B14F-4D97-AF65-F5344CB8AC3E}">
        <p14:creationId xmlns:p14="http://schemas.microsoft.com/office/powerpoint/2010/main" val="27820173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78E43-8DC3-4E22-9B43-799CB67FE61E}"/>
              </a:ext>
            </a:extLst>
          </p:cNvPr>
          <p:cNvSpPr>
            <a:spLocks noGrp="1"/>
          </p:cNvSpPr>
          <p:nvPr>
            <p:ph type="title"/>
          </p:nvPr>
        </p:nvSpPr>
        <p:spPr>
          <a:xfrm>
            <a:off x="581192" y="1073231"/>
            <a:ext cx="3219127" cy="4711539"/>
          </a:xfrm>
        </p:spPr>
        <p:txBody>
          <a:bodyPr vert="horz" lIns="91440" tIns="45720" rIns="91440" bIns="45720" rtlCol="0" anchor="ctr">
            <a:normAutofit/>
          </a:bodyPr>
          <a:lstStyle/>
          <a:p>
            <a:pPr algn="ctr"/>
            <a:r>
              <a:rPr lang="en-US" b="0" kern="1200" cap="none" dirty="0">
                <a:solidFill>
                  <a:schemeClr val="bg1">
                    <a:lumMod val="85000"/>
                    <a:lumOff val="15000"/>
                  </a:schemeClr>
                </a:solidFill>
                <a:latin typeface="+mj-lt"/>
                <a:ea typeface="+mj-ea"/>
                <a:cs typeface="+mj-cs"/>
              </a:rPr>
              <a:t>Features implemented by </a:t>
            </a:r>
            <a:br>
              <a:rPr lang="en-US" b="0" kern="1200" cap="none" dirty="0">
                <a:solidFill>
                  <a:schemeClr val="bg1">
                    <a:lumMod val="85000"/>
                    <a:lumOff val="15000"/>
                  </a:schemeClr>
                </a:solidFill>
                <a:latin typeface="+mj-lt"/>
                <a:ea typeface="+mj-ea"/>
                <a:cs typeface="+mj-cs"/>
              </a:rPr>
            </a:br>
            <a:r>
              <a:rPr lang="en-US" sz="2800" b="1" cap="none" dirty="0">
                <a:solidFill>
                  <a:srgbClr val="0070C0"/>
                </a:solidFill>
                <a:latin typeface="Calibri" panose="020F0502020204030204" pitchFamily="34" charset="0"/>
                <a:cs typeface="Calibri" panose="020F0502020204030204" pitchFamily="34" charset="0"/>
              </a:rPr>
              <a:t>Lavita</a:t>
            </a:r>
            <a:r>
              <a:rPr lang="en-US" sz="2800" b="1" cap="none" dirty="0">
                <a:latin typeface="Calibri" panose="020F0502020204030204" pitchFamily="34" charset="0"/>
                <a:cs typeface="Calibri" panose="020F0502020204030204" pitchFamily="34" charset="0"/>
              </a:rPr>
              <a:t> </a:t>
            </a:r>
            <a:r>
              <a:rPr lang="en-US" b="1" cap="none" dirty="0">
                <a:solidFill>
                  <a:srgbClr val="0070C0"/>
                </a:solidFill>
                <a:latin typeface="Calibri" panose="020F0502020204030204" pitchFamily="34" charset="0"/>
                <a:cs typeface="Calibri" panose="020F0502020204030204" pitchFamily="34" charset="0"/>
              </a:rPr>
              <a:t>P</a:t>
            </a:r>
            <a:r>
              <a:rPr lang="en-US" sz="2800" b="1" cap="none" dirty="0">
                <a:solidFill>
                  <a:srgbClr val="0070C0"/>
                </a:solidFill>
                <a:latin typeface="Calibri" panose="020F0502020204030204" pitchFamily="34" charset="0"/>
                <a:cs typeface="Calibri" panose="020F0502020204030204" pitchFamily="34" charset="0"/>
              </a:rPr>
              <a:t>ereira</a:t>
            </a:r>
            <a:endParaRPr lang="en-US" b="0" kern="1200" cap="none" dirty="0">
              <a:solidFill>
                <a:srgbClr val="0070C0"/>
              </a:solidFill>
              <a:latin typeface="+mj-lt"/>
              <a:ea typeface="+mj-ea"/>
              <a:cs typeface="+mj-cs"/>
            </a:endParaRP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extBox 3">
            <a:extLst>
              <a:ext uri="{FF2B5EF4-FFF2-40B4-BE49-F238E27FC236}">
                <a16:creationId xmlns:a16="http://schemas.microsoft.com/office/drawing/2014/main" id="{2E5DF8FB-399F-4CD4-98B7-0030FF310ED5}"/>
              </a:ext>
            </a:extLst>
          </p:cNvPr>
          <p:cNvSpPr txBox="1"/>
          <p:nvPr/>
        </p:nvSpPr>
        <p:spPr>
          <a:xfrm>
            <a:off x="4702629" y="1073231"/>
            <a:ext cx="6541841" cy="4711539"/>
          </a:xfrm>
          <a:prstGeom prst="rect">
            <a:avLst/>
          </a:prstGeom>
        </p:spPr>
        <p:txBody>
          <a:bodyPr vert="horz" lIns="91440" tIns="45720" rIns="91440" bIns="45720" rtlCol="0" anchor="ctr">
            <a:normAutofit/>
          </a:bodyPr>
          <a:lstStyle/>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User Registration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Farmer/producer side: Add the product information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Sending Account Verification URL to User</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Implementing incremental time-based lock</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Inventory Management System for Farmer</a:t>
            </a:r>
          </a:p>
          <a:p>
            <a:pPr marL="342900" indent="-342900" defTabSz="457200">
              <a:spcBef>
                <a:spcPct val="20000"/>
              </a:spcBef>
              <a:spcAft>
                <a:spcPts val="600"/>
              </a:spcAft>
              <a:buClr>
                <a:schemeClr val="accent1"/>
              </a:buClr>
              <a:buSzPct val="92000"/>
              <a:buFont typeface="Arial" panose="020B0604020202020204" pitchFamily="34" charset="0"/>
              <a:buChar char="•"/>
            </a:pPr>
            <a:r>
              <a:rPr lang="en-US" dirty="0">
                <a:solidFill>
                  <a:srgbClr val="FFFFFF"/>
                </a:solidFill>
              </a:rPr>
              <a:t>Analytical Data Generation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Form to input user's food preference</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Form to add product information</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Form to add inventory items</a:t>
            </a:r>
            <a:endParaRPr lang="en-US" dirty="0">
              <a:solidFill>
                <a:srgbClr val="FFFFFF"/>
              </a:solidFill>
            </a:endParaRPr>
          </a:p>
        </p:txBody>
      </p:sp>
    </p:spTree>
    <p:extLst>
      <p:ext uri="{BB962C8B-B14F-4D97-AF65-F5344CB8AC3E}">
        <p14:creationId xmlns:p14="http://schemas.microsoft.com/office/powerpoint/2010/main" val="32612498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78E43-8DC3-4E22-9B43-799CB67FE61E}"/>
              </a:ext>
            </a:extLst>
          </p:cNvPr>
          <p:cNvSpPr>
            <a:spLocks noGrp="1"/>
          </p:cNvSpPr>
          <p:nvPr>
            <p:ph type="title"/>
          </p:nvPr>
        </p:nvSpPr>
        <p:spPr>
          <a:xfrm>
            <a:off x="581192" y="1073231"/>
            <a:ext cx="3219127" cy="4711539"/>
          </a:xfrm>
        </p:spPr>
        <p:txBody>
          <a:bodyPr vert="horz" lIns="91440" tIns="45720" rIns="91440" bIns="45720" rtlCol="0" anchor="ctr">
            <a:normAutofit/>
          </a:bodyPr>
          <a:lstStyle/>
          <a:p>
            <a:pPr algn="ctr"/>
            <a:r>
              <a:rPr lang="en-US" b="0" kern="1200" cap="none" dirty="0">
                <a:solidFill>
                  <a:schemeClr val="bg1"/>
                </a:solidFill>
                <a:latin typeface="+mj-lt"/>
                <a:ea typeface="+mj-ea"/>
                <a:cs typeface="+mj-cs"/>
              </a:rPr>
              <a:t>Features implemented by </a:t>
            </a:r>
            <a:r>
              <a:rPr lang="en-US" sz="2800" b="1" cap="none" dirty="0">
                <a:solidFill>
                  <a:srgbClr val="0070C0"/>
                </a:solidFill>
                <a:latin typeface="Calibri" panose="020F0502020204030204" pitchFamily="34" charset="0"/>
                <a:cs typeface="Calibri" panose="020F0502020204030204" pitchFamily="34" charset="0"/>
              </a:rPr>
              <a:t>Vinay </a:t>
            </a:r>
            <a:r>
              <a:rPr lang="en-US" b="1" cap="none" dirty="0">
                <a:solidFill>
                  <a:srgbClr val="0070C0"/>
                </a:solidFill>
                <a:latin typeface="Calibri" panose="020F0502020204030204" pitchFamily="34" charset="0"/>
                <a:cs typeface="Calibri" panose="020F0502020204030204" pitchFamily="34" charset="0"/>
              </a:rPr>
              <a:t>V</a:t>
            </a:r>
            <a:r>
              <a:rPr lang="en-US" sz="2800" b="1" cap="none" dirty="0">
                <a:solidFill>
                  <a:srgbClr val="0070C0"/>
                </a:solidFill>
                <a:latin typeface="Calibri" panose="020F0502020204030204" pitchFamily="34" charset="0"/>
                <a:cs typeface="Calibri" panose="020F0502020204030204" pitchFamily="34" charset="0"/>
              </a:rPr>
              <a:t>ilas </a:t>
            </a:r>
            <a:r>
              <a:rPr lang="en-US" b="1" cap="none" dirty="0">
                <a:solidFill>
                  <a:srgbClr val="0070C0"/>
                </a:solidFill>
                <a:latin typeface="Calibri" panose="020F0502020204030204" pitchFamily="34" charset="0"/>
                <a:cs typeface="Calibri" panose="020F0502020204030204" pitchFamily="34" charset="0"/>
              </a:rPr>
              <a:t>P</a:t>
            </a:r>
            <a:r>
              <a:rPr lang="en-US" sz="2800" b="1" cap="none" dirty="0">
                <a:solidFill>
                  <a:srgbClr val="0070C0"/>
                </a:solidFill>
                <a:latin typeface="Calibri" panose="020F0502020204030204" pitchFamily="34" charset="0"/>
                <a:cs typeface="Calibri" panose="020F0502020204030204" pitchFamily="34" charset="0"/>
              </a:rPr>
              <a:t>atil </a:t>
            </a:r>
            <a:endParaRPr lang="en-US" b="0" kern="1200" cap="none" dirty="0">
              <a:solidFill>
                <a:srgbClr val="0070C0"/>
              </a:solidFill>
              <a:latin typeface="+mj-lt"/>
              <a:ea typeface="+mj-ea"/>
              <a:cs typeface="+mj-cs"/>
            </a:endParaRP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extBox 3">
            <a:extLst>
              <a:ext uri="{FF2B5EF4-FFF2-40B4-BE49-F238E27FC236}">
                <a16:creationId xmlns:a16="http://schemas.microsoft.com/office/drawing/2014/main" id="{2E5DF8FB-399F-4CD4-98B7-0030FF310ED5}"/>
              </a:ext>
            </a:extLst>
          </p:cNvPr>
          <p:cNvSpPr txBox="1"/>
          <p:nvPr/>
        </p:nvSpPr>
        <p:spPr>
          <a:xfrm>
            <a:off x="4702629" y="1073231"/>
            <a:ext cx="6541841" cy="4711539"/>
          </a:xfrm>
          <a:prstGeom prst="rect">
            <a:avLst/>
          </a:prstGeom>
        </p:spPr>
        <p:txBody>
          <a:bodyPr vert="horz" lIns="91440" tIns="45720" rIns="91440" bIns="45720" rtlCol="0" anchor="ctr">
            <a:normAutofit/>
          </a:bodyPr>
          <a:lstStyle/>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Login Feature</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Farmer/producer side: Fetch the products</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Generating Unique Tokens For Email</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To Develop Farmer Registration System</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Inventory Management (Vendors) - Add/Remove inventory item</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Inventory Management (Vendor) - Edit Inventory Item List</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Knowledge Inventory - Viewing Knowledgeable content</a:t>
            </a:r>
          </a:p>
          <a:p>
            <a:pPr marL="342900" indent="-342900" defTabSz="457200">
              <a:spcBef>
                <a:spcPct val="20000"/>
              </a:spcBef>
              <a:spcAft>
                <a:spcPts val="600"/>
              </a:spcAft>
              <a:buClr>
                <a:schemeClr val="accent1"/>
              </a:buClr>
              <a:buSzPct val="92000"/>
              <a:buFont typeface="Arial" panose="020B0604020202020204" pitchFamily="34" charset="0"/>
              <a:buChar char="•"/>
            </a:pPr>
            <a:r>
              <a:rPr lang="en-CA" dirty="0">
                <a:solidFill>
                  <a:srgbClr val="FFFFFF"/>
                </a:solidFill>
              </a:rPr>
              <a:t>Knowledge Inventory - Creating Knowledgeable content</a:t>
            </a:r>
          </a:p>
        </p:txBody>
      </p:sp>
    </p:spTree>
    <p:extLst>
      <p:ext uri="{BB962C8B-B14F-4D97-AF65-F5344CB8AC3E}">
        <p14:creationId xmlns:p14="http://schemas.microsoft.com/office/powerpoint/2010/main" val="40431956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5C1B58-D28B-4620-97E8-A49A1D43CF78}"/>
              </a:ext>
            </a:extLst>
          </p:cNvPr>
          <p:cNvSpPr>
            <a:spLocks noGrp="1"/>
          </p:cNvSpPr>
          <p:nvPr>
            <p:ph type="title"/>
          </p:nvPr>
        </p:nvSpPr>
        <p:spPr>
          <a:xfrm>
            <a:off x="8353019" y="2537282"/>
            <a:ext cx="3081576" cy="1783436"/>
          </a:xfrm>
        </p:spPr>
        <p:txBody>
          <a:bodyPr vert="horz" lIns="91440" tIns="45720" rIns="91440" bIns="45720" rtlCol="0" anchor="b">
            <a:normAutofit/>
          </a:bodyPr>
          <a:lstStyle/>
          <a:p>
            <a:pPr algn="ctr"/>
            <a:r>
              <a:rPr lang="en-US" sz="3600" cap="none" dirty="0">
                <a:solidFill>
                  <a:srgbClr val="FFFFFF"/>
                </a:solidFill>
              </a:rPr>
              <a:t>Final Goals </a:t>
            </a:r>
            <a:r>
              <a:rPr lang="en-US" sz="3200" cap="none" dirty="0">
                <a:solidFill>
                  <a:srgbClr val="FFFFFF"/>
                </a:solidFill>
              </a:rPr>
              <a:t>w.r.t</a:t>
            </a:r>
            <a:br>
              <a:rPr lang="en-US" sz="3600" cap="none" dirty="0">
                <a:solidFill>
                  <a:srgbClr val="FFFFFF"/>
                </a:solidFill>
              </a:rPr>
            </a:br>
            <a:r>
              <a:rPr lang="en-US" sz="3600" cap="none" dirty="0">
                <a:solidFill>
                  <a:srgbClr val="FFFFFF"/>
                </a:solidFill>
              </a:rPr>
              <a:t>Status</a:t>
            </a:r>
          </a:p>
        </p:txBody>
      </p:sp>
      <p:graphicFrame>
        <p:nvGraphicFramePr>
          <p:cNvPr id="5" name="Table 5">
            <a:extLst>
              <a:ext uri="{FF2B5EF4-FFF2-40B4-BE49-F238E27FC236}">
                <a16:creationId xmlns:a16="http://schemas.microsoft.com/office/drawing/2014/main" id="{E5EF339D-F869-4F71-BDFF-1B9DAC6AC4D5}"/>
              </a:ext>
            </a:extLst>
          </p:cNvPr>
          <p:cNvGraphicFramePr>
            <a:graphicFrameLocks noGrp="1"/>
          </p:cNvGraphicFramePr>
          <p:nvPr>
            <p:extLst>
              <p:ext uri="{D42A27DB-BD31-4B8C-83A1-F6EECF244321}">
                <p14:modId xmlns:p14="http://schemas.microsoft.com/office/powerpoint/2010/main" val="3223309050"/>
              </p:ext>
            </p:extLst>
          </p:nvPr>
        </p:nvGraphicFramePr>
        <p:xfrm>
          <a:off x="1013711" y="971552"/>
          <a:ext cx="6272285" cy="5325704"/>
        </p:xfrm>
        <a:graphic>
          <a:graphicData uri="http://schemas.openxmlformats.org/drawingml/2006/table">
            <a:tbl>
              <a:tblPr firstRow="1" bandRow="1">
                <a:solidFill>
                  <a:schemeClr val="bg1"/>
                </a:solidFill>
                <a:tableStyleId>{5C22544A-7EE6-4342-B048-85BDC9FD1C3A}</a:tableStyleId>
              </a:tblPr>
              <a:tblGrid>
                <a:gridCol w="4831401">
                  <a:extLst>
                    <a:ext uri="{9D8B030D-6E8A-4147-A177-3AD203B41FA5}">
                      <a16:colId xmlns:a16="http://schemas.microsoft.com/office/drawing/2014/main" val="1652961754"/>
                    </a:ext>
                  </a:extLst>
                </a:gridCol>
                <a:gridCol w="1440884">
                  <a:extLst>
                    <a:ext uri="{9D8B030D-6E8A-4147-A177-3AD203B41FA5}">
                      <a16:colId xmlns:a16="http://schemas.microsoft.com/office/drawing/2014/main" val="2258421607"/>
                    </a:ext>
                  </a:extLst>
                </a:gridCol>
              </a:tblGrid>
              <a:tr h="0">
                <a:tc>
                  <a:txBody>
                    <a:bodyPr/>
                    <a:lstStyle/>
                    <a:p>
                      <a:pPr algn="ctr"/>
                      <a:r>
                        <a:rPr lang="en-US" sz="1700" b="0" cap="none" spc="0">
                          <a:solidFill>
                            <a:schemeClr val="bg1"/>
                          </a:solidFill>
                        </a:rPr>
                        <a:t>Goals</a:t>
                      </a:r>
                    </a:p>
                  </a:txBody>
                  <a:tcPr marL="144497" marR="111152" marT="111152" marB="11115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700" b="0" cap="none" spc="0">
                          <a:solidFill>
                            <a:schemeClr val="bg1"/>
                          </a:solidFill>
                        </a:rPr>
                        <a:t>Status </a:t>
                      </a:r>
                    </a:p>
                  </a:txBody>
                  <a:tcPr marL="144497" marR="111152" marT="111152" marB="11115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777154691"/>
                  </a:ext>
                </a:extLst>
              </a:tr>
              <a:tr h="4669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b="1" i="0" kern="1200" cap="none" spc="0" dirty="0">
                          <a:solidFill>
                            <a:schemeClr val="tx1"/>
                          </a:solidFill>
                          <a:effectLst/>
                          <a:latin typeface="+mn-lt"/>
                          <a:ea typeface="+mn-ea"/>
                          <a:cs typeface="+mn-cs"/>
                        </a:rPr>
                        <a:t>Registration</a:t>
                      </a:r>
                      <a:endParaRPr lang="en-US" sz="1700" b="1" cap="none" spc="0" dirty="0">
                        <a:solidFill>
                          <a:schemeClr val="tx1"/>
                        </a:solidFill>
                      </a:endParaRP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700" cap="none" spc="0">
                          <a:solidFill>
                            <a:schemeClr val="tx1"/>
                          </a:solidFill>
                        </a:rPr>
                        <a:t>Completed</a:t>
                      </a:r>
                    </a:p>
                  </a:txBody>
                  <a:tcPr marL="144497" marR="111152" marT="111152" marB="111152">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24239127"/>
                  </a:ext>
                </a:extLst>
              </a:tr>
              <a:tr h="466952">
                <a:tc>
                  <a:txBody>
                    <a:bodyPr/>
                    <a:lstStyle/>
                    <a:p>
                      <a:r>
                        <a:rPr lang="en-US" sz="1700" b="1" cap="none" spc="0" dirty="0">
                          <a:solidFill>
                            <a:schemeClr val="tx1"/>
                          </a:solidFill>
                        </a:rPr>
                        <a:t>Login</a:t>
                      </a: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700" cap="none" spc="0">
                          <a:solidFill>
                            <a:schemeClr val="tx1"/>
                          </a:solidFill>
                        </a:rPr>
                        <a:t>Completed</a:t>
                      </a:r>
                    </a:p>
                  </a:txBody>
                  <a:tcPr marL="144497" marR="111152" marT="111152" marB="11115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09214273"/>
                  </a:ext>
                </a:extLst>
              </a:tr>
              <a:tr h="466952">
                <a:tc>
                  <a:txBody>
                    <a:bodyPr/>
                    <a:lstStyle/>
                    <a:p>
                      <a:r>
                        <a:rPr lang="en-US" sz="1700" b="1" cap="none" spc="0">
                          <a:solidFill>
                            <a:schemeClr val="tx1"/>
                          </a:solidFill>
                        </a:rPr>
                        <a:t>Reset secret</a:t>
                      </a: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700" cap="none" spc="0">
                          <a:solidFill>
                            <a:schemeClr val="tx1"/>
                          </a:solidFill>
                        </a:rPr>
                        <a:t>Completed</a:t>
                      </a:r>
                    </a:p>
                  </a:txBody>
                  <a:tcPr marL="144497" marR="111152" marT="111152" marB="11115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896358013"/>
                  </a:ext>
                </a:extLst>
              </a:tr>
              <a:tr h="466952">
                <a:tc>
                  <a:txBody>
                    <a:bodyPr/>
                    <a:lstStyle/>
                    <a:p>
                      <a:r>
                        <a:rPr lang="en-US" sz="1700" b="1" cap="none" spc="0">
                          <a:solidFill>
                            <a:schemeClr val="tx1"/>
                          </a:solidFill>
                        </a:rPr>
                        <a:t>Inventory Management System for Farmers</a:t>
                      </a: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700" cap="none" spc="0">
                          <a:solidFill>
                            <a:schemeClr val="tx1"/>
                          </a:solidFill>
                        </a:rPr>
                        <a:t>Completed</a:t>
                      </a:r>
                    </a:p>
                  </a:txBody>
                  <a:tcPr marL="144497" marR="111152" marT="111152" marB="11115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63502621"/>
                  </a:ext>
                </a:extLst>
              </a:tr>
              <a:tr h="466952">
                <a:tc>
                  <a:txBody>
                    <a:bodyPr/>
                    <a:lstStyle/>
                    <a:p>
                      <a:r>
                        <a:rPr lang="en-US" sz="1700" b="1" i="0" kern="1200" cap="none" spc="0">
                          <a:solidFill>
                            <a:schemeClr val="tx1"/>
                          </a:solidFill>
                          <a:effectLst/>
                          <a:latin typeface="+mn-lt"/>
                          <a:ea typeface="+mn-ea"/>
                          <a:cs typeface="+mn-cs"/>
                        </a:rPr>
                        <a:t>Product Manager for Farmer</a:t>
                      </a:r>
                      <a:endParaRPr lang="en-US" sz="1700" b="1" cap="none" spc="0">
                        <a:solidFill>
                          <a:schemeClr val="tx1"/>
                        </a:solidFill>
                      </a:endParaRP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87437119"/>
                  </a:ext>
                </a:extLst>
              </a:tr>
              <a:tr h="466952">
                <a:tc>
                  <a:txBody>
                    <a:bodyPr/>
                    <a:lstStyle/>
                    <a:p>
                      <a:r>
                        <a:rPr lang="en-US" sz="1800" b="1" i="0" kern="1200" dirty="0">
                          <a:solidFill>
                            <a:schemeClr val="dk1"/>
                          </a:solidFill>
                          <a:effectLst/>
                          <a:latin typeface="+mn-lt"/>
                          <a:ea typeface="+mn-ea"/>
                          <a:cs typeface="+mn-cs"/>
                        </a:rPr>
                        <a:t>Analytical Data Generation</a:t>
                      </a: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round/>
                      <a:headEnd type="none" w="med" len="med"/>
                      <a:tailEnd type="none" w="med" len="med"/>
                    </a:lnL>
                    <a:lnR w="12700" cmpd="sng">
                      <a:no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265109"/>
                  </a:ext>
                </a:extLst>
              </a:tr>
              <a:tr h="466952">
                <a:tc>
                  <a:txBody>
                    <a:bodyPr/>
                    <a:lstStyle/>
                    <a:p>
                      <a:r>
                        <a:rPr lang="en-US" sz="1700" b="1" i="0" kern="1200" cap="none" spc="0" dirty="0">
                          <a:solidFill>
                            <a:schemeClr val="tx1"/>
                          </a:solidFill>
                          <a:effectLst/>
                          <a:latin typeface="+mn-lt"/>
                          <a:ea typeface="+mn-ea"/>
                          <a:cs typeface="+mn-cs"/>
                        </a:rPr>
                        <a:t>Farmer Dashboard</a:t>
                      </a:r>
                      <a:endParaRPr lang="en-US" sz="1700" b="1" cap="none" spc="0" dirty="0">
                        <a:solidFill>
                          <a:schemeClr val="tx1"/>
                        </a:solidFill>
                      </a:endParaRP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279149543"/>
                  </a:ext>
                </a:extLst>
              </a:tr>
              <a:tr h="4669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1" i="0" u="none" strike="noStrike" kern="1200" cap="none" spc="0" dirty="0">
                          <a:solidFill>
                            <a:schemeClr val="tx1"/>
                          </a:solidFill>
                          <a:effectLst/>
                          <a:latin typeface="+mn-lt"/>
                          <a:ea typeface="+mn-ea"/>
                          <a:cs typeface="+mn-cs"/>
                        </a:rPr>
                        <a:t>Produce Management</a:t>
                      </a:r>
                      <a:r>
                        <a:rPr lang="en-US" sz="1700" b="1" i="0" kern="1200" cap="none" spc="0" dirty="0">
                          <a:solidFill>
                            <a:schemeClr val="tx1"/>
                          </a:solidFill>
                          <a:effectLst/>
                          <a:latin typeface="+mn-lt"/>
                          <a:ea typeface="+mn-ea"/>
                          <a:cs typeface="+mn-cs"/>
                        </a:rPr>
                        <a:t>​</a:t>
                      </a: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700" cap="none" spc="0">
                          <a:solidFill>
                            <a:schemeClr val="tx1"/>
                          </a:solidFill>
                        </a:rPr>
                        <a:t>Completed</a:t>
                      </a:r>
                    </a:p>
                  </a:txBody>
                  <a:tcPr marL="144497" marR="111152" marT="111152" marB="11115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86569839"/>
                  </a:ext>
                </a:extLst>
              </a:tr>
              <a:tr h="4669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b="1" i="0" u="none" strike="noStrike" kern="1200" cap="none" spc="0" dirty="0">
                          <a:solidFill>
                            <a:schemeClr val="tx1"/>
                          </a:solidFill>
                          <a:effectLst/>
                          <a:latin typeface="+mn-lt"/>
                          <a:ea typeface="+mn-ea"/>
                          <a:cs typeface="+mn-cs"/>
                        </a:rPr>
                        <a:t>Building Market Place</a:t>
                      </a:r>
                      <a:r>
                        <a:rPr lang="en-US" sz="1700" b="1" i="0" kern="1200" cap="none" spc="0" dirty="0">
                          <a:solidFill>
                            <a:schemeClr val="tx1"/>
                          </a:solidFill>
                          <a:effectLst/>
                          <a:latin typeface="+mn-lt"/>
                          <a:ea typeface="+mn-ea"/>
                          <a:cs typeface="+mn-cs"/>
                        </a:rPr>
                        <a:t>​</a:t>
                      </a: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56287458"/>
                  </a:ext>
                </a:extLst>
              </a:tr>
              <a:tr h="4669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Knowledge Inventory </a:t>
                      </a: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round/>
                      <a:headEnd type="none" w="med" len="med"/>
                      <a:tailEnd type="none" w="med" len="med"/>
                    </a:lnL>
                    <a:lnR w="12700" cmpd="sng">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76075404"/>
                  </a:ext>
                </a:extLst>
              </a:tr>
            </a:tbl>
          </a:graphicData>
        </a:graphic>
      </p:graphicFrame>
    </p:spTree>
    <p:extLst>
      <p:ext uri="{BB962C8B-B14F-4D97-AF65-F5344CB8AC3E}">
        <p14:creationId xmlns:p14="http://schemas.microsoft.com/office/powerpoint/2010/main" val="63538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5C1B58-D28B-4620-97E8-A49A1D43CF78}"/>
              </a:ext>
            </a:extLst>
          </p:cNvPr>
          <p:cNvSpPr>
            <a:spLocks noGrp="1"/>
          </p:cNvSpPr>
          <p:nvPr>
            <p:ph type="title"/>
          </p:nvPr>
        </p:nvSpPr>
        <p:spPr>
          <a:xfrm>
            <a:off x="8353019" y="2983141"/>
            <a:ext cx="3081576" cy="891718"/>
          </a:xfrm>
        </p:spPr>
        <p:txBody>
          <a:bodyPr vert="horz" lIns="91440" tIns="45720" rIns="91440" bIns="45720" rtlCol="0" anchor="b">
            <a:noAutofit/>
          </a:bodyPr>
          <a:lstStyle/>
          <a:p>
            <a:pPr algn="ctr"/>
            <a:br>
              <a:rPr lang="en-US" sz="3200" cap="none" dirty="0">
                <a:solidFill>
                  <a:srgbClr val="FFFFFF"/>
                </a:solidFill>
                <a:latin typeface="Calibri" panose="020F0502020204030204" pitchFamily="34" charset="0"/>
              </a:rPr>
            </a:br>
            <a:r>
              <a:rPr lang="en-US" sz="3200" cap="none" dirty="0">
                <a:solidFill>
                  <a:srgbClr val="FFFFFF"/>
                </a:solidFill>
                <a:latin typeface="Calibri" panose="020F0502020204030204" pitchFamily="34" charset="0"/>
              </a:rPr>
              <a:t>Additional </a:t>
            </a:r>
            <a:br>
              <a:rPr lang="en-US" sz="3200" cap="none" dirty="0">
                <a:solidFill>
                  <a:srgbClr val="FFFFFF"/>
                </a:solidFill>
                <a:latin typeface="Calibri" panose="020F0502020204030204" pitchFamily="34" charset="0"/>
              </a:rPr>
            </a:br>
            <a:r>
              <a:rPr lang="en-US" sz="3200" cap="none" dirty="0">
                <a:solidFill>
                  <a:srgbClr val="FFFFFF"/>
                </a:solidFill>
                <a:latin typeface="Calibri" panose="020F0502020204030204" pitchFamily="34" charset="0"/>
              </a:rPr>
              <a:t>Achievements</a:t>
            </a:r>
            <a:r>
              <a:rPr lang="en-US" sz="3200" b="0" i="0" cap="none" dirty="0">
                <a:solidFill>
                  <a:srgbClr val="000000"/>
                </a:solidFill>
                <a:effectLst/>
                <a:latin typeface="Calibri" panose="020F0502020204030204" pitchFamily="34" charset="0"/>
              </a:rPr>
              <a:t>​</a:t>
            </a:r>
            <a:endParaRPr lang="en-US" sz="4400" cap="none" dirty="0">
              <a:solidFill>
                <a:srgbClr val="FFFFFF"/>
              </a:solidFill>
            </a:endParaRPr>
          </a:p>
        </p:txBody>
      </p:sp>
      <p:graphicFrame>
        <p:nvGraphicFramePr>
          <p:cNvPr id="5" name="Table 5">
            <a:extLst>
              <a:ext uri="{FF2B5EF4-FFF2-40B4-BE49-F238E27FC236}">
                <a16:creationId xmlns:a16="http://schemas.microsoft.com/office/drawing/2014/main" id="{E5EF339D-F869-4F71-BDFF-1B9DAC6AC4D5}"/>
              </a:ext>
            </a:extLst>
          </p:cNvPr>
          <p:cNvGraphicFramePr>
            <a:graphicFrameLocks noGrp="1"/>
          </p:cNvGraphicFramePr>
          <p:nvPr>
            <p:extLst>
              <p:ext uri="{D42A27DB-BD31-4B8C-83A1-F6EECF244321}">
                <p14:modId xmlns:p14="http://schemas.microsoft.com/office/powerpoint/2010/main" val="2448346615"/>
              </p:ext>
            </p:extLst>
          </p:nvPr>
        </p:nvGraphicFramePr>
        <p:xfrm>
          <a:off x="1013711" y="2559561"/>
          <a:ext cx="6272285" cy="2630595"/>
        </p:xfrm>
        <a:graphic>
          <a:graphicData uri="http://schemas.openxmlformats.org/drawingml/2006/table">
            <a:tbl>
              <a:tblPr firstRow="1" bandRow="1">
                <a:solidFill>
                  <a:schemeClr val="bg1"/>
                </a:solidFill>
                <a:tableStyleId>{5C22544A-7EE6-4342-B048-85BDC9FD1C3A}</a:tableStyleId>
              </a:tblPr>
              <a:tblGrid>
                <a:gridCol w="4831401">
                  <a:extLst>
                    <a:ext uri="{9D8B030D-6E8A-4147-A177-3AD203B41FA5}">
                      <a16:colId xmlns:a16="http://schemas.microsoft.com/office/drawing/2014/main" val="1652961754"/>
                    </a:ext>
                  </a:extLst>
                </a:gridCol>
                <a:gridCol w="1440884">
                  <a:extLst>
                    <a:ext uri="{9D8B030D-6E8A-4147-A177-3AD203B41FA5}">
                      <a16:colId xmlns:a16="http://schemas.microsoft.com/office/drawing/2014/main" val="2258421607"/>
                    </a:ext>
                  </a:extLst>
                </a:gridCol>
              </a:tblGrid>
              <a:tr h="526119">
                <a:tc>
                  <a:txBody>
                    <a:bodyPr/>
                    <a:lstStyle/>
                    <a:p>
                      <a:pPr algn="ctr"/>
                      <a:r>
                        <a:rPr lang="en-US" sz="1700" b="0" cap="none" spc="0">
                          <a:solidFill>
                            <a:schemeClr val="bg1"/>
                          </a:solidFill>
                        </a:rPr>
                        <a:t>Goals</a:t>
                      </a:r>
                    </a:p>
                  </a:txBody>
                  <a:tcPr marL="144497" marR="111152" marT="111152" marB="11115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700" b="0" cap="none" spc="0">
                          <a:solidFill>
                            <a:schemeClr val="bg1"/>
                          </a:solidFill>
                        </a:rPr>
                        <a:t>Status </a:t>
                      </a:r>
                    </a:p>
                  </a:txBody>
                  <a:tcPr marL="144497" marR="111152" marT="111152" marB="11115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777154691"/>
                  </a:ext>
                </a:extLst>
              </a:tr>
              <a:tr h="526119">
                <a:tc>
                  <a:txBody>
                    <a:bodyPr/>
                    <a:lstStyle/>
                    <a:p>
                      <a:r>
                        <a:rPr lang="en-US" sz="1700" b="1" cap="none" spc="0" dirty="0">
                          <a:solidFill>
                            <a:schemeClr val="tx1"/>
                          </a:solidFill>
                        </a:rPr>
                        <a:t>Token based auth</a:t>
                      </a: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700" cap="none" spc="0">
                          <a:solidFill>
                            <a:schemeClr val="tx1"/>
                          </a:solidFill>
                        </a:rPr>
                        <a:t>Completed</a:t>
                      </a:r>
                    </a:p>
                  </a:txBody>
                  <a:tcPr marL="144497" marR="111152" marT="111152" marB="111152">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24239127"/>
                  </a:ext>
                </a:extLst>
              </a:tr>
              <a:tr h="526119">
                <a:tc>
                  <a:txBody>
                    <a:bodyPr/>
                    <a:lstStyle/>
                    <a:p>
                      <a:r>
                        <a:rPr lang="en-IN" sz="1700" b="1" i="0" kern="1200" cap="none" spc="0" dirty="0">
                          <a:solidFill>
                            <a:schemeClr val="tx1"/>
                          </a:solidFill>
                          <a:effectLst/>
                          <a:latin typeface="+mn-lt"/>
                          <a:ea typeface="+mn-ea"/>
                          <a:cs typeface="+mn-cs"/>
                        </a:rPr>
                        <a:t>Time based lock</a:t>
                      </a:r>
                      <a:endParaRPr lang="en-US" sz="1700" b="1" cap="none" spc="0" dirty="0">
                        <a:solidFill>
                          <a:schemeClr val="tx1"/>
                        </a:solidFill>
                      </a:endParaRPr>
                    </a:p>
                  </a:txBody>
                  <a:tcPr marL="144497" marR="111152" marT="111152" marB="11115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09214273"/>
                  </a:ext>
                </a:extLst>
              </a:tr>
              <a:tr h="526119">
                <a:tc>
                  <a:txBody>
                    <a:bodyPr/>
                    <a:lstStyle/>
                    <a:p>
                      <a:r>
                        <a:rPr lang="en-US" sz="1600" b="1" dirty="0"/>
                        <a:t>Cost Management Module</a:t>
                      </a:r>
                      <a:r>
                        <a:rPr lang="en-US" sz="1600" dirty="0"/>
                        <a:t>,</a:t>
                      </a:r>
                      <a:endParaRPr lang="en-US" sz="1700" b="1" cap="none" spc="0" dirty="0">
                        <a:solidFill>
                          <a:schemeClr val="tx1"/>
                        </a:solidFill>
                      </a:endParaRP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round/>
                      <a:headEnd type="none" w="med" len="med"/>
                      <a:tailEnd type="none" w="med" len="med"/>
                    </a:lnR>
                    <a:lnT w="12700" cmpd="sng">
                      <a:noFill/>
                      <a:prstDash val="solid"/>
                    </a:lnT>
                    <a:lnB w="6350" cap="flat" cmpd="sng" algn="ctr">
                      <a:noFill/>
                      <a:prstDash val="solid"/>
                    </a:lnB>
                    <a:no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6350" cap="flat" cmpd="sng" algn="ctr">
                      <a:noFill/>
                      <a:prstDash val="solid"/>
                    </a:lnB>
                    <a:noFill/>
                  </a:tcPr>
                </a:tc>
                <a:extLst>
                  <a:ext uri="{0D108BD9-81ED-4DB2-BD59-A6C34878D82A}">
                    <a16:rowId xmlns:a16="http://schemas.microsoft.com/office/drawing/2014/main" val="2442712129"/>
                  </a:ext>
                </a:extLst>
              </a:tr>
              <a:tr h="526119">
                <a:tc>
                  <a:txBody>
                    <a:bodyPr/>
                    <a:lstStyle/>
                    <a:p>
                      <a:r>
                        <a:rPr lang="en-US" sz="1700" b="1" i="0" kern="1200" dirty="0">
                          <a:solidFill>
                            <a:schemeClr val="dk1"/>
                          </a:solidFill>
                          <a:effectLst/>
                          <a:latin typeface="+mn-lt"/>
                          <a:ea typeface="+mn-ea"/>
                          <a:cs typeface="+mn-cs"/>
                        </a:rPr>
                        <a:t>Dynamic Search using </a:t>
                      </a:r>
                      <a:r>
                        <a:rPr lang="en-US" sz="1700" b="1" i="0" kern="1200" dirty="0" err="1">
                          <a:solidFill>
                            <a:schemeClr val="dk1"/>
                          </a:solidFill>
                          <a:effectLst/>
                          <a:latin typeface="+mn-lt"/>
                          <a:ea typeface="+mn-ea"/>
                          <a:cs typeface="+mn-cs"/>
                        </a:rPr>
                        <a:t>Levenshtein</a:t>
                      </a:r>
                      <a:r>
                        <a:rPr lang="en-US" sz="1700" b="1" i="0" kern="1200" dirty="0">
                          <a:solidFill>
                            <a:schemeClr val="dk1"/>
                          </a:solidFill>
                          <a:effectLst/>
                          <a:latin typeface="+mn-lt"/>
                          <a:ea typeface="+mn-ea"/>
                          <a:cs typeface="+mn-cs"/>
                        </a:rPr>
                        <a:t> Distance</a:t>
                      </a:r>
                      <a:endParaRPr lang="en-US" sz="1700" b="1" cap="none" spc="0" dirty="0">
                        <a:solidFill>
                          <a:schemeClr val="tx1"/>
                        </a:solidFill>
                      </a:endParaRPr>
                    </a:p>
                  </a:txBody>
                  <a:tcPr marL="144497" marR="111152" marT="111152" marB="11115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700" cap="none" spc="0" dirty="0">
                          <a:solidFill>
                            <a:schemeClr val="tx1"/>
                          </a:solidFill>
                        </a:rPr>
                        <a:t>Completed</a:t>
                      </a:r>
                    </a:p>
                  </a:txBody>
                  <a:tcPr marL="144497" marR="111152" marT="111152" marB="11115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896358013"/>
                  </a:ext>
                </a:extLst>
              </a:tr>
            </a:tbl>
          </a:graphicData>
        </a:graphic>
      </p:graphicFrame>
    </p:spTree>
    <p:extLst>
      <p:ext uri="{BB962C8B-B14F-4D97-AF65-F5344CB8AC3E}">
        <p14:creationId xmlns:p14="http://schemas.microsoft.com/office/powerpoint/2010/main" val="12429466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{816ECD1F-0384-4414-B596-5020D0F438B2}tf33552983_win32</Template>
  <TotalTime>1972</TotalTime>
  <Words>643</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Cascadia Mono SemiBold</vt:lpstr>
      <vt:lpstr>Franklin Gothic Book</vt:lpstr>
      <vt:lpstr>Franklin Gothic Demi</vt:lpstr>
      <vt:lpstr>Gill Sans MT</vt:lpstr>
      <vt:lpstr>Wingdings 2</vt:lpstr>
      <vt:lpstr>DividendVTI</vt:lpstr>
      <vt:lpstr>PowerPoint Presentation</vt:lpstr>
      <vt:lpstr>Client Team</vt:lpstr>
      <vt:lpstr>Tech Stack  Programming language and​ framework used to build the project</vt:lpstr>
      <vt:lpstr>Features implemented by Jenish Patel</vt:lpstr>
      <vt:lpstr>Features implemented by Meet Patel</vt:lpstr>
      <vt:lpstr>Features implemented by  Lavita Pereira</vt:lpstr>
      <vt:lpstr>Features implemented by Vinay Vilas Patil </vt:lpstr>
      <vt:lpstr>Final Goals w.r.t Status</vt:lpstr>
      <vt:lpstr> Additional  Achievements​</vt:lpstr>
      <vt:lpstr>Learnings from the project</vt:lpstr>
      <vt:lpstr>What would we do next time if we get a chance to repeat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 Patel</dc:creator>
  <cp:lastModifiedBy>Meet Patel</cp:lastModifiedBy>
  <cp:revision>11</cp:revision>
  <dcterms:created xsi:type="dcterms:W3CDTF">2022-02-28T21:39:22Z</dcterms:created>
  <dcterms:modified xsi:type="dcterms:W3CDTF">2022-04-05T22:54:20Z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