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 err="1"/>
              <a:t>FDA,Sarbanes,Stress,Solvency,Basel,Credit</a:t>
            </a:r>
            <a:r>
              <a:rPr lang="en-US" sz="1600" dirty="0"/>
              <a:t> Card,???-??-????,SSN</a:t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Billion 2016</a:t>
            </a:r>
            <a:br>
              <a:rPr lang="en-US" sz="1600" dirty="0"/>
            </a:br>
            <a:r>
              <a:rPr lang="en-US" sz="1600" dirty="0"/>
              <a:t>Million 2016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FDA,Sarbanes,Stress,Solvency,Basel,Credit Card,???-??-????,SSN     Billion 2016 Million 2016 </vt:lpstr>
    </vt:vector>
  </TitlesOfParts>
  <Manager>EUC</Manager>
  <Company>CIMCON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Dave</dc:title>
  <dc:subject>Discovery</dc:subject>
  <dc:creator>Dave Amit; admin</dc:creator>
  <cp:keywords>SQA</cp:keywords>
  <dc:description>Software</dc:description>
  <cp:lastModifiedBy>Amit Dave</cp:lastModifiedBy>
  <cp:revision>101</cp:revision>
  <dcterms:created xsi:type="dcterms:W3CDTF">2016-04-09T05:43:41Z</dcterms:created>
  <dcterms:modified xsi:type="dcterms:W3CDTF">2024-12-31T04:52:43Z</dcterms:modified>
  <cp:category>SQA</cp:category>
  <cp:contentStatus>Yes</cp:contentStatus>
</cp:coreProperties>
</file>