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103" d="100"/>
          <a:sy n="103" d="100"/>
        </p:scale>
        <p:origin x="2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6140-E197-4233-B7C0-8FF04CF1EAF3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D5969-47C5-4B54-9232-3DE05469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D5969-47C5-4B54-9232-3DE05469A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5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607AB-331D-43C5-B1D7-CB3973DDC2AF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0642-223A-44E5-B5FE-3D244FB8E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642650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 err="1"/>
              <a:t>XlRisk</a:t>
            </a:r>
            <a:r>
              <a:rPr lang="en-US" dirty="0"/>
              <a:t>  			Y</a:t>
            </a:r>
          </a:p>
          <a:p>
            <a:r>
              <a:rPr lang="en-US" dirty="0"/>
              <a:t> SOX-XL				Y  </a:t>
            </a:r>
          </a:p>
          <a:p>
            <a:r>
              <a:rPr lang="en-US" dirty="0"/>
              <a:t>password			Y</a:t>
            </a:r>
          </a:p>
          <a:p>
            <a:r>
              <a:rPr lang="en-US" dirty="0"/>
              <a:t>Date 30/07/2015			Y</a:t>
            </a:r>
          </a:p>
          <a:p>
            <a:r>
              <a:rPr lang="en-US" dirty="0"/>
              <a:t>Date 30-07-2015			Y</a:t>
            </a:r>
          </a:p>
          <a:p>
            <a:r>
              <a:rPr lang="en-US" dirty="0" err="1"/>
              <a:t>D'wiliam</a:t>
            </a:r>
            <a:r>
              <a:rPr lang="en-US" dirty="0"/>
              <a:t>			Y</a:t>
            </a:r>
          </a:p>
          <a:p>
            <a:r>
              <a:rPr lang="en-US" dirty="0"/>
              <a:t>Release 7.2.0			Y</a:t>
            </a:r>
          </a:p>
          <a:p>
            <a:r>
              <a:rPr lang="en-US" dirty="0"/>
              <a:t>06-Sep-2012			Y</a:t>
            </a:r>
          </a:p>
          <a:p>
            <a:r>
              <a:rPr lang="en-US" dirty="0"/>
              <a:t>daveamit@csipl.com		Y</a:t>
            </a:r>
          </a:p>
          <a:p>
            <a:r>
              <a:rPr lang="en-US" dirty="0"/>
              <a:t>21000,758			Y</a:t>
            </a:r>
          </a:p>
          <a:p>
            <a:r>
              <a:rPr lang="en-US" dirty="0"/>
              <a:t>21000,760,858			Y</a:t>
            </a:r>
          </a:p>
          <a:p>
            <a:r>
              <a:rPr lang="en-US" dirty="0"/>
              <a:t>AMBBS5				Y</a:t>
            </a:r>
          </a:p>
          <a:p>
            <a:r>
              <a:rPr lang="en-US" dirty="0"/>
              <a:t>21.55,855			Y</a:t>
            </a:r>
          </a:p>
          <a:p>
            <a:r>
              <a:rPr lang="en-US" dirty="0" err="1"/>
              <a:t>DataBase</a:t>
            </a:r>
            <a:r>
              <a:rPr lang="en-US" dirty="0"/>
              <a:t>			Y	  </a:t>
            </a:r>
          </a:p>
          <a:p>
            <a:r>
              <a:rPr lang="en-US" dirty="0"/>
              <a:t>Dar8han				Y</a:t>
            </a:r>
          </a:p>
          <a:p>
            <a:r>
              <a:rPr lang="en-US" dirty="0"/>
              <a:t>%				Y</a:t>
            </a:r>
          </a:p>
          <a:p>
            <a:r>
              <a:rPr lang="en-US" dirty="0" err="1"/>
              <a:t>Darshan</a:t>
            </a:r>
            <a:r>
              <a:rPr lang="en-US" dirty="0"/>
              <a:t>				Y</a:t>
            </a:r>
          </a:p>
          <a:p>
            <a:r>
              <a:rPr lang="en-US" dirty="0"/>
              <a:t>Release 6.9.8 SP2		Y</a:t>
            </a:r>
          </a:p>
          <a:p>
            <a:r>
              <a:rPr lang="en-US" dirty="0"/>
              <a:t>My Credit Card No: 1111-2222-3333-4444 and expiry date is 12/17</a:t>
            </a:r>
          </a:p>
          <a:p>
            <a:r>
              <a:rPr lang="en-US" altLang="en-US" dirty="0"/>
              <a:t>FDA </a:t>
            </a:r>
          </a:p>
          <a:p>
            <a:r>
              <a:rPr lang="en-US" altLang="en-US" dirty="0"/>
              <a:t>SSN</a:t>
            </a:r>
          </a:p>
          <a:p>
            <a:r>
              <a:rPr lang="en-US" altLang="en-US"/>
              <a:t>Credit Card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3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>EUC</Manager>
  <Company>CIMCON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Amit Dave</dc:title>
  <dc:subject>Discovery</dc:subject>
  <dc:creator>Dave Amit; daveamit</dc:creator>
  <cp:keywords>SQA</cp:keywords>
  <dc:description>Software</dc:description>
  <cp:lastModifiedBy>Dave Amit</cp:lastModifiedBy>
  <cp:revision>101</cp:revision>
  <dcterms:created xsi:type="dcterms:W3CDTF">2015-06-26T10:58:10Z</dcterms:created>
  <dcterms:modified xsi:type="dcterms:W3CDTF">2016-09-19T08:34:06Z</dcterms:modified>
  <cp:category>SQA; Sales &amp; Purchase</cp:category>
  <cp:contentStatus>Yes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ero Client">
    <vt:lpwstr>Yes</vt:lpwstr>
  </property>
  <property fmtid="{D5CDD505-2E9C-101B-9397-08002B2CF9AE}" pid="3" name="Certified From">
    <vt:lpwstr>XLRisk</vt:lpwstr>
  </property>
  <property fmtid="{D5CDD505-2E9C-101B-9397-08002B2CF9AE}" pid="4" name="TTL Period">
    <vt:i4>3650</vt:i4>
  </property>
  <property fmtid="{D5CDD505-2E9C-101B-9397-08002B2CF9AE}" pid="5" name="Certified On">
    <vt:lpwstr>7/6/2015 4:29:32 PM</vt:lpwstr>
  </property>
  <property fmtid="{D5CDD505-2E9C-101B-9397-08002B2CF9AE}" pid="6" name="Certified By">
    <vt:lpwstr>Admin</vt:lpwstr>
  </property>
  <property fmtid="{D5CDD505-2E9C-101B-9397-08002B2CF9AE}" pid="7" name="Risk ObjectId">
    <vt:lpwstr>41</vt:lpwstr>
  </property>
</Properties>
</file>