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644A-65C5-4B9A-915F-508DC59842B7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AA9B-793D-41A2-B7B2-F2426F6C0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4044" y="3509963"/>
            <a:ext cx="4763912" cy="124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KEY – VALUE</a:t>
            </a:r>
          </a:p>
          <a:p>
            <a:pPr algn="ctr"/>
            <a:r>
              <a:rPr lang="en-US" sz="4000" dirty="0" smtClean="0"/>
              <a:t>pairs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73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SharedPrefrences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  <a:r>
              <a:rPr lang="en-US" dirty="0" err="1" smtClean="0"/>
              <a:t>pref</a:t>
            </a:r>
            <a:r>
              <a:rPr lang="en-US" dirty="0" smtClean="0"/>
              <a:t>= </a:t>
            </a:r>
            <a:r>
              <a:rPr lang="en-US" dirty="0" err="1" smtClean="0"/>
              <a:t>getSharedPreferences</a:t>
            </a:r>
            <a:r>
              <a:rPr lang="en-US" dirty="0" smtClean="0"/>
              <a:t>(</a:t>
            </a:r>
            <a:r>
              <a:rPr lang="en-US" dirty="0" err="1" smtClean="0"/>
              <a:t>file_name,MODE_PRIVATE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value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=</a:t>
            </a:r>
            <a:r>
              <a:rPr lang="en-US" dirty="0" err="1" smtClean="0"/>
              <a:t>pref.get</a:t>
            </a:r>
            <a:r>
              <a:rPr lang="en-US" dirty="0" smtClean="0"/>
              <a:t>&lt;</a:t>
            </a:r>
            <a:r>
              <a:rPr lang="en-US" dirty="0" err="1" smtClean="0"/>
              <a:t>Datatype</a:t>
            </a:r>
            <a:r>
              <a:rPr lang="en-US" dirty="0" smtClean="0"/>
              <a:t>&gt;(</a:t>
            </a:r>
            <a:r>
              <a:rPr lang="en-US" dirty="0" err="1" smtClean="0"/>
              <a:t>key,defaultValue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 value</a:t>
            </a:r>
          </a:p>
          <a:p>
            <a:pPr lvl="1"/>
            <a:r>
              <a:rPr lang="en-US" dirty="0" smtClean="0"/>
              <a:t>Create an editor object</a:t>
            </a:r>
          </a:p>
          <a:p>
            <a:pPr lvl="2"/>
            <a:r>
              <a:rPr lang="en-US" dirty="0" err="1" smtClean="0"/>
              <a:t>SharedPreferences</a:t>
            </a:r>
            <a:r>
              <a:rPr lang="en-US" dirty="0" smtClean="0"/>
              <a:t> .</a:t>
            </a:r>
            <a:r>
              <a:rPr lang="en-US" dirty="0" smtClean="0"/>
              <a:t>Editor  editor=</a:t>
            </a:r>
            <a:r>
              <a:rPr lang="en-US" dirty="0" err="1" smtClean="0"/>
              <a:t>pref.edit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editor.put</a:t>
            </a:r>
            <a:r>
              <a:rPr lang="en-US" dirty="0" smtClean="0"/>
              <a:t>&lt;</a:t>
            </a:r>
            <a:r>
              <a:rPr lang="en-US" dirty="0" err="1" smtClean="0"/>
              <a:t>Datatype</a:t>
            </a:r>
            <a:r>
              <a:rPr lang="en-US" dirty="0" smtClean="0"/>
              <a:t>&gt;(</a:t>
            </a:r>
            <a:r>
              <a:rPr lang="en-US" dirty="0" err="1" smtClean="0"/>
              <a:t>new_key,value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SharedPreferences</vt:lpstr>
      <vt:lpstr>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SharedPreferences</dc:title>
  <dc:creator>CISE</dc:creator>
  <cp:lastModifiedBy>CISE</cp:lastModifiedBy>
  <cp:revision>6</cp:revision>
  <dcterms:created xsi:type="dcterms:W3CDTF">2017-03-16T12:21:11Z</dcterms:created>
  <dcterms:modified xsi:type="dcterms:W3CDTF">2017-03-16T13:52:12Z</dcterms:modified>
</cp:coreProperties>
</file>