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ECBBF-D4BC-4EE7-8B4D-5A905D35B0AA}" type="doc">
      <dgm:prSet loTypeId="urn:microsoft.com/office/officeart/2008/layout/CircleAccent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85ABE-6B5D-4331-890D-5C52B0FEE2CE}">
      <dgm:prSet/>
      <dgm:spPr/>
      <dgm:t>
        <a:bodyPr/>
        <a:lstStyle/>
        <a:p>
          <a:pPr rtl="0"/>
          <a:r>
            <a:rPr lang="en-US" smtClean="0"/>
            <a:t>Download github desktop</a:t>
          </a:r>
          <a:endParaRPr lang="en-US"/>
        </a:p>
      </dgm:t>
    </dgm:pt>
    <dgm:pt modelId="{38042869-0039-4C0B-945F-04F123BAE8EB}" type="parTrans" cxnId="{7E08955E-97A0-4475-8CA4-00EA6B569E0D}">
      <dgm:prSet/>
      <dgm:spPr/>
      <dgm:t>
        <a:bodyPr/>
        <a:lstStyle/>
        <a:p>
          <a:endParaRPr lang="en-US"/>
        </a:p>
      </dgm:t>
    </dgm:pt>
    <dgm:pt modelId="{D43C6264-2D22-44AC-A630-51C5AE443579}" type="sibTrans" cxnId="{7E08955E-97A0-4475-8CA4-00EA6B569E0D}">
      <dgm:prSet/>
      <dgm:spPr/>
      <dgm:t>
        <a:bodyPr/>
        <a:lstStyle/>
        <a:p>
          <a:endParaRPr lang="en-US"/>
        </a:p>
      </dgm:t>
    </dgm:pt>
    <dgm:pt modelId="{7E1381B1-1A04-45D8-B7F8-F7488F0DAF0E}">
      <dgm:prSet/>
      <dgm:spPr/>
      <dgm:t>
        <a:bodyPr/>
        <a:lstStyle/>
        <a:p>
          <a:pPr rtl="0"/>
          <a:r>
            <a:rPr lang="en-US" dirty="0" smtClean="0"/>
            <a:t>Login to </a:t>
          </a:r>
          <a:r>
            <a:rPr lang="en-US" dirty="0" err="1" smtClean="0"/>
            <a:t>github</a:t>
          </a:r>
          <a:r>
            <a:rPr lang="en-US" dirty="0" smtClean="0"/>
            <a:t> using your account</a:t>
          </a:r>
          <a:endParaRPr lang="en-US" dirty="0"/>
        </a:p>
      </dgm:t>
    </dgm:pt>
    <dgm:pt modelId="{2EB4BF99-E1C0-48B8-BEBD-F6F1B4D09F00}" type="parTrans" cxnId="{F9AA6252-4EBC-45A3-8C6F-56970ACE633F}">
      <dgm:prSet/>
      <dgm:spPr/>
      <dgm:t>
        <a:bodyPr/>
        <a:lstStyle/>
        <a:p>
          <a:endParaRPr lang="en-US"/>
        </a:p>
      </dgm:t>
    </dgm:pt>
    <dgm:pt modelId="{853F8F45-BCA6-4A2A-B977-8782D31D82A2}" type="sibTrans" cxnId="{F9AA6252-4EBC-45A3-8C6F-56970ACE633F}">
      <dgm:prSet/>
      <dgm:spPr/>
      <dgm:t>
        <a:bodyPr/>
        <a:lstStyle/>
        <a:p>
          <a:endParaRPr lang="en-US"/>
        </a:p>
      </dgm:t>
    </dgm:pt>
    <dgm:pt modelId="{3A4D854D-A110-4CF8-BB3E-03C836EA6277}">
      <dgm:prSet/>
      <dgm:spPr/>
      <dgm:t>
        <a:bodyPr/>
        <a:lstStyle/>
        <a:p>
          <a:pPr rtl="0"/>
          <a:r>
            <a:rPr lang="en-US" smtClean="0"/>
            <a:t>Go to browser </a:t>
          </a:r>
          <a:endParaRPr lang="en-US"/>
        </a:p>
      </dgm:t>
    </dgm:pt>
    <dgm:pt modelId="{BB7711E8-DA0E-4CF2-B296-8222855FBDBE}" type="parTrans" cxnId="{77AAC8F8-1B4A-4105-A6C3-2486CD233AC2}">
      <dgm:prSet/>
      <dgm:spPr/>
      <dgm:t>
        <a:bodyPr/>
        <a:lstStyle/>
        <a:p>
          <a:endParaRPr lang="en-US"/>
        </a:p>
      </dgm:t>
    </dgm:pt>
    <dgm:pt modelId="{0DEC01CF-7D3D-49AD-8DD5-37FE92B384EC}" type="sibTrans" cxnId="{77AAC8F8-1B4A-4105-A6C3-2486CD233AC2}">
      <dgm:prSet/>
      <dgm:spPr/>
      <dgm:t>
        <a:bodyPr/>
        <a:lstStyle/>
        <a:p>
          <a:endParaRPr lang="en-US"/>
        </a:p>
      </dgm:t>
    </dgm:pt>
    <dgm:pt modelId="{617E17C9-CA18-4FA6-A3BF-E645C7ED592B}">
      <dgm:prSet/>
      <dgm:spPr/>
      <dgm:t>
        <a:bodyPr/>
        <a:lstStyle/>
        <a:p>
          <a:pPr rtl="0"/>
          <a:r>
            <a:rPr lang="en-US" smtClean="0"/>
            <a:t>Inside it goto Github.com</a:t>
          </a:r>
          <a:endParaRPr lang="en-US"/>
        </a:p>
      </dgm:t>
    </dgm:pt>
    <dgm:pt modelId="{01293AF9-26F4-4C92-B1D6-C8EC4805F118}" type="parTrans" cxnId="{EFA8894E-44EA-49B6-89C5-09CF43B7D771}">
      <dgm:prSet/>
      <dgm:spPr/>
      <dgm:t>
        <a:bodyPr/>
        <a:lstStyle/>
        <a:p>
          <a:endParaRPr lang="en-US"/>
        </a:p>
      </dgm:t>
    </dgm:pt>
    <dgm:pt modelId="{8FEA444C-C4B8-4B14-BFFF-1B3391A3557B}" type="sibTrans" cxnId="{EFA8894E-44EA-49B6-89C5-09CF43B7D771}">
      <dgm:prSet/>
      <dgm:spPr/>
      <dgm:t>
        <a:bodyPr/>
        <a:lstStyle/>
        <a:p>
          <a:endParaRPr lang="en-US"/>
        </a:p>
      </dgm:t>
    </dgm:pt>
    <dgm:pt modelId="{EA3C0F29-ADF3-4549-8AA9-CE3BD8C2F4B2}">
      <dgm:prSet/>
      <dgm:spPr/>
      <dgm:t>
        <a:bodyPr/>
        <a:lstStyle/>
        <a:p>
          <a:pPr rtl="0"/>
          <a:r>
            <a:rPr lang="en-US" dirty="0" smtClean="0"/>
            <a:t>`search </a:t>
          </a:r>
          <a:r>
            <a:rPr lang="en-US" dirty="0" err="1" smtClean="0"/>
            <a:t>zaid-kamil</a:t>
          </a:r>
          <a:endParaRPr lang="en-US" dirty="0"/>
        </a:p>
      </dgm:t>
    </dgm:pt>
    <dgm:pt modelId="{95C737B8-954E-4404-ABE4-1507AC1C498A}" type="parTrans" cxnId="{55D0FC66-5BB8-406C-88BD-944C7B02D27D}">
      <dgm:prSet/>
      <dgm:spPr/>
      <dgm:t>
        <a:bodyPr/>
        <a:lstStyle/>
        <a:p>
          <a:endParaRPr lang="en-US"/>
        </a:p>
      </dgm:t>
    </dgm:pt>
    <dgm:pt modelId="{3C97F9D0-C282-468E-8B5F-C8BE9FBD7AAF}" type="sibTrans" cxnId="{55D0FC66-5BB8-406C-88BD-944C7B02D27D}">
      <dgm:prSet/>
      <dgm:spPr/>
      <dgm:t>
        <a:bodyPr/>
        <a:lstStyle/>
        <a:p>
          <a:endParaRPr lang="en-US"/>
        </a:p>
      </dgm:t>
    </dgm:pt>
    <dgm:pt modelId="{22C5AFE3-E2E9-4052-95FE-83BC1C96F226}">
      <dgm:prSet/>
      <dgm:spPr/>
      <dgm:t>
        <a:bodyPr/>
        <a:lstStyle/>
        <a:p>
          <a:pPr rtl="0"/>
          <a:r>
            <a:rPr lang="en-US" dirty="0" smtClean="0"/>
            <a:t>Select open in desktop</a:t>
          </a:r>
          <a:endParaRPr lang="en-US" dirty="0"/>
        </a:p>
      </dgm:t>
    </dgm:pt>
    <dgm:pt modelId="{3F2EEAEB-6E33-4AFF-A850-0D28BC6244D3}" type="sibTrans" cxnId="{6989E8AB-2E4A-4543-84BC-1A8F2320F672}">
      <dgm:prSet/>
      <dgm:spPr/>
      <dgm:t>
        <a:bodyPr/>
        <a:lstStyle/>
        <a:p>
          <a:endParaRPr lang="en-US"/>
        </a:p>
      </dgm:t>
    </dgm:pt>
    <dgm:pt modelId="{2F53BA35-554E-45E5-B9ED-F3111F2E06A3}" type="parTrans" cxnId="{6989E8AB-2E4A-4543-84BC-1A8F2320F672}">
      <dgm:prSet/>
      <dgm:spPr/>
      <dgm:t>
        <a:bodyPr/>
        <a:lstStyle/>
        <a:p>
          <a:endParaRPr lang="en-US"/>
        </a:p>
      </dgm:t>
    </dgm:pt>
    <dgm:pt modelId="{C5ED1A2B-28F0-4902-A06B-39D48A4C480B}">
      <dgm:prSet/>
      <dgm:spPr/>
      <dgm:t>
        <a:bodyPr/>
        <a:lstStyle/>
        <a:p>
          <a:pPr rtl="0"/>
          <a:r>
            <a:rPr lang="en-US" dirty="0" smtClean="0"/>
            <a:t>Select clone </a:t>
          </a:r>
          <a:endParaRPr lang="en-US" dirty="0"/>
        </a:p>
      </dgm:t>
    </dgm:pt>
    <dgm:pt modelId="{EF57AB47-8A4C-4D8A-86E8-0371346F1AB5}" type="sibTrans" cxnId="{426406C6-F20B-4690-BB9C-EC496EC0D079}">
      <dgm:prSet/>
      <dgm:spPr/>
      <dgm:t>
        <a:bodyPr/>
        <a:lstStyle/>
        <a:p>
          <a:endParaRPr lang="en-US"/>
        </a:p>
      </dgm:t>
    </dgm:pt>
    <dgm:pt modelId="{0AE22AF2-BA6B-491B-AEB9-067292350539}" type="parTrans" cxnId="{426406C6-F20B-4690-BB9C-EC496EC0D079}">
      <dgm:prSet/>
      <dgm:spPr/>
      <dgm:t>
        <a:bodyPr/>
        <a:lstStyle/>
        <a:p>
          <a:endParaRPr lang="en-US"/>
        </a:p>
      </dgm:t>
    </dgm:pt>
    <dgm:pt modelId="{CDC91118-85C7-4B72-8461-FC7B1266B110}">
      <dgm:prSet/>
      <dgm:spPr/>
      <dgm:t>
        <a:bodyPr/>
        <a:lstStyle/>
        <a:p>
          <a:pPr rtl="0"/>
          <a:r>
            <a:rPr lang="en-US" dirty="0" smtClean="0"/>
            <a:t>Select </a:t>
          </a:r>
          <a:r>
            <a:rPr lang="en-US" dirty="0" err="1" smtClean="0"/>
            <a:t>AndroidGitworks</a:t>
          </a:r>
          <a:endParaRPr lang="en-US" dirty="0"/>
        </a:p>
      </dgm:t>
    </dgm:pt>
    <dgm:pt modelId="{59DE3324-B2C7-4D41-A4D6-64DAE05292D9}" type="sibTrans" cxnId="{586872D6-B9A0-4A68-945D-C80D93CF4C16}">
      <dgm:prSet/>
      <dgm:spPr/>
      <dgm:t>
        <a:bodyPr/>
        <a:lstStyle/>
        <a:p>
          <a:endParaRPr lang="en-US"/>
        </a:p>
      </dgm:t>
    </dgm:pt>
    <dgm:pt modelId="{96007715-2F02-4206-B35B-2650D15B7ADE}" type="parTrans" cxnId="{586872D6-B9A0-4A68-945D-C80D93CF4C16}">
      <dgm:prSet/>
      <dgm:spPr/>
      <dgm:t>
        <a:bodyPr/>
        <a:lstStyle/>
        <a:p>
          <a:endParaRPr lang="en-US"/>
        </a:p>
      </dgm:t>
    </dgm:pt>
    <dgm:pt modelId="{634A2D4D-80A6-414D-B2F4-0A5F047D8216}" type="pres">
      <dgm:prSet presAssocID="{897ECBBF-D4BC-4EE7-8B4D-5A905D35B0AA}" presName="Name0" presStyleCnt="0">
        <dgm:presLayoutVars>
          <dgm:dir/>
        </dgm:presLayoutVars>
      </dgm:prSet>
      <dgm:spPr/>
    </dgm:pt>
    <dgm:pt modelId="{5BFB5063-3F53-4DEB-99B0-B5BC7FBA3A0C}" type="pres">
      <dgm:prSet presAssocID="{A1E85ABE-6B5D-4331-890D-5C52B0FEE2CE}" presName="parComposite" presStyleCnt="0"/>
      <dgm:spPr/>
    </dgm:pt>
    <dgm:pt modelId="{C8C7C6E7-EB22-4723-ACF8-129E4D741F4E}" type="pres">
      <dgm:prSet presAssocID="{A1E85ABE-6B5D-4331-890D-5C52B0FEE2CE}" presName="parBigCircle" presStyleLbl="node0" presStyleIdx="0" presStyleCnt="8"/>
      <dgm:spPr/>
    </dgm:pt>
    <dgm:pt modelId="{00C6E973-1EF8-4113-8D14-3720CA649E25}" type="pres">
      <dgm:prSet presAssocID="{A1E85ABE-6B5D-4331-890D-5C52B0FEE2CE}" presName="parTx" presStyleLbl="revTx" presStyleIdx="0" presStyleCnt="8"/>
      <dgm:spPr/>
    </dgm:pt>
    <dgm:pt modelId="{6737E686-D4DC-4B15-AF3A-0B15C955DA81}" type="pres">
      <dgm:prSet presAssocID="{A1E85ABE-6B5D-4331-890D-5C52B0FEE2CE}" presName="bSpace" presStyleCnt="0"/>
      <dgm:spPr/>
    </dgm:pt>
    <dgm:pt modelId="{75918270-700E-4880-95FE-66E259D11449}" type="pres">
      <dgm:prSet presAssocID="{A1E85ABE-6B5D-4331-890D-5C52B0FEE2CE}" presName="parBackupNorm" presStyleCnt="0"/>
      <dgm:spPr/>
    </dgm:pt>
    <dgm:pt modelId="{9723897B-535B-4D85-BF8E-2751B076BE79}" type="pres">
      <dgm:prSet presAssocID="{D43C6264-2D22-44AC-A630-51C5AE443579}" presName="parSpace" presStyleCnt="0"/>
      <dgm:spPr/>
    </dgm:pt>
    <dgm:pt modelId="{68825AF0-5D60-4003-91ED-C7091BEECC17}" type="pres">
      <dgm:prSet presAssocID="{7E1381B1-1A04-45D8-B7F8-F7488F0DAF0E}" presName="parComposite" presStyleCnt="0"/>
      <dgm:spPr/>
    </dgm:pt>
    <dgm:pt modelId="{D030BA2C-CD16-4534-A959-D48D8CE48546}" type="pres">
      <dgm:prSet presAssocID="{7E1381B1-1A04-45D8-B7F8-F7488F0DAF0E}" presName="parBigCircle" presStyleLbl="node0" presStyleIdx="1" presStyleCnt="8"/>
      <dgm:spPr/>
    </dgm:pt>
    <dgm:pt modelId="{CDFF2EBB-DF07-4AD2-8D5C-B36F2F6F1391}" type="pres">
      <dgm:prSet presAssocID="{7E1381B1-1A04-45D8-B7F8-F7488F0DAF0E}" presName="parTx" presStyleLbl="revTx" presStyleIdx="1" presStyleCnt="8"/>
      <dgm:spPr/>
    </dgm:pt>
    <dgm:pt modelId="{EABD86B6-35F2-4826-B009-B06852E3B5DE}" type="pres">
      <dgm:prSet presAssocID="{7E1381B1-1A04-45D8-B7F8-F7488F0DAF0E}" presName="bSpace" presStyleCnt="0"/>
      <dgm:spPr/>
    </dgm:pt>
    <dgm:pt modelId="{9E9E5AEA-5FB7-4CA6-9B07-DD3C7204CC50}" type="pres">
      <dgm:prSet presAssocID="{7E1381B1-1A04-45D8-B7F8-F7488F0DAF0E}" presName="parBackupNorm" presStyleCnt="0"/>
      <dgm:spPr/>
    </dgm:pt>
    <dgm:pt modelId="{51B7C3D1-400C-432A-99A7-E8EFA5B92C94}" type="pres">
      <dgm:prSet presAssocID="{853F8F45-BCA6-4A2A-B977-8782D31D82A2}" presName="parSpace" presStyleCnt="0"/>
      <dgm:spPr/>
    </dgm:pt>
    <dgm:pt modelId="{1DB534F0-8B10-4B26-9726-38269FFCE0F7}" type="pres">
      <dgm:prSet presAssocID="{3A4D854D-A110-4CF8-BB3E-03C836EA6277}" presName="parComposite" presStyleCnt="0"/>
      <dgm:spPr/>
    </dgm:pt>
    <dgm:pt modelId="{9E772A6C-E694-4B5A-9FCE-E78AEC1DB1C2}" type="pres">
      <dgm:prSet presAssocID="{3A4D854D-A110-4CF8-BB3E-03C836EA6277}" presName="parBigCircle" presStyleLbl="node0" presStyleIdx="2" presStyleCnt="8"/>
      <dgm:spPr/>
    </dgm:pt>
    <dgm:pt modelId="{F55CCF95-0DD0-4546-A280-BCAC02E1EA41}" type="pres">
      <dgm:prSet presAssocID="{3A4D854D-A110-4CF8-BB3E-03C836EA6277}" presName="parTx" presStyleLbl="revTx" presStyleIdx="2" presStyleCnt="8"/>
      <dgm:spPr/>
    </dgm:pt>
    <dgm:pt modelId="{634EC112-A9E6-44C0-A8AA-CCE269D3FFF9}" type="pres">
      <dgm:prSet presAssocID="{3A4D854D-A110-4CF8-BB3E-03C836EA6277}" presName="bSpace" presStyleCnt="0"/>
      <dgm:spPr/>
    </dgm:pt>
    <dgm:pt modelId="{AABDCDE0-7AED-4DFC-9EAD-7B2296504A87}" type="pres">
      <dgm:prSet presAssocID="{3A4D854D-A110-4CF8-BB3E-03C836EA6277}" presName="parBackupNorm" presStyleCnt="0"/>
      <dgm:spPr/>
    </dgm:pt>
    <dgm:pt modelId="{8C55F977-ABF7-4747-80A9-24BDE459C446}" type="pres">
      <dgm:prSet presAssocID="{0DEC01CF-7D3D-49AD-8DD5-37FE92B384EC}" presName="parSpace" presStyleCnt="0"/>
      <dgm:spPr/>
    </dgm:pt>
    <dgm:pt modelId="{C94D75ED-E98E-4CD6-84DE-4AD0D22DD371}" type="pres">
      <dgm:prSet presAssocID="{617E17C9-CA18-4FA6-A3BF-E645C7ED592B}" presName="parComposite" presStyleCnt="0"/>
      <dgm:spPr/>
    </dgm:pt>
    <dgm:pt modelId="{C8667FF2-D373-4D05-B006-E445182D5161}" type="pres">
      <dgm:prSet presAssocID="{617E17C9-CA18-4FA6-A3BF-E645C7ED592B}" presName="parBigCircle" presStyleLbl="node0" presStyleIdx="3" presStyleCnt="8"/>
      <dgm:spPr/>
    </dgm:pt>
    <dgm:pt modelId="{8B9042AD-9A48-400C-901E-0F93CFB1C0FE}" type="pres">
      <dgm:prSet presAssocID="{617E17C9-CA18-4FA6-A3BF-E645C7ED592B}" presName="parTx" presStyleLbl="revTx" presStyleIdx="3" presStyleCnt="8"/>
      <dgm:spPr/>
    </dgm:pt>
    <dgm:pt modelId="{F6D24713-1944-48CC-81C2-BF0C5F9854C8}" type="pres">
      <dgm:prSet presAssocID="{617E17C9-CA18-4FA6-A3BF-E645C7ED592B}" presName="bSpace" presStyleCnt="0"/>
      <dgm:spPr/>
    </dgm:pt>
    <dgm:pt modelId="{4CFE9E21-6E06-4A13-9D07-4A176A6BA954}" type="pres">
      <dgm:prSet presAssocID="{617E17C9-CA18-4FA6-A3BF-E645C7ED592B}" presName="parBackupNorm" presStyleCnt="0"/>
      <dgm:spPr/>
    </dgm:pt>
    <dgm:pt modelId="{6C17C9A0-EC78-4736-8BED-2A984047D367}" type="pres">
      <dgm:prSet presAssocID="{8FEA444C-C4B8-4B14-BFFF-1B3391A3557B}" presName="parSpace" presStyleCnt="0"/>
      <dgm:spPr/>
    </dgm:pt>
    <dgm:pt modelId="{88FCDFBA-AE1A-48A2-8A0F-D109090FFAE4}" type="pres">
      <dgm:prSet presAssocID="{EA3C0F29-ADF3-4549-8AA9-CE3BD8C2F4B2}" presName="parComposite" presStyleCnt="0"/>
      <dgm:spPr/>
    </dgm:pt>
    <dgm:pt modelId="{83E3CC82-1FA1-4C10-B10C-95F29C698B81}" type="pres">
      <dgm:prSet presAssocID="{EA3C0F29-ADF3-4549-8AA9-CE3BD8C2F4B2}" presName="parBigCircle" presStyleLbl="node0" presStyleIdx="4" presStyleCnt="8"/>
      <dgm:spPr/>
    </dgm:pt>
    <dgm:pt modelId="{4F180842-7B2E-42AC-9DC0-0AA8B46E1E10}" type="pres">
      <dgm:prSet presAssocID="{EA3C0F29-ADF3-4549-8AA9-CE3BD8C2F4B2}" presName="parTx" presStyleLbl="revTx" presStyleIdx="4" presStyleCnt="8"/>
      <dgm:spPr/>
    </dgm:pt>
    <dgm:pt modelId="{EAEC91BC-5CC5-4E60-B071-7F633D2B7971}" type="pres">
      <dgm:prSet presAssocID="{EA3C0F29-ADF3-4549-8AA9-CE3BD8C2F4B2}" presName="bSpace" presStyleCnt="0"/>
      <dgm:spPr/>
    </dgm:pt>
    <dgm:pt modelId="{8CED5CA3-19C9-42DB-8061-1B4CCAA43081}" type="pres">
      <dgm:prSet presAssocID="{EA3C0F29-ADF3-4549-8AA9-CE3BD8C2F4B2}" presName="parBackupNorm" presStyleCnt="0"/>
      <dgm:spPr/>
    </dgm:pt>
    <dgm:pt modelId="{A43DA5C9-3F16-4141-95C7-041CD0315245}" type="pres">
      <dgm:prSet presAssocID="{3C97F9D0-C282-468E-8B5F-C8BE9FBD7AAF}" presName="parSpace" presStyleCnt="0"/>
      <dgm:spPr/>
    </dgm:pt>
    <dgm:pt modelId="{DD840867-0E2B-4C9D-AC7F-A1E08C035641}" type="pres">
      <dgm:prSet presAssocID="{CDC91118-85C7-4B72-8461-FC7B1266B110}" presName="parComposite" presStyleCnt="0"/>
      <dgm:spPr/>
    </dgm:pt>
    <dgm:pt modelId="{133DF3FA-666C-444B-BF93-DB55FB9DB364}" type="pres">
      <dgm:prSet presAssocID="{CDC91118-85C7-4B72-8461-FC7B1266B110}" presName="parBigCircle" presStyleLbl="node0" presStyleIdx="5" presStyleCnt="8"/>
      <dgm:spPr/>
    </dgm:pt>
    <dgm:pt modelId="{8A3A8CAE-1C87-4A18-8B8F-770C9336AAC9}" type="pres">
      <dgm:prSet presAssocID="{CDC91118-85C7-4B72-8461-FC7B1266B110}" presName="parTx" presStyleLbl="revTx" presStyleIdx="5" presStyleCnt="8"/>
      <dgm:spPr/>
    </dgm:pt>
    <dgm:pt modelId="{36D03557-C36D-420B-A667-4AB122595987}" type="pres">
      <dgm:prSet presAssocID="{CDC91118-85C7-4B72-8461-FC7B1266B110}" presName="bSpace" presStyleCnt="0"/>
      <dgm:spPr/>
    </dgm:pt>
    <dgm:pt modelId="{0B3D1A73-D59E-4AFE-AD6B-12F1BF9E975A}" type="pres">
      <dgm:prSet presAssocID="{CDC91118-85C7-4B72-8461-FC7B1266B110}" presName="parBackupNorm" presStyleCnt="0"/>
      <dgm:spPr/>
    </dgm:pt>
    <dgm:pt modelId="{2A6834DC-5D36-40FE-AF53-87F348AF7955}" type="pres">
      <dgm:prSet presAssocID="{59DE3324-B2C7-4D41-A4D6-64DAE05292D9}" presName="parSpace" presStyleCnt="0"/>
      <dgm:spPr/>
    </dgm:pt>
    <dgm:pt modelId="{BFCE5B92-5C68-4550-922E-D2C7D9D37A9B}" type="pres">
      <dgm:prSet presAssocID="{C5ED1A2B-28F0-4902-A06B-39D48A4C480B}" presName="parComposite" presStyleCnt="0"/>
      <dgm:spPr/>
    </dgm:pt>
    <dgm:pt modelId="{DDB967CB-16F8-4207-AE4B-8A678C0AAC39}" type="pres">
      <dgm:prSet presAssocID="{C5ED1A2B-28F0-4902-A06B-39D48A4C480B}" presName="parBigCircle" presStyleLbl="node0" presStyleIdx="6" presStyleCnt="8"/>
      <dgm:spPr/>
    </dgm:pt>
    <dgm:pt modelId="{0A257706-8989-49EA-9F36-8A3A86263B7C}" type="pres">
      <dgm:prSet presAssocID="{C5ED1A2B-28F0-4902-A06B-39D48A4C480B}" presName="parTx" presStyleLbl="revTx" presStyleIdx="6" presStyleCnt="8"/>
      <dgm:spPr/>
    </dgm:pt>
    <dgm:pt modelId="{D732539B-F016-4C41-B724-64D27971B6DF}" type="pres">
      <dgm:prSet presAssocID="{C5ED1A2B-28F0-4902-A06B-39D48A4C480B}" presName="bSpace" presStyleCnt="0"/>
      <dgm:spPr/>
    </dgm:pt>
    <dgm:pt modelId="{E7FF882D-0FB9-4E3F-BBF6-0A318BBBF357}" type="pres">
      <dgm:prSet presAssocID="{C5ED1A2B-28F0-4902-A06B-39D48A4C480B}" presName="parBackupNorm" presStyleCnt="0"/>
      <dgm:spPr/>
    </dgm:pt>
    <dgm:pt modelId="{22C08BF7-F8E6-430B-B752-C79D50636C19}" type="pres">
      <dgm:prSet presAssocID="{EF57AB47-8A4C-4D8A-86E8-0371346F1AB5}" presName="parSpace" presStyleCnt="0"/>
      <dgm:spPr/>
    </dgm:pt>
    <dgm:pt modelId="{75165C4F-DEA1-43EF-8257-E129662DA1F0}" type="pres">
      <dgm:prSet presAssocID="{22C5AFE3-E2E9-4052-95FE-83BC1C96F226}" presName="parComposite" presStyleCnt="0"/>
      <dgm:spPr/>
    </dgm:pt>
    <dgm:pt modelId="{A63C8237-3959-4299-952C-317C62873303}" type="pres">
      <dgm:prSet presAssocID="{22C5AFE3-E2E9-4052-95FE-83BC1C96F226}" presName="parBigCircle" presStyleLbl="node0" presStyleIdx="7" presStyleCnt="8"/>
      <dgm:spPr/>
    </dgm:pt>
    <dgm:pt modelId="{3CA22247-6406-4411-A49F-2EA1F9F08600}" type="pres">
      <dgm:prSet presAssocID="{22C5AFE3-E2E9-4052-95FE-83BC1C96F226}" presName="parTx" presStyleLbl="revTx" presStyleIdx="7" presStyleCnt="8"/>
      <dgm:spPr/>
    </dgm:pt>
    <dgm:pt modelId="{10461D23-8AC4-4345-94AB-C66A013D57C5}" type="pres">
      <dgm:prSet presAssocID="{22C5AFE3-E2E9-4052-95FE-83BC1C96F226}" presName="bSpace" presStyleCnt="0"/>
      <dgm:spPr/>
    </dgm:pt>
    <dgm:pt modelId="{910A035E-3216-4C9B-A126-CE28B72E3438}" type="pres">
      <dgm:prSet presAssocID="{22C5AFE3-E2E9-4052-95FE-83BC1C96F226}" presName="parBackupNorm" presStyleCnt="0"/>
      <dgm:spPr/>
    </dgm:pt>
    <dgm:pt modelId="{30770B1B-A15A-4738-964C-49AB973A10FB}" type="pres">
      <dgm:prSet presAssocID="{3F2EEAEB-6E33-4AFF-A850-0D28BC6244D3}" presName="parSpace" presStyleCnt="0"/>
      <dgm:spPr/>
    </dgm:pt>
  </dgm:ptLst>
  <dgm:cxnLst>
    <dgm:cxn modelId="{7E08955E-97A0-4475-8CA4-00EA6B569E0D}" srcId="{897ECBBF-D4BC-4EE7-8B4D-5A905D35B0AA}" destId="{A1E85ABE-6B5D-4331-890D-5C52B0FEE2CE}" srcOrd="0" destOrd="0" parTransId="{38042869-0039-4C0B-945F-04F123BAE8EB}" sibTransId="{D43C6264-2D22-44AC-A630-51C5AE443579}"/>
    <dgm:cxn modelId="{B91A0D14-6D30-4442-A00A-A045164AC8B1}" type="presOf" srcId="{617E17C9-CA18-4FA6-A3BF-E645C7ED592B}" destId="{8B9042AD-9A48-400C-901E-0F93CFB1C0FE}" srcOrd="0" destOrd="0" presId="urn:microsoft.com/office/officeart/2008/layout/CircleAccentTimeline"/>
    <dgm:cxn modelId="{586872D6-B9A0-4A68-945D-C80D93CF4C16}" srcId="{897ECBBF-D4BC-4EE7-8B4D-5A905D35B0AA}" destId="{CDC91118-85C7-4B72-8461-FC7B1266B110}" srcOrd="5" destOrd="0" parTransId="{96007715-2F02-4206-B35B-2650D15B7ADE}" sibTransId="{59DE3324-B2C7-4D41-A4D6-64DAE05292D9}"/>
    <dgm:cxn modelId="{EFA8894E-44EA-49B6-89C5-09CF43B7D771}" srcId="{897ECBBF-D4BC-4EE7-8B4D-5A905D35B0AA}" destId="{617E17C9-CA18-4FA6-A3BF-E645C7ED592B}" srcOrd="3" destOrd="0" parTransId="{01293AF9-26F4-4C92-B1D6-C8EC4805F118}" sibTransId="{8FEA444C-C4B8-4B14-BFFF-1B3391A3557B}"/>
    <dgm:cxn modelId="{2FB1B097-2552-41D9-8DDE-5DB90290D535}" type="presOf" srcId="{7E1381B1-1A04-45D8-B7F8-F7488F0DAF0E}" destId="{CDFF2EBB-DF07-4AD2-8D5C-B36F2F6F1391}" srcOrd="0" destOrd="0" presId="urn:microsoft.com/office/officeart/2008/layout/CircleAccentTimeline"/>
    <dgm:cxn modelId="{56E3D938-1286-4D9C-BAD1-B263E503E65A}" type="presOf" srcId="{C5ED1A2B-28F0-4902-A06B-39D48A4C480B}" destId="{0A257706-8989-49EA-9F36-8A3A86263B7C}" srcOrd="0" destOrd="0" presId="urn:microsoft.com/office/officeart/2008/layout/CircleAccentTimeline"/>
    <dgm:cxn modelId="{64478501-CA5D-4078-BDEC-F32F15CD5F2A}" type="presOf" srcId="{22C5AFE3-E2E9-4052-95FE-83BC1C96F226}" destId="{3CA22247-6406-4411-A49F-2EA1F9F08600}" srcOrd="0" destOrd="0" presId="urn:microsoft.com/office/officeart/2008/layout/CircleAccentTimeline"/>
    <dgm:cxn modelId="{6989E8AB-2E4A-4543-84BC-1A8F2320F672}" srcId="{897ECBBF-D4BC-4EE7-8B4D-5A905D35B0AA}" destId="{22C5AFE3-E2E9-4052-95FE-83BC1C96F226}" srcOrd="7" destOrd="0" parTransId="{2F53BA35-554E-45E5-B9ED-F3111F2E06A3}" sibTransId="{3F2EEAEB-6E33-4AFF-A850-0D28BC6244D3}"/>
    <dgm:cxn modelId="{A8A8A6FA-92E0-4A0F-826C-CBB0F8CEB9B5}" type="presOf" srcId="{3A4D854D-A110-4CF8-BB3E-03C836EA6277}" destId="{F55CCF95-0DD0-4546-A280-BCAC02E1EA41}" srcOrd="0" destOrd="0" presId="urn:microsoft.com/office/officeart/2008/layout/CircleAccentTimeline"/>
    <dgm:cxn modelId="{55D0FC66-5BB8-406C-88BD-944C7B02D27D}" srcId="{897ECBBF-D4BC-4EE7-8B4D-5A905D35B0AA}" destId="{EA3C0F29-ADF3-4549-8AA9-CE3BD8C2F4B2}" srcOrd="4" destOrd="0" parTransId="{95C737B8-954E-4404-ABE4-1507AC1C498A}" sibTransId="{3C97F9D0-C282-468E-8B5F-C8BE9FBD7AAF}"/>
    <dgm:cxn modelId="{54C58A7E-59D5-49B5-86E8-66520F0D590A}" type="presOf" srcId="{CDC91118-85C7-4B72-8461-FC7B1266B110}" destId="{8A3A8CAE-1C87-4A18-8B8F-770C9336AAC9}" srcOrd="0" destOrd="0" presId="urn:microsoft.com/office/officeart/2008/layout/CircleAccentTimeline"/>
    <dgm:cxn modelId="{F9AA6252-4EBC-45A3-8C6F-56970ACE633F}" srcId="{897ECBBF-D4BC-4EE7-8B4D-5A905D35B0AA}" destId="{7E1381B1-1A04-45D8-B7F8-F7488F0DAF0E}" srcOrd="1" destOrd="0" parTransId="{2EB4BF99-E1C0-48B8-BEBD-F6F1B4D09F00}" sibTransId="{853F8F45-BCA6-4A2A-B977-8782D31D82A2}"/>
    <dgm:cxn modelId="{426406C6-F20B-4690-BB9C-EC496EC0D079}" srcId="{897ECBBF-D4BC-4EE7-8B4D-5A905D35B0AA}" destId="{C5ED1A2B-28F0-4902-A06B-39D48A4C480B}" srcOrd="6" destOrd="0" parTransId="{0AE22AF2-BA6B-491B-AEB9-067292350539}" sibTransId="{EF57AB47-8A4C-4D8A-86E8-0371346F1AB5}"/>
    <dgm:cxn modelId="{39089B1E-3C8B-410B-A895-50576B6A6C0D}" type="presOf" srcId="{A1E85ABE-6B5D-4331-890D-5C52B0FEE2CE}" destId="{00C6E973-1EF8-4113-8D14-3720CA649E25}" srcOrd="0" destOrd="0" presId="urn:microsoft.com/office/officeart/2008/layout/CircleAccentTimeline"/>
    <dgm:cxn modelId="{7FEE017A-643D-440B-87F0-AE258595077E}" type="presOf" srcId="{EA3C0F29-ADF3-4549-8AA9-CE3BD8C2F4B2}" destId="{4F180842-7B2E-42AC-9DC0-0AA8B46E1E10}" srcOrd="0" destOrd="0" presId="urn:microsoft.com/office/officeart/2008/layout/CircleAccentTimeline"/>
    <dgm:cxn modelId="{8477B8E1-17C4-4A77-B7A1-6CE0C6B4E246}" type="presOf" srcId="{897ECBBF-D4BC-4EE7-8B4D-5A905D35B0AA}" destId="{634A2D4D-80A6-414D-B2F4-0A5F047D8216}" srcOrd="0" destOrd="0" presId="urn:microsoft.com/office/officeart/2008/layout/CircleAccentTimeline"/>
    <dgm:cxn modelId="{77AAC8F8-1B4A-4105-A6C3-2486CD233AC2}" srcId="{897ECBBF-D4BC-4EE7-8B4D-5A905D35B0AA}" destId="{3A4D854D-A110-4CF8-BB3E-03C836EA6277}" srcOrd="2" destOrd="0" parTransId="{BB7711E8-DA0E-4CF2-B296-8222855FBDBE}" sibTransId="{0DEC01CF-7D3D-49AD-8DD5-37FE92B384EC}"/>
    <dgm:cxn modelId="{60BC1D2B-72D2-4733-BD79-FD09CDB4F490}" type="presParOf" srcId="{634A2D4D-80A6-414D-B2F4-0A5F047D8216}" destId="{5BFB5063-3F53-4DEB-99B0-B5BC7FBA3A0C}" srcOrd="0" destOrd="0" presId="urn:microsoft.com/office/officeart/2008/layout/CircleAccentTimeline"/>
    <dgm:cxn modelId="{0329F530-FE5D-4D34-A2BA-B76B0AD9475C}" type="presParOf" srcId="{5BFB5063-3F53-4DEB-99B0-B5BC7FBA3A0C}" destId="{C8C7C6E7-EB22-4723-ACF8-129E4D741F4E}" srcOrd="0" destOrd="0" presId="urn:microsoft.com/office/officeart/2008/layout/CircleAccentTimeline"/>
    <dgm:cxn modelId="{AE604A87-3205-44AE-8873-0C031F2A0010}" type="presParOf" srcId="{5BFB5063-3F53-4DEB-99B0-B5BC7FBA3A0C}" destId="{00C6E973-1EF8-4113-8D14-3720CA649E25}" srcOrd="1" destOrd="0" presId="urn:microsoft.com/office/officeart/2008/layout/CircleAccentTimeline"/>
    <dgm:cxn modelId="{4AD70338-386A-4411-8468-9830C36EEE86}" type="presParOf" srcId="{5BFB5063-3F53-4DEB-99B0-B5BC7FBA3A0C}" destId="{6737E686-D4DC-4B15-AF3A-0B15C955DA81}" srcOrd="2" destOrd="0" presId="urn:microsoft.com/office/officeart/2008/layout/CircleAccentTimeline"/>
    <dgm:cxn modelId="{70E697CE-2991-4CEC-8993-77D71DD4732A}" type="presParOf" srcId="{634A2D4D-80A6-414D-B2F4-0A5F047D8216}" destId="{75918270-700E-4880-95FE-66E259D11449}" srcOrd="1" destOrd="0" presId="urn:microsoft.com/office/officeart/2008/layout/CircleAccentTimeline"/>
    <dgm:cxn modelId="{4CCD895A-63DD-4234-AFA8-DC7E0C5551E0}" type="presParOf" srcId="{634A2D4D-80A6-414D-B2F4-0A5F047D8216}" destId="{9723897B-535B-4D85-BF8E-2751B076BE79}" srcOrd="2" destOrd="0" presId="urn:microsoft.com/office/officeart/2008/layout/CircleAccentTimeline"/>
    <dgm:cxn modelId="{716E1861-0F19-47E7-9315-BAF0B45B9C49}" type="presParOf" srcId="{634A2D4D-80A6-414D-B2F4-0A5F047D8216}" destId="{68825AF0-5D60-4003-91ED-C7091BEECC17}" srcOrd="3" destOrd="0" presId="urn:microsoft.com/office/officeart/2008/layout/CircleAccentTimeline"/>
    <dgm:cxn modelId="{C3D8D674-4246-467E-B61F-AF641C15DA44}" type="presParOf" srcId="{68825AF0-5D60-4003-91ED-C7091BEECC17}" destId="{D030BA2C-CD16-4534-A959-D48D8CE48546}" srcOrd="0" destOrd="0" presId="urn:microsoft.com/office/officeart/2008/layout/CircleAccentTimeline"/>
    <dgm:cxn modelId="{6D4458C0-AE0D-41EE-B56D-01F97435A8A8}" type="presParOf" srcId="{68825AF0-5D60-4003-91ED-C7091BEECC17}" destId="{CDFF2EBB-DF07-4AD2-8D5C-B36F2F6F1391}" srcOrd="1" destOrd="0" presId="urn:microsoft.com/office/officeart/2008/layout/CircleAccentTimeline"/>
    <dgm:cxn modelId="{2F5C7797-26CE-4059-B8E8-E42820B99175}" type="presParOf" srcId="{68825AF0-5D60-4003-91ED-C7091BEECC17}" destId="{EABD86B6-35F2-4826-B009-B06852E3B5DE}" srcOrd="2" destOrd="0" presId="urn:microsoft.com/office/officeart/2008/layout/CircleAccentTimeline"/>
    <dgm:cxn modelId="{9B991CEF-00AB-42DB-9806-DC5340CD1FAF}" type="presParOf" srcId="{634A2D4D-80A6-414D-B2F4-0A5F047D8216}" destId="{9E9E5AEA-5FB7-4CA6-9B07-DD3C7204CC50}" srcOrd="4" destOrd="0" presId="urn:microsoft.com/office/officeart/2008/layout/CircleAccentTimeline"/>
    <dgm:cxn modelId="{25F687EB-95C3-4961-BB28-98F976CFD5CB}" type="presParOf" srcId="{634A2D4D-80A6-414D-B2F4-0A5F047D8216}" destId="{51B7C3D1-400C-432A-99A7-E8EFA5B92C94}" srcOrd="5" destOrd="0" presId="urn:microsoft.com/office/officeart/2008/layout/CircleAccentTimeline"/>
    <dgm:cxn modelId="{6E969A90-E9B5-434E-81FD-FEF4F70DA787}" type="presParOf" srcId="{634A2D4D-80A6-414D-B2F4-0A5F047D8216}" destId="{1DB534F0-8B10-4B26-9726-38269FFCE0F7}" srcOrd="6" destOrd="0" presId="urn:microsoft.com/office/officeart/2008/layout/CircleAccentTimeline"/>
    <dgm:cxn modelId="{AFDD0C06-4DB6-4EAE-B616-1336D4FEBCF3}" type="presParOf" srcId="{1DB534F0-8B10-4B26-9726-38269FFCE0F7}" destId="{9E772A6C-E694-4B5A-9FCE-E78AEC1DB1C2}" srcOrd="0" destOrd="0" presId="urn:microsoft.com/office/officeart/2008/layout/CircleAccentTimeline"/>
    <dgm:cxn modelId="{F336B3A4-C762-42BE-9992-7A206D7341F7}" type="presParOf" srcId="{1DB534F0-8B10-4B26-9726-38269FFCE0F7}" destId="{F55CCF95-0DD0-4546-A280-BCAC02E1EA41}" srcOrd="1" destOrd="0" presId="urn:microsoft.com/office/officeart/2008/layout/CircleAccentTimeline"/>
    <dgm:cxn modelId="{8E4594A1-EF05-4148-9FB1-BA22FD9F2ABB}" type="presParOf" srcId="{1DB534F0-8B10-4B26-9726-38269FFCE0F7}" destId="{634EC112-A9E6-44C0-A8AA-CCE269D3FFF9}" srcOrd="2" destOrd="0" presId="urn:microsoft.com/office/officeart/2008/layout/CircleAccentTimeline"/>
    <dgm:cxn modelId="{3DEB596A-1A62-4F99-8485-EF9AA5DF72EE}" type="presParOf" srcId="{634A2D4D-80A6-414D-B2F4-0A5F047D8216}" destId="{AABDCDE0-7AED-4DFC-9EAD-7B2296504A87}" srcOrd="7" destOrd="0" presId="urn:microsoft.com/office/officeart/2008/layout/CircleAccentTimeline"/>
    <dgm:cxn modelId="{4FA44E25-5E13-40E8-92A8-84B1B3AF3D27}" type="presParOf" srcId="{634A2D4D-80A6-414D-B2F4-0A5F047D8216}" destId="{8C55F977-ABF7-4747-80A9-24BDE459C446}" srcOrd="8" destOrd="0" presId="urn:microsoft.com/office/officeart/2008/layout/CircleAccentTimeline"/>
    <dgm:cxn modelId="{9CD61D8D-224F-42B5-B225-33B22042C7AC}" type="presParOf" srcId="{634A2D4D-80A6-414D-B2F4-0A5F047D8216}" destId="{C94D75ED-E98E-4CD6-84DE-4AD0D22DD371}" srcOrd="9" destOrd="0" presId="urn:microsoft.com/office/officeart/2008/layout/CircleAccentTimeline"/>
    <dgm:cxn modelId="{386C1B66-9281-4F3F-A49B-692D1B2069BA}" type="presParOf" srcId="{C94D75ED-E98E-4CD6-84DE-4AD0D22DD371}" destId="{C8667FF2-D373-4D05-B006-E445182D5161}" srcOrd="0" destOrd="0" presId="urn:microsoft.com/office/officeart/2008/layout/CircleAccentTimeline"/>
    <dgm:cxn modelId="{4868A489-7463-4698-80EA-FDE8A9FEBD0F}" type="presParOf" srcId="{C94D75ED-E98E-4CD6-84DE-4AD0D22DD371}" destId="{8B9042AD-9A48-400C-901E-0F93CFB1C0FE}" srcOrd="1" destOrd="0" presId="urn:microsoft.com/office/officeart/2008/layout/CircleAccentTimeline"/>
    <dgm:cxn modelId="{52D1B4E1-B73C-4CEC-A1C3-F1BDD7A6919D}" type="presParOf" srcId="{C94D75ED-E98E-4CD6-84DE-4AD0D22DD371}" destId="{F6D24713-1944-48CC-81C2-BF0C5F9854C8}" srcOrd="2" destOrd="0" presId="urn:microsoft.com/office/officeart/2008/layout/CircleAccentTimeline"/>
    <dgm:cxn modelId="{843716C9-6D57-487E-8341-F25E568EB301}" type="presParOf" srcId="{634A2D4D-80A6-414D-B2F4-0A5F047D8216}" destId="{4CFE9E21-6E06-4A13-9D07-4A176A6BA954}" srcOrd="10" destOrd="0" presId="urn:microsoft.com/office/officeart/2008/layout/CircleAccentTimeline"/>
    <dgm:cxn modelId="{3D279D64-A3C5-4CFC-AB3A-0B0D36AB2F10}" type="presParOf" srcId="{634A2D4D-80A6-414D-B2F4-0A5F047D8216}" destId="{6C17C9A0-EC78-4736-8BED-2A984047D367}" srcOrd="11" destOrd="0" presId="urn:microsoft.com/office/officeart/2008/layout/CircleAccentTimeline"/>
    <dgm:cxn modelId="{EFC9C02B-109A-4A2F-9F5B-5ECBDE53E204}" type="presParOf" srcId="{634A2D4D-80A6-414D-B2F4-0A5F047D8216}" destId="{88FCDFBA-AE1A-48A2-8A0F-D109090FFAE4}" srcOrd="12" destOrd="0" presId="urn:microsoft.com/office/officeart/2008/layout/CircleAccentTimeline"/>
    <dgm:cxn modelId="{952ED927-F733-4AF1-99EC-3B83A9D1D91F}" type="presParOf" srcId="{88FCDFBA-AE1A-48A2-8A0F-D109090FFAE4}" destId="{83E3CC82-1FA1-4C10-B10C-95F29C698B81}" srcOrd="0" destOrd="0" presId="urn:microsoft.com/office/officeart/2008/layout/CircleAccentTimeline"/>
    <dgm:cxn modelId="{3B72E4AC-32D4-45AF-B84B-352893FEC0BE}" type="presParOf" srcId="{88FCDFBA-AE1A-48A2-8A0F-D109090FFAE4}" destId="{4F180842-7B2E-42AC-9DC0-0AA8B46E1E10}" srcOrd="1" destOrd="0" presId="urn:microsoft.com/office/officeart/2008/layout/CircleAccentTimeline"/>
    <dgm:cxn modelId="{F3AB4046-EE72-43FD-8DF9-EB0F0859CC9E}" type="presParOf" srcId="{88FCDFBA-AE1A-48A2-8A0F-D109090FFAE4}" destId="{EAEC91BC-5CC5-4E60-B071-7F633D2B7971}" srcOrd="2" destOrd="0" presId="urn:microsoft.com/office/officeart/2008/layout/CircleAccentTimeline"/>
    <dgm:cxn modelId="{F51F5F51-5061-40A4-A952-834314E88178}" type="presParOf" srcId="{634A2D4D-80A6-414D-B2F4-0A5F047D8216}" destId="{8CED5CA3-19C9-42DB-8061-1B4CCAA43081}" srcOrd="13" destOrd="0" presId="urn:microsoft.com/office/officeart/2008/layout/CircleAccentTimeline"/>
    <dgm:cxn modelId="{A3A64ADE-E4A6-4D3A-9FB7-07483AE60326}" type="presParOf" srcId="{634A2D4D-80A6-414D-B2F4-0A5F047D8216}" destId="{A43DA5C9-3F16-4141-95C7-041CD0315245}" srcOrd="14" destOrd="0" presId="urn:microsoft.com/office/officeart/2008/layout/CircleAccentTimeline"/>
    <dgm:cxn modelId="{62D978B7-13AB-4344-8856-ECBD2D436B3B}" type="presParOf" srcId="{634A2D4D-80A6-414D-B2F4-0A5F047D8216}" destId="{DD840867-0E2B-4C9D-AC7F-A1E08C035641}" srcOrd="15" destOrd="0" presId="urn:microsoft.com/office/officeart/2008/layout/CircleAccentTimeline"/>
    <dgm:cxn modelId="{5DBB48FF-2B8D-4F44-8594-1F436B3CE396}" type="presParOf" srcId="{DD840867-0E2B-4C9D-AC7F-A1E08C035641}" destId="{133DF3FA-666C-444B-BF93-DB55FB9DB364}" srcOrd="0" destOrd="0" presId="urn:microsoft.com/office/officeart/2008/layout/CircleAccentTimeline"/>
    <dgm:cxn modelId="{ED80DB81-994F-4292-A5BF-673FE6097069}" type="presParOf" srcId="{DD840867-0E2B-4C9D-AC7F-A1E08C035641}" destId="{8A3A8CAE-1C87-4A18-8B8F-770C9336AAC9}" srcOrd="1" destOrd="0" presId="urn:microsoft.com/office/officeart/2008/layout/CircleAccentTimeline"/>
    <dgm:cxn modelId="{6D5D2C49-9CFE-4BFE-87D6-E0CE9C711F4E}" type="presParOf" srcId="{DD840867-0E2B-4C9D-AC7F-A1E08C035641}" destId="{36D03557-C36D-420B-A667-4AB122595987}" srcOrd="2" destOrd="0" presId="urn:microsoft.com/office/officeart/2008/layout/CircleAccentTimeline"/>
    <dgm:cxn modelId="{50F96CCC-64DF-47C6-9D1A-0BDBD43A78B9}" type="presParOf" srcId="{634A2D4D-80A6-414D-B2F4-0A5F047D8216}" destId="{0B3D1A73-D59E-4AFE-AD6B-12F1BF9E975A}" srcOrd="16" destOrd="0" presId="urn:microsoft.com/office/officeart/2008/layout/CircleAccentTimeline"/>
    <dgm:cxn modelId="{F2FB9D47-2E2B-4226-A79B-0A46C8D1462A}" type="presParOf" srcId="{634A2D4D-80A6-414D-B2F4-0A5F047D8216}" destId="{2A6834DC-5D36-40FE-AF53-87F348AF7955}" srcOrd="17" destOrd="0" presId="urn:microsoft.com/office/officeart/2008/layout/CircleAccentTimeline"/>
    <dgm:cxn modelId="{68561B94-2D15-4A70-958F-72BB7FBE4909}" type="presParOf" srcId="{634A2D4D-80A6-414D-B2F4-0A5F047D8216}" destId="{BFCE5B92-5C68-4550-922E-D2C7D9D37A9B}" srcOrd="18" destOrd="0" presId="urn:microsoft.com/office/officeart/2008/layout/CircleAccentTimeline"/>
    <dgm:cxn modelId="{D3A3EEED-A898-4339-9502-332D168F5AF8}" type="presParOf" srcId="{BFCE5B92-5C68-4550-922E-D2C7D9D37A9B}" destId="{DDB967CB-16F8-4207-AE4B-8A678C0AAC39}" srcOrd="0" destOrd="0" presId="urn:microsoft.com/office/officeart/2008/layout/CircleAccentTimeline"/>
    <dgm:cxn modelId="{BC5F15FB-4A78-4B2B-89C9-A521660F77DB}" type="presParOf" srcId="{BFCE5B92-5C68-4550-922E-D2C7D9D37A9B}" destId="{0A257706-8989-49EA-9F36-8A3A86263B7C}" srcOrd="1" destOrd="0" presId="urn:microsoft.com/office/officeart/2008/layout/CircleAccentTimeline"/>
    <dgm:cxn modelId="{DC568631-FD94-4ECC-B19F-5A933E32ACF8}" type="presParOf" srcId="{BFCE5B92-5C68-4550-922E-D2C7D9D37A9B}" destId="{D732539B-F016-4C41-B724-64D27971B6DF}" srcOrd="2" destOrd="0" presId="urn:microsoft.com/office/officeart/2008/layout/CircleAccentTimeline"/>
    <dgm:cxn modelId="{4FEA5830-7B12-40F7-A616-CD5286643C25}" type="presParOf" srcId="{634A2D4D-80A6-414D-B2F4-0A5F047D8216}" destId="{E7FF882D-0FB9-4E3F-BBF6-0A318BBBF357}" srcOrd="19" destOrd="0" presId="urn:microsoft.com/office/officeart/2008/layout/CircleAccentTimeline"/>
    <dgm:cxn modelId="{473E062C-4E69-494A-A9F6-9E532F4D095B}" type="presParOf" srcId="{634A2D4D-80A6-414D-B2F4-0A5F047D8216}" destId="{22C08BF7-F8E6-430B-B752-C79D50636C19}" srcOrd="20" destOrd="0" presId="urn:microsoft.com/office/officeart/2008/layout/CircleAccentTimeline"/>
    <dgm:cxn modelId="{7613AAC4-37E0-4342-A6C4-0A5C88C64631}" type="presParOf" srcId="{634A2D4D-80A6-414D-B2F4-0A5F047D8216}" destId="{75165C4F-DEA1-43EF-8257-E129662DA1F0}" srcOrd="21" destOrd="0" presId="urn:microsoft.com/office/officeart/2008/layout/CircleAccentTimeline"/>
    <dgm:cxn modelId="{5B2D4103-DD6E-4241-AEC8-26B1B673DCD9}" type="presParOf" srcId="{75165C4F-DEA1-43EF-8257-E129662DA1F0}" destId="{A63C8237-3959-4299-952C-317C62873303}" srcOrd="0" destOrd="0" presId="urn:microsoft.com/office/officeart/2008/layout/CircleAccentTimeline"/>
    <dgm:cxn modelId="{85EE74F4-C2A0-4AEB-B0A9-210A286CF8AA}" type="presParOf" srcId="{75165C4F-DEA1-43EF-8257-E129662DA1F0}" destId="{3CA22247-6406-4411-A49F-2EA1F9F08600}" srcOrd="1" destOrd="0" presId="urn:microsoft.com/office/officeart/2008/layout/CircleAccentTimeline"/>
    <dgm:cxn modelId="{85344E90-1E95-49A8-BEB0-68A1B780072B}" type="presParOf" srcId="{75165C4F-DEA1-43EF-8257-E129662DA1F0}" destId="{10461D23-8AC4-4345-94AB-C66A013D57C5}" srcOrd="2" destOrd="0" presId="urn:microsoft.com/office/officeart/2008/layout/CircleAccentTimeline"/>
    <dgm:cxn modelId="{814A1F0B-6622-4114-8289-10CE9F2517EE}" type="presParOf" srcId="{634A2D4D-80A6-414D-B2F4-0A5F047D8216}" destId="{910A035E-3216-4C9B-A126-CE28B72E3438}" srcOrd="22" destOrd="0" presId="urn:microsoft.com/office/officeart/2008/layout/CircleAccentTimeline"/>
    <dgm:cxn modelId="{346D71A9-40D3-499F-BD80-4218AB4E4D6A}" type="presParOf" srcId="{634A2D4D-80A6-414D-B2F4-0A5F047D8216}" destId="{30770B1B-A15A-4738-964C-49AB973A10FB}" srcOrd="2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2DEAE-87AD-4E91-960A-7930F3688EB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DEF29-4AF4-4EA9-BF31-24789B77519B}">
      <dgm:prSet/>
      <dgm:spPr/>
      <dgm:t>
        <a:bodyPr/>
        <a:lstStyle/>
        <a:p>
          <a:pPr rtl="0"/>
          <a:r>
            <a:rPr lang="en-US" smtClean="0"/>
            <a:t>Go to Android studio</a:t>
          </a:r>
          <a:endParaRPr lang="en-US"/>
        </a:p>
      </dgm:t>
    </dgm:pt>
    <dgm:pt modelId="{AAE4060E-8922-4FD2-8934-C1843A54D9D2}" type="parTrans" cxnId="{9971DCFB-020A-4805-BA3A-A3E35C21F04C}">
      <dgm:prSet/>
      <dgm:spPr/>
      <dgm:t>
        <a:bodyPr/>
        <a:lstStyle/>
        <a:p>
          <a:endParaRPr lang="en-US"/>
        </a:p>
      </dgm:t>
    </dgm:pt>
    <dgm:pt modelId="{D989F260-BA08-4283-A7AB-59661CB86253}" type="sibTrans" cxnId="{9971DCFB-020A-4805-BA3A-A3E35C21F04C}">
      <dgm:prSet/>
      <dgm:spPr/>
      <dgm:t>
        <a:bodyPr/>
        <a:lstStyle/>
        <a:p>
          <a:endParaRPr lang="en-US"/>
        </a:p>
      </dgm:t>
    </dgm:pt>
    <dgm:pt modelId="{A6AC5CCE-EA8E-46F9-934F-A6B6EFDE21F0}">
      <dgm:prSet/>
      <dgm:spPr/>
      <dgm:t>
        <a:bodyPr/>
        <a:lstStyle/>
        <a:p>
          <a:pPr rtl="0"/>
          <a:r>
            <a:rPr lang="en-US" dirty="0" smtClean="0"/>
            <a:t>Open project &gt; by selecting project folder’s &gt;</a:t>
          </a:r>
          <a:r>
            <a:rPr lang="en-US" dirty="0" err="1" smtClean="0"/>
            <a:t>build.gradle</a:t>
          </a:r>
          <a:r>
            <a:rPr lang="en-US" dirty="0" smtClean="0"/>
            <a:t> file</a:t>
          </a:r>
          <a:endParaRPr lang="en-US" dirty="0"/>
        </a:p>
      </dgm:t>
    </dgm:pt>
    <dgm:pt modelId="{BEDB3097-4201-4766-89EB-C028FA621A60}" type="parTrans" cxnId="{0121E627-5886-4D47-ABA3-83A024F4E412}">
      <dgm:prSet/>
      <dgm:spPr/>
      <dgm:t>
        <a:bodyPr/>
        <a:lstStyle/>
        <a:p>
          <a:endParaRPr lang="en-US"/>
        </a:p>
      </dgm:t>
    </dgm:pt>
    <dgm:pt modelId="{D87227D6-F434-47E4-9875-DD1CF9A06772}" type="sibTrans" cxnId="{0121E627-5886-4D47-ABA3-83A024F4E412}">
      <dgm:prSet/>
      <dgm:spPr/>
      <dgm:t>
        <a:bodyPr/>
        <a:lstStyle/>
        <a:p>
          <a:endParaRPr lang="en-US"/>
        </a:p>
      </dgm:t>
    </dgm:pt>
    <dgm:pt modelId="{33882A83-C3AC-455D-910F-9946F19B404B}">
      <dgm:prSet/>
      <dgm:spPr/>
      <dgm:t>
        <a:bodyPr/>
        <a:lstStyle/>
        <a:p>
          <a:pPr rtl="0"/>
          <a:r>
            <a:rPr lang="en-US" dirty="0" smtClean="0"/>
            <a:t>Sync project</a:t>
          </a:r>
          <a:endParaRPr lang="en-US" dirty="0"/>
        </a:p>
      </dgm:t>
    </dgm:pt>
    <dgm:pt modelId="{5CC53358-CB2C-4129-9029-727DCCF3824B}" type="parTrans" cxnId="{E5331E85-F2B0-4F96-966D-B565147D6952}">
      <dgm:prSet/>
      <dgm:spPr/>
      <dgm:t>
        <a:bodyPr/>
        <a:lstStyle/>
        <a:p>
          <a:endParaRPr lang="en-US"/>
        </a:p>
      </dgm:t>
    </dgm:pt>
    <dgm:pt modelId="{240029EB-9E8E-4829-A26C-0615A6621022}" type="sibTrans" cxnId="{E5331E85-F2B0-4F96-966D-B565147D6952}">
      <dgm:prSet/>
      <dgm:spPr/>
      <dgm:t>
        <a:bodyPr/>
        <a:lstStyle/>
        <a:p>
          <a:endParaRPr lang="en-US"/>
        </a:p>
      </dgm:t>
    </dgm:pt>
    <dgm:pt modelId="{FADED037-5AB9-4014-AE65-74E616E9CFA9}">
      <dgm:prSet/>
      <dgm:spPr/>
      <dgm:t>
        <a:bodyPr/>
        <a:lstStyle/>
        <a:p>
          <a:pPr rtl="0"/>
          <a:r>
            <a:rPr lang="en-US" dirty="0" smtClean="0"/>
            <a:t>Add root for </a:t>
          </a:r>
          <a:r>
            <a:rPr lang="en-US" dirty="0" err="1" smtClean="0"/>
            <a:t>vcs</a:t>
          </a:r>
          <a:r>
            <a:rPr lang="en-US" dirty="0" smtClean="0"/>
            <a:t> on popup</a:t>
          </a:r>
          <a:endParaRPr lang="en-US" dirty="0"/>
        </a:p>
      </dgm:t>
    </dgm:pt>
    <dgm:pt modelId="{9E88F976-32C4-44F4-832C-D65C7A487395}" type="parTrans" cxnId="{60A94DC4-C108-419E-A2E2-78A5620EDAEA}">
      <dgm:prSet/>
      <dgm:spPr/>
      <dgm:t>
        <a:bodyPr/>
        <a:lstStyle/>
        <a:p>
          <a:endParaRPr lang="en-US"/>
        </a:p>
      </dgm:t>
    </dgm:pt>
    <dgm:pt modelId="{E60C6F83-2937-4AB8-AD6B-B9C176E968C9}" type="sibTrans" cxnId="{60A94DC4-C108-419E-A2E2-78A5620EDAEA}">
      <dgm:prSet/>
      <dgm:spPr/>
      <dgm:t>
        <a:bodyPr/>
        <a:lstStyle/>
        <a:p>
          <a:endParaRPr lang="en-US"/>
        </a:p>
      </dgm:t>
    </dgm:pt>
    <dgm:pt modelId="{976D0462-C332-4F3E-AEBD-B80FD500E357}">
      <dgm:prSet/>
      <dgm:spPr/>
      <dgm:t>
        <a:bodyPr/>
        <a:lstStyle/>
        <a:p>
          <a:pPr rtl="0"/>
          <a:r>
            <a:rPr lang="en-US" dirty="0" smtClean="0"/>
            <a:t>Test run the app</a:t>
          </a:r>
          <a:endParaRPr lang="en-US" dirty="0"/>
        </a:p>
      </dgm:t>
    </dgm:pt>
    <dgm:pt modelId="{ABDB6364-7CFA-4FAC-B788-7F032C5D5B23}" type="parTrans" cxnId="{7D072121-15A4-40F5-9838-F6ABC3500507}">
      <dgm:prSet/>
      <dgm:spPr/>
      <dgm:t>
        <a:bodyPr/>
        <a:lstStyle/>
        <a:p>
          <a:endParaRPr lang="en-US"/>
        </a:p>
      </dgm:t>
    </dgm:pt>
    <dgm:pt modelId="{13CCF486-2CF3-4423-88A6-909C2E3B2E86}" type="sibTrans" cxnId="{7D072121-15A4-40F5-9838-F6ABC3500507}">
      <dgm:prSet/>
      <dgm:spPr/>
      <dgm:t>
        <a:bodyPr/>
        <a:lstStyle/>
        <a:p>
          <a:endParaRPr lang="en-US"/>
        </a:p>
      </dgm:t>
    </dgm:pt>
    <dgm:pt modelId="{BEB3751E-7D48-4B6B-A6AD-A133D18081CA}" type="pres">
      <dgm:prSet presAssocID="{07A2DEAE-87AD-4E91-960A-7930F3688EB6}" presName="linear" presStyleCnt="0">
        <dgm:presLayoutVars>
          <dgm:animLvl val="lvl"/>
          <dgm:resizeHandles val="exact"/>
        </dgm:presLayoutVars>
      </dgm:prSet>
      <dgm:spPr/>
    </dgm:pt>
    <dgm:pt modelId="{E27A81AD-6391-4061-94E2-C27AF45E4DBC}" type="pres">
      <dgm:prSet presAssocID="{A20DEF29-4AF4-4EA9-BF31-24789B7751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D8DBA9-7D29-4C0D-A010-06057088E253}" type="pres">
      <dgm:prSet presAssocID="{D989F260-BA08-4283-A7AB-59661CB86253}" presName="spacer" presStyleCnt="0"/>
      <dgm:spPr/>
    </dgm:pt>
    <dgm:pt modelId="{8A303CE6-161F-49DF-9748-47D1CE3E6FAD}" type="pres">
      <dgm:prSet presAssocID="{A6AC5CCE-EA8E-46F9-934F-A6B6EFDE21F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BC2F4-7638-4E97-94D1-B9D71B996670}" type="pres">
      <dgm:prSet presAssocID="{D87227D6-F434-47E4-9875-DD1CF9A06772}" presName="spacer" presStyleCnt="0"/>
      <dgm:spPr/>
    </dgm:pt>
    <dgm:pt modelId="{C726F024-1A7F-4176-AF9A-C3ACEA75364E}" type="pres">
      <dgm:prSet presAssocID="{33882A83-C3AC-455D-910F-9946F19B40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4CDA6E-7998-43BA-B569-9384F4095141}" type="pres">
      <dgm:prSet presAssocID="{240029EB-9E8E-4829-A26C-0615A6621022}" presName="spacer" presStyleCnt="0"/>
      <dgm:spPr/>
    </dgm:pt>
    <dgm:pt modelId="{55732349-B426-4FD3-AE37-03C97B15B703}" type="pres">
      <dgm:prSet presAssocID="{FADED037-5AB9-4014-AE65-74E616E9CF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3E65CE-69CB-44E9-82EB-A68925F91F4F}" type="pres">
      <dgm:prSet presAssocID="{E60C6F83-2937-4AB8-AD6B-B9C176E968C9}" presName="spacer" presStyleCnt="0"/>
      <dgm:spPr/>
    </dgm:pt>
    <dgm:pt modelId="{4F631E19-61D5-442E-9234-DD40CBC63B8E}" type="pres">
      <dgm:prSet presAssocID="{976D0462-C332-4F3E-AEBD-B80FD500E35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1E627-5886-4D47-ABA3-83A024F4E412}" srcId="{07A2DEAE-87AD-4E91-960A-7930F3688EB6}" destId="{A6AC5CCE-EA8E-46F9-934F-A6B6EFDE21F0}" srcOrd="1" destOrd="0" parTransId="{BEDB3097-4201-4766-89EB-C028FA621A60}" sibTransId="{D87227D6-F434-47E4-9875-DD1CF9A06772}"/>
    <dgm:cxn modelId="{8ABE68A9-A0D7-428B-A147-22CDA956D9A6}" type="presOf" srcId="{A20DEF29-4AF4-4EA9-BF31-24789B77519B}" destId="{E27A81AD-6391-4061-94E2-C27AF45E4DBC}" srcOrd="0" destOrd="0" presId="urn:microsoft.com/office/officeart/2005/8/layout/vList2"/>
    <dgm:cxn modelId="{464E4EF2-272F-4233-A79D-CE72C9924D7A}" type="presOf" srcId="{FADED037-5AB9-4014-AE65-74E616E9CFA9}" destId="{55732349-B426-4FD3-AE37-03C97B15B703}" srcOrd="0" destOrd="0" presId="urn:microsoft.com/office/officeart/2005/8/layout/vList2"/>
    <dgm:cxn modelId="{27258975-7281-49DB-B3D3-839B6DD6EEC9}" type="presOf" srcId="{07A2DEAE-87AD-4E91-960A-7930F3688EB6}" destId="{BEB3751E-7D48-4B6B-A6AD-A133D18081CA}" srcOrd="0" destOrd="0" presId="urn:microsoft.com/office/officeart/2005/8/layout/vList2"/>
    <dgm:cxn modelId="{7D072121-15A4-40F5-9838-F6ABC3500507}" srcId="{07A2DEAE-87AD-4E91-960A-7930F3688EB6}" destId="{976D0462-C332-4F3E-AEBD-B80FD500E357}" srcOrd="4" destOrd="0" parTransId="{ABDB6364-7CFA-4FAC-B788-7F032C5D5B23}" sibTransId="{13CCF486-2CF3-4423-88A6-909C2E3B2E86}"/>
    <dgm:cxn modelId="{9971DCFB-020A-4805-BA3A-A3E35C21F04C}" srcId="{07A2DEAE-87AD-4E91-960A-7930F3688EB6}" destId="{A20DEF29-4AF4-4EA9-BF31-24789B77519B}" srcOrd="0" destOrd="0" parTransId="{AAE4060E-8922-4FD2-8934-C1843A54D9D2}" sibTransId="{D989F260-BA08-4283-A7AB-59661CB86253}"/>
    <dgm:cxn modelId="{A36CBBC8-73E5-4472-9DD4-86292361A8E9}" type="presOf" srcId="{A6AC5CCE-EA8E-46F9-934F-A6B6EFDE21F0}" destId="{8A303CE6-161F-49DF-9748-47D1CE3E6FAD}" srcOrd="0" destOrd="0" presId="urn:microsoft.com/office/officeart/2005/8/layout/vList2"/>
    <dgm:cxn modelId="{E5331E85-F2B0-4F96-966D-B565147D6952}" srcId="{07A2DEAE-87AD-4E91-960A-7930F3688EB6}" destId="{33882A83-C3AC-455D-910F-9946F19B404B}" srcOrd="2" destOrd="0" parTransId="{5CC53358-CB2C-4129-9029-727DCCF3824B}" sibTransId="{240029EB-9E8E-4829-A26C-0615A6621022}"/>
    <dgm:cxn modelId="{60A94DC4-C108-419E-A2E2-78A5620EDAEA}" srcId="{07A2DEAE-87AD-4E91-960A-7930F3688EB6}" destId="{FADED037-5AB9-4014-AE65-74E616E9CFA9}" srcOrd="3" destOrd="0" parTransId="{9E88F976-32C4-44F4-832C-D65C7A487395}" sibTransId="{E60C6F83-2937-4AB8-AD6B-B9C176E968C9}"/>
    <dgm:cxn modelId="{4CDA3DF1-280C-4428-AD2F-D07CD51EA670}" type="presOf" srcId="{976D0462-C332-4F3E-AEBD-B80FD500E357}" destId="{4F631E19-61D5-442E-9234-DD40CBC63B8E}" srcOrd="0" destOrd="0" presId="urn:microsoft.com/office/officeart/2005/8/layout/vList2"/>
    <dgm:cxn modelId="{01362173-AAE0-4530-B054-EA1451F74719}" type="presOf" srcId="{33882A83-C3AC-455D-910F-9946F19B404B}" destId="{C726F024-1A7F-4176-AF9A-C3ACEA75364E}" srcOrd="0" destOrd="0" presId="urn:microsoft.com/office/officeart/2005/8/layout/vList2"/>
    <dgm:cxn modelId="{CA3F148A-30CD-47D4-B48F-FF859DD000C5}" type="presParOf" srcId="{BEB3751E-7D48-4B6B-A6AD-A133D18081CA}" destId="{E27A81AD-6391-4061-94E2-C27AF45E4DBC}" srcOrd="0" destOrd="0" presId="urn:microsoft.com/office/officeart/2005/8/layout/vList2"/>
    <dgm:cxn modelId="{A36C8572-3076-47E7-A583-89EA696ED857}" type="presParOf" srcId="{BEB3751E-7D48-4B6B-A6AD-A133D18081CA}" destId="{2BD8DBA9-7D29-4C0D-A010-06057088E253}" srcOrd="1" destOrd="0" presId="urn:microsoft.com/office/officeart/2005/8/layout/vList2"/>
    <dgm:cxn modelId="{4B5A4FC7-E0FA-453E-9CBE-A68F2981FA63}" type="presParOf" srcId="{BEB3751E-7D48-4B6B-A6AD-A133D18081CA}" destId="{8A303CE6-161F-49DF-9748-47D1CE3E6FAD}" srcOrd="2" destOrd="0" presId="urn:microsoft.com/office/officeart/2005/8/layout/vList2"/>
    <dgm:cxn modelId="{158CF0F9-2231-4C97-B291-A8B1E114EF89}" type="presParOf" srcId="{BEB3751E-7D48-4B6B-A6AD-A133D18081CA}" destId="{B97BC2F4-7638-4E97-94D1-B9D71B996670}" srcOrd="3" destOrd="0" presId="urn:microsoft.com/office/officeart/2005/8/layout/vList2"/>
    <dgm:cxn modelId="{D1ECDAA7-6686-4B9C-9DA8-5E17F1FBEB20}" type="presParOf" srcId="{BEB3751E-7D48-4B6B-A6AD-A133D18081CA}" destId="{C726F024-1A7F-4176-AF9A-C3ACEA75364E}" srcOrd="4" destOrd="0" presId="urn:microsoft.com/office/officeart/2005/8/layout/vList2"/>
    <dgm:cxn modelId="{FBE27025-4FB7-4E43-B0A6-4C01BB073794}" type="presParOf" srcId="{BEB3751E-7D48-4B6B-A6AD-A133D18081CA}" destId="{EF4CDA6E-7998-43BA-B569-9384F4095141}" srcOrd="5" destOrd="0" presId="urn:microsoft.com/office/officeart/2005/8/layout/vList2"/>
    <dgm:cxn modelId="{4E9C2CF5-8D1D-44BD-A6DA-4BB121044BB5}" type="presParOf" srcId="{BEB3751E-7D48-4B6B-A6AD-A133D18081CA}" destId="{55732349-B426-4FD3-AE37-03C97B15B703}" srcOrd="6" destOrd="0" presId="urn:microsoft.com/office/officeart/2005/8/layout/vList2"/>
    <dgm:cxn modelId="{4538938E-CDAE-4C3A-8674-1429C9374DC0}" type="presParOf" srcId="{BEB3751E-7D48-4B6B-A6AD-A133D18081CA}" destId="{DE3E65CE-69CB-44E9-82EB-A68925F91F4F}" srcOrd="7" destOrd="0" presId="urn:microsoft.com/office/officeart/2005/8/layout/vList2"/>
    <dgm:cxn modelId="{A0702725-16A7-462C-A095-C94DCDDB4667}" type="presParOf" srcId="{BEB3751E-7D48-4B6B-A6AD-A133D18081CA}" destId="{4F631E19-61D5-442E-9234-DD40CBC63B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7C6E7-EB22-4723-ACF8-129E4D741F4E}">
      <dsp:nvSpPr>
        <dsp:cNvPr id="0" name=""/>
        <dsp:cNvSpPr/>
      </dsp:nvSpPr>
      <dsp:spPr>
        <a:xfrm>
          <a:off x="2235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C6E973-1EF8-4113-8D14-3720CA649E25}">
      <dsp:nvSpPr>
        <dsp:cNvPr id="0" name=""/>
        <dsp:cNvSpPr/>
      </dsp:nvSpPr>
      <dsp:spPr>
        <a:xfrm rot="17700000">
          <a:off x="432917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Download github desktop</a:t>
          </a:r>
          <a:endParaRPr lang="en-US" sz="1600" kern="1200"/>
        </a:p>
      </dsp:txBody>
      <dsp:txXfrm>
        <a:off x="432917" y="1831449"/>
        <a:ext cx="1519448" cy="732256"/>
      </dsp:txXfrm>
    </dsp:sp>
    <dsp:sp modelId="{D030BA2C-CD16-4534-A959-D48D8CE48546}">
      <dsp:nvSpPr>
        <dsp:cNvPr id="0" name=""/>
        <dsp:cNvSpPr/>
      </dsp:nvSpPr>
      <dsp:spPr>
        <a:xfrm>
          <a:off x="1316696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F2EBB-DF07-4AD2-8D5C-B36F2F6F1391}">
      <dsp:nvSpPr>
        <dsp:cNvPr id="0" name=""/>
        <dsp:cNvSpPr/>
      </dsp:nvSpPr>
      <dsp:spPr>
        <a:xfrm rot="17700000">
          <a:off x="1747378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Login to </a:t>
          </a:r>
          <a:r>
            <a:rPr lang="en-US" sz="1600" kern="1200" dirty="0" err="1" smtClean="0"/>
            <a:t>github</a:t>
          </a:r>
          <a:r>
            <a:rPr lang="en-US" sz="1600" kern="1200" dirty="0" smtClean="0"/>
            <a:t> using your account</a:t>
          </a:r>
          <a:endParaRPr lang="en-US" sz="1600" kern="1200" dirty="0"/>
        </a:p>
      </dsp:txBody>
      <dsp:txXfrm>
        <a:off x="1747378" y="1831449"/>
        <a:ext cx="1519448" cy="732256"/>
      </dsp:txXfrm>
    </dsp:sp>
    <dsp:sp modelId="{9E772A6C-E694-4B5A-9FCE-E78AEC1DB1C2}">
      <dsp:nvSpPr>
        <dsp:cNvPr id="0" name=""/>
        <dsp:cNvSpPr/>
      </dsp:nvSpPr>
      <dsp:spPr>
        <a:xfrm>
          <a:off x="2631156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5CCF95-0DD0-4546-A280-BCAC02E1EA41}">
      <dsp:nvSpPr>
        <dsp:cNvPr id="0" name=""/>
        <dsp:cNvSpPr/>
      </dsp:nvSpPr>
      <dsp:spPr>
        <a:xfrm rot="17700000">
          <a:off x="3061838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Go to browser </a:t>
          </a:r>
          <a:endParaRPr lang="en-US" sz="1600" kern="1200"/>
        </a:p>
      </dsp:txBody>
      <dsp:txXfrm>
        <a:off x="3061838" y="1831449"/>
        <a:ext cx="1519448" cy="732256"/>
      </dsp:txXfrm>
    </dsp:sp>
    <dsp:sp modelId="{C8667FF2-D373-4D05-B006-E445182D5161}">
      <dsp:nvSpPr>
        <dsp:cNvPr id="0" name=""/>
        <dsp:cNvSpPr/>
      </dsp:nvSpPr>
      <dsp:spPr>
        <a:xfrm>
          <a:off x="3945617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9042AD-9A48-400C-901E-0F93CFB1C0FE}">
      <dsp:nvSpPr>
        <dsp:cNvPr id="0" name=""/>
        <dsp:cNvSpPr/>
      </dsp:nvSpPr>
      <dsp:spPr>
        <a:xfrm rot="17700000">
          <a:off x="4376299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Inside it goto Github.com</a:t>
          </a:r>
          <a:endParaRPr lang="en-US" sz="1600" kern="1200"/>
        </a:p>
      </dsp:txBody>
      <dsp:txXfrm>
        <a:off x="4376299" y="1831449"/>
        <a:ext cx="1519448" cy="732256"/>
      </dsp:txXfrm>
    </dsp:sp>
    <dsp:sp modelId="{83E3CC82-1FA1-4C10-B10C-95F29C698B81}">
      <dsp:nvSpPr>
        <dsp:cNvPr id="0" name=""/>
        <dsp:cNvSpPr/>
      </dsp:nvSpPr>
      <dsp:spPr>
        <a:xfrm>
          <a:off x="5260077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180842-7B2E-42AC-9DC0-0AA8B46E1E10}">
      <dsp:nvSpPr>
        <dsp:cNvPr id="0" name=""/>
        <dsp:cNvSpPr/>
      </dsp:nvSpPr>
      <dsp:spPr>
        <a:xfrm rot="17700000">
          <a:off x="5690759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`search </a:t>
          </a:r>
          <a:r>
            <a:rPr lang="en-US" sz="1600" kern="1200" dirty="0" err="1" smtClean="0"/>
            <a:t>zaid-kamil</a:t>
          </a:r>
          <a:endParaRPr lang="en-US" sz="1600" kern="1200" dirty="0"/>
        </a:p>
      </dsp:txBody>
      <dsp:txXfrm>
        <a:off x="5690759" y="1831449"/>
        <a:ext cx="1519448" cy="732256"/>
      </dsp:txXfrm>
    </dsp:sp>
    <dsp:sp modelId="{133DF3FA-666C-444B-BF93-DB55FB9DB364}">
      <dsp:nvSpPr>
        <dsp:cNvPr id="0" name=""/>
        <dsp:cNvSpPr/>
      </dsp:nvSpPr>
      <dsp:spPr>
        <a:xfrm>
          <a:off x="6574538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3A8CAE-1C87-4A18-8B8F-770C9336AAC9}">
      <dsp:nvSpPr>
        <dsp:cNvPr id="0" name=""/>
        <dsp:cNvSpPr/>
      </dsp:nvSpPr>
      <dsp:spPr>
        <a:xfrm rot="17700000">
          <a:off x="7005220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</a:t>
          </a:r>
          <a:r>
            <a:rPr lang="en-US" sz="1600" kern="1200" dirty="0" err="1" smtClean="0"/>
            <a:t>AndroidGitworks</a:t>
          </a:r>
          <a:endParaRPr lang="en-US" sz="1600" kern="1200" dirty="0"/>
        </a:p>
      </dsp:txBody>
      <dsp:txXfrm>
        <a:off x="7005220" y="1831449"/>
        <a:ext cx="1519448" cy="732256"/>
      </dsp:txXfrm>
    </dsp:sp>
    <dsp:sp modelId="{DDB967CB-16F8-4207-AE4B-8A678C0AAC39}">
      <dsp:nvSpPr>
        <dsp:cNvPr id="0" name=""/>
        <dsp:cNvSpPr/>
      </dsp:nvSpPr>
      <dsp:spPr>
        <a:xfrm>
          <a:off x="7888998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257706-8989-49EA-9F36-8A3A86263B7C}">
      <dsp:nvSpPr>
        <dsp:cNvPr id="0" name=""/>
        <dsp:cNvSpPr/>
      </dsp:nvSpPr>
      <dsp:spPr>
        <a:xfrm rot="17700000">
          <a:off x="8319680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clone </a:t>
          </a:r>
          <a:endParaRPr lang="en-US" sz="1600" kern="1200" dirty="0"/>
        </a:p>
      </dsp:txBody>
      <dsp:txXfrm>
        <a:off x="8319680" y="1831449"/>
        <a:ext cx="1519448" cy="732256"/>
      </dsp:txXfrm>
    </dsp:sp>
    <dsp:sp modelId="{A63C8237-3959-4299-952C-317C62873303}">
      <dsp:nvSpPr>
        <dsp:cNvPr id="0" name=""/>
        <dsp:cNvSpPr/>
      </dsp:nvSpPr>
      <dsp:spPr>
        <a:xfrm>
          <a:off x="9203459" y="2827869"/>
          <a:ext cx="1222295" cy="122229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A22247-6406-4411-A49F-2EA1F9F08600}">
      <dsp:nvSpPr>
        <dsp:cNvPr id="0" name=""/>
        <dsp:cNvSpPr/>
      </dsp:nvSpPr>
      <dsp:spPr>
        <a:xfrm rot="17700000">
          <a:off x="9634141" y="1831449"/>
          <a:ext cx="1519448" cy="73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open in desktop</a:t>
          </a:r>
          <a:endParaRPr lang="en-US" sz="1600" kern="1200" dirty="0"/>
        </a:p>
      </dsp:txBody>
      <dsp:txXfrm>
        <a:off x="9634141" y="1831449"/>
        <a:ext cx="1519448" cy="732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A81AD-6391-4061-94E2-C27AF45E4DBC}">
      <dsp:nvSpPr>
        <dsp:cNvPr id="0" name=""/>
        <dsp:cNvSpPr/>
      </dsp:nvSpPr>
      <dsp:spPr>
        <a:xfrm>
          <a:off x="0" y="2053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Go to Android studio</a:t>
          </a:r>
          <a:endParaRPr lang="en-US" sz="3200" kern="1200"/>
        </a:p>
      </dsp:txBody>
      <dsp:txXfrm>
        <a:off x="37467" y="58005"/>
        <a:ext cx="10478766" cy="692586"/>
      </dsp:txXfrm>
    </dsp:sp>
    <dsp:sp modelId="{8A303CE6-161F-49DF-9748-47D1CE3E6FAD}">
      <dsp:nvSpPr>
        <dsp:cNvPr id="0" name=""/>
        <dsp:cNvSpPr/>
      </dsp:nvSpPr>
      <dsp:spPr>
        <a:xfrm>
          <a:off x="0" y="88021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Open project &gt; by selecting project folder’s &gt;</a:t>
          </a:r>
          <a:r>
            <a:rPr lang="en-US" sz="3200" kern="1200" dirty="0" err="1" smtClean="0"/>
            <a:t>build.gradle</a:t>
          </a:r>
          <a:r>
            <a:rPr lang="en-US" sz="3200" kern="1200" dirty="0" smtClean="0"/>
            <a:t> file</a:t>
          </a:r>
          <a:endParaRPr lang="en-US" sz="3200" kern="1200" dirty="0"/>
        </a:p>
      </dsp:txBody>
      <dsp:txXfrm>
        <a:off x="37467" y="917685"/>
        <a:ext cx="10478766" cy="692586"/>
      </dsp:txXfrm>
    </dsp:sp>
    <dsp:sp modelId="{C726F024-1A7F-4176-AF9A-C3ACEA75364E}">
      <dsp:nvSpPr>
        <dsp:cNvPr id="0" name=""/>
        <dsp:cNvSpPr/>
      </dsp:nvSpPr>
      <dsp:spPr>
        <a:xfrm>
          <a:off x="0" y="173989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Sync project</a:t>
          </a:r>
          <a:endParaRPr lang="en-US" sz="3200" kern="1200" dirty="0"/>
        </a:p>
      </dsp:txBody>
      <dsp:txXfrm>
        <a:off x="37467" y="1777365"/>
        <a:ext cx="10478766" cy="692586"/>
      </dsp:txXfrm>
    </dsp:sp>
    <dsp:sp modelId="{55732349-B426-4FD3-AE37-03C97B15B703}">
      <dsp:nvSpPr>
        <dsp:cNvPr id="0" name=""/>
        <dsp:cNvSpPr/>
      </dsp:nvSpPr>
      <dsp:spPr>
        <a:xfrm>
          <a:off x="0" y="259957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 root for </a:t>
          </a:r>
          <a:r>
            <a:rPr lang="en-US" sz="3200" kern="1200" dirty="0" err="1" smtClean="0"/>
            <a:t>vcs</a:t>
          </a:r>
          <a:r>
            <a:rPr lang="en-US" sz="3200" kern="1200" dirty="0" smtClean="0"/>
            <a:t> on popup</a:t>
          </a:r>
          <a:endParaRPr lang="en-US" sz="3200" kern="1200" dirty="0"/>
        </a:p>
      </dsp:txBody>
      <dsp:txXfrm>
        <a:off x="37467" y="2637045"/>
        <a:ext cx="10478766" cy="692586"/>
      </dsp:txXfrm>
    </dsp:sp>
    <dsp:sp modelId="{4F631E19-61D5-442E-9234-DD40CBC63B8E}">
      <dsp:nvSpPr>
        <dsp:cNvPr id="0" name=""/>
        <dsp:cNvSpPr/>
      </dsp:nvSpPr>
      <dsp:spPr>
        <a:xfrm>
          <a:off x="0" y="3459258"/>
          <a:ext cx="105537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 run the app</a:t>
          </a:r>
          <a:endParaRPr lang="en-US" sz="3200" kern="1200" dirty="0"/>
        </a:p>
      </dsp:txBody>
      <dsp:txXfrm>
        <a:off x="37467" y="3496725"/>
        <a:ext cx="104787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F42B-F043-4AEC-B659-FEE1E4BD871A}" type="datetimeFigureOut">
              <a:rPr lang="en-US" smtClean="0"/>
              <a:t>07/03/2017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A351-24CB-4C94-8AEC-B3F32B3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330700" y="228600"/>
            <a:ext cx="1701800" cy="11049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8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900" y="2844800"/>
            <a:ext cx="12065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86600" y="22860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7099300" y="78105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86600" y="1454150"/>
            <a:ext cx="406400" cy="368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2500" y="412750"/>
            <a:ext cx="1054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>
            <a:off x="6031082" y="781050"/>
            <a:ext cx="1055518" cy="184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>
            <a:off x="5867400" y="1149350"/>
            <a:ext cx="1219200" cy="488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500" y="3175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Cloud Authentication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6" idx="1"/>
            <a:endCxn id="8" idx="0"/>
          </p:cNvCxnSpPr>
          <p:nvPr/>
        </p:nvCxnSpPr>
        <p:spPr>
          <a:xfrm flipH="1">
            <a:off x="4629150" y="1332323"/>
            <a:ext cx="552450" cy="151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 flipH="1">
            <a:off x="3232150" y="1148497"/>
            <a:ext cx="1289050" cy="1696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4" idx="0"/>
          </p:cNvCxnSpPr>
          <p:nvPr/>
        </p:nvCxnSpPr>
        <p:spPr>
          <a:xfrm flipH="1">
            <a:off x="1835150" y="781050"/>
            <a:ext cx="2500829" cy="2063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5100" y="3098800"/>
            <a:ext cx="812800" cy="190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22400" y="3517900"/>
            <a:ext cx="812800" cy="165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02300" y="272946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99" y="3207652"/>
            <a:ext cx="5778501" cy="32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4716"/>
              </p:ext>
            </p:extLst>
          </p:nvPr>
        </p:nvGraphicFramePr>
        <p:xfrm>
          <a:off x="876300" y="285750"/>
          <a:ext cx="11049000" cy="640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5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891271"/>
              </p:ext>
            </p:extLst>
          </p:nvPr>
        </p:nvGraphicFramePr>
        <p:xfrm>
          <a:off x="876300" y="1143000"/>
          <a:ext cx="1055370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CISE</dc:creator>
  <cp:lastModifiedBy>CISE</cp:lastModifiedBy>
  <cp:revision>5</cp:revision>
  <dcterms:created xsi:type="dcterms:W3CDTF">2017-03-07T08:29:42Z</dcterms:created>
  <dcterms:modified xsi:type="dcterms:W3CDTF">2017-03-07T09:46:03Z</dcterms:modified>
</cp:coreProperties>
</file>