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E38-846B-4931-BDFE-9F966980363F}" type="datetimeFigureOut">
              <a:rPr lang="en-US" smtClean="0"/>
              <a:t>09/03/2017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202-B744-46BA-8AA6-9B604F74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E38-846B-4931-BDFE-9F966980363F}" type="datetimeFigureOut">
              <a:rPr lang="en-US" smtClean="0"/>
              <a:t>09/03/2017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202-B744-46BA-8AA6-9B604F74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E38-846B-4931-BDFE-9F966980363F}" type="datetimeFigureOut">
              <a:rPr lang="en-US" smtClean="0"/>
              <a:t>09/03/2017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202-B744-46BA-8AA6-9B604F74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E38-846B-4931-BDFE-9F966980363F}" type="datetimeFigureOut">
              <a:rPr lang="en-US" smtClean="0"/>
              <a:t>09/03/2017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202-B744-46BA-8AA6-9B604F74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E38-846B-4931-BDFE-9F966980363F}" type="datetimeFigureOut">
              <a:rPr lang="en-US" smtClean="0"/>
              <a:t>09/03/2017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202-B744-46BA-8AA6-9B604F74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7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E38-846B-4931-BDFE-9F966980363F}" type="datetimeFigureOut">
              <a:rPr lang="en-US" smtClean="0"/>
              <a:t>09/03/2017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202-B744-46BA-8AA6-9B604F74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0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E38-846B-4931-BDFE-9F966980363F}" type="datetimeFigureOut">
              <a:rPr lang="en-US" smtClean="0"/>
              <a:t>09/03/2017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202-B744-46BA-8AA6-9B604F74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E38-846B-4931-BDFE-9F966980363F}" type="datetimeFigureOut">
              <a:rPr lang="en-US" smtClean="0"/>
              <a:t>09/03/2017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202-B744-46BA-8AA6-9B604F74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3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E38-846B-4931-BDFE-9F966980363F}" type="datetimeFigureOut">
              <a:rPr lang="en-US" smtClean="0"/>
              <a:t>09/03/2017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202-B744-46BA-8AA6-9B604F74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6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E38-846B-4931-BDFE-9F966980363F}" type="datetimeFigureOut">
              <a:rPr lang="en-US" smtClean="0"/>
              <a:t>09/03/2017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202-B744-46BA-8AA6-9B604F74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7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CE38-846B-4931-BDFE-9F966980363F}" type="datetimeFigureOut">
              <a:rPr lang="en-US" smtClean="0"/>
              <a:t>09/03/2017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5202-B744-46BA-8AA6-9B604F74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1CE38-846B-4931-BDFE-9F966980363F}" type="datetimeFigureOut">
              <a:rPr lang="en-US" smtClean="0"/>
              <a:t>09/03/2017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55202-B744-46BA-8AA6-9B604F74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4900" y="482600"/>
            <a:ext cx="3136900" cy="47879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04900" y="482600"/>
            <a:ext cx="31369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699691" y="604520"/>
            <a:ext cx="335280" cy="289560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34971" y="749300"/>
            <a:ext cx="20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66971" y="524748"/>
            <a:ext cx="1567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Menu</a:t>
            </a:r>
          </a:p>
          <a:p>
            <a:r>
              <a:rPr lang="en-US" dirty="0" smtClean="0"/>
              <a:t>(actions related to screen)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72809" y="1912600"/>
            <a:ext cx="2801082" cy="16492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52430" y="1912600"/>
            <a:ext cx="1567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(mostly not used)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10573" y="4230477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Popup Menu</a:t>
            </a:r>
          </a:p>
          <a:p>
            <a:r>
              <a:rPr lang="en-US" dirty="0" smtClean="0"/>
              <a:t>(Used in cards)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>
            <a:off x="3699691" y="2115240"/>
            <a:ext cx="1252739" cy="25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72809" y="4417764"/>
            <a:ext cx="2762162" cy="5949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32183" y="4043190"/>
            <a:ext cx="1302788" cy="6610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799683" y="4101565"/>
            <a:ext cx="1167788" cy="25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99683" y="4385333"/>
            <a:ext cx="1167788" cy="25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7" idx="3"/>
          </p:cNvCxnSpPr>
          <p:nvPr/>
        </p:nvCxnSpPr>
        <p:spPr>
          <a:xfrm flipV="1">
            <a:off x="4034971" y="4359390"/>
            <a:ext cx="548046" cy="1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66092" y="2027104"/>
            <a:ext cx="2601379" cy="391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66091" y="2508403"/>
            <a:ext cx="2601379" cy="391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366090" y="2989702"/>
            <a:ext cx="2601379" cy="391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2" idx="3"/>
          </p:cNvCxnSpPr>
          <p:nvPr/>
        </p:nvCxnSpPr>
        <p:spPr>
          <a:xfrm>
            <a:off x="6519973" y="2374265"/>
            <a:ext cx="1268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88925" y="2027104"/>
            <a:ext cx="2820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Better version is called contextual action mode</a:t>
            </a:r>
          </a:p>
          <a:p>
            <a:r>
              <a:rPr lang="en-US" dirty="0" smtClean="0"/>
              <a:t>(used for list and grid)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option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3629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your project, create a menu xml file</a:t>
            </a:r>
          </a:p>
          <a:p>
            <a:r>
              <a:rPr lang="en-US" dirty="0" smtClean="0"/>
              <a:t>res &gt; new &gt; android resource file &gt;</a:t>
            </a:r>
          </a:p>
          <a:p>
            <a:r>
              <a:rPr lang="en-US" dirty="0" smtClean="0"/>
              <a:t>Then give name and type should be menu</a:t>
            </a:r>
          </a:p>
          <a:p>
            <a:r>
              <a:rPr lang="en-US" dirty="0" smtClean="0"/>
              <a:t>Or</a:t>
            </a:r>
          </a:p>
          <a:p>
            <a:r>
              <a:rPr lang="en-US" dirty="0" smtClean="0"/>
              <a:t>res &gt; menu &gt; new &gt; menu resource file &gt;</a:t>
            </a:r>
          </a:p>
          <a:p>
            <a:r>
              <a:rPr lang="en-US" dirty="0" smtClean="0"/>
              <a:t>Then give name</a:t>
            </a:r>
          </a:p>
          <a:p>
            <a:r>
              <a:rPr lang="en-US" dirty="0" smtClean="0"/>
              <a:t>Press enter</a:t>
            </a:r>
          </a:p>
          <a:p>
            <a:r>
              <a:rPr lang="en-US" dirty="0" smtClean="0"/>
              <a:t>Next add items to your menu</a:t>
            </a:r>
          </a:p>
          <a:p>
            <a:r>
              <a:rPr lang="en-US" dirty="0" smtClean="0"/>
              <a:t>By dragging them into menu designer area</a:t>
            </a:r>
          </a:p>
          <a:p>
            <a:r>
              <a:rPr lang="en-US" dirty="0" smtClean="0"/>
              <a:t>Each item must have a title and Id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68578" y="1421176"/>
            <a:ext cx="1762699" cy="196100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45696" y="1553378"/>
            <a:ext cx="1575412" cy="4957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45696" y="2153797"/>
            <a:ext cx="1575412" cy="49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45696" y="2754216"/>
            <a:ext cx="1575412" cy="495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66892" y="1690688"/>
            <a:ext cx="1476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55121" y="1506023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2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OptionsMenu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activity, in which you want to add a menu</a:t>
            </a:r>
          </a:p>
          <a:p>
            <a:r>
              <a:rPr lang="en-US" dirty="0" smtClean="0"/>
              <a:t>Press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Ctrl + O </a:t>
            </a:r>
            <a:r>
              <a:rPr lang="en-US" dirty="0" smtClean="0"/>
              <a:t>and select </a:t>
            </a:r>
            <a:r>
              <a:rPr lang="en-US" b="1" dirty="0" err="1" smtClean="0"/>
              <a:t>onCreateOptionsMenu</a:t>
            </a:r>
            <a:r>
              <a:rPr lang="en-US" b="1" dirty="0" smtClean="0"/>
              <a:t>()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Also </a:t>
            </a:r>
            <a:r>
              <a:rPr lang="en-US" dirty="0" smtClean="0"/>
              <a:t>Press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Ctrl + O</a:t>
            </a:r>
            <a:r>
              <a:rPr lang="en-US" dirty="0" smtClean="0"/>
              <a:t> and select </a:t>
            </a:r>
            <a:r>
              <a:rPr lang="en-US" b="1" dirty="0" err="1" smtClean="0"/>
              <a:t>onOptionsItemSelected</a:t>
            </a:r>
            <a:r>
              <a:rPr lang="en-US" b="1" dirty="0" smtClean="0"/>
              <a:t>() method</a:t>
            </a:r>
          </a:p>
          <a:p>
            <a:r>
              <a:rPr lang="en-US" b="1" dirty="0" smtClean="0"/>
              <a:t>First method adds the menu</a:t>
            </a:r>
          </a:p>
          <a:p>
            <a:r>
              <a:rPr lang="en-US" b="1" dirty="0" smtClean="0"/>
              <a:t>Second method handles events on the menu</a:t>
            </a:r>
          </a:p>
          <a:p>
            <a:r>
              <a:rPr lang="en-US" dirty="0" smtClean="0"/>
              <a:t>We use a switch case to find which</a:t>
            </a:r>
            <a:r>
              <a:rPr lang="en-US" b="1" dirty="0" smtClean="0"/>
              <a:t> </a:t>
            </a:r>
            <a:r>
              <a:rPr lang="en-US" b="1" dirty="0" err="1" smtClean="0"/>
              <a:t>menuItem</a:t>
            </a:r>
            <a:r>
              <a:rPr lang="en-US" b="1" dirty="0" smtClean="0"/>
              <a:t> </a:t>
            </a:r>
            <a:r>
              <a:rPr lang="en-US" dirty="0" smtClean="0"/>
              <a:t>was clicked and handle it appropriately. </a:t>
            </a:r>
            <a:r>
              <a:rPr lang="en-US" b="1" dirty="0" smtClean="0"/>
              <a:t>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71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Dialog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402" y="175025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Dialog can be created using </a:t>
            </a:r>
            <a:r>
              <a:rPr lang="en-US" b="1" dirty="0" err="1" smtClean="0"/>
              <a:t>AlertDialog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To create you need a </a:t>
            </a:r>
            <a:r>
              <a:rPr lang="en-US" b="1" dirty="0" err="1" smtClean="0"/>
              <a:t>AlertDailog.Builder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After creation you have to call the </a:t>
            </a:r>
            <a:r>
              <a:rPr lang="en-US" b="1" dirty="0" smtClean="0"/>
              <a:t>show() </a:t>
            </a:r>
            <a:r>
              <a:rPr lang="en-US" dirty="0" smtClean="0"/>
              <a:t>method of </a:t>
            </a:r>
            <a:r>
              <a:rPr lang="en-US" b="1" dirty="0" err="1" smtClean="0"/>
              <a:t>AlertDialog</a:t>
            </a:r>
            <a:endParaRPr lang="en-US" b="1" dirty="0" smtClean="0"/>
          </a:p>
          <a:p>
            <a:r>
              <a:rPr lang="en-US" dirty="0" smtClean="0"/>
              <a:t>Also you have to set various option into </a:t>
            </a:r>
            <a:r>
              <a:rPr lang="en-US" dirty="0" err="1" smtClean="0"/>
              <a:t>AlertDialog</a:t>
            </a:r>
            <a:endParaRPr lang="en-US" dirty="0" smtClean="0"/>
          </a:p>
          <a:p>
            <a:r>
              <a:rPr lang="en-US" dirty="0" smtClean="0"/>
              <a:t>Example &gt;</a:t>
            </a:r>
          </a:p>
          <a:p>
            <a:r>
              <a:rPr lang="en-US" b="1" dirty="0" err="1" smtClean="0"/>
              <a:t>setTitle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setMessage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setButton</a:t>
            </a:r>
            <a:r>
              <a:rPr lang="en-US" b="1" dirty="0" smtClean="0"/>
              <a:t>()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pPr lvl="8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563997" y="4164377"/>
            <a:ext cx="3922005" cy="2236425"/>
            <a:chOff x="1288973" y="3789802"/>
            <a:chExt cx="3922005" cy="2236425"/>
          </a:xfrm>
        </p:grpSpPr>
        <p:sp>
          <p:nvSpPr>
            <p:cNvPr id="4" name="Rectangle 3"/>
            <p:cNvSpPr/>
            <p:nvPr/>
          </p:nvSpPr>
          <p:spPr>
            <a:xfrm>
              <a:off x="1288973" y="3789802"/>
              <a:ext cx="3922005" cy="223642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05070" y="3925926"/>
              <a:ext cx="3051672" cy="416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Title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21176" y="4417764"/>
              <a:ext cx="3635566" cy="1200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Message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421176" y="3925926"/>
              <a:ext cx="451691" cy="416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78786" y="5671937"/>
              <a:ext cx="561860" cy="275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94882" y="5671936"/>
              <a:ext cx="561860" cy="2754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1485429" y="3968032"/>
              <a:ext cx="360356" cy="332257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33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Steps for option menu</vt:lpstr>
      <vt:lpstr>Programming OptionsMenu</vt:lpstr>
      <vt:lpstr>A simple Dialog box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CISE</dc:creator>
  <cp:lastModifiedBy>CISE</cp:lastModifiedBy>
  <cp:revision>9</cp:revision>
  <dcterms:created xsi:type="dcterms:W3CDTF">2017-03-09T12:28:57Z</dcterms:created>
  <dcterms:modified xsi:type="dcterms:W3CDTF">2017-03-09T13:36:30Z</dcterms:modified>
</cp:coreProperties>
</file>