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firebase.google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firebase.googl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ECBBF-D4BC-4EE7-8B4D-5A905D35B0AA}" type="doc">
      <dgm:prSet loTypeId="urn:microsoft.com/office/officeart/2008/layout/CircleAccent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85ABE-6B5D-4331-890D-5C52B0FEE2CE}">
      <dgm:prSet/>
      <dgm:spPr/>
      <dgm:t>
        <a:bodyPr/>
        <a:lstStyle/>
        <a:p>
          <a:pPr rtl="0"/>
          <a:r>
            <a:rPr lang="en-US" smtClean="0"/>
            <a:t>Download github desktop</a:t>
          </a:r>
          <a:endParaRPr lang="en-US"/>
        </a:p>
      </dgm:t>
    </dgm:pt>
    <dgm:pt modelId="{38042869-0039-4C0B-945F-04F123BAE8EB}" type="parTrans" cxnId="{7E08955E-97A0-4475-8CA4-00EA6B569E0D}">
      <dgm:prSet/>
      <dgm:spPr/>
      <dgm:t>
        <a:bodyPr/>
        <a:lstStyle/>
        <a:p>
          <a:endParaRPr lang="en-US"/>
        </a:p>
      </dgm:t>
    </dgm:pt>
    <dgm:pt modelId="{D43C6264-2D22-44AC-A630-51C5AE443579}" type="sibTrans" cxnId="{7E08955E-97A0-4475-8CA4-00EA6B569E0D}">
      <dgm:prSet/>
      <dgm:spPr/>
      <dgm:t>
        <a:bodyPr/>
        <a:lstStyle/>
        <a:p>
          <a:endParaRPr lang="en-US"/>
        </a:p>
      </dgm:t>
    </dgm:pt>
    <dgm:pt modelId="{7E1381B1-1A04-45D8-B7F8-F7488F0DAF0E}">
      <dgm:prSet/>
      <dgm:spPr/>
      <dgm:t>
        <a:bodyPr/>
        <a:lstStyle/>
        <a:p>
          <a:pPr rtl="0"/>
          <a:r>
            <a:rPr lang="en-US" dirty="0" smtClean="0"/>
            <a:t>Login to </a:t>
          </a:r>
          <a:r>
            <a:rPr lang="en-US" dirty="0" err="1" smtClean="0"/>
            <a:t>github</a:t>
          </a:r>
          <a:r>
            <a:rPr lang="en-US" dirty="0" smtClean="0"/>
            <a:t> using your account</a:t>
          </a:r>
          <a:endParaRPr lang="en-US" dirty="0"/>
        </a:p>
      </dgm:t>
    </dgm:pt>
    <dgm:pt modelId="{2EB4BF99-E1C0-48B8-BEBD-F6F1B4D09F00}" type="parTrans" cxnId="{F9AA6252-4EBC-45A3-8C6F-56970ACE633F}">
      <dgm:prSet/>
      <dgm:spPr/>
      <dgm:t>
        <a:bodyPr/>
        <a:lstStyle/>
        <a:p>
          <a:endParaRPr lang="en-US"/>
        </a:p>
      </dgm:t>
    </dgm:pt>
    <dgm:pt modelId="{853F8F45-BCA6-4A2A-B977-8782D31D82A2}" type="sibTrans" cxnId="{F9AA6252-4EBC-45A3-8C6F-56970ACE633F}">
      <dgm:prSet/>
      <dgm:spPr/>
      <dgm:t>
        <a:bodyPr/>
        <a:lstStyle/>
        <a:p>
          <a:endParaRPr lang="en-US"/>
        </a:p>
      </dgm:t>
    </dgm:pt>
    <dgm:pt modelId="{3A4D854D-A110-4CF8-BB3E-03C836EA6277}">
      <dgm:prSet/>
      <dgm:spPr/>
      <dgm:t>
        <a:bodyPr/>
        <a:lstStyle/>
        <a:p>
          <a:pPr rtl="0"/>
          <a:r>
            <a:rPr lang="en-US" smtClean="0"/>
            <a:t>Go to browser </a:t>
          </a:r>
          <a:endParaRPr lang="en-US"/>
        </a:p>
      </dgm:t>
    </dgm:pt>
    <dgm:pt modelId="{BB7711E8-DA0E-4CF2-B296-8222855FBDBE}" type="parTrans" cxnId="{77AAC8F8-1B4A-4105-A6C3-2486CD233AC2}">
      <dgm:prSet/>
      <dgm:spPr/>
      <dgm:t>
        <a:bodyPr/>
        <a:lstStyle/>
        <a:p>
          <a:endParaRPr lang="en-US"/>
        </a:p>
      </dgm:t>
    </dgm:pt>
    <dgm:pt modelId="{0DEC01CF-7D3D-49AD-8DD5-37FE92B384EC}" type="sibTrans" cxnId="{77AAC8F8-1B4A-4105-A6C3-2486CD233AC2}">
      <dgm:prSet/>
      <dgm:spPr/>
      <dgm:t>
        <a:bodyPr/>
        <a:lstStyle/>
        <a:p>
          <a:endParaRPr lang="en-US"/>
        </a:p>
      </dgm:t>
    </dgm:pt>
    <dgm:pt modelId="{617E17C9-CA18-4FA6-A3BF-E645C7ED592B}">
      <dgm:prSet/>
      <dgm:spPr/>
      <dgm:t>
        <a:bodyPr/>
        <a:lstStyle/>
        <a:p>
          <a:pPr rtl="0"/>
          <a:r>
            <a:rPr lang="en-US" smtClean="0"/>
            <a:t>Inside it goto Github.com</a:t>
          </a:r>
          <a:endParaRPr lang="en-US"/>
        </a:p>
      </dgm:t>
    </dgm:pt>
    <dgm:pt modelId="{01293AF9-26F4-4C92-B1D6-C8EC4805F118}" type="parTrans" cxnId="{EFA8894E-44EA-49B6-89C5-09CF43B7D771}">
      <dgm:prSet/>
      <dgm:spPr/>
      <dgm:t>
        <a:bodyPr/>
        <a:lstStyle/>
        <a:p>
          <a:endParaRPr lang="en-US"/>
        </a:p>
      </dgm:t>
    </dgm:pt>
    <dgm:pt modelId="{8FEA444C-C4B8-4B14-BFFF-1B3391A3557B}" type="sibTrans" cxnId="{EFA8894E-44EA-49B6-89C5-09CF43B7D771}">
      <dgm:prSet/>
      <dgm:spPr/>
      <dgm:t>
        <a:bodyPr/>
        <a:lstStyle/>
        <a:p>
          <a:endParaRPr lang="en-US"/>
        </a:p>
      </dgm:t>
    </dgm:pt>
    <dgm:pt modelId="{EA3C0F29-ADF3-4549-8AA9-CE3BD8C2F4B2}">
      <dgm:prSet/>
      <dgm:spPr/>
      <dgm:t>
        <a:bodyPr/>
        <a:lstStyle/>
        <a:p>
          <a:pPr rtl="0"/>
          <a:r>
            <a:rPr lang="en-US" dirty="0" smtClean="0"/>
            <a:t>`search </a:t>
          </a:r>
          <a:r>
            <a:rPr lang="en-US" dirty="0" err="1" smtClean="0"/>
            <a:t>zaid-kamil</a:t>
          </a:r>
          <a:endParaRPr lang="en-US" dirty="0"/>
        </a:p>
      </dgm:t>
    </dgm:pt>
    <dgm:pt modelId="{95C737B8-954E-4404-ABE4-1507AC1C498A}" type="parTrans" cxnId="{55D0FC66-5BB8-406C-88BD-944C7B02D27D}">
      <dgm:prSet/>
      <dgm:spPr/>
      <dgm:t>
        <a:bodyPr/>
        <a:lstStyle/>
        <a:p>
          <a:endParaRPr lang="en-US"/>
        </a:p>
      </dgm:t>
    </dgm:pt>
    <dgm:pt modelId="{3C97F9D0-C282-468E-8B5F-C8BE9FBD7AAF}" type="sibTrans" cxnId="{55D0FC66-5BB8-406C-88BD-944C7B02D27D}">
      <dgm:prSet/>
      <dgm:spPr/>
      <dgm:t>
        <a:bodyPr/>
        <a:lstStyle/>
        <a:p>
          <a:endParaRPr lang="en-US"/>
        </a:p>
      </dgm:t>
    </dgm:pt>
    <dgm:pt modelId="{22C5AFE3-E2E9-4052-95FE-83BC1C96F226}">
      <dgm:prSet/>
      <dgm:spPr/>
      <dgm:t>
        <a:bodyPr/>
        <a:lstStyle/>
        <a:p>
          <a:pPr rtl="0"/>
          <a:r>
            <a:rPr lang="en-US" dirty="0" smtClean="0"/>
            <a:t>Select open in desktop</a:t>
          </a:r>
          <a:endParaRPr lang="en-US" dirty="0"/>
        </a:p>
      </dgm:t>
    </dgm:pt>
    <dgm:pt modelId="{3F2EEAEB-6E33-4AFF-A850-0D28BC6244D3}" type="sibTrans" cxnId="{6989E8AB-2E4A-4543-84BC-1A8F2320F672}">
      <dgm:prSet/>
      <dgm:spPr/>
      <dgm:t>
        <a:bodyPr/>
        <a:lstStyle/>
        <a:p>
          <a:endParaRPr lang="en-US"/>
        </a:p>
      </dgm:t>
    </dgm:pt>
    <dgm:pt modelId="{2F53BA35-554E-45E5-B9ED-F3111F2E06A3}" type="parTrans" cxnId="{6989E8AB-2E4A-4543-84BC-1A8F2320F672}">
      <dgm:prSet/>
      <dgm:spPr/>
      <dgm:t>
        <a:bodyPr/>
        <a:lstStyle/>
        <a:p>
          <a:endParaRPr lang="en-US"/>
        </a:p>
      </dgm:t>
    </dgm:pt>
    <dgm:pt modelId="{C5ED1A2B-28F0-4902-A06B-39D48A4C480B}">
      <dgm:prSet/>
      <dgm:spPr/>
      <dgm:t>
        <a:bodyPr/>
        <a:lstStyle/>
        <a:p>
          <a:pPr rtl="0"/>
          <a:r>
            <a:rPr lang="en-US" dirty="0" smtClean="0"/>
            <a:t>Select clone </a:t>
          </a:r>
          <a:endParaRPr lang="en-US" dirty="0"/>
        </a:p>
      </dgm:t>
    </dgm:pt>
    <dgm:pt modelId="{EF57AB47-8A4C-4D8A-86E8-0371346F1AB5}" type="sibTrans" cxnId="{426406C6-F20B-4690-BB9C-EC496EC0D079}">
      <dgm:prSet/>
      <dgm:spPr/>
      <dgm:t>
        <a:bodyPr/>
        <a:lstStyle/>
        <a:p>
          <a:endParaRPr lang="en-US"/>
        </a:p>
      </dgm:t>
    </dgm:pt>
    <dgm:pt modelId="{0AE22AF2-BA6B-491B-AEB9-067292350539}" type="parTrans" cxnId="{426406C6-F20B-4690-BB9C-EC496EC0D079}">
      <dgm:prSet/>
      <dgm:spPr/>
      <dgm:t>
        <a:bodyPr/>
        <a:lstStyle/>
        <a:p>
          <a:endParaRPr lang="en-US"/>
        </a:p>
      </dgm:t>
    </dgm:pt>
    <dgm:pt modelId="{CDC91118-85C7-4B72-8461-FC7B1266B110}">
      <dgm:prSet/>
      <dgm:spPr/>
      <dgm:t>
        <a:bodyPr/>
        <a:lstStyle/>
        <a:p>
          <a:pPr rtl="0"/>
          <a:r>
            <a:rPr lang="en-US" dirty="0" smtClean="0"/>
            <a:t>Select </a:t>
          </a:r>
          <a:r>
            <a:rPr lang="en-US" dirty="0" err="1" smtClean="0"/>
            <a:t>AndroidGitworks</a:t>
          </a:r>
          <a:endParaRPr lang="en-US" dirty="0"/>
        </a:p>
      </dgm:t>
    </dgm:pt>
    <dgm:pt modelId="{59DE3324-B2C7-4D41-A4D6-64DAE05292D9}" type="sibTrans" cxnId="{586872D6-B9A0-4A68-945D-C80D93CF4C16}">
      <dgm:prSet/>
      <dgm:spPr/>
      <dgm:t>
        <a:bodyPr/>
        <a:lstStyle/>
        <a:p>
          <a:endParaRPr lang="en-US"/>
        </a:p>
      </dgm:t>
    </dgm:pt>
    <dgm:pt modelId="{96007715-2F02-4206-B35B-2650D15B7ADE}" type="parTrans" cxnId="{586872D6-B9A0-4A68-945D-C80D93CF4C16}">
      <dgm:prSet/>
      <dgm:spPr/>
      <dgm:t>
        <a:bodyPr/>
        <a:lstStyle/>
        <a:p>
          <a:endParaRPr lang="en-US"/>
        </a:p>
      </dgm:t>
    </dgm:pt>
    <dgm:pt modelId="{634A2D4D-80A6-414D-B2F4-0A5F047D8216}" type="pres">
      <dgm:prSet presAssocID="{897ECBBF-D4BC-4EE7-8B4D-5A905D35B0AA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BFB5063-3F53-4DEB-99B0-B5BC7FBA3A0C}" type="pres">
      <dgm:prSet presAssocID="{A1E85ABE-6B5D-4331-890D-5C52B0FEE2CE}" presName="parComposite" presStyleCnt="0"/>
      <dgm:spPr/>
    </dgm:pt>
    <dgm:pt modelId="{C8C7C6E7-EB22-4723-ACF8-129E4D741F4E}" type="pres">
      <dgm:prSet presAssocID="{A1E85ABE-6B5D-4331-890D-5C52B0FEE2CE}" presName="parBigCircle" presStyleLbl="node0" presStyleIdx="0" presStyleCnt="8"/>
      <dgm:spPr/>
    </dgm:pt>
    <dgm:pt modelId="{00C6E973-1EF8-4113-8D14-3720CA649E25}" type="pres">
      <dgm:prSet presAssocID="{A1E85ABE-6B5D-4331-890D-5C52B0FEE2CE}" presName="parTx" presStyleLbl="revTx" presStyleIdx="0" presStyleCnt="8"/>
      <dgm:spPr/>
      <dgm:t>
        <a:bodyPr/>
        <a:lstStyle/>
        <a:p>
          <a:endParaRPr lang="en-US"/>
        </a:p>
      </dgm:t>
    </dgm:pt>
    <dgm:pt modelId="{6737E686-D4DC-4B15-AF3A-0B15C955DA81}" type="pres">
      <dgm:prSet presAssocID="{A1E85ABE-6B5D-4331-890D-5C52B0FEE2CE}" presName="bSpace" presStyleCnt="0"/>
      <dgm:spPr/>
    </dgm:pt>
    <dgm:pt modelId="{75918270-700E-4880-95FE-66E259D11449}" type="pres">
      <dgm:prSet presAssocID="{A1E85ABE-6B5D-4331-890D-5C52B0FEE2CE}" presName="parBackupNorm" presStyleCnt="0"/>
      <dgm:spPr/>
    </dgm:pt>
    <dgm:pt modelId="{9723897B-535B-4D85-BF8E-2751B076BE79}" type="pres">
      <dgm:prSet presAssocID="{D43C6264-2D22-44AC-A630-51C5AE443579}" presName="parSpace" presStyleCnt="0"/>
      <dgm:spPr/>
    </dgm:pt>
    <dgm:pt modelId="{68825AF0-5D60-4003-91ED-C7091BEECC17}" type="pres">
      <dgm:prSet presAssocID="{7E1381B1-1A04-45D8-B7F8-F7488F0DAF0E}" presName="parComposite" presStyleCnt="0"/>
      <dgm:spPr/>
    </dgm:pt>
    <dgm:pt modelId="{D030BA2C-CD16-4534-A959-D48D8CE48546}" type="pres">
      <dgm:prSet presAssocID="{7E1381B1-1A04-45D8-B7F8-F7488F0DAF0E}" presName="parBigCircle" presStyleLbl="node0" presStyleIdx="1" presStyleCnt="8"/>
      <dgm:spPr/>
    </dgm:pt>
    <dgm:pt modelId="{CDFF2EBB-DF07-4AD2-8D5C-B36F2F6F1391}" type="pres">
      <dgm:prSet presAssocID="{7E1381B1-1A04-45D8-B7F8-F7488F0DAF0E}" presName="parTx" presStyleLbl="revTx" presStyleIdx="1" presStyleCnt="8"/>
      <dgm:spPr/>
      <dgm:t>
        <a:bodyPr/>
        <a:lstStyle/>
        <a:p>
          <a:endParaRPr lang="en-US"/>
        </a:p>
      </dgm:t>
    </dgm:pt>
    <dgm:pt modelId="{EABD86B6-35F2-4826-B009-B06852E3B5DE}" type="pres">
      <dgm:prSet presAssocID="{7E1381B1-1A04-45D8-B7F8-F7488F0DAF0E}" presName="bSpace" presStyleCnt="0"/>
      <dgm:spPr/>
    </dgm:pt>
    <dgm:pt modelId="{9E9E5AEA-5FB7-4CA6-9B07-DD3C7204CC50}" type="pres">
      <dgm:prSet presAssocID="{7E1381B1-1A04-45D8-B7F8-F7488F0DAF0E}" presName="parBackupNorm" presStyleCnt="0"/>
      <dgm:spPr/>
    </dgm:pt>
    <dgm:pt modelId="{51B7C3D1-400C-432A-99A7-E8EFA5B92C94}" type="pres">
      <dgm:prSet presAssocID="{853F8F45-BCA6-4A2A-B977-8782D31D82A2}" presName="parSpace" presStyleCnt="0"/>
      <dgm:spPr/>
    </dgm:pt>
    <dgm:pt modelId="{1DB534F0-8B10-4B26-9726-38269FFCE0F7}" type="pres">
      <dgm:prSet presAssocID="{3A4D854D-A110-4CF8-BB3E-03C836EA6277}" presName="parComposite" presStyleCnt="0"/>
      <dgm:spPr/>
    </dgm:pt>
    <dgm:pt modelId="{9E772A6C-E694-4B5A-9FCE-E78AEC1DB1C2}" type="pres">
      <dgm:prSet presAssocID="{3A4D854D-A110-4CF8-BB3E-03C836EA6277}" presName="parBigCircle" presStyleLbl="node0" presStyleIdx="2" presStyleCnt="8"/>
      <dgm:spPr/>
    </dgm:pt>
    <dgm:pt modelId="{F55CCF95-0DD0-4546-A280-BCAC02E1EA41}" type="pres">
      <dgm:prSet presAssocID="{3A4D854D-A110-4CF8-BB3E-03C836EA6277}" presName="parTx" presStyleLbl="revTx" presStyleIdx="2" presStyleCnt="8"/>
      <dgm:spPr/>
      <dgm:t>
        <a:bodyPr/>
        <a:lstStyle/>
        <a:p>
          <a:endParaRPr lang="en-US"/>
        </a:p>
      </dgm:t>
    </dgm:pt>
    <dgm:pt modelId="{634EC112-A9E6-44C0-A8AA-CCE269D3FFF9}" type="pres">
      <dgm:prSet presAssocID="{3A4D854D-A110-4CF8-BB3E-03C836EA6277}" presName="bSpace" presStyleCnt="0"/>
      <dgm:spPr/>
    </dgm:pt>
    <dgm:pt modelId="{AABDCDE0-7AED-4DFC-9EAD-7B2296504A87}" type="pres">
      <dgm:prSet presAssocID="{3A4D854D-A110-4CF8-BB3E-03C836EA6277}" presName="parBackupNorm" presStyleCnt="0"/>
      <dgm:spPr/>
    </dgm:pt>
    <dgm:pt modelId="{8C55F977-ABF7-4747-80A9-24BDE459C446}" type="pres">
      <dgm:prSet presAssocID="{0DEC01CF-7D3D-49AD-8DD5-37FE92B384EC}" presName="parSpace" presStyleCnt="0"/>
      <dgm:spPr/>
    </dgm:pt>
    <dgm:pt modelId="{C94D75ED-E98E-4CD6-84DE-4AD0D22DD371}" type="pres">
      <dgm:prSet presAssocID="{617E17C9-CA18-4FA6-A3BF-E645C7ED592B}" presName="parComposite" presStyleCnt="0"/>
      <dgm:spPr/>
    </dgm:pt>
    <dgm:pt modelId="{C8667FF2-D373-4D05-B006-E445182D5161}" type="pres">
      <dgm:prSet presAssocID="{617E17C9-CA18-4FA6-A3BF-E645C7ED592B}" presName="parBigCircle" presStyleLbl="node0" presStyleIdx="3" presStyleCnt="8"/>
      <dgm:spPr/>
    </dgm:pt>
    <dgm:pt modelId="{8B9042AD-9A48-400C-901E-0F93CFB1C0FE}" type="pres">
      <dgm:prSet presAssocID="{617E17C9-CA18-4FA6-A3BF-E645C7ED592B}" presName="parTx" presStyleLbl="revTx" presStyleIdx="3" presStyleCnt="8"/>
      <dgm:spPr/>
      <dgm:t>
        <a:bodyPr/>
        <a:lstStyle/>
        <a:p>
          <a:endParaRPr lang="en-US"/>
        </a:p>
      </dgm:t>
    </dgm:pt>
    <dgm:pt modelId="{F6D24713-1944-48CC-81C2-BF0C5F9854C8}" type="pres">
      <dgm:prSet presAssocID="{617E17C9-CA18-4FA6-A3BF-E645C7ED592B}" presName="bSpace" presStyleCnt="0"/>
      <dgm:spPr/>
    </dgm:pt>
    <dgm:pt modelId="{4CFE9E21-6E06-4A13-9D07-4A176A6BA954}" type="pres">
      <dgm:prSet presAssocID="{617E17C9-CA18-4FA6-A3BF-E645C7ED592B}" presName="parBackupNorm" presStyleCnt="0"/>
      <dgm:spPr/>
    </dgm:pt>
    <dgm:pt modelId="{6C17C9A0-EC78-4736-8BED-2A984047D367}" type="pres">
      <dgm:prSet presAssocID="{8FEA444C-C4B8-4B14-BFFF-1B3391A3557B}" presName="parSpace" presStyleCnt="0"/>
      <dgm:spPr/>
    </dgm:pt>
    <dgm:pt modelId="{88FCDFBA-AE1A-48A2-8A0F-D109090FFAE4}" type="pres">
      <dgm:prSet presAssocID="{EA3C0F29-ADF3-4549-8AA9-CE3BD8C2F4B2}" presName="parComposite" presStyleCnt="0"/>
      <dgm:spPr/>
    </dgm:pt>
    <dgm:pt modelId="{83E3CC82-1FA1-4C10-B10C-95F29C698B81}" type="pres">
      <dgm:prSet presAssocID="{EA3C0F29-ADF3-4549-8AA9-CE3BD8C2F4B2}" presName="parBigCircle" presStyleLbl="node0" presStyleIdx="4" presStyleCnt="8"/>
      <dgm:spPr/>
    </dgm:pt>
    <dgm:pt modelId="{4F180842-7B2E-42AC-9DC0-0AA8B46E1E10}" type="pres">
      <dgm:prSet presAssocID="{EA3C0F29-ADF3-4549-8AA9-CE3BD8C2F4B2}" presName="parTx" presStyleLbl="revTx" presStyleIdx="4" presStyleCnt="8"/>
      <dgm:spPr/>
      <dgm:t>
        <a:bodyPr/>
        <a:lstStyle/>
        <a:p>
          <a:endParaRPr lang="en-US"/>
        </a:p>
      </dgm:t>
    </dgm:pt>
    <dgm:pt modelId="{EAEC91BC-5CC5-4E60-B071-7F633D2B7971}" type="pres">
      <dgm:prSet presAssocID="{EA3C0F29-ADF3-4549-8AA9-CE3BD8C2F4B2}" presName="bSpace" presStyleCnt="0"/>
      <dgm:spPr/>
    </dgm:pt>
    <dgm:pt modelId="{8CED5CA3-19C9-42DB-8061-1B4CCAA43081}" type="pres">
      <dgm:prSet presAssocID="{EA3C0F29-ADF3-4549-8AA9-CE3BD8C2F4B2}" presName="parBackupNorm" presStyleCnt="0"/>
      <dgm:spPr/>
    </dgm:pt>
    <dgm:pt modelId="{A43DA5C9-3F16-4141-95C7-041CD0315245}" type="pres">
      <dgm:prSet presAssocID="{3C97F9D0-C282-468E-8B5F-C8BE9FBD7AAF}" presName="parSpace" presStyleCnt="0"/>
      <dgm:spPr/>
    </dgm:pt>
    <dgm:pt modelId="{DD840867-0E2B-4C9D-AC7F-A1E08C035641}" type="pres">
      <dgm:prSet presAssocID="{CDC91118-85C7-4B72-8461-FC7B1266B110}" presName="parComposite" presStyleCnt="0"/>
      <dgm:spPr/>
    </dgm:pt>
    <dgm:pt modelId="{133DF3FA-666C-444B-BF93-DB55FB9DB364}" type="pres">
      <dgm:prSet presAssocID="{CDC91118-85C7-4B72-8461-FC7B1266B110}" presName="parBigCircle" presStyleLbl="node0" presStyleIdx="5" presStyleCnt="8"/>
      <dgm:spPr/>
    </dgm:pt>
    <dgm:pt modelId="{8A3A8CAE-1C87-4A18-8B8F-770C9336AAC9}" type="pres">
      <dgm:prSet presAssocID="{CDC91118-85C7-4B72-8461-FC7B1266B110}" presName="parTx" presStyleLbl="revTx" presStyleIdx="5" presStyleCnt="8"/>
      <dgm:spPr/>
      <dgm:t>
        <a:bodyPr/>
        <a:lstStyle/>
        <a:p>
          <a:endParaRPr lang="en-US"/>
        </a:p>
      </dgm:t>
    </dgm:pt>
    <dgm:pt modelId="{36D03557-C36D-420B-A667-4AB122595987}" type="pres">
      <dgm:prSet presAssocID="{CDC91118-85C7-4B72-8461-FC7B1266B110}" presName="bSpace" presStyleCnt="0"/>
      <dgm:spPr/>
    </dgm:pt>
    <dgm:pt modelId="{0B3D1A73-D59E-4AFE-AD6B-12F1BF9E975A}" type="pres">
      <dgm:prSet presAssocID="{CDC91118-85C7-4B72-8461-FC7B1266B110}" presName="parBackupNorm" presStyleCnt="0"/>
      <dgm:spPr/>
    </dgm:pt>
    <dgm:pt modelId="{2A6834DC-5D36-40FE-AF53-87F348AF7955}" type="pres">
      <dgm:prSet presAssocID="{59DE3324-B2C7-4D41-A4D6-64DAE05292D9}" presName="parSpace" presStyleCnt="0"/>
      <dgm:spPr/>
    </dgm:pt>
    <dgm:pt modelId="{BFCE5B92-5C68-4550-922E-D2C7D9D37A9B}" type="pres">
      <dgm:prSet presAssocID="{C5ED1A2B-28F0-4902-A06B-39D48A4C480B}" presName="parComposite" presStyleCnt="0"/>
      <dgm:spPr/>
    </dgm:pt>
    <dgm:pt modelId="{DDB967CB-16F8-4207-AE4B-8A678C0AAC39}" type="pres">
      <dgm:prSet presAssocID="{C5ED1A2B-28F0-4902-A06B-39D48A4C480B}" presName="parBigCircle" presStyleLbl="node0" presStyleIdx="6" presStyleCnt="8"/>
      <dgm:spPr/>
    </dgm:pt>
    <dgm:pt modelId="{0A257706-8989-49EA-9F36-8A3A86263B7C}" type="pres">
      <dgm:prSet presAssocID="{C5ED1A2B-28F0-4902-A06B-39D48A4C480B}" presName="parTx" presStyleLbl="revTx" presStyleIdx="6" presStyleCnt="8"/>
      <dgm:spPr/>
      <dgm:t>
        <a:bodyPr/>
        <a:lstStyle/>
        <a:p>
          <a:endParaRPr lang="en-US"/>
        </a:p>
      </dgm:t>
    </dgm:pt>
    <dgm:pt modelId="{D732539B-F016-4C41-B724-64D27971B6DF}" type="pres">
      <dgm:prSet presAssocID="{C5ED1A2B-28F0-4902-A06B-39D48A4C480B}" presName="bSpace" presStyleCnt="0"/>
      <dgm:spPr/>
    </dgm:pt>
    <dgm:pt modelId="{E7FF882D-0FB9-4E3F-BBF6-0A318BBBF357}" type="pres">
      <dgm:prSet presAssocID="{C5ED1A2B-28F0-4902-A06B-39D48A4C480B}" presName="parBackupNorm" presStyleCnt="0"/>
      <dgm:spPr/>
    </dgm:pt>
    <dgm:pt modelId="{22C08BF7-F8E6-430B-B752-C79D50636C19}" type="pres">
      <dgm:prSet presAssocID="{EF57AB47-8A4C-4D8A-86E8-0371346F1AB5}" presName="parSpace" presStyleCnt="0"/>
      <dgm:spPr/>
    </dgm:pt>
    <dgm:pt modelId="{75165C4F-DEA1-43EF-8257-E129662DA1F0}" type="pres">
      <dgm:prSet presAssocID="{22C5AFE3-E2E9-4052-95FE-83BC1C96F226}" presName="parComposite" presStyleCnt="0"/>
      <dgm:spPr/>
    </dgm:pt>
    <dgm:pt modelId="{A63C8237-3959-4299-952C-317C62873303}" type="pres">
      <dgm:prSet presAssocID="{22C5AFE3-E2E9-4052-95FE-83BC1C96F226}" presName="parBigCircle" presStyleLbl="node0" presStyleIdx="7" presStyleCnt="8"/>
      <dgm:spPr/>
    </dgm:pt>
    <dgm:pt modelId="{3CA22247-6406-4411-A49F-2EA1F9F08600}" type="pres">
      <dgm:prSet presAssocID="{22C5AFE3-E2E9-4052-95FE-83BC1C96F226}" presName="parTx" presStyleLbl="revTx" presStyleIdx="7" presStyleCnt="8"/>
      <dgm:spPr/>
      <dgm:t>
        <a:bodyPr/>
        <a:lstStyle/>
        <a:p>
          <a:endParaRPr lang="en-US"/>
        </a:p>
      </dgm:t>
    </dgm:pt>
    <dgm:pt modelId="{10461D23-8AC4-4345-94AB-C66A013D57C5}" type="pres">
      <dgm:prSet presAssocID="{22C5AFE3-E2E9-4052-95FE-83BC1C96F226}" presName="bSpace" presStyleCnt="0"/>
      <dgm:spPr/>
    </dgm:pt>
    <dgm:pt modelId="{910A035E-3216-4C9B-A126-CE28B72E3438}" type="pres">
      <dgm:prSet presAssocID="{22C5AFE3-E2E9-4052-95FE-83BC1C96F226}" presName="parBackupNorm" presStyleCnt="0"/>
      <dgm:spPr/>
    </dgm:pt>
    <dgm:pt modelId="{30770B1B-A15A-4738-964C-49AB973A10FB}" type="pres">
      <dgm:prSet presAssocID="{3F2EEAEB-6E33-4AFF-A850-0D28BC6244D3}" presName="parSpace" presStyleCnt="0"/>
      <dgm:spPr/>
    </dgm:pt>
  </dgm:ptLst>
  <dgm:cxnLst>
    <dgm:cxn modelId="{77AAC8F8-1B4A-4105-A6C3-2486CD233AC2}" srcId="{897ECBBF-D4BC-4EE7-8B4D-5A905D35B0AA}" destId="{3A4D854D-A110-4CF8-BB3E-03C836EA6277}" srcOrd="2" destOrd="0" parTransId="{BB7711E8-DA0E-4CF2-B296-8222855FBDBE}" sibTransId="{0DEC01CF-7D3D-49AD-8DD5-37FE92B384EC}"/>
    <dgm:cxn modelId="{56E3D938-1286-4D9C-BAD1-B263E503E65A}" type="presOf" srcId="{C5ED1A2B-28F0-4902-A06B-39D48A4C480B}" destId="{0A257706-8989-49EA-9F36-8A3A86263B7C}" srcOrd="0" destOrd="0" presId="urn:microsoft.com/office/officeart/2008/layout/CircleAccentTimeline"/>
    <dgm:cxn modelId="{F9AA6252-4EBC-45A3-8C6F-56970ACE633F}" srcId="{897ECBBF-D4BC-4EE7-8B4D-5A905D35B0AA}" destId="{7E1381B1-1A04-45D8-B7F8-F7488F0DAF0E}" srcOrd="1" destOrd="0" parTransId="{2EB4BF99-E1C0-48B8-BEBD-F6F1B4D09F00}" sibTransId="{853F8F45-BCA6-4A2A-B977-8782D31D82A2}"/>
    <dgm:cxn modelId="{7FEE017A-643D-440B-87F0-AE258595077E}" type="presOf" srcId="{EA3C0F29-ADF3-4549-8AA9-CE3BD8C2F4B2}" destId="{4F180842-7B2E-42AC-9DC0-0AA8B46E1E10}" srcOrd="0" destOrd="0" presId="urn:microsoft.com/office/officeart/2008/layout/CircleAccentTimeline"/>
    <dgm:cxn modelId="{39089B1E-3C8B-410B-A895-50576B6A6C0D}" type="presOf" srcId="{A1E85ABE-6B5D-4331-890D-5C52B0FEE2CE}" destId="{00C6E973-1EF8-4113-8D14-3720CA649E25}" srcOrd="0" destOrd="0" presId="urn:microsoft.com/office/officeart/2008/layout/CircleAccentTimeline"/>
    <dgm:cxn modelId="{64478501-CA5D-4078-BDEC-F32F15CD5F2A}" type="presOf" srcId="{22C5AFE3-E2E9-4052-95FE-83BC1C96F226}" destId="{3CA22247-6406-4411-A49F-2EA1F9F08600}" srcOrd="0" destOrd="0" presId="urn:microsoft.com/office/officeart/2008/layout/CircleAccentTimeline"/>
    <dgm:cxn modelId="{55D0FC66-5BB8-406C-88BD-944C7B02D27D}" srcId="{897ECBBF-D4BC-4EE7-8B4D-5A905D35B0AA}" destId="{EA3C0F29-ADF3-4549-8AA9-CE3BD8C2F4B2}" srcOrd="4" destOrd="0" parTransId="{95C737B8-954E-4404-ABE4-1507AC1C498A}" sibTransId="{3C97F9D0-C282-468E-8B5F-C8BE9FBD7AAF}"/>
    <dgm:cxn modelId="{54C58A7E-59D5-49B5-86E8-66520F0D590A}" type="presOf" srcId="{CDC91118-85C7-4B72-8461-FC7B1266B110}" destId="{8A3A8CAE-1C87-4A18-8B8F-770C9336AAC9}" srcOrd="0" destOrd="0" presId="urn:microsoft.com/office/officeart/2008/layout/CircleAccentTimeline"/>
    <dgm:cxn modelId="{586872D6-B9A0-4A68-945D-C80D93CF4C16}" srcId="{897ECBBF-D4BC-4EE7-8B4D-5A905D35B0AA}" destId="{CDC91118-85C7-4B72-8461-FC7B1266B110}" srcOrd="5" destOrd="0" parTransId="{96007715-2F02-4206-B35B-2650D15B7ADE}" sibTransId="{59DE3324-B2C7-4D41-A4D6-64DAE05292D9}"/>
    <dgm:cxn modelId="{B91A0D14-6D30-4442-A00A-A045164AC8B1}" type="presOf" srcId="{617E17C9-CA18-4FA6-A3BF-E645C7ED592B}" destId="{8B9042AD-9A48-400C-901E-0F93CFB1C0FE}" srcOrd="0" destOrd="0" presId="urn:microsoft.com/office/officeart/2008/layout/CircleAccentTimeline"/>
    <dgm:cxn modelId="{A8A8A6FA-92E0-4A0F-826C-CBB0F8CEB9B5}" type="presOf" srcId="{3A4D854D-A110-4CF8-BB3E-03C836EA6277}" destId="{F55CCF95-0DD0-4546-A280-BCAC02E1EA41}" srcOrd="0" destOrd="0" presId="urn:microsoft.com/office/officeart/2008/layout/CircleAccentTimeline"/>
    <dgm:cxn modelId="{EFA8894E-44EA-49B6-89C5-09CF43B7D771}" srcId="{897ECBBF-D4BC-4EE7-8B4D-5A905D35B0AA}" destId="{617E17C9-CA18-4FA6-A3BF-E645C7ED592B}" srcOrd="3" destOrd="0" parTransId="{01293AF9-26F4-4C92-B1D6-C8EC4805F118}" sibTransId="{8FEA444C-C4B8-4B14-BFFF-1B3391A3557B}"/>
    <dgm:cxn modelId="{8477B8E1-17C4-4A77-B7A1-6CE0C6B4E246}" type="presOf" srcId="{897ECBBF-D4BC-4EE7-8B4D-5A905D35B0AA}" destId="{634A2D4D-80A6-414D-B2F4-0A5F047D8216}" srcOrd="0" destOrd="0" presId="urn:microsoft.com/office/officeart/2008/layout/CircleAccentTimeline"/>
    <dgm:cxn modelId="{6989E8AB-2E4A-4543-84BC-1A8F2320F672}" srcId="{897ECBBF-D4BC-4EE7-8B4D-5A905D35B0AA}" destId="{22C5AFE3-E2E9-4052-95FE-83BC1C96F226}" srcOrd="7" destOrd="0" parTransId="{2F53BA35-554E-45E5-B9ED-F3111F2E06A3}" sibTransId="{3F2EEAEB-6E33-4AFF-A850-0D28BC6244D3}"/>
    <dgm:cxn modelId="{426406C6-F20B-4690-BB9C-EC496EC0D079}" srcId="{897ECBBF-D4BC-4EE7-8B4D-5A905D35B0AA}" destId="{C5ED1A2B-28F0-4902-A06B-39D48A4C480B}" srcOrd="6" destOrd="0" parTransId="{0AE22AF2-BA6B-491B-AEB9-067292350539}" sibTransId="{EF57AB47-8A4C-4D8A-86E8-0371346F1AB5}"/>
    <dgm:cxn modelId="{2FB1B097-2552-41D9-8DDE-5DB90290D535}" type="presOf" srcId="{7E1381B1-1A04-45D8-B7F8-F7488F0DAF0E}" destId="{CDFF2EBB-DF07-4AD2-8D5C-B36F2F6F1391}" srcOrd="0" destOrd="0" presId="urn:microsoft.com/office/officeart/2008/layout/CircleAccentTimeline"/>
    <dgm:cxn modelId="{7E08955E-97A0-4475-8CA4-00EA6B569E0D}" srcId="{897ECBBF-D4BC-4EE7-8B4D-5A905D35B0AA}" destId="{A1E85ABE-6B5D-4331-890D-5C52B0FEE2CE}" srcOrd="0" destOrd="0" parTransId="{38042869-0039-4C0B-945F-04F123BAE8EB}" sibTransId="{D43C6264-2D22-44AC-A630-51C5AE443579}"/>
    <dgm:cxn modelId="{60BC1D2B-72D2-4733-BD79-FD09CDB4F490}" type="presParOf" srcId="{634A2D4D-80A6-414D-B2F4-0A5F047D8216}" destId="{5BFB5063-3F53-4DEB-99B0-B5BC7FBA3A0C}" srcOrd="0" destOrd="0" presId="urn:microsoft.com/office/officeart/2008/layout/CircleAccentTimeline"/>
    <dgm:cxn modelId="{0329F530-FE5D-4D34-A2BA-B76B0AD9475C}" type="presParOf" srcId="{5BFB5063-3F53-4DEB-99B0-B5BC7FBA3A0C}" destId="{C8C7C6E7-EB22-4723-ACF8-129E4D741F4E}" srcOrd="0" destOrd="0" presId="urn:microsoft.com/office/officeart/2008/layout/CircleAccentTimeline"/>
    <dgm:cxn modelId="{AE604A87-3205-44AE-8873-0C031F2A0010}" type="presParOf" srcId="{5BFB5063-3F53-4DEB-99B0-B5BC7FBA3A0C}" destId="{00C6E973-1EF8-4113-8D14-3720CA649E25}" srcOrd="1" destOrd="0" presId="urn:microsoft.com/office/officeart/2008/layout/CircleAccentTimeline"/>
    <dgm:cxn modelId="{4AD70338-386A-4411-8468-9830C36EEE86}" type="presParOf" srcId="{5BFB5063-3F53-4DEB-99B0-B5BC7FBA3A0C}" destId="{6737E686-D4DC-4B15-AF3A-0B15C955DA81}" srcOrd="2" destOrd="0" presId="urn:microsoft.com/office/officeart/2008/layout/CircleAccentTimeline"/>
    <dgm:cxn modelId="{70E697CE-2991-4CEC-8993-77D71DD4732A}" type="presParOf" srcId="{634A2D4D-80A6-414D-B2F4-0A5F047D8216}" destId="{75918270-700E-4880-95FE-66E259D11449}" srcOrd="1" destOrd="0" presId="urn:microsoft.com/office/officeart/2008/layout/CircleAccentTimeline"/>
    <dgm:cxn modelId="{4CCD895A-63DD-4234-AFA8-DC7E0C5551E0}" type="presParOf" srcId="{634A2D4D-80A6-414D-B2F4-0A5F047D8216}" destId="{9723897B-535B-4D85-BF8E-2751B076BE79}" srcOrd="2" destOrd="0" presId="urn:microsoft.com/office/officeart/2008/layout/CircleAccentTimeline"/>
    <dgm:cxn modelId="{716E1861-0F19-47E7-9315-BAF0B45B9C49}" type="presParOf" srcId="{634A2D4D-80A6-414D-B2F4-0A5F047D8216}" destId="{68825AF0-5D60-4003-91ED-C7091BEECC17}" srcOrd="3" destOrd="0" presId="urn:microsoft.com/office/officeart/2008/layout/CircleAccentTimeline"/>
    <dgm:cxn modelId="{C3D8D674-4246-467E-B61F-AF641C15DA44}" type="presParOf" srcId="{68825AF0-5D60-4003-91ED-C7091BEECC17}" destId="{D030BA2C-CD16-4534-A959-D48D8CE48546}" srcOrd="0" destOrd="0" presId="urn:microsoft.com/office/officeart/2008/layout/CircleAccentTimeline"/>
    <dgm:cxn modelId="{6D4458C0-AE0D-41EE-B56D-01F97435A8A8}" type="presParOf" srcId="{68825AF0-5D60-4003-91ED-C7091BEECC17}" destId="{CDFF2EBB-DF07-4AD2-8D5C-B36F2F6F1391}" srcOrd="1" destOrd="0" presId="urn:microsoft.com/office/officeart/2008/layout/CircleAccentTimeline"/>
    <dgm:cxn modelId="{2F5C7797-26CE-4059-B8E8-E42820B99175}" type="presParOf" srcId="{68825AF0-5D60-4003-91ED-C7091BEECC17}" destId="{EABD86B6-35F2-4826-B009-B06852E3B5DE}" srcOrd="2" destOrd="0" presId="urn:microsoft.com/office/officeart/2008/layout/CircleAccentTimeline"/>
    <dgm:cxn modelId="{9B991CEF-00AB-42DB-9806-DC5340CD1FAF}" type="presParOf" srcId="{634A2D4D-80A6-414D-B2F4-0A5F047D8216}" destId="{9E9E5AEA-5FB7-4CA6-9B07-DD3C7204CC50}" srcOrd="4" destOrd="0" presId="urn:microsoft.com/office/officeart/2008/layout/CircleAccentTimeline"/>
    <dgm:cxn modelId="{25F687EB-95C3-4961-BB28-98F976CFD5CB}" type="presParOf" srcId="{634A2D4D-80A6-414D-B2F4-0A5F047D8216}" destId="{51B7C3D1-400C-432A-99A7-E8EFA5B92C94}" srcOrd="5" destOrd="0" presId="urn:microsoft.com/office/officeart/2008/layout/CircleAccentTimeline"/>
    <dgm:cxn modelId="{6E969A90-E9B5-434E-81FD-FEF4F70DA787}" type="presParOf" srcId="{634A2D4D-80A6-414D-B2F4-0A5F047D8216}" destId="{1DB534F0-8B10-4B26-9726-38269FFCE0F7}" srcOrd="6" destOrd="0" presId="urn:microsoft.com/office/officeart/2008/layout/CircleAccentTimeline"/>
    <dgm:cxn modelId="{AFDD0C06-4DB6-4EAE-B616-1336D4FEBCF3}" type="presParOf" srcId="{1DB534F0-8B10-4B26-9726-38269FFCE0F7}" destId="{9E772A6C-E694-4B5A-9FCE-E78AEC1DB1C2}" srcOrd="0" destOrd="0" presId="urn:microsoft.com/office/officeart/2008/layout/CircleAccentTimeline"/>
    <dgm:cxn modelId="{F336B3A4-C762-42BE-9992-7A206D7341F7}" type="presParOf" srcId="{1DB534F0-8B10-4B26-9726-38269FFCE0F7}" destId="{F55CCF95-0DD0-4546-A280-BCAC02E1EA41}" srcOrd="1" destOrd="0" presId="urn:microsoft.com/office/officeart/2008/layout/CircleAccentTimeline"/>
    <dgm:cxn modelId="{8E4594A1-EF05-4148-9FB1-BA22FD9F2ABB}" type="presParOf" srcId="{1DB534F0-8B10-4B26-9726-38269FFCE0F7}" destId="{634EC112-A9E6-44C0-A8AA-CCE269D3FFF9}" srcOrd="2" destOrd="0" presId="urn:microsoft.com/office/officeart/2008/layout/CircleAccentTimeline"/>
    <dgm:cxn modelId="{3DEB596A-1A62-4F99-8485-EF9AA5DF72EE}" type="presParOf" srcId="{634A2D4D-80A6-414D-B2F4-0A5F047D8216}" destId="{AABDCDE0-7AED-4DFC-9EAD-7B2296504A87}" srcOrd="7" destOrd="0" presId="urn:microsoft.com/office/officeart/2008/layout/CircleAccentTimeline"/>
    <dgm:cxn modelId="{4FA44E25-5E13-40E8-92A8-84B1B3AF3D27}" type="presParOf" srcId="{634A2D4D-80A6-414D-B2F4-0A5F047D8216}" destId="{8C55F977-ABF7-4747-80A9-24BDE459C446}" srcOrd="8" destOrd="0" presId="urn:microsoft.com/office/officeart/2008/layout/CircleAccentTimeline"/>
    <dgm:cxn modelId="{9CD61D8D-224F-42B5-B225-33B22042C7AC}" type="presParOf" srcId="{634A2D4D-80A6-414D-B2F4-0A5F047D8216}" destId="{C94D75ED-E98E-4CD6-84DE-4AD0D22DD371}" srcOrd="9" destOrd="0" presId="urn:microsoft.com/office/officeart/2008/layout/CircleAccentTimeline"/>
    <dgm:cxn modelId="{386C1B66-9281-4F3F-A49B-692D1B2069BA}" type="presParOf" srcId="{C94D75ED-E98E-4CD6-84DE-4AD0D22DD371}" destId="{C8667FF2-D373-4D05-B006-E445182D5161}" srcOrd="0" destOrd="0" presId="urn:microsoft.com/office/officeart/2008/layout/CircleAccentTimeline"/>
    <dgm:cxn modelId="{4868A489-7463-4698-80EA-FDE8A9FEBD0F}" type="presParOf" srcId="{C94D75ED-E98E-4CD6-84DE-4AD0D22DD371}" destId="{8B9042AD-9A48-400C-901E-0F93CFB1C0FE}" srcOrd="1" destOrd="0" presId="urn:microsoft.com/office/officeart/2008/layout/CircleAccentTimeline"/>
    <dgm:cxn modelId="{52D1B4E1-B73C-4CEC-A1C3-F1BDD7A6919D}" type="presParOf" srcId="{C94D75ED-E98E-4CD6-84DE-4AD0D22DD371}" destId="{F6D24713-1944-48CC-81C2-BF0C5F9854C8}" srcOrd="2" destOrd="0" presId="urn:microsoft.com/office/officeart/2008/layout/CircleAccentTimeline"/>
    <dgm:cxn modelId="{843716C9-6D57-487E-8341-F25E568EB301}" type="presParOf" srcId="{634A2D4D-80A6-414D-B2F4-0A5F047D8216}" destId="{4CFE9E21-6E06-4A13-9D07-4A176A6BA954}" srcOrd="10" destOrd="0" presId="urn:microsoft.com/office/officeart/2008/layout/CircleAccentTimeline"/>
    <dgm:cxn modelId="{3D279D64-A3C5-4CFC-AB3A-0B0D36AB2F10}" type="presParOf" srcId="{634A2D4D-80A6-414D-B2F4-0A5F047D8216}" destId="{6C17C9A0-EC78-4736-8BED-2A984047D367}" srcOrd="11" destOrd="0" presId="urn:microsoft.com/office/officeart/2008/layout/CircleAccentTimeline"/>
    <dgm:cxn modelId="{EFC9C02B-109A-4A2F-9F5B-5ECBDE53E204}" type="presParOf" srcId="{634A2D4D-80A6-414D-B2F4-0A5F047D8216}" destId="{88FCDFBA-AE1A-48A2-8A0F-D109090FFAE4}" srcOrd="12" destOrd="0" presId="urn:microsoft.com/office/officeart/2008/layout/CircleAccentTimeline"/>
    <dgm:cxn modelId="{952ED927-F733-4AF1-99EC-3B83A9D1D91F}" type="presParOf" srcId="{88FCDFBA-AE1A-48A2-8A0F-D109090FFAE4}" destId="{83E3CC82-1FA1-4C10-B10C-95F29C698B81}" srcOrd="0" destOrd="0" presId="urn:microsoft.com/office/officeart/2008/layout/CircleAccentTimeline"/>
    <dgm:cxn modelId="{3B72E4AC-32D4-45AF-B84B-352893FEC0BE}" type="presParOf" srcId="{88FCDFBA-AE1A-48A2-8A0F-D109090FFAE4}" destId="{4F180842-7B2E-42AC-9DC0-0AA8B46E1E10}" srcOrd="1" destOrd="0" presId="urn:microsoft.com/office/officeart/2008/layout/CircleAccentTimeline"/>
    <dgm:cxn modelId="{F3AB4046-EE72-43FD-8DF9-EB0F0859CC9E}" type="presParOf" srcId="{88FCDFBA-AE1A-48A2-8A0F-D109090FFAE4}" destId="{EAEC91BC-5CC5-4E60-B071-7F633D2B7971}" srcOrd="2" destOrd="0" presId="urn:microsoft.com/office/officeart/2008/layout/CircleAccentTimeline"/>
    <dgm:cxn modelId="{F51F5F51-5061-40A4-A952-834314E88178}" type="presParOf" srcId="{634A2D4D-80A6-414D-B2F4-0A5F047D8216}" destId="{8CED5CA3-19C9-42DB-8061-1B4CCAA43081}" srcOrd="13" destOrd="0" presId="urn:microsoft.com/office/officeart/2008/layout/CircleAccentTimeline"/>
    <dgm:cxn modelId="{A3A64ADE-E4A6-4D3A-9FB7-07483AE60326}" type="presParOf" srcId="{634A2D4D-80A6-414D-B2F4-0A5F047D8216}" destId="{A43DA5C9-3F16-4141-95C7-041CD0315245}" srcOrd="14" destOrd="0" presId="urn:microsoft.com/office/officeart/2008/layout/CircleAccentTimeline"/>
    <dgm:cxn modelId="{62D978B7-13AB-4344-8856-ECBD2D436B3B}" type="presParOf" srcId="{634A2D4D-80A6-414D-B2F4-0A5F047D8216}" destId="{DD840867-0E2B-4C9D-AC7F-A1E08C035641}" srcOrd="15" destOrd="0" presId="urn:microsoft.com/office/officeart/2008/layout/CircleAccentTimeline"/>
    <dgm:cxn modelId="{5DBB48FF-2B8D-4F44-8594-1F436B3CE396}" type="presParOf" srcId="{DD840867-0E2B-4C9D-AC7F-A1E08C035641}" destId="{133DF3FA-666C-444B-BF93-DB55FB9DB364}" srcOrd="0" destOrd="0" presId="urn:microsoft.com/office/officeart/2008/layout/CircleAccentTimeline"/>
    <dgm:cxn modelId="{ED80DB81-994F-4292-A5BF-673FE6097069}" type="presParOf" srcId="{DD840867-0E2B-4C9D-AC7F-A1E08C035641}" destId="{8A3A8CAE-1C87-4A18-8B8F-770C9336AAC9}" srcOrd="1" destOrd="0" presId="urn:microsoft.com/office/officeart/2008/layout/CircleAccentTimeline"/>
    <dgm:cxn modelId="{6D5D2C49-9CFE-4BFE-87D6-E0CE9C711F4E}" type="presParOf" srcId="{DD840867-0E2B-4C9D-AC7F-A1E08C035641}" destId="{36D03557-C36D-420B-A667-4AB122595987}" srcOrd="2" destOrd="0" presId="urn:microsoft.com/office/officeart/2008/layout/CircleAccentTimeline"/>
    <dgm:cxn modelId="{50F96CCC-64DF-47C6-9D1A-0BDBD43A78B9}" type="presParOf" srcId="{634A2D4D-80A6-414D-B2F4-0A5F047D8216}" destId="{0B3D1A73-D59E-4AFE-AD6B-12F1BF9E975A}" srcOrd="16" destOrd="0" presId="urn:microsoft.com/office/officeart/2008/layout/CircleAccentTimeline"/>
    <dgm:cxn modelId="{F2FB9D47-2E2B-4226-A79B-0A46C8D1462A}" type="presParOf" srcId="{634A2D4D-80A6-414D-B2F4-0A5F047D8216}" destId="{2A6834DC-5D36-40FE-AF53-87F348AF7955}" srcOrd="17" destOrd="0" presId="urn:microsoft.com/office/officeart/2008/layout/CircleAccentTimeline"/>
    <dgm:cxn modelId="{68561B94-2D15-4A70-958F-72BB7FBE4909}" type="presParOf" srcId="{634A2D4D-80A6-414D-B2F4-0A5F047D8216}" destId="{BFCE5B92-5C68-4550-922E-D2C7D9D37A9B}" srcOrd="18" destOrd="0" presId="urn:microsoft.com/office/officeart/2008/layout/CircleAccentTimeline"/>
    <dgm:cxn modelId="{D3A3EEED-A898-4339-9502-332D168F5AF8}" type="presParOf" srcId="{BFCE5B92-5C68-4550-922E-D2C7D9D37A9B}" destId="{DDB967CB-16F8-4207-AE4B-8A678C0AAC39}" srcOrd="0" destOrd="0" presId="urn:microsoft.com/office/officeart/2008/layout/CircleAccentTimeline"/>
    <dgm:cxn modelId="{BC5F15FB-4A78-4B2B-89C9-A521660F77DB}" type="presParOf" srcId="{BFCE5B92-5C68-4550-922E-D2C7D9D37A9B}" destId="{0A257706-8989-49EA-9F36-8A3A86263B7C}" srcOrd="1" destOrd="0" presId="urn:microsoft.com/office/officeart/2008/layout/CircleAccentTimeline"/>
    <dgm:cxn modelId="{DC568631-FD94-4ECC-B19F-5A933E32ACF8}" type="presParOf" srcId="{BFCE5B92-5C68-4550-922E-D2C7D9D37A9B}" destId="{D732539B-F016-4C41-B724-64D27971B6DF}" srcOrd="2" destOrd="0" presId="urn:microsoft.com/office/officeart/2008/layout/CircleAccentTimeline"/>
    <dgm:cxn modelId="{4FEA5830-7B12-40F7-A616-CD5286643C25}" type="presParOf" srcId="{634A2D4D-80A6-414D-B2F4-0A5F047D8216}" destId="{E7FF882D-0FB9-4E3F-BBF6-0A318BBBF357}" srcOrd="19" destOrd="0" presId="urn:microsoft.com/office/officeart/2008/layout/CircleAccentTimeline"/>
    <dgm:cxn modelId="{473E062C-4E69-494A-A9F6-9E532F4D095B}" type="presParOf" srcId="{634A2D4D-80A6-414D-B2F4-0A5F047D8216}" destId="{22C08BF7-F8E6-430B-B752-C79D50636C19}" srcOrd="20" destOrd="0" presId="urn:microsoft.com/office/officeart/2008/layout/CircleAccentTimeline"/>
    <dgm:cxn modelId="{7613AAC4-37E0-4342-A6C4-0A5C88C64631}" type="presParOf" srcId="{634A2D4D-80A6-414D-B2F4-0A5F047D8216}" destId="{75165C4F-DEA1-43EF-8257-E129662DA1F0}" srcOrd="21" destOrd="0" presId="urn:microsoft.com/office/officeart/2008/layout/CircleAccentTimeline"/>
    <dgm:cxn modelId="{5B2D4103-DD6E-4241-AEC8-26B1B673DCD9}" type="presParOf" srcId="{75165C4F-DEA1-43EF-8257-E129662DA1F0}" destId="{A63C8237-3959-4299-952C-317C62873303}" srcOrd="0" destOrd="0" presId="urn:microsoft.com/office/officeart/2008/layout/CircleAccentTimeline"/>
    <dgm:cxn modelId="{85EE74F4-C2A0-4AEB-B0A9-210A286CF8AA}" type="presParOf" srcId="{75165C4F-DEA1-43EF-8257-E129662DA1F0}" destId="{3CA22247-6406-4411-A49F-2EA1F9F08600}" srcOrd="1" destOrd="0" presId="urn:microsoft.com/office/officeart/2008/layout/CircleAccentTimeline"/>
    <dgm:cxn modelId="{85344E90-1E95-49A8-BEB0-68A1B780072B}" type="presParOf" srcId="{75165C4F-DEA1-43EF-8257-E129662DA1F0}" destId="{10461D23-8AC4-4345-94AB-C66A013D57C5}" srcOrd="2" destOrd="0" presId="urn:microsoft.com/office/officeart/2008/layout/CircleAccentTimeline"/>
    <dgm:cxn modelId="{814A1F0B-6622-4114-8289-10CE9F2517EE}" type="presParOf" srcId="{634A2D4D-80A6-414D-B2F4-0A5F047D8216}" destId="{910A035E-3216-4C9B-A126-CE28B72E3438}" srcOrd="22" destOrd="0" presId="urn:microsoft.com/office/officeart/2008/layout/CircleAccentTimeline"/>
    <dgm:cxn modelId="{346D71A9-40D3-499F-BD80-4218AB4E4D6A}" type="presParOf" srcId="{634A2D4D-80A6-414D-B2F4-0A5F047D8216}" destId="{30770B1B-A15A-4738-964C-49AB973A10FB}" srcOrd="2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A2DEAE-87AD-4E91-960A-7930F3688EB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DEF29-4AF4-4EA9-BF31-24789B77519B}">
      <dgm:prSet/>
      <dgm:spPr/>
      <dgm:t>
        <a:bodyPr/>
        <a:lstStyle/>
        <a:p>
          <a:pPr rtl="0"/>
          <a:r>
            <a:rPr lang="en-US" smtClean="0"/>
            <a:t>Go to Android studio</a:t>
          </a:r>
          <a:endParaRPr lang="en-US"/>
        </a:p>
      </dgm:t>
    </dgm:pt>
    <dgm:pt modelId="{AAE4060E-8922-4FD2-8934-C1843A54D9D2}" type="parTrans" cxnId="{9971DCFB-020A-4805-BA3A-A3E35C21F04C}">
      <dgm:prSet/>
      <dgm:spPr/>
      <dgm:t>
        <a:bodyPr/>
        <a:lstStyle/>
        <a:p>
          <a:endParaRPr lang="en-US"/>
        </a:p>
      </dgm:t>
    </dgm:pt>
    <dgm:pt modelId="{D989F260-BA08-4283-A7AB-59661CB86253}" type="sibTrans" cxnId="{9971DCFB-020A-4805-BA3A-A3E35C21F04C}">
      <dgm:prSet/>
      <dgm:spPr/>
      <dgm:t>
        <a:bodyPr/>
        <a:lstStyle/>
        <a:p>
          <a:endParaRPr lang="en-US"/>
        </a:p>
      </dgm:t>
    </dgm:pt>
    <dgm:pt modelId="{A6AC5CCE-EA8E-46F9-934F-A6B6EFDE21F0}">
      <dgm:prSet/>
      <dgm:spPr/>
      <dgm:t>
        <a:bodyPr/>
        <a:lstStyle/>
        <a:p>
          <a:pPr rtl="0"/>
          <a:r>
            <a:rPr lang="en-US" dirty="0" smtClean="0"/>
            <a:t>Open project &gt; by selecting project folder’s &gt;</a:t>
          </a:r>
          <a:r>
            <a:rPr lang="en-US" dirty="0" err="1" smtClean="0"/>
            <a:t>build.gradle</a:t>
          </a:r>
          <a:r>
            <a:rPr lang="en-US" dirty="0" smtClean="0"/>
            <a:t> file</a:t>
          </a:r>
          <a:endParaRPr lang="en-US" dirty="0"/>
        </a:p>
      </dgm:t>
    </dgm:pt>
    <dgm:pt modelId="{BEDB3097-4201-4766-89EB-C028FA621A60}" type="parTrans" cxnId="{0121E627-5886-4D47-ABA3-83A024F4E412}">
      <dgm:prSet/>
      <dgm:spPr/>
      <dgm:t>
        <a:bodyPr/>
        <a:lstStyle/>
        <a:p>
          <a:endParaRPr lang="en-US"/>
        </a:p>
      </dgm:t>
    </dgm:pt>
    <dgm:pt modelId="{D87227D6-F434-47E4-9875-DD1CF9A06772}" type="sibTrans" cxnId="{0121E627-5886-4D47-ABA3-83A024F4E412}">
      <dgm:prSet/>
      <dgm:spPr/>
      <dgm:t>
        <a:bodyPr/>
        <a:lstStyle/>
        <a:p>
          <a:endParaRPr lang="en-US"/>
        </a:p>
      </dgm:t>
    </dgm:pt>
    <dgm:pt modelId="{33882A83-C3AC-455D-910F-9946F19B404B}">
      <dgm:prSet/>
      <dgm:spPr/>
      <dgm:t>
        <a:bodyPr/>
        <a:lstStyle/>
        <a:p>
          <a:pPr rtl="0"/>
          <a:r>
            <a:rPr lang="en-US" dirty="0" smtClean="0"/>
            <a:t>Sync project</a:t>
          </a:r>
          <a:endParaRPr lang="en-US" dirty="0"/>
        </a:p>
      </dgm:t>
    </dgm:pt>
    <dgm:pt modelId="{5CC53358-CB2C-4129-9029-727DCCF3824B}" type="parTrans" cxnId="{E5331E85-F2B0-4F96-966D-B565147D6952}">
      <dgm:prSet/>
      <dgm:spPr/>
      <dgm:t>
        <a:bodyPr/>
        <a:lstStyle/>
        <a:p>
          <a:endParaRPr lang="en-US"/>
        </a:p>
      </dgm:t>
    </dgm:pt>
    <dgm:pt modelId="{240029EB-9E8E-4829-A26C-0615A6621022}" type="sibTrans" cxnId="{E5331E85-F2B0-4F96-966D-B565147D6952}">
      <dgm:prSet/>
      <dgm:spPr/>
      <dgm:t>
        <a:bodyPr/>
        <a:lstStyle/>
        <a:p>
          <a:endParaRPr lang="en-US"/>
        </a:p>
      </dgm:t>
    </dgm:pt>
    <dgm:pt modelId="{FADED037-5AB9-4014-AE65-74E616E9CFA9}">
      <dgm:prSet/>
      <dgm:spPr/>
      <dgm:t>
        <a:bodyPr/>
        <a:lstStyle/>
        <a:p>
          <a:pPr rtl="0"/>
          <a:r>
            <a:rPr lang="en-US" dirty="0" smtClean="0"/>
            <a:t>Add root for </a:t>
          </a:r>
          <a:r>
            <a:rPr lang="en-US" dirty="0" err="1" smtClean="0"/>
            <a:t>vcs</a:t>
          </a:r>
          <a:r>
            <a:rPr lang="en-US" dirty="0" smtClean="0"/>
            <a:t> on popup</a:t>
          </a:r>
          <a:endParaRPr lang="en-US" dirty="0"/>
        </a:p>
      </dgm:t>
    </dgm:pt>
    <dgm:pt modelId="{9E88F976-32C4-44F4-832C-D65C7A487395}" type="parTrans" cxnId="{60A94DC4-C108-419E-A2E2-78A5620EDAEA}">
      <dgm:prSet/>
      <dgm:spPr/>
      <dgm:t>
        <a:bodyPr/>
        <a:lstStyle/>
        <a:p>
          <a:endParaRPr lang="en-US"/>
        </a:p>
      </dgm:t>
    </dgm:pt>
    <dgm:pt modelId="{E60C6F83-2937-4AB8-AD6B-B9C176E968C9}" type="sibTrans" cxnId="{60A94DC4-C108-419E-A2E2-78A5620EDAEA}">
      <dgm:prSet/>
      <dgm:spPr/>
      <dgm:t>
        <a:bodyPr/>
        <a:lstStyle/>
        <a:p>
          <a:endParaRPr lang="en-US"/>
        </a:p>
      </dgm:t>
    </dgm:pt>
    <dgm:pt modelId="{976D0462-C332-4F3E-AEBD-B80FD500E357}">
      <dgm:prSet/>
      <dgm:spPr/>
      <dgm:t>
        <a:bodyPr/>
        <a:lstStyle/>
        <a:p>
          <a:pPr rtl="0"/>
          <a:r>
            <a:rPr lang="en-US" dirty="0" smtClean="0"/>
            <a:t>Test run the app</a:t>
          </a:r>
          <a:endParaRPr lang="en-US" dirty="0"/>
        </a:p>
      </dgm:t>
    </dgm:pt>
    <dgm:pt modelId="{ABDB6364-7CFA-4FAC-B788-7F032C5D5B23}" type="parTrans" cxnId="{7D072121-15A4-40F5-9838-F6ABC3500507}">
      <dgm:prSet/>
      <dgm:spPr/>
      <dgm:t>
        <a:bodyPr/>
        <a:lstStyle/>
        <a:p>
          <a:endParaRPr lang="en-US"/>
        </a:p>
      </dgm:t>
    </dgm:pt>
    <dgm:pt modelId="{13CCF486-2CF3-4423-88A6-909C2E3B2E86}" type="sibTrans" cxnId="{7D072121-15A4-40F5-9838-F6ABC3500507}">
      <dgm:prSet/>
      <dgm:spPr/>
      <dgm:t>
        <a:bodyPr/>
        <a:lstStyle/>
        <a:p>
          <a:endParaRPr lang="en-US"/>
        </a:p>
      </dgm:t>
    </dgm:pt>
    <dgm:pt modelId="{BEB3751E-7D48-4B6B-A6AD-A133D18081CA}" type="pres">
      <dgm:prSet presAssocID="{07A2DEAE-87AD-4E91-960A-7930F3688E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7A81AD-6391-4061-94E2-C27AF45E4DBC}" type="pres">
      <dgm:prSet presAssocID="{A20DEF29-4AF4-4EA9-BF31-24789B77519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8DBA9-7D29-4C0D-A010-06057088E253}" type="pres">
      <dgm:prSet presAssocID="{D989F260-BA08-4283-A7AB-59661CB86253}" presName="spacer" presStyleCnt="0"/>
      <dgm:spPr/>
    </dgm:pt>
    <dgm:pt modelId="{8A303CE6-161F-49DF-9748-47D1CE3E6FAD}" type="pres">
      <dgm:prSet presAssocID="{A6AC5CCE-EA8E-46F9-934F-A6B6EFDE21F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BC2F4-7638-4E97-94D1-B9D71B996670}" type="pres">
      <dgm:prSet presAssocID="{D87227D6-F434-47E4-9875-DD1CF9A06772}" presName="spacer" presStyleCnt="0"/>
      <dgm:spPr/>
    </dgm:pt>
    <dgm:pt modelId="{C726F024-1A7F-4176-AF9A-C3ACEA75364E}" type="pres">
      <dgm:prSet presAssocID="{33882A83-C3AC-455D-910F-9946F19B404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CDA6E-7998-43BA-B569-9384F4095141}" type="pres">
      <dgm:prSet presAssocID="{240029EB-9E8E-4829-A26C-0615A6621022}" presName="spacer" presStyleCnt="0"/>
      <dgm:spPr/>
    </dgm:pt>
    <dgm:pt modelId="{55732349-B426-4FD3-AE37-03C97B15B703}" type="pres">
      <dgm:prSet presAssocID="{FADED037-5AB9-4014-AE65-74E616E9CF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E65CE-69CB-44E9-82EB-A68925F91F4F}" type="pres">
      <dgm:prSet presAssocID="{E60C6F83-2937-4AB8-AD6B-B9C176E968C9}" presName="spacer" presStyleCnt="0"/>
      <dgm:spPr/>
    </dgm:pt>
    <dgm:pt modelId="{4F631E19-61D5-442E-9234-DD40CBC63B8E}" type="pres">
      <dgm:prSet presAssocID="{976D0462-C332-4F3E-AEBD-B80FD500E35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1E627-5886-4D47-ABA3-83A024F4E412}" srcId="{07A2DEAE-87AD-4E91-960A-7930F3688EB6}" destId="{A6AC5CCE-EA8E-46F9-934F-A6B6EFDE21F0}" srcOrd="1" destOrd="0" parTransId="{BEDB3097-4201-4766-89EB-C028FA621A60}" sibTransId="{D87227D6-F434-47E4-9875-DD1CF9A06772}"/>
    <dgm:cxn modelId="{8ABE68A9-A0D7-428B-A147-22CDA956D9A6}" type="presOf" srcId="{A20DEF29-4AF4-4EA9-BF31-24789B77519B}" destId="{E27A81AD-6391-4061-94E2-C27AF45E4DBC}" srcOrd="0" destOrd="0" presId="urn:microsoft.com/office/officeart/2005/8/layout/vList2"/>
    <dgm:cxn modelId="{464E4EF2-272F-4233-A79D-CE72C9924D7A}" type="presOf" srcId="{FADED037-5AB9-4014-AE65-74E616E9CFA9}" destId="{55732349-B426-4FD3-AE37-03C97B15B703}" srcOrd="0" destOrd="0" presId="urn:microsoft.com/office/officeart/2005/8/layout/vList2"/>
    <dgm:cxn modelId="{27258975-7281-49DB-B3D3-839B6DD6EEC9}" type="presOf" srcId="{07A2DEAE-87AD-4E91-960A-7930F3688EB6}" destId="{BEB3751E-7D48-4B6B-A6AD-A133D18081CA}" srcOrd="0" destOrd="0" presId="urn:microsoft.com/office/officeart/2005/8/layout/vList2"/>
    <dgm:cxn modelId="{7D072121-15A4-40F5-9838-F6ABC3500507}" srcId="{07A2DEAE-87AD-4E91-960A-7930F3688EB6}" destId="{976D0462-C332-4F3E-AEBD-B80FD500E357}" srcOrd="4" destOrd="0" parTransId="{ABDB6364-7CFA-4FAC-B788-7F032C5D5B23}" sibTransId="{13CCF486-2CF3-4423-88A6-909C2E3B2E86}"/>
    <dgm:cxn modelId="{9971DCFB-020A-4805-BA3A-A3E35C21F04C}" srcId="{07A2DEAE-87AD-4E91-960A-7930F3688EB6}" destId="{A20DEF29-4AF4-4EA9-BF31-24789B77519B}" srcOrd="0" destOrd="0" parTransId="{AAE4060E-8922-4FD2-8934-C1843A54D9D2}" sibTransId="{D989F260-BA08-4283-A7AB-59661CB86253}"/>
    <dgm:cxn modelId="{A36CBBC8-73E5-4472-9DD4-86292361A8E9}" type="presOf" srcId="{A6AC5CCE-EA8E-46F9-934F-A6B6EFDE21F0}" destId="{8A303CE6-161F-49DF-9748-47D1CE3E6FAD}" srcOrd="0" destOrd="0" presId="urn:microsoft.com/office/officeart/2005/8/layout/vList2"/>
    <dgm:cxn modelId="{E5331E85-F2B0-4F96-966D-B565147D6952}" srcId="{07A2DEAE-87AD-4E91-960A-7930F3688EB6}" destId="{33882A83-C3AC-455D-910F-9946F19B404B}" srcOrd="2" destOrd="0" parTransId="{5CC53358-CB2C-4129-9029-727DCCF3824B}" sibTransId="{240029EB-9E8E-4829-A26C-0615A6621022}"/>
    <dgm:cxn modelId="{60A94DC4-C108-419E-A2E2-78A5620EDAEA}" srcId="{07A2DEAE-87AD-4E91-960A-7930F3688EB6}" destId="{FADED037-5AB9-4014-AE65-74E616E9CFA9}" srcOrd="3" destOrd="0" parTransId="{9E88F976-32C4-44F4-832C-D65C7A487395}" sibTransId="{E60C6F83-2937-4AB8-AD6B-B9C176E968C9}"/>
    <dgm:cxn modelId="{4CDA3DF1-280C-4428-AD2F-D07CD51EA670}" type="presOf" srcId="{976D0462-C332-4F3E-AEBD-B80FD500E357}" destId="{4F631E19-61D5-442E-9234-DD40CBC63B8E}" srcOrd="0" destOrd="0" presId="urn:microsoft.com/office/officeart/2005/8/layout/vList2"/>
    <dgm:cxn modelId="{01362173-AAE0-4530-B054-EA1451F74719}" type="presOf" srcId="{33882A83-C3AC-455D-910F-9946F19B404B}" destId="{C726F024-1A7F-4176-AF9A-C3ACEA75364E}" srcOrd="0" destOrd="0" presId="urn:microsoft.com/office/officeart/2005/8/layout/vList2"/>
    <dgm:cxn modelId="{CA3F148A-30CD-47D4-B48F-FF859DD000C5}" type="presParOf" srcId="{BEB3751E-7D48-4B6B-A6AD-A133D18081CA}" destId="{E27A81AD-6391-4061-94E2-C27AF45E4DBC}" srcOrd="0" destOrd="0" presId="urn:microsoft.com/office/officeart/2005/8/layout/vList2"/>
    <dgm:cxn modelId="{A36C8572-3076-47E7-A583-89EA696ED857}" type="presParOf" srcId="{BEB3751E-7D48-4B6B-A6AD-A133D18081CA}" destId="{2BD8DBA9-7D29-4C0D-A010-06057088E253}" srcOrd="1" destOrd="0" presId="urn:microsoft.com/office/officeart/2005/8/layout/vList2"/>
    <dgm:cxn modelId="{4B5A4FC7-E0FA-453E-9CBE-A68F2981FA63}" type="presParOf" srcId="{BEB3751E-7D48-4B6B-A6AD-A133D18081CA}" destId="{8A303CE6-161F-49DF-9748-47D1CE3E6FAD}" srcOrd="2" destOrd="0" presId="urn:microsoft.com/office/officeart/2005/8/layout/vList2"/>
    <dgm:cxn modelId="{158CF0F9-2231-4C97-B291-A8B1E114EF89}" type="presParOf" srcId="{BEB3751E-7D48-4B6B-A6AD-A133D18081CA}" destId="{B97BC2F4-7638-4E97-94D1-B9D71B996670}" srcOrd="3" destOrd="0" presId="urn:microsoft.com/office/officeart/2005/8/layout/vList2"/>
    <dgm:cxn modelId="{D1ECDAA7-6686-4B9C-9DA8-5E17F1FBEB20}" type="presParOf" srcId="{BEB3751E-7D48-4B6B-A6AD-A133D18081CA}" destId="{C726F024-1A7F-4176-AF9A-C3ACEA75364E}" srcOrd="4" destOrd="0" presId="urn:microsoft.com/office/officeart/2005/8/layout/vList2"/>
    <dgm:cxn modelId="{FBE27025-4FB7-4E43-B0A6-4C01BB073794}" type="presParOf" srcId="{BEB3751E-7D48-4B6B-A6AD-A133D18081CA}" destId="{EF4CDA6E-7998-43BA-B569-9384F4095141}" srcOrd="5" destOrd="0" presId="urn:microsoft.com/office/officeart/2005/8/layout/vList2"/>
    <dgm:cxn modelId="{4E9C2CF5-8D1D-44BD-A6DA-4BB121044BB5}" type="presParOf" srcId="{BEB3751E-7D48-4B6B-A6AD-A133D18081CA}" destId="{55732349-B426-4FD3-AE37-03C97B15B703}" srcOrd="6" destOrd="0" presId="urn:microsoft.com/office/officeart/2005/8/layout/vList2"/>
    <dgm:cxn modelId="{4538938E-CDAE-4C3A-8674-1429C9374DC0}" type="presParOf" srcId="{BEB3751E-7D48-4B6B-A6AD-A133D18081CA}" destId="{DE3E65CE-69CB-44E9-82EB-A68925F91F4F}" srcOrd="7" destOrd="0" presId="urn:microsoft.com/office/officeart/2005/8/layout/vList2"/>
    <dgm:cxn modelId="{A0702725-16A7-462C-A095-C94DCDDB4667}" type="presParOf" srcId="{BEB3751E-7D48-4B6B-A6AD-A133D18081CA}" destId="{4F631E19-61D5-442E-9234-DD40CBC63B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1CC98-83B2-41D2-8F25-B41E369B3D83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9479D1C-10E4-41EB-9EAA-71929A511261}">
      <dgm:prSet/>
      <dgm:spPr/>
      <dgm:t>
        <a:bodyPr/>
        <a:lstStyle/>
        <a:p>
          <a:pPr rtl="0"/>
          <a:r>
            <a:rPr lang="en-US" smtClean="0"/>
            <a:t>Create an android project</a:t>
          </a:r>
          <a:endParaRPr lang="en-US"/>
        </a:p>
      </dgm:t>
    </dgm:pt>
    <dgm:pt modelId="{F2FB9855-6A1D-4FD8-948E-796FEB84F0D1}" type="parTrans" cxnId="{21F46185-202F-44C2-B6BB-157DEBE2C0AC}">
      <dgm:prSet/>
      <dgm:spPr/>
      <dgm:t>
        <a:bodyPr/>
        <a:lstStyle/>
        <a:p>
          <a:endParaRPr lang="en-US"/>
        </a:p>
      </dgm:t>
    </dgm:pt>
    <dgm:pt modelId="{0EFB905D-DAC8-4528-9E17-30E489475578}" type="sibTrans" cxnId="{21F46185-202F-44C2-B6BB-157DEBE2C0AC}">
      <dgm:prSet/>
      <dgm:spPr/>
      <dgm:t>
        <a:bodyPr/>
        <a:lstStyle/>
        <a:p>
          <a:endParaRPr lang="en-US"/>
        </a:p>
      </dgm:t>
    </dgm:pt>
    <dgm:pt modelId="{C2A795A8-BD7C-495B-AB6E-BB5D3677EF28}">
      <dgm:prSet/>
      <dgm:spPr/>
      <dgm:t>
        <a:bodyPr/>
        <a:lstStyle/>
        <a:p>
          <a:pPr rtl="0"/>
          <a:r>
            <a:rPr lang="en-US" smtClean="0"/>
            <a:t>Goto Tools menu &gt; Firebase</a:t>
          </a:r>
          <a:endParaRPr lang="en-US"/>
        </a:p>
      </dgm:t>
    </dgm:pt>
    <dgm:pt modelId="{79DAE9F5-B79C-43D4-AC3A-1F0C3E8A5061}" type="parTrans" cxnId="{71B80F2C-87C2-4717-99FA-75B6C30B5951}">
      <dgm:prSet/>
      <dgm:spPr/>
      <dgm:t>
        <a:bodyPr/>
        <a:lstStyle/>
        <a:p>
          <a:endParaRPr lang="en-US"/>
        </a:p>
      </dgm:t>
    </dgm:pt>
    <dgm:pt modelId="{DA8085DF-8237-4BE7-B842-2A054EF19DD5}" type="sibTrans" cxnId="{71B80F2C-87C2-4717-99FA-75B6C30B5951}">
      <dgm:prSet/>
      <dgm:spPr/>
      <dgm:t>
        <a:bodyPr/>
        <a:lstStyle/>
        <a:p>
          <a:endParaRPr lang="en-US"/>
        </a:p>
      </dgm:t>
    </dgm:pt>
    <dgm:pt modelId="{58E73EC4-310B-4568-AC54-C95C7CE56165}">
      <dgm:prSet/>
      <dgm:spPr/>
      <dgm:t>
        <a:bodyPr/>
        <a:lstStyle/>
        <a:p>
          <a:pPr rtl="0"/>
          <a:r>
            <a:rPr lang="en-US" smtClean="0"/>
            <a:t>After the firebase assistant panel opens, you can choose any option</a:t>
          </a:r>
          <a:endParaRPr lang="en-US"/>
        </a:p>
      </dgm:t>
    </dgm:pt>
    <dgm:pt modelId="{1D00D51D-D59A-4B63-B88E-23A76E9DAB3B}" type="parTrans" cxnId="{A46A64AA-AD0F-48EE-83B0-112496717A89}">
      <dgm:prSet/>
      <dgm:spPr/>
      <dgm:t>
        <a:bodyPr/>
        <a:lstStyle/>
        <a:p>
          <a:endParaRPr lang="en-US"/>
        </a:p>
      </dgm:t>
    </dgm:pt>
    <dgm:pt modelId="{E059EB82-F711-498B-8BFC-0C494E8569A7}" type="sibTrans" cxnId="{A46A64AA-AD0F-48EE-83B0-112496717A89}">
      <dgm:prSet/>
      <dgm:spPr/>
      <dgm:t>
        <a:bodyPr/>
        <a:lstStyle/>
        <a:p>
          <a:endParaRPr lang="en-US"/>
        </a:p>
      </dgm:t>
    </dgm:pt>
    <dgm:pt modelId="{6A3BD1F5-625E-46BA-9CC0-B0270FBD17AF}">
      <dgm:prSet/>
      <dgm:spPr/>
      <dgm:t>
        <a:bodyPr/>
        <a:lstStyle/>
        <a:p>
          <a:pPr rtl="0"/>
          <a:r>
            <a:rPr lang="en-US" smtClean="0"/>
            <a:t>Click on connect to Firebase button</a:t>
          </a:r>
          <a:endParaRPr lang="en-US"/>
        </a:p>
      </dgm:t>
    </dgm:pt>
    <dgm:pt modelId="{4D319218-166B-4AED-BEA2-E88CB8436C25}" type="parTrans" cxnId="{D02E30DC-3B25-4F00-AD2A-4E7B47FF81B8}">
      <dgm:prSet/>
      <dgm:spPr/>
      <dgm:t>
        <a:bodyPr/>
        <a:lstStyle/>
        <a:p>
          <a:endParaRPr lang="en-US"/>
        </a:p>
      </dgm:t>
    </dgm:pt>
    <dgm:pt modelId="{B01CF088-5F19-42D7-957D-9DD6EE1B36CB}" type="sibTrans" cxnId="{D02E30DC-3B25-4F00-AD2A-4E7B47FF81B8}">
      <dgm:prSet/>
      <dgm:spPr/>
      <dgm:t>
        <a:bodyPr/>
        <a:lstStyle/>
        <a:p>
          <a:endParaRPr lang="en-US"/>
        </a:p>
      </dgm:t>
    </dgm:pt>
    <dgm:pt modelId="{747BEE17-3F04-4C7E-B163-02CA27621CBA}">
      <dgm:prSet/>
      <dgm:spPr/>
      <dgm:t>
        <a:bodyPr/>
        <a:lstStyle/>
        <a:p>
          <a:pPr rtl="0"/>
          <a:r>
            <a:rPr lang="en-US" smtClean="0"/>
            <a:t>On the dialog window , change name and press continue</a:t>
          </a:r>
          <a:endParaRPr lang="en-US"/>
        </a:p>
      </dgm:t>
    </dgm:pt>
    <dgm:pt modelId="{772812A6-E129-4819-BB7A-584690259F8D}" type="parTrans" cxnId="{737B8ED3-4CC7-4EC7-863D-009F0728E19F}">
      <dgm:prSet/>
      <dgm:spPr/>
      <dgm:t>
        <a:bodyPr/>
        <a:lstStyle/>
        <a:p>
          <a:endParaRPr lang="en-US"/>
        </a:p>
      </dgm:t>
    </dgm:pt>
    <dgm:pt modelId="{61DFB7E9-DAA4-45E5-8178-14097D38FC78}" type="sibTrans" cxnId="{737B8ED3-4CC7-4EC7-863D-009F0728E19F}">
      <dgm:prSet/>
      <dgm:spPr/>
      <dgm:t>
        <a:bodyPr/>
        <a:lstStyle/>
        <a:p>
          <a:endParaRPr lang="en-US"/>
        </a:p>
      </dgm:t>
    </dgm:pt>
    <dgm:pt modelId="{8DE97FB8-9A10-4106-AF0D-AA8943367A06}">
      <dgm:prSet/>
      <dgm:spPr/>
      <dgm:t>
        <a:bodyPr/>
        <a:lstStyle/>
        <a:p>
          <a:pPr rtl="0"/>
          <a:r>
            <a:rPr lang="en-US" smtClean="0"/>
            <a:t>Then click on add dependency button, and press ok on the dialog popup</a:t>
          </a:r>
          <a:endParaRPr lang="en-US"/>
        </a:p>
      </dgm:t>
    </dgm:pt>
    <dgm:pt modelId="{3AA70AA6-2CE4-41F9-AE3D-1E2A169F10D2}" type="parTrans" cxnId="{DCA6DBA2-13FA-4D3D-B52C-867A34BF0729}">
      <dgm:prSet/>
      <dgm:spPr/>
      <dgm:t>
        <a:bodyPr/>
        <a:lstStyle/>
        <a:p>
          <a:endParaRPr lang="en-US"/>
        </a:p>
      </dgm:t>
    </dgm:pt>
    <dgm:pt modelId="{63F07856-6C37-478F-B0E1-FD1B7C6B2129}" type="sibTrans" cxnId="{DCA6DBA2-13FA-4D3D-B52C-867A34BF0729}">
      <dgm:prSet/>
      <dgm:spPr/>
      <dgm:t>
        <a:bodyPr/>
        <a:lstStyle/>
        <a:p>
          <a:endParaRPr lang="en-US"/>
        </a:p>
      </dgm:t>
    </dgm:pt>
    <dgm:pt modelId="{4E864221-49C8-44DA-9FFA-F54236D92F5D}" type="pres">
      <dgm:prSet presAssocID="{43B1CC98-83B2-41D2-8F25-B41E369B3D83}" presName="linear" presStyleCnt="0">
        <dgm:presLayoutVars>
          <dgm:animLvl val="lvl"/>
          <dgm:resizeHandles val="exact"/>
        </dgm:presLayoutVars>
      </dgm:prSet>
      <dgm:spPr/>
    </dgm:pt>
    <dgm:pt modelId="{376A4EF2-6BD8-4371-8F10-A4A0974394D1}" type="pres">
      <dgm:prSet presAssocID="{E9479D1C-10E4-41EB-9EAA-71929A5112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2C4B652-48B7-401B-8070-607E31F70AED}" type="pres">
      <dgm:prSet presAssocID="{0EFB905D-DAC8-4528-9E17-30E489475578}" presName="spacer" presStyleCnt="0"/>
      <dgm:spPr/>
    </dgm:pt>
    <dgm:pt modelId="{0BF043CD-FA68-4E3D-9CC8-48C6EBDFD0D1}" type="pres">
      <dgm:prSet presAssocID="{C2A795A8-BD7C-495B-AB6E-BB5D3677EF2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4FF8573-825E-4C82-93AD-0FCE3ED5F134}" type="pres">
      <dgm:prSet presAssocID="{DA8085DF-8237-4BE7-B842-2A054EF19DD5}" presName="spacer" presStyleCnt="0"/>
      <dgm:spPr/>
    </dgm:pt>
    <dgm:pt modelId="{DB168D33-BA96-49CD-829B-9FF17E1C0052}" type="pres">
      <dgm:prSet presAssocID="{58E73EC4-310B-4568-AC54-C95C7CE5616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0BD41B9-EAA8-47A6-A7F6-0B93C95BE053}" type="pres">
      <dgm:prSet presAssocID="{E059EB82-F711-498B-8BFC-0C494E8569A7}" presName="spacer" presStyleCnt="0"/>
      <dgm:spPr/>
    </dgm:pt>
    <dgm:pt modelId="{8835A8B1-371A-47BF-B64C-9C2D9CBE97F0}" type="pres">
      <dgm:prSet presAssocID="{6A3BD1F5-625E-46BA-9CC0-B0270FBD17A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E919366-F344-4935-B5A3-313ADE7E2737}" type="pres">
      <dgm:prSet presAssocID="{B01CF088-5F19-42D7-957D-9DD6EE1B36CB}" presName="spacer" presStyleCnt="0"/>
      <dgm:spPr/>
    </dgm:pt>
    <dgm:pt modelId="{EECA9471-9511-4CB6-899B-9E4F1B223B21}" type="pres">
      <dgm:prSet presAssocID="{747BEE17-3F04-4C7E-B163-02CA27621C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1F2880-2D76-4CC5-BC9A-32FDA52951C6}" type="pres">
      <dgm:prSet presAssocID="{61DFB7E9-DAA4-45E5-8178-14097D38FC78}" presName="spacer" presStyleCnt="0"/>
      <dgm:spPr/>
    </dgm:pt>
    <dgm:pt modelId="{596BB454-824D-4C73-B31E-695415F0895B}" type="pres">
      <dgm:prSet presAssocID="{8DE97FB8-9A10-4106-AF0D-AA8943367A0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CA6DBA2-13FA-4D3D-B52C-867A34BF0729}" srcId="{43B1CC98-83B2-41D2-8F25-B41E369B3D83}" destId="{8DE97FB8-9A10-4106-AF0D-AA8943367A06}" srcOrd="5" destOrd="0" parTransId="{3AA70AA6-2CE4-41F9-AE3D-1E2A169F10D2}" sibTransId="{63F07856-6C37-478F-B0E1-FD1B7C6B2129}"/>
    <dgm:cxn modelId="{ADCA11B8-9BD8-4899-ADAF-2FDEE5E5A1C3}" type="presOf" srcId="{58E73EC4-310B-4568-AC54-C95C7CE56165}" destId="{DB168D33-BA96-49CD-829B-9FF17E1C0052}" srcOrd="0" destOrd="0" presId="urn:microsoft.com/office/officeart/2005/8/layout/vList2"/>
    <dgm:cxn modelId="{21F46185-202F-44C2-B6BB-157DEBE2C0AC}" srcId="{43B1CC98-83B2-41D2-8F25-B41E369B3D83}" destId="{E9479D1C-10E4-41EB-9EAA-71929A511261}" srcOrd="0" destOrd="0" parTransId="{F2FB9855-6A1D-4FD8-948E-796FEB84F0D1}" sibTransId="{0EFB905D-DAC8-4528-9E17-30E489475578}"/>
    <dgm:cxn modelId="{737B8ED3-4CC7-4EC7-863D-009F0728E19F}" srcId="{43B1CC98-83B2-41D2-8F25-B41E369B3D83}" destId="{747BEE17-3F04-4C7E-B163-02CA27621CBA}" srcOrd="4" destOrd="0" parTransId="{772812A6-E129-4819-BB7A-584690259F8D}" sibTransId="{61DFB7E9-DAA4-45E5-8178-14097D38FC78}"/>
    <dgm:cxn modelId="{02BA0344-6C67-463C-BE8F-E47DAFC55719}" type="presOf" srcId="{E9479D1C-10E4-41EB-9EAA-71929A511261}" destId="{376A4EF2-6BD8-4371-8F10-A4A0974394D1}" srcOrd="0" destOrd="0" presId="urn:microsoft.com/office/officeart/2005/8/layout/vList2"/>
    <dgm:cxn modelId="{71B80F2C-87C2-4717-99FA-75B6C30B5951}" srcId="{43B1CC98-83B2-41D2-8F25-B41E369B3D83}" destId="{C2A795A8-BD7C-495B-AB6E-BB5D3677EF28}" srcOrd="1" destOrd="0" parTransId="{79DAE9F5-B79C-43D4-AC3A-1F0C3E8A5061}" sibTransId="{DA8085DF-8237-4BE7-B842-2A054EF19DD5}"/>
    <dgm:cxn modelId="{D02E30DC-3B25-4F00-AD2A-4E7B47FF81B8}" srcId="{43B1CC98-83B2-41D2-8F25-B41E369B3D83}" destId="{6A3BD1F5-625E-46BA-9CC0-B0270FBD17AF}" srcOrd="3" destOrd="0" parTransId="{4D319218-166B-4AED-BEA2-E88CB8436C25}" sibTransId="{B01CF088-5F19-42D7-957D-9DD6EE1B36CB}"/>
    <dgm:cxn modelId="{25CE35F5-FDDC-43E2-94E7-46C5F2A883F3}" type="presOf" srcId="{747BEE17-3F04-4C7E-B163-02CA27621CBA}" destId="{EECA9471-9511-4CB6-899B-9E4F1B223B21}" srcOrd="0" destOrd="0" presId="urn:microsoft.com/office/officeart/2005/8/layout/vList2"/>
    <dgm:cxn modelId="{A46A64AA-AD0F-48EE-83B0-112496717A89}" srcId="{43B1CC98-83B2-41D2-8F25-B41E369B3D83}" destId="{58E73EC4-310B-4568-AC54-C95C7CE56165}" srcOrd="2" destOrd="0" parTransId="{1D00D51D-D59A-4B63-B88E-23A76E9DAB3B}" sibTransId="{E059EB82-F711-498B-8BFC-0C494E8569A7}"/>
    <dgm:cxn modelId="{40C2E25E-7399-4AEE-A85D-C1ED77E684A5}" type="presOf" srcId="{6A3BD1F5-625E-46BA-9CC0-B0270FBD17AF}" destId="{8835A8B1-371A-47BF-B64C-9C2D9CBE97F0}" srcOrd="0" destOrd="0" presId="urn:microsoft.com/office/officeart/2005/8/layout/vList2"/>
    <dgm:cxn modelId="{9BE40B01-D2A5-48E5-A339-7A02F1E6D720}" type="presOf" srcId="{8DE97FB8-9A10-4106-AF0D-AA8943367A06}" destId="{596BB454-824D-4C73-B31E-695415F0895B}" srcOrd="0" destOrd="0" presId="urn:microsoft.com/office/officeart/2005/8/layout/vList2"/>
    <dgm:cxn modelId="{9F6DF448-EE3D-4732-934C-0173426CF1DB}" type="presOf" srcId="{43B1CC98-83B2-41D2-8F25-B41E369B3D83}" destId="{4E864221-49C8-44DA-9FFA-F54236D92F5D}" srcOrd="0" destOrd="0" presId="urn:microsoft.com/office/officeart/2005/8/layout/vList2"/>
    <dgm:cxn modelId="{9600CB36-5206-4758-BF5F-C51D2487D608}" type="presOf" srcId="{C2A795A8-BD7C-495B-AB6E-BB5D3677EF28}" destId="{0BF043CD-FA68-4E3D-9CC8-48C6EBDFD0D1}" srcOrd="0" destOrd="0" presId="urn:microsoft.com/office/officeart/2005/8/layout/vList2"/>
    <dgm:cxn modelId="{CCB74004-AA51-4B67-B066-05D2F30E2A00}" type="presParOf" srcId="{4E864221-49C8-44DA-9FFA-F54236D92F5D}" destId="{376A4EF2-6BD8-4371-8F10-A4A0974394D1}" srcOrd="0" destOrd="0" presId="urn:microsoft.com/office/officeart/2005/8/layout/vList2"/>
    <dgm:cxn modelId="{0F901094-162E-4254-9093-BA173896704C}" type="presParOf" srcId="{4E864221-49C8-44DA-9FFA-F54236D92F5D}" destId="{22C4B652-48B7-401B-8070-607E31F70AED}" srcOrd="1" destOrd="0" presId="urn:microsoft.com/office/officeart/2005/8/layout/vList2"/>
    <dgm:cxn modelId="{9396A4F7-8E85-410A-BBDE-C60F77D11A58}" type="presParOf" srcId="{4E864221-49C8-44DA-9FFA-F54236D92F5D}" destId="{0BF043CD-FA68-4E3D-9CC8-48C6EBDFD0D1}" srcOrd="2" destOrd="0" presId="urn:microsoft.com/office/officeart/2005/8/layout/vList2"/>
    <dgm:cxn modelId="{812B80F5-C3D3-4895-952E-C168061AAC66}" type="presParOf" srcId="{4E864221-49C8-44DA-9FFA-F54236D92F5D}" destId="{94FF8573-825E-4C82-93AD-0FCE3ED5F134}" srcOrd="3" destOrd="0" presId="urn:microsoft.com/office/officeart/2005/8/layout/vList2"/>
    <dgm:cxn modelId="{8546D416-59FA-4496-BCAA-33D3E2E169CC}" type="presParOf" srcId="{4E864221-49C8-44DA-9FFA-F54236D92F5D}" destId="{DB168D33-BA96-49CD-829B-9FF17E1C0052}" srcOrd="4" destOrd="0" presId="urn:microsoft.com/office/officeart/2005/8/layout/vList2"/>
    <dgm:cxn modelId="{7753DFE8-9CAB-4E06-92B4-9B2318D841FF}" type="presParOf" srcId="{4E864221-49C8-44DA-9FFA-F54236D92F5D}" destId="{A0BD41B9-EAA8-47A6-A7F6-0B93C95BE053}" srcOrd="5" destOrd="0" presId="urn:microsoft.com/office/officeart/2005/8/layout/vList2"/>
    <dgm:cxn modelId="{8AA35DB6-AF89-4373-AE83-DDB1851EA8D0}" type="presParOf" srcId="{4E864221-49C8-44DA-9FFA-F54236D92F5D}" destId="{8835A8B1-371A-47BF-B64C-9C2D9CBE97F0}" srcOrd="6" destOrd="0" presId="urn:microsoft.com/office/officeart/2005/8/layout/vList2"/>
    <dgm:cxn modelId="{88443E16-29EB-4C0B-9A24-3B71DE05A92C}" type="presParOf" srcId="{4E864221-49C8-44DA-9FFA-F54236D92F5D}" destId="{FE919366-F344-4935-B5A3-313ADE7E2737}" srcOrd="7" destOrd="0" presId="urn:microsoft.com/office/officeart/2005/8/layout/vList2"/>
    <dgm:cxn modelId="{81BBA476-087E-4F4E-B60E-EB46EDBC8700}" type="presParOf" srcId="{4E864221-49C8-44DA-9FFA-F54236D92F5D}" destId="{EECA9471-9511-4CB6-899B-9E4F1B223B21}" srcOrd="8" destOrd="0" presId="urn:microsoft.com/office/officeart/2005/8/layout/vList2"/>
    <dgm:cxn modelId="{FE544EB7-A6BB-45A1-999B-8FD9D8FB0A4B}" type="presParOf" srcId="{4E864221-49C8-44DA-9FFA-F54236D92F5D}" destId="{C51F2880-2D76-4CC5-BC9A-32FDA52951C6}" srcOrd="9" destOrd="0" presId="urn:microsoft.com/office/officeart/2005/8/layout/vList2"/>
    <dgm:cxn modelId="{4B5CB7B1-6070-466A-AB02-0B789565FFA8}" type="presParOf" srcId="{4E864221-49C8-44DA-9FFA-F54236D92F5D}" destId="{596BB454-824D-4C73-B31E-695415F089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7E3B6F-0264-4574-B234-1FA510B69FD7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E9F0998-A35A-441F-9BA4-A1AC83150F0C}">
      <dgm:prSet custT="1"/>
      <dgm:spPr/>
      <dgm:t>
        <a:bodyPr/>
        <a:lstStyle/>
        <a:p>
          <a:pPr rtl="0"/>
          <a:r>
            <a:rPr lang="en-US" sz="2400" dirty="0" smtClean="0"/>
            <a:t>After connection, we can make our app to be authorized via Firebase</a:t>
          </a:r>
          <a:endParaRPr lang="en-US" sz="2400" dirty="0"/>
        </a:p>
      </dgm:t>
    </dgm:pt>
    <dgm:pt modelId="{20894525-9E16-4704-9CAD-49532B498B67}" type="parTrans" cxnId="{EE9171C8-9EEA-4751-8982-C7B9B6499E02}">
      <dgm:prSet/>
      <dgm:spPr/>
      <dgm:t>
        <a:bodyPr/>
        <a:lstStyle/>
        <a:p>
          <a:endParaRPr lang="en-US"/>
        </a:p>
      </dgm:t>
    </dgm:pt>
    <dgm:pt modelId="{9C315F48-3603-4777-B5CB-8C5681C70A0A}" type="sibTrans" cxnId="{EE9171C8-9EEA-4751-8982-C7B9B6499E02}">
      <dgm:prSet/>
      <dgm:spPr/>
      <dgm:t>
        <a:bodyPr/>
        <a:lstStyle/>
        <a:p>
          <a:endParaRPr lang="en-US"/>
        </a:p>
      </dgm:t>
    </dgm:pt>
    <dgm:pt modelId="{721CD7E8-FC81-4AE3-8A25-FCF906E85B39}">
      <dgm:prSet custT="1"/>
      <dgm:spPr/>
      <dgm:t>
        <a:bodyPr/>
        <a:lstStyle/>
        <a:p>
          <a:pPr rtl="0"/>
          <a:r>
            <a:rPr lang="en-US" sz="2400" smtClean="0"/>
            <a:t>Go to </a:t>
          </a:r>
          <a:r>
            <a:rPr lang="en-US" sz="2400" smtClean="0">
              <a:hlinkClick xmlns:r="http://schemas.openxmlformats.org/officeDocument/2006/relationships" r:id="rId1"/>
            </a:rPr>
            <a:t>https://firebase.google.com</a:t>
          </a:r>
          <a:endParaRPr lang="en-US" sz="2400"/>
        </a:p>
      </dgm:t>
    </dgm:pt>
    <dgm:pt modelId="{93AABEB3-937B-4A71-B2CF-EE2E4B72B48C}" type="parTrans" cxnId="{112D9BAB-E9E2-48A4-8B4C-B1E1215901DC}">
      <dgm:prSet/>
      <dgm:spPr/>
      <dgm:t>
        <a:bodyPr/>
        <a:lstStyle/>
        <a:p>
          <a:endParaRPr lang="en-US"/>
        </a:p>
      </dgm:t>
    </dgm:pt>
    <dgm:pt modelId="{9EBCD226-7F03-4D45-AA76-2EE3E1F7433C}" type="sibTrans" cxnId="{112D9BAB-E9E2-48A4-8B4C-B1E1215901DC}">
      <dgm:prSet/>
      <dgm:spPr/>
      <dgm:t>
        <a:bodyPr/>
        <a:lstStyle/>
        <a:p>
          <a:endParaRPr lang="en-US"/>
        </a:p>
      </dgm:t>
    </dgm:pt>
    <dgm:pt modelId="{1CE42638-229E-4C1E-8553-BF4598EAFEC4}">
      <dgm:prSet custT="1"/>
      <dgm:spPr/>
      <dgm:t>
        <a:bodyPr/>
        <a:lstStyle/>
        <a:p>
          <a:pPr rtl="0"/>
          <a:r>
            <a:rPr lang="en-US" sz="2400" smtClean="0"/>
            <a:t>Then to docs &gt; android &gt; get started</a:t>
          </a:r>
          <a:endParaRPr lang="en-US" sz="2400"/>
        </a:p>
      </dgm:t>
    </dgm:pt>
    <dgm:pt modelId="{1AB1BBF3-06CF-42F5-AD81-68137CD9F273}" type="parTrans" cxnId="{718EDF69-D1D3-479A-B020-5D100D110C45}">
      <dgm:prSet/>
      <dgm:spPr/>
      <dgm:t>
        <a:bodyPr/>
        <a:lstStyle/>
        <a:p>
          <a:endParaRPr lang="en-US"/>
        </a:p>
      </dgm:t>
    </dgm:pt>
    <dgm:pt modelId="{A7E3E33B-3B74-495C-9E9B-9DB8BB6AE327}" type="sibTrans" cxnId="{718EDF69-D1D3-479A-B020-5D100D110C45}">
      <dgm:prSet/>
      <dgm:spPr/>
      <dgm:t>
        <a:bodyPr/>
        <a:lstStyle/>
        <a:p>
          <a:endParaRPr lang="en-US"/>
        </a:p>
      </dgm:t>
    </dgm:pt>
    <dgm:pt modelId="{36C19C3F-131B-40CB-B6C6-9123388C61B2}">
      <dgm:prSet custT="1"/>
      <dgm:spPr/>
      <dgm:t>
        <a:bodyPr/>
        <a:lstStyle/>
        <a:p>
          <a:pPr rtl="0"/>
          <a:r>
            <a:rPr lang="en-US" sz="2400" smtClean="0"/>
            <a:t>Also login into firebase with your Google account</a:t>
          </a:r>
          <a:endParaRPr lang="en-US" sz="2400"/>
        </a:p>
      </dgm:t>
    </dgm:pt>
    <dgm:pt modelId="{41EF7568-3B72-487C-9CFD-46109CD037A7}" type="parTrans" cxnId="{5FC074E7-C0E1-4944-873C-523555958403}">
      <dgm:prSet/>
      <dgm:spPr/>
      <dgm:t>
        <a:bodyPr/>
        <a:lstStyle/>
        <a:p>
          <a:endParaRPr lang="en-US"/>
        </a:p>
      </dgm:t>
    </dgm:pt>
    <dgm:pt modelId="{E56ED944-8438-4BC2-B5CD-4D382F499AE9}" type="sibTrans" cxnId="{5FC074E7-C0E1-4944-873C-523555958403}">
      <dgm:prSet/>
      <dgm:spPr/>
      <dgm:t>
        <a:bodyPr/>
        <a:lstStyle/>
        <a:p>
          <a:endParaRPr lang="en-US"/>
        </a:p>
      </dgm:t>
    </dgm:pt>
    <dgm:pt modelId="{E730D818-1FBC-49BE-96F8-22570EACCC26}">
      <dgm:prSet custT="1"/>
      <dgm:spPr/>
      <dgm:t>
        <a:bodyPr/>
        <a:lstStyle/>
        <a:p>
          <a:pPr rtl="0"/>
          <a:r>
            <a:rPr lang="en-US" sz="2400" smtClean="0"/>
            <a:t>After login go to console</a:t>
          </a:r>
          <a:endParaRPr lang="en-US" sz="2400"/>
        </a:p>
      </dgm:t>
    </dgm:pt>
    <dgm:pt modelId="{CEFAF23B-C51F-4F74-95DD-82E604B38B38}" type="parTrans" cxnId="{D0FD696D-EFC1-4266-A376-E468287CC938}">
      <dgm:prSet/>
      <dgm:spPr/>
      <dgm:t>
        <a:bodyPr/>
        <a:lstStyle/>
        <a:p>
          <a:endParaRPr lang="en-US"/>
        </a:p>
      </dgm:t>
    </dgm:pt>
    <dgm:pt modelId="{C7DA434B-351A-4D50-AFD9-2F22A6DC52FD}" type="sibTrans" cxnId="{D0FD696D-EFC1-4266-A376-E468287CC938}">
      <dgm:prSet/>
      <dgm:spPr/>
      <dgm:t>
        <a:bodyPr/>
        <a:lstStyle/>
        <a:p>
          <a:endParaRPr lang="en-US"/>
        </a:p>
      </dgm:t>
    </dgm:pt>
    <dgm:pt modelId="{E2AF9E8F-3475-4D67-9448-3D7CBEC60C56}">
      <dgm:prSet custT="1"/>
      <dgm:spPr/>
      <dgm:t>
        <a:bodyPr/>
        <a:lstStyle/>
        <a:p>
          <a:pPr rtl="0"/>
          <a:r>
            <a:rPr lang="en-US" sz="2400" smtClean="0"/>
            <a:t>Where you may [or may not]  find your project you created on firebase</a:t>
          </a:r>
          <a:endParaRPr lang="en-US" sz="2400"/>
        </a:p>
      </dgm:t>
    </dgm:pt>
    <dgm:pt modelId="{1AD20891-FBFB-4EB9-8679-3A96E33E84D8}" type="parTrans" cxnId="{32C81371-1F69-4C03-B9C3-1B5E92EA292A}">
      <dgm:prSet/>
      <dgm:spPr/>
      <dgm:t>
        <a:bodyPr/>
        <a:lstStyle/>
        <a:p>
          <a:endParaRPr lang="en-US"/>
        </a:p>
      </dgm:t>
    </dgm:pt>
    <dgm:pt modelId="{0E7AAE66-F6FE-47B6-BB7D-28900A2E94DA}" type="sibTrans" cxnId="{32C81371-1F69-4C03-B9C3-1B5E92EA292A}">
      <dgm:prSet/>
      <dgm:spPr/>
      <dgm:t>
        <a:bodyPr/>
        <a:lstStyle/>
        <a:p>
          <a:endParaRPr lang="en-US"/>
        </a:p>
      </dgm:t>
    </dgm:pt>
    <dgm:pt modelId="{60470150-C11B-4843-8736-786B414A3F33}">
      <dgm:prSet custT="1"/>
      <dgm:spPr/>
      <dgm:t>
        <a:bodyPr/>
        <a:lstStyle/>
        <a:p>
          <a:pPr rtl="0"/>
          <a:r>
            <a:rPr lang="en-US" sz="2400" smtClean="0"/>
            <a:t>If present, click on it to go to the project dashboard and move to authentication </a:t>
          </a:r>
          <a:endParaRPr lang="en-US" sz="2400"/>
        </a:p>
      </dgm:t>
    </dgm:pt>
    <dgm:pt modelId="{CEF76017-B337-41EE-AEF8-78D535292BC5}" type="parTrans" cxnId="{5C4CCB21-373C-466A-A3D2-5A76822C3144}">
      <dgm:prSet/>
      <dgm:spPr/>
      <dgm:t>
        <a:bodyPr/>
        <a:lstStyle/>
        <a:p>
          <a:endParaRPr lang="en-US"/>
        </a:p>
      </dgm:t>
    </dgm:pt>
    <dgm:pt modelId="{DFE54352-A8BD-4643-B6FE-2DBCEFAB7631}" type="sibTrans" cxnId="{5C4CCB21-373C-466A-A3D2-5A76822C3144}">
      <dgm:prSet/>
      <dgm:spPr/>
      <dgm:t>
        <a:bodyPr/>
        <a:lstStyle/>
        <a:p>
          <a:endParaRPr lang="en-US"/>
        </a:p>
      </dgm:t>
    </dgm:pt>
    <dgm:pt modelId="{E74A9985-CC36-4A20-9B40-0AC561876CF4}">
      <dgm:prSet custT="1"/>
      <dgm:spPr/>
      <dgm:t>
        <a:bodyPr/>
        <a:lstStyle/>
        <a:p>
          <a:pPr rtl="0"/>
          <a:r>
            <a:rPr lang="en-US" sz="2400" smtClean="0"/>
            <a:t>There you have to enable different login setups, like G+, Facebook,etc</a:t>
          </a:r>
          <a:endParaRPr lang="en-US" sz="2400"/>
        </a:p>
      </dgm:t>
    </dgm:pt>
    <dgm:pt modelId="{29236F7A-A0C8-4B90-AD90-2FF62A32B651}" type="parTrans" cxnId="{089741CC-B673-41A3-8CFE-1B46D6519D7B}">
      <dgm:prSet/>
      <dgm:spPr/>
      <dgm:t>
        <a:bodyPr/>
        <a:lstStyle/>
        <a:p>
          <a:endParaRPr lang="en-US"/>
        </a:p>
      </dgm:t>
    </dgm:pt>
    <dgm:pt modelId="{EE4150CC-C24A-46F5-B88D-59FD4A4B2CF2}" type="sibTrans" cxnId="{089741CC-B673-41A3-8CFE-1B46D6519D7B}">
      <dgm:prSet/>
      <dgm:spPr/>
      <dgm:t>
        <a:bodyPr/>
        <a:lstStyle/>
        <a:p>
          <a:endParaRPr lang="en-US"/>
        </a:p>
      </dgm:t>
    </dgm:pt>
    <dgm:pt modelId="{8A156045-2DA1-47E2-954A-64240C374226}" type="pres">
      <dgm:prSet presAssocID="{DD7E3B6F-0264-4574-B234-1FA510B69FD7}" presName="linear" presStyleCnt="0">
        <dgm:presLayoutVars>
          <dgm:animLvl val="lvl"/>
          <dgm:resizeHandles val="exact"/>
        </dgm:presLayoutVars>
      </dgm:prSet>
      <dgm:spPr/>
    </dgm:pt>
    <dgm:pt modelId="{23675D1F-648F-48A4-AD9E-5F6AB78142EF}" type="pres">
      <dgm:prSet presAssocID="{9E9F0998-A35A-441F-9BA4-A1AC83150F0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095DFB3-771A-4486-90B3-F707B0CC31ED}" type="pres">
      <dgm:prSet presAssocID="{9C315F48-3603-4777-B5CB-8C5681C70A0A}" presName="spacer" presStyleCnt="0"/>
      <dgm:spPr/>
    </dgm:pt>
    <dgm:pt modelId="{D7516EC6-5C03-429A-97AF-1AF95AD907E7}" type="pres">
      <dgm:prSet presAssocID="{721CD7E8-FC81-4AE3-8A25-FCF906E85B3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C14C421-8A40-4EE4-BB02-2C40E480972D}" type="pres">
      <dgm:prSet presAssocID="{9EBCD226-7F03-4D45-AA76-2EE3E1F7433C}" presName="spacer" presStyleCnt="0"/>
      <dgm:spPr/>
    </dgm:pt>
    <dgm:pt modelId="{76138062-944D-475B-9646-180C189545BE}" type="pres">
      <dgm:prSet presAssocID="{1CE42638-229E-4C1E-8553-BF4598EAFEC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2747D34-EBE8-4048-B0EB-CC8E3C4595CE}" type="pres">
      <dgm:prSet presAssocID="{A7E3E33B-3B74-495C-9E9B-9DB8BB6AE327}" presName="spacer" presStyleCnt="0"/>
      <dgm:spPr/>
    </dgm:pt>
    <dgm:pt modelId="{B289A1ED-770C-4C0A-9794-D58DE9B8BBFE}" type="pres">
      <dgm:prSet presAssocID="{36C19C3F-131B-40CB-B6C6-9123388C61B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B6ED135-536C-4B9E-9EF7-F57A54772591}" type="pres">
      <dgm:prSet presAssocID="{E56ED944-8438-4BC2-B5CD-4D382F499AE9}" presName="spacer" presStyleCnt="0"/>
      <dgm:spPr/>
    </dgm:pt>
    <dgm:pt modelId="{2B0B9C40-F66E-4CB1-BA92-55E4EBEC5304}" type="pres">
      <dgm:prSet presAssocID="{E730D818-1FBC-49BE-96F8-22570EACCC2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FED3A25-F3CF-450E-ABC5-B0B627A825AD}" type="pres">
      <dgm:prSet presAssocID="{C7DA434B-351A-4D50-AFD9-2F22A6DC52FD}" presName="spacer" presStyleCnt="0"/>
      <dgm:spPr/>
    </dgm:pt>
    <dgm:pt modelId="{5C080D05-FD46-43A3-9E5E-4024788E2FF9}" type="pres">
      <dgm:prSet presAssocID="{E2AF9E8F-3475-4D67-9448-3D7CBEC60C5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ABC66B1-E5BB-4EC7-A5DB-1D0E708FA6B8}" type="pres">
      <dgm:prSet presAssocID="{0E7AAE66-F6FE-47B6-BB7D-28900A2E94DA}" presName="spacer" presStyleCnt="0"/>
      <dgm:spPr/>
    </dgm:pt>
    <dgm:pt modelId="{CCB95DC0-CD7B-4530-A493-598518FFF895}" type="pres">
      <dgm:prSet presAssocID="{60470150-C11B-4843-8736-786B414A3F3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F7BF306-6688-47B4-8B48-F1C6C82B4F9C}" type="pres">
      <dgm:prSet presAssocID="{DFE54352-A8BD-4643-B6FE-2DBCEFAB7631}" presName="spacer" presStyleCnt="0"/>
      <dgm:spPr/>
    </dgm:pt>
    <dgm:pt modelId="{678EEA4A-651B-45BC-B1E7-CA93E0408F0C}" type="pres">
      <dgm:prSet presAssocID="{E74A9985-CC36-4A20-9B40-0AC561876CF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0EBD21B-C719-459D-A9FA-A95C687A9E5B}" type="presOf" srcId="{E730D818-1FBC-49BE-96F8-22570EACCC26}" destId="{2B0B9C40-F66E-4CB1-BA92-55E4EBEC5304}" srcOrd="0" destOrd="0" presId="urn:microsoft.com/office/officeart/2005/8/layout/vList2"/>
    <dgm:cxn modelId="{32C81371-1F69-4C03-B9C3-1B5E92EA292A}" srcId="{DD7E3B6F-0264-4574-B234-1FA510B69FD7}" destId="{E2AF9E8F-3475-4D67-9448-3D7CBEC60C56}" srcOrd="5" destOrd="0" parTransId="{1AD20891-FBFB-4EB9-8679-3A96E33E84D8}" sibTransId="{0E7AAE66-F6FE-47B6-BB7D-28900A2E94DA}"/>
    <dgm:cxn modelId="{5FC074E7-C0E1-4944-873C-523555958403}" srcId="{DD7E3B6F-0264-4574-B234-1FA510B69FD7}" destId="{36C19C3F-131B-40CB-B6C6-9123388C61B2}" srcOrd="3" destOrd="0" parTransId="{41EF7568-3B72-487C-9CFD-46109CD037A7}" sibTransId="{E56ED944-8438-4BC2-B5CD-4D382F499AE9}"/>
    <dgm:cxn modelId="{718EDF69-D1D3-479A-B020-5D100D110C45}" srcId="{DD7E3B6F-0264-4574-B234-1FA510B69FD7}" destId="{1CE42638-229E-4C1E-8553-BF4598EAFEC4}" srcOrd="2" destOrd="0" parTransId="{1AB1BBF3-06CF-42F5-AD81-68137CD9F273}" sibTransId="{A7E3E33B-3B74-495C-9E9B-9DB8BB6AE327}"/>
    <dgm:cxn modelId="{5C4CCB21-373C-466A-A3D2-5A76822C3144}" srcId="{DD7E3B6F-0264-4574-B234-1FA510B69FD7}" destId="{60470150-C11B-4843-8736-786B414A3F33}" srcOrd="6" destOrd="0" parTransId="{CEF76017-B337-41EE-AEF8-78D535292BC5}" sibTransId="{DFE54352-A8BD-4643-B6FE-2DBCEFAB7631}"/>
    <dgm:cxn modelId="{089741CC-B673-41A3-8CFE-1B46D6519D7B}" srcId="{DD7E3B6F-0264-4574-B234-1FA510B69FD7}" destId="{E74A9985-CC36-4A20-9B40-0AC561876CF4}" srcOrd="7" destOrd="0" parTransId="{29236F7A-A0C8-4B90-AD90-2FF62A32B651}" sibTransId="{EE4150CC-C24A-46F5-B88D-59FD4A4B2CF2}"/>
    <dgm:cxn modelId="{CBDFD0D9-2D57-443C-B98A-8BACBB0664A0}" type="presOf" srcId="{721CD7E8-FC81-4AE3-8A25-FCF906E85B39}" destId="{D7516EC6-5C03-429A-97AF-1AF95AD907E7}" srcOrd="0" destOrd="0" presId="urn:microsoft.com/office/officeart/2005/8/layout/vList2"/>
    <dgm:cxn modelId="{7D7EB668-FDF3-4D03-8BB1-0566171EA173}" type="presOf" srcId="{60470150-C11B-4843-8736-786B414A3F33}" destId="{CCB95DC0-CD7B-4530-A493-598518FFF895}" srcOrd="0" destOrd="0" presId="urn:microsoft.com/office/officeart/2005/8/layout/vList2"/>
    <dgm:cxn modelId="{D0FD696D-EFC1-4266-A376-E468287CC938}" srcId="{DD7E3B6F-0264-4574-B234-1FA510B69FD7}" destId="{E730D818-1FBC-49BE-96F8-22570EACCC26}" srcOrd="4" destOrd="0" parTransId="{CEFAF23B-C51F-4F74-95DD-82E604B38B38}" sibTransId="{C7DA434B-351A-4D50-AFD9-2F22A6DC52FD}"/>
    <dgm:cxn modelId="{43C69FFF-7228-4D74-B1D4-0E25055F8864}" type="presOf" srcId="{1CE42638-229E-4C1E-8553-BF4598EAFEC4}" destId="{76138062-944D-475B-9646-180C189545BE}" srcOrd="0" destOrd="0" presId="urn:microsoft.com/office/officeart/2005/8/layout/vList2"/>
    <dgm:cxn modelId="{D32FFC05-1BE2-4C34-B2D9-D8E57236F42C}" type="presOf" srcId="{9E9F0998-A35A-441F-9BA4-A1AC83150F0C}" destId="{23675D1F-648F-48A4-AD9E-5F6AB78142EF}" srcOrd="0" destOrd="0" presId="urn:microsoft.com/office/officeart/2005/8/layout/vList2"/>
    <dgm:cxn modelId="{EE9171C8-9EEA-4751-8982-C7B9B6499E02}" srcId="{DD7E3B6F-0264-4574-B234-1FA510B69FD7}" destId="{9E9F0998-A35A-441F-9BA4-A1AC83150F0C}" srcOrd="0" destOrd="0" parTransId="{20894525-9E16-4704-9CAD-49532B498B67}" sibTransId="{9C315F48-3603-4777-B5CB-8C5681C70A0A}"/>
    <dgm:cxn modelId="{51A48CB0-9116-458C-856A-4F2CDB8C16BD}" type="presOf" srcId="{E2AF9E8F-3475-4D67-9448-3D7CBEC60C56}" destId="{5C080D05-FD46-43A3-9E5E-4024788E2FF9}" srcOrd="0" destOrd="0" presId="urn:microsoft.com/office/officeart/2005/8/layout/vList2"/>
    <dgm:cxn modelId="{112D9BAB-E9E2-48A4-8B4C-B1E1215901DC}" srcId="{DD7E3B6F-0264-4574-B234-1FA510B69FD7}" destId="{721CD7E8-FC81-4AE3-8A25-FCF906E85B39}" srcOrd="1" destOrd="0" parTransId="{93AABEB3-937B-4A71-B2CF-EE2E4B72B48C}" sibTransId="{9EBCD226-7F03-4D45-AA76-2EE3E1F7433C}"/>
    <dgm:cxn modelId="{9F9CA7F4-F031-4D23-A490-3FF16EA02F13}" type="presOf" srcId="{DD7E3B6F-0264-4574-B234-1FA510B69FD7}" destId="{8A156045-2DA1-47E2-954A-64240C374226}" srcOrd="0" destOrd="0" presId="urn:microsoft.com/office/officeart/2005/8/layout/vList2"/>
    <dgm:cxn modelId="{04C00581-9600-4E64-8E8F-2A2375AD66F5}" type="presOf" srcId="{36C19C3F-131B-40CB-B6C6-9123388C61B2}" destId="{B289A1ED-770C-4C0A-9794-D58DE9B8BBFE}" srcOrd="0" destOrd="0" presId="urn:microsoft.com/office/officeart/2005/8/layout/vList2"/>
    <dgm:cxn modelId="{CC0D3CEB-FA5B-403F-9482-CBE1605B726F}" type="presOf" srcId="{E74A9985-CC36-4A20-9B40-0AC561876CF4}" destId="{678EEA4A-651B-45BC-B1E7-CA93E0408F0C}" srcOrd="0" destOrd="0" presId="urn:microsoft.com/office/officeart/2005/8/layout/vList2"/>
    <dgm:cxn modelId="{93166CC7-4C73-4067-BC67-EBE54CFB318D}" type="presParOf" srcId="{8A156045-2DA1-47E2-954A-64240C374226}" destId="{23675D1F-648F-48A4-AD9E-5F6AB78142EF}" srcOrd="0" destOrd="0" presId="urn:microsoft.com/office/officeart/2005/8/layout/vList2"/>
    <dgm:cxn modelId="{6D3AA6B6-61F5-4500-91F6-C6306B006AE4}" type="presParOf" srcId="{8A156045-2DA1-47E2-954A-64240C374226}" destId="{8095DFB3-771A-4486-90B3-F707B0CC31ED}" srcOrd="1" destOrd="0" presId="urn:microsoft.com/office/officeart/2005/8/layout/vList2"/>
    <dgm:cxn modelId="{E1E798DB-D955-4F16-9A16-690FF2332964}" type="presParOf" srcId="{8A156045-2DA1-47E2-954A-64240C374226}" destId="{D7516EC6-5C03-429A-97AF-1AF95AD907E7}" srcOrd="2" destOrd="0" presId="urn:microsoft.com/office/officeart/2005/8/layout/vList2"/>
    <dgm:cxn modelId="{90223E84-8736-48FF-BFFC-F81961B88819}" type="presParOf" srcId="{8A156045-2DA1-47E2-954A-64240C374226}" destId="{3C14C421-8A40-4EE4-BB02-2C40E480972D}" srcOrd="3" destOrd="0" presId="urn:microsoft.com/office/officeart/2005/8/layout/vList2"/>
    <dgm:cxn modelId="{83331E2B-FD11-42E8-B86C-D738D1AE45C7}" type="presParOf" srcId="{8A156045-2DA1-47E2-954A-64240C374226}" destId="{76138062-944D-475B-9646-180C189545BE}" srcOrd="4" destOrd="0" presId="urn:microsoft.com/office/officeart/2005/8/layout/vList2"/>
    <dgm:cxn modelId="{F92E732B-EA50-43BF-A82C-5688B76DC485}" type="presParOf" srcId="{8A156045-2DA1-47E2-954A-64240C374226}" destId="{62747D34-EBE8-4048-B0EB-CC8E3C4595CE}" srcOrd="5" destOrd="0" presId="urn:microsoft.com/office/officeart/2005/8/layout/vList2"/>
    <dgm:cxn modelId="{A3DB739C-0220-49B4-A892-189E172ED67B}" type="presParOf" srcId="{8A156045-2DA1-47E2-954A-64240C374226}" destId="{B289A1ED-770C-4C0A-9794-D58DE9B8BBFE}" srcOrd="6" destOrd="0" presId="urn:microsoft.com/office/officeart/2005/8/layout/vList2"/>
    <dgm:cxn modelId="{6C7C8750-E66A-4A61-A99E-C82C8307B28A}" type="presParOf" srcId="{8A156045-2DA1-47E2-954A-64240C374226}" destId="{1B6ED135-536C-4B9E-9EF7-F57A54772591}" srcOrd="7" destOrd="0" presId="urn:microsoft.com/office/officeart/2005/8/layout/vList2"/>
    <dgm:cxn modelId="{5568B4C6-CAE7-4868-A201-9D26C4756057}" type="presParOf" srcId="{8A156045-2DA1-47E2-954A-64240C374226}" destId="{2B0B9C40-F66E-4CB1-BA92-55E4EBEC5304}" srcOrd="8" destOrd="0" presId="urn:microsoft.com/office/officeart/2005/8/layout/vList2"/>
    <dgm:cxn modelId="{C43E9E77-ADDB-4ABB-B478-C50FA9C2714C}" type="presParOf" srcId="{8A156045-2DA1-47E2-954A-64240C374226}" destId="{DFED3A25-F3CF-450E-ABC5-B0B627A825AD}" srcOrd="9" destOrd="0" presId="urn:microsoft.com/office/officeart/2005/8/layout/vList2"/>
    <dgm:cxn modelId="{672531AE-FAC8-4B23-9BE9-8AE390E003E0}" type="presParOf" srcId="{8A156045-2DA1-47E2-954A-64240C374226}" destId="{5C080D05-FD46-43A3-9E5E-4024788E2FF9}" srcOrd="10" destOrd="0" presId="urn:microsoft.com/office/officeart/2005/8/layout/vList2"/>
    <dgm:cxn modelId="{A28FCE7E-E371-42C7-BCCD-99A4EFAB2A3B}" type="presParOf" srcId="{8A156045-2DA1-47E2-954A-64240C374226}" destId="{3ABC66B1-E5BB-4EC7-A5DB-1D0E708FA6B8}" srcOrd="11" destOrd="0" presId="urn:microsoft.com/office/officeart/2005/8/layout/vList2"/>
    <dgm:cxn modelId="{C4815D01-4865-4863-A10D-60EAFE074BFA}" type="presParOf" srcId="{8A156045-2DA1-47E2-954A-64240C374226}" destId="{CCB95DC0-CD7B-4530-A493-598518FFF895}" srcOrd="12" destOrd="0" presId="urn:microsoft.com/office/officeart/2005/8/layout/vList2"/>
    <dgm:cxn modelId="{E6538647-462F-449F-ACBC-2E3C950F72D0}" type="presParOf" srcId="{8A156045-2DA1-47E2-954A-64240C374226}" destId="{4F7BF306-6688-47B4-8B48-F1C6C82B4F9C}" srcOrd="13" destOrd="0" presId="urn:microsoft.com/office/officeart/2005/8/layout/vList2"/>
    <dgm:cxn modelId="{044ABA7B-4351-4CD6-A69D-F29024497FEB}" type="presParOf" srcId="{8A156045-2DA1-47E2-954A-64240C374226}" destId="{678EEA4A-651B-45BC-B1E7-CA93E0408F0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7C6E7-EB22-4723-ACF8-129E4D741F4E}">
      <dsp:nvSpPr>
        <dsp:cNvPr id="0" name=""/>
        <dsp:cNvSpPr/>
      </dsp:nvSpPr>
      <dsp:spPr>
        <a:xfrm>
          <a:off x="2235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C6E973-1EF8-4113-8D14-3720CA649E25}">
      <dsp:nvSpPr>
        <dsp:cNvPr id="0" name=""/>
        <dsp:cNvSpPr/>
      </dsp:nvSpPr>
      <dsp:spPr>
        <a:xfrm rot="17700000">
          <a:off x="432917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Download github desktop</a:t>
          </a:r>
          <a:endParaRPr lang="en-US" sz="1600" kern="1200"/>
        </a:p>
      </dsp:txBody>
      <dsp:txXfrm>
        <a:off x="432917" y="1831449"/>
        <a:ext cx="1519448" cy="732256"/>
      </dsp:txXfrm>
    </dsp:sp>
    <dsp:sp modelId="{D030BA2C-CD16-4534-A959-D48D8CE48546}">
      <dsp:nvSpPr>
        <dsp:cNvPr id="0" name=""/>
        <dsp:cNvSpPr/>
      </dsp:nvSpPr>
      <dsp:spPr>
        <a:xfrm>
          <a:off x="1316696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FF2EBB-DF07-4AD2-8D5C-B36F2F6F1391}">
      <dsp:nvSpPr>
        <dsp:cNvPr id="0" name=""/>
        <dsp:cNvSpPr/>
      </dsp:nvSpPr>
      <dsp:spPr>
        <a:xfrm rot="17700000">
          <a:off x="1747378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Login to </a:t>
          </a:r>
          <a:r>
            <a:rPr lang="en-US" sz="1600" kern="1200" dirty="0" err="1" smtClean="0"/>
            <a:t>github</a:t>
          </a:r>
          <a:r>
            <a:rPr lang="en-US" sz="1600" kern="1200" dirty="0" smtClean="0"/>
            <a:t> using your account</a:t>
          </a:r>
          <a:endParaRPr lang="en-US" sz="1600" kern="1200" dirty="0"/>
        </a:p>
      </dsp:txBody>
      <dsp:txXfrm>
        <a:off x="1747378" y="1831449"/>
        <a:ext cx="1519448" cy="732256"/>
      </dsp:txXfrm>
    </dsp:sp>
    <dsp:sp modelId="{9E772A6C-E694-4B5A-9FCE-E78AEC1DB1C2}">
      <dsp:nvSpPr>
        <dsp:cNvPr id="0" name=""/>
        <dsp:cNvSpPr/>
      </dsp:nvSpPr>
      <dsp:spPr>
        <a:xfrm>
          <a:off x="2631156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5CCF95-0DD0-4546-A280-BCAC02E1EA41}">
      <dsp:nvSpPr>
        <dsp:cNvPr id="0" name=""/>
        <dsp:cNvSpPr/>
      </dsp:nvSpPr>
      <dsp:spPr>
        <a:xfrm rot="17700000">
          <a:off x="3061838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Go to browser </a:t>
          </a:r>
          <a:endParaRPr lang="en-US" sz="1600" kern="1200"/>
        </a:p>
      </dsp:txBody>
      <dsp:txXfrm>
        <a:off x="3061838" y="1831449"/>
        <a:ext cx="1519448" cy="732256"/>
      </dsp:txXfrm>
    </dsp:sp>
    <dsp:sp modelId="{C8667FF2-D373-4D05-B006-E445182D5161}">
      <dsp:nvSpPr>
        <dsp:cNvPr id="0" name=""/>
        <dsp:cNvSpPr/>
      </dsp:nvSpPr>
      <dsp:spPr>
        <a:xfrm>
          <a:off x="3945617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9042AD-9A48-400C-901E-0F93CFB1C0FE}">
      <dsp:nvSpPr>
        <dsp:cNvPr id="0" name=""/>
        <dsp:cNvSpPr/>
      </dsp:nvSpPr>
      <dsp:spPr>
        <a:xfrm rot="17700000">
          <a:off x="4376299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Inside it goto Github.com</a:t>
          </a:r>
          <a:endParaRPr lang="en-US" sz="1600" kern="1200"/>
        </a:p>
      </dsp:txBody>
      <dsp:txXfrm>
        <a:off x="4376299" y="1831449"/>
        <a:ext cx="1519448" cy="732256"/>
      </dsp:txXfrm>
    </dsp:sp>
    <dsp:sp modelId="{83E3CC82-1FA1-4C10-B10C-95F29C698B81}">
      <dsp:nvSpPr>
        <dsp:cNvPr id="0" name=""/>
        <dsp:cNvSpPr/>
      </dsp:nvSpPr>
      <dsp:spPr>
        <a:xfrm>
          <a:off x="5260077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180842-7B2E-42AC-9DC0-0AA8B46E1E10}">
      <dsp:nvSpPr>
        <dsp:cNvPr id="0" name=""/>
        <dsp:cNvSpPr/>
      </dsp:nvSpPr>
      <dsp:spPr>
        <a:xfrm rot="17700000">
          <a:off x="5690759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`search </a:t>
          </a:r>
          <a:r>
            <a:rPr lang="en-US" sz="1600" kern="1200" dirty="0" err="1" smtClean="0"/>
            <a:t>zaid-kamil</a:t>
          </a:r>
          <a:endParaRPr lang="en-US" sz="1600" kern="1200" dirty="0"/>
        </a:p>
      </dsp:txBody>
      <dsp:txXfrm>
        <a:off x="5690759" y="1831449"/>
        <a:ext cx="1519448" cy="732256"/>
      </dsp:txXfrm>
    </dsp:sp>
    <dsp:sp modelId="{133DF3FA-666C-444B-BF93-DB55FB9DB364}">
      <dsp:nvSpPr>
        <dsp:cNvPr id="0" name=""/>
        <dsp:cNvSpPr/>
      </dsp:nvSpPr>
      <dsp:spPr>
        <a:xfrm>
          <a:off x="6574538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3A8CAE-1C87-4A18-8B8F-770C9336AAC9}">
      <dsp:nvSpPr>
        <dsp:cNvPr id="0" name=""/>
        <dsp:cNvSpPr/>
      </dsp:nvSpPr>
      <dsp:spPr>
        <a:xfrm rot="17700000">
          <a:off x="7005220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</a:t>
          </a:r>
          <a:r>
            <a:rPr lang="en-US" sz="1600" kern="1200" dirty="0" err="1" smtClean="0"/>
            <a:t>AndroidGitworks</a:t>
          </a:r>
          <a:endParaRPr lang="en-US" sz="1600" kern="1200" dirty="0"/>
        </a:p>
      </dsp:txBody>
      <dsp:txXfrm>
        <a:off x="7005220" y="1831449"/>
        <a:ext cx="1519448" cy="732256"/>
      </dsp:txXfrm>
    </dsp:sp>
    <dsp:sp modelId="{DDB967CB-16F8-4207-AE4B-8A678C0AAC39}">
      <dsp:nvSpPr>
        <dsp:cNvPr id="0" name=""/>
        <dsp:cNvSpPr/>
      </dsp:nvSpPr>
      <dsp:spPr>
        <a:xfrm>
          <a:off x="7888998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257706-8989-49EA-9F36-8A3A86263B7C}">
      <dsp:nvSpPr>
        <dsp:cNvPr id="0" name=""/>
        <dsp:cNvSpPr/>
      </dsp:nvSpPr>
      <dsp:spPr>
        <a:xfrm rot="17700000">
          <a:off x="8319680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clone </a:t>
          </a:r>
          <a:endParaRPr lang="en-US" sz="1600" kern="1200" dirty="0"/>
        </a:p>
      </dsp:txBody>
      <dsp:txXfrm>
        <a:off x="8319680" y="1831449"/>
        <a:ext cx="1519448" cy="732256"/>
      </dsp:txXfrm>
    </dsp:sp>
    <dsp:sp modelId="{A63C8237-3959-4299-952C-317C62873303}">
      <dsp:nvSpPr>
        <dsp:cNvPr id="0" name=""/>
        <dsp:cNvSpPr/>
      </dsp:nvSpPr>
      <dsp:spPr>
        <a:xfrm>
          <a:off x="9203459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A22247-6406-4411-A49F-2EA1F9F08600}">
      <dsp:nvSpPr>
        <dsp:cNvPr id="0" name=""/>
        <dsp:cNvSpPr/>
      </dsp:nvSpPr>
      <dsp:spPr>
        <a:xfrm rot="17700000">
          <a:off x="9634141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open in desktop</a:t>
          </a:r>
          <a:endParaRPr lang="en-US" sz="1600" kern="1200" dirty="0"/>
        </a:p>
      </dsp:txBody>
      <dsp:txXfrm>
        <a:off x="9634141" y="1831449"/>
        <a:ext cx="1519448" cy="732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A81AD-6391-4061-94E2-C27AF45E4DBC}">
      <dsp:nvSpPr>
        <dsp:cNvPr id="0" name=""/>
        <dsp:cNvSpPr/>
      </dsp:nvSpPr>
      <dsp:spPr>
        <a:xfrm>
          <a:off x="0" y="2053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Go to Android studio</a:t>
          </a:r>
          <a:endParaRPr lang="en-US" sz="3200" kern="1200"/>
        </a:p>
      </dsp:txBody>
      <dsp:txXfrm>
        <a:off x="37467" y="58005"/>
        <a:ext cx="10478766" cy="692586"/>
      </dsp:txXfrm>
    </dsp:sp>
    <dsp:sp modelId="{8A303CE6-161F-49DF-9748-47D1CE3E6FAD}">
      <dsp:nvSpPr>
        <dsp:cNvPr id="0" name=""/>
        <dsp:cNvSpPr/>
      </dsp:nvSpPr>
      <dsp:spPr>
        <a:xfrm>
          <a:off x="0" y="88021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Open project &gt; by selecting project folder’s &gt;</a:t>
          </a:r>
          <a:r>
            <a:rPr lang="en-US" sz="3200" kern="1200" dirty="0" err="1" smtClean="0"/>
            <a:t>build.gradle</a:t>
          </a:r>
          <a:r>
            <a:rPr lang="en-US" sz="3200" kern="1200" dirty="0" smtClean="0"/>
            <a:t> file</a:t>
          </a:r>
          <a:endParaRPr lang="en-US" sz="3200" kern="1200" dirty="0"/>
        </a:p>
      </dsp:txBody>
      <dsp:txXfrm>
        <a:off x="37467" y="917685"/>
        <a:ext cx="10478766" cy="692586"/>
      </dsp:txXfrm>
    </dsp:sp>
    <dsp:sp modelId="{C726F024-1A7F-4176-AF9A-C3ACEA75364E}">
      <dsp:nvSpPr>
        <dsp:cNvPr id="0" name=""/>
        <dsp:cNvSpPr/>
      </dsp:nvSpPr>
      <dsp:spPr>
        <a:xfrm>
          <a:off x="0" y="173989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Sync project</a:t>
          </a:r>
          <a:endParaRPr lang="en-US" sz="3200" kern="1200" dirty="0"/>
        </a:p>
      </dsp:txBody>
      <dsp:txXfrm>
        <a:off x="37467" y="1777365"/>
        <a:ext cx="10478766" cy="692586"/>
      </dsp:txXfrm>
    </dsp:sp>
    <dsp:sp modelId="{55732349-B426-4FD3-AE37-03C97B15B703}">
      <dsp:nvSpPr>
        <dsp:cNvPr id="0" name=""/>
        <dsp:cNvSpPr/>
      </dsp:nvSpPr>
      <dsp:spPr>
        <a:xfrm>
          <a:off x="0" y="259957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Add root for </a:t>
          </a:r>
          <a:r>
            <a:rPr lang="en-US" sz="3200" kern="1200" dirty="0" err="1" smtClean="0"/>
            <a:t>vcs</a:t>
          </a:r>
          <a:r>
            <a:rPr lang="en-US" sz="3200" kern="1200" dirty="0" smtClean="0"/>
            <a:t> on popup</a:t>
          </a:r>
          <a:endParaRPr lang="en-US" sz="3200" kern="1200" dirty="0"/>
        </a:p>
      </dsp:txBody>
      <dsp:txXfrm>
        <a:off x="37467" y="2637045"/>
        <a:ext cx="10478766" cy="692586"/>
      </dsp:txXfrm>
    </dsp:sp>
    <dsp:sp modelId="{4F631E19-61D5-442E-9234-DD40CBC63B8E}">
      <dsp:nvSpPr>
        <dsp:cNvPr id="0" name=""/>
        <dsp:cNvSpPr/>
      </dsp:nvSpPr>
      <dsp:spPr>
        <a:xfrm>
          <a:off x="0" y="345925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 run the app</a:t>
          </a:r>
          <a:endParaRPr lang="en-US" sz="3200" kern="1200" dirty="0"/>
        </a:p>
      </dsp:txBody>
      <dsp:txXfrm>
        <a:off x="37467" y="3496725"/>
        <a:ext cx="104787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A4EF2-6BD8-4371-8F10-A4A0974394D1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Create an android project</a:t>
          </a:r>
          <a:endParaRPr lang="en-US" sz="2700" kern="1200"/>
        </a:p>
      </dsp:txBody>
      <dsp:txXfrm>
        <a:off x="31613" y="70097"/>
        <a:ext cx="10452374" cy="584369"/>
      </dsp:txXfrm>
    </dsp:sp>
    <dsp:sp modelId="{0BF043CD-FA68-4E3D-9CC8-48C6EBDFD0D1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Goto Tools menu &gt; Firebase</a:t>
          </a:r>
          <a:endParaRPr lang="en-US" sz="2700" kern="1200"/>
        </a:p>
      </dsp:txBody>
      <dsp:txXfrm>
        <a:off x="31613" y="795452"/>
        <a:ext cx="10452374" cy="584369"/>
      </dsp:txXfrm>
    </dsp:sp>
    <dsp:sp modelId="{DB168D33-BA96-49CD-829B-9FF17E1C0052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After the firebase assistant panel opens, you can choose any option</a:t>
          </a:r>
          <a:endParaRPr lang="en-US" sz="2700" kern="1200"/>
        </a:p>
      </dsp:txBody>
      <dsp:txXfrm>
        <a:off x="31613" y="1520807"/>
        <a:ext cx="10452374" cy="584369"/>
      </dsp:txXfrm>
    </dsp:sp>
    <dsp:sp modelId="{8835A8B1-371A-47BF-B64C-9C2D9CBE97F0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Click on connect to Firebase button</a:t>
          </a:r>
          <a:endParaRPr lang="en-US" sz="2700" kern="1200"/>
        </a:p>
      </dsp:txBody>
      <dsp:txXfrm>
        <a:off x="31613" y="2246162"/>
        <a:ext cx="10452374" cy="584369"/>
      </dsp:txXfrm>
    </dsp:sp>
    <dsp:sp modelId="{EECA9471-9511-4CB6-899B-9E4F1B223B21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On the dialog window , change name and press continue</a:t>
          </a:r>
          <a:endParaRPr lang="en-US" sz="2700" kern="1200"/>
        </a:p>
      </dsp:txBody>
      <dsp:txXfrm>
        <a:off x="31613" y="2971517"/>
        <a:ext cx="10452374" cy="584369"/>
      </dsp:txXfrm>
    </dsp:sp>
    <dsp:sp modelId="{596BB454-824D-4C73-B31E-695415F0895B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Then click on add dependency button, and press ok on the dialog popup</a:t>
          </a:r>
          <a:endParaRPr lang="en-US" sz="2700" kern="1200"/>
        </a:p>
      </dsp:txBody>
      <dsp:txXfrm>
        <a:off x="31613" y="3696872"/>
        <a:ext cx="10452374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75D1F-648F-48A4-AD9E-5F6AB78142EF}">
      <dsp:nvSpPr>
        <dsp:cNvPr id="0" name=""/>
        <dsp:cNvSpPr/>
      </dsp:nvSpPr>
      <dsp:spPr>
        <a:xfrm>
          <a:off x="0" y="439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After connection, we can make our app to be authorized via Firebase</a:t>
          </a:r>
          <a:endParaRPr lang="en-US" sz="2400" kern="1200" dirty="0"/>
        </a:p>
      </dsp:txBody>
      <dsp:txXfrm>
        <a:off x="25939" y="26378"/>
        <a:ext cx="10463722" cy="479489"/>
      </dsp:txXfrm>
    </dsp:sp>
    <dsp:sp modelId="{D7516EC6-5C03-429A-97AF-1AF95AD907E7}">
      <dsp:nvSpPr>
        <dsp:cNvPr id="0" name=""/>
        <dsp:cNvSpPr/>
      </dsp:nvSpPr>
      <dsp:spPr>
        <a:xfrm>
          <a:off x="0" y="546023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Go to </a:t>
          </a:r>
          <a:r>
            <a:rPr lang="en-US" sz="2400" kern="1200" smtClean="0">
              <a:hlinkClick xmlns:r="http://schemas.openxmlformats.org/officeDocument/2006/relationships" r:id="rId1"/>
            </a:rPr>
            <a:t>https://firebase.google.com</a:t>
          </a:r>
          <a:endParaRPr lang="en-US" sz="2400" kern="1200"/>
        </a:p>
      </dsp:txBody>
      <dsp:txXfrm>
        <a:off x="25939" y="571962"/>
        <a:ext cx="10463722" cy="479489"/>
      </dsp:txXfrm>
    </dsp:sp>
    <dsp:sp modelId="{76138062-944D-475B-9646-180C189545BE}">
      <dsp:nvSpPr>
        <dsp:cNvPr id="0" name=""/>
        <dsp:cNvSpPr/>
      </dsp:nvSpPr>
      <dsp:spPr>
        <a:xfrm>
          <a:off x="0" y="1091608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Then to docs &gt; android &gt; get started</a:t>
          </a:r>
          <a:endParaRPr lang="en-US" sz="2400" kern="1200"/>
        </a:p>
      </dsp:txBody>
      <dsp:txXfrm>
        <a:off x="25939" y="1117547"/>
        <a:ext cx="10463722" cy="479489"/>
      </dsp:txXfrm>
    </dsp:sp>
    <dsp:sp modelId="{B289A1ED-770C-4C0A-9794-D58DE9B8BBFE}">
      <dsp:nvSpPr>
        <dsp:cNvPr id="0" name=""/>
        <dsp:cNvSpPr/>
      </dsp:nvSpPr>
      <dsp:spPr>
        <a:xfrm>
          <a:off x="0" y="1637193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Also login into firebase with your Google account</a:t>
          </a:r>
          <a:endParaRPr lang="en-US" sz="2400" kern="1200"/>
        </a:p>
      </dsp:txBody>
      <dsp:txXfrm>
        <a:off x="25939" y="1663132"/>
        <a:ext cx="10463722" cy="479489"/>
      </dsp:txXfrm>
    </dsp:sp>
    <dsp:sp modelId="{2B0B9C40-F66E-4CB1-BA92-55E4EBEC5304}">
      <dsp:nvSpPr>
        <dsp:cNvPr id="0" name=""/>
        <dsp:cNvSpPr/>
      </dsp:nvSpPr>
      <dsp:spPr>
        <a:xfrm>
          <a:off x="0" y="2182777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After login go to console</a:t>
          </a:r>
          <a:endParaRPr lang="en-US" sz="2400" kern="1200"/>
        </a:p>
      </dsp:txBody>
      <dsp:txXfrm>
        <a:off x="25939" y="2208716"/>
        <a:ext cx="10463722" cy="479489"/>
      </dsp:txXfrm>
    </dsp:sp>
    <dsp:sp modelId="{5C080D05-FD46-43A3-9E5E-4024788E2FF9}">
      <dsp:nvSpPr>
        <dsp:cNvPr id="0" name=""/>
        <dsp:cNvSpPr/>
      </dsp:nvSpPr>
      <dsp:spPr>
        <a:xfrm>
          <a:off x="0" y="2728362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Where you may [or may not]  find your project you created on firebase</a:t>
          </a:r>
          <a:endParaRPr lang="en-US" sz="2400" kern="1200"/>
        </a:p>
      </dsp:txBody>
      <dsp:txXfrm>
        <a:off x="25939" y="2754301"/>
        <a:ext cx="10463722" cy="479489"/>
      </dsp:txXfrm>
    </dsp:sp>
    <dsp:sp modelId="{CCB95DC0-CD7B-4530-A493-598518FFF895}">
      <dsp:nvSpPr>
        <dsp:cNvPr id="0" name=""/>
        <dsp:cNvSpPr/>
      </dsp:nvSpPr>
      <dsp:spPr>
        <a:xfrm>
          <a:off x="0" y="3273946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If present, click on it to go to the project dashboard and move to authentication </a:t>
          </a:r>
          <a:endParaRPr lang="en-US" sz="2400" kern="1200"/>
        </a:p>
      </dsp:txBody>
      <dsp:txXfrm>
        <a:off x="25939" y="3299885"/>
        <a:ext cx="10463722" cy="479489"/>
      </dsp:txXfrm>
    </dsp:sp>
    <dsp:sp modelId="{678EEA4A-651B-45BC-B1E7-CA93E0408F0C}">
      <dsp:nvSpPr>
        <dsp:cNvPr id="0" name=""/>
        <dsp:cNvSpPr/>
      </dsp:nvSpPr>
      <dsp:spPr>
        <a:xfrm>
          <a:off x="0" y="3819531"/>
          <a:ext cx="10515600" cy="5313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There you have to enable different login setups, like G+, Facebook,etc</a:t>
          </a:r>
          <a:endParaRPr lang="en-US" sz="2400" kern="1200"/>
        </a:p>
      </dsp:txBody>
      <dsp:txXfrm>
        <a:off x="25939" y="3845470"/>
        <a:ext cx="10463722" cy="479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4716"/>
              </p:ext>
            </p:extLst>
          </p:nvPr>
        </p:nvGraphicFramePr>
        <p:xfrm>
          <a:off x="876300" y="285750"/>
          <a:ext cx="11049000" cy="640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5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891271"/>
              </p:ext>
            </p:extLst>
          </p:nvPr>
        </p:nvGraphicFramePr>
        <p:xfrm>
          <a:off x="876300" y="1143000"/>
          <a:ext cx="1055370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1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to enable firebase in a android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40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system in android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93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0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900" y="2844800"/>
            <a:ext cx="12065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330700" y="228600"/>
            <a:ext cx="1701800" cy="1104900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8900" y="2844800"/>
            <a:ext cx="12065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5900" y="2844800"/>
            <a:ext cx="12065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86600" y="228600"/>
            <a:ext cx="406400" cy="368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7099300" y="781050"/>
            <a:ext cx="406400" cy="368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086600" y="1454150"/>
            <a:ext cx="406400" cy="368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32500" y="412750"/>
            <a:ext cx="1054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>
            <a:off x="6031082" y="781050"/>
            <a:ext cx="1055518" cy="184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>
            <a:off x="5867400" y="1149350"/>
            <a:ext cx="1219200" cy="488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4500" y="317500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Cloud Authentication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6" idx="1"/>
            <a:endCxn id="8" idx="0"/>
          </p:cNvCxnSpPr>
          <p:nvPr/>
        </p:nvCxnSpPr>
        <p:spPr>
          <a:xfrm flipH="1">
            <a:off x="4629150" y="1332323"/>
            <a:ext cx="552450" cy="1512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0"/>
          </p:cNvCxnSpPr>
          <p:nvPr/>
        </p:nvCxnSpPr>
        <p:spPr>
          <a:xfrm flipH="1">
            <a:off x="3232150" y="1148497"/>
            <a:ext cx="1289050" cy="1696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4" idx="0"/>
          </p:cNvCxnSpPr>
          <p:nvPr/>
        </p:nvCxnSpPr>
        <p:spPr>
          <a:xfrm flipH="1">
            <a:off x="1835150" y="781050"/>
            <a:ext cx="2500829" cy="2063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35100" y="3098800"/>
            <a:ext cx="812800" cy="190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22400" y="3517900"/>
            <a:ext cx="812800" cy="165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274300" y="2066409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2844800"/>
            <a:ext cx="6638480" cy="37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Step to enable firebase in a android project</vt:lpstr>
      <vt:lpstr>Authentication system in android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CISE</dc:creator>
  <cp:lastModifiedBy>CISE</cp:lastModifiedBy>
  <cp:revision>10</cp:revision>
  <dcterms:created xsi:type="dcterms:W3CDTF">2017-03-07T08:29:42Z</dcterms:created>
  <dcterms:modified xsi:type="dcterms:W3CDTF">2017-03-07T13:58:46Z</dcterms:modified>
</cp:coreProperties>
</file>