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58" r:id="rId4"/>
    <p:sldId id="27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8229E-C36C-4D12-9D9E-7A04E6A1170B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AC14CE-A781-4C2E-9BA4-8B87A4AE44BE}">
      <dgm:prSet phldrT="[Text]" custT="1"/>
      <dgm:spPr/>
      <dgm:t>
        <a:bodyPr/>
        <a:lstStyle/>
        <a:p>
          <a:r>
            <a:rPr lang="en-US" sz="1800" dirty="0"/>
            <a:t>Problem Explanation</a:t>
          </a:r>
        </a:p>
      </dgm:t>
    </dgm:pt>
    <dgm:pt modelId="{0D9C5EB9-03E5-4695-9181-056E01CA8677}" type="parTrans" cxnId="{871CAFE3-3BEA-41A0-B91B-F0AA66F23E9F}">
      <dgm:prSet/>
      <dgm:spPr/>
      <dgm:t>
        <a:bodyPr/>
        <a:lstStyle/>
        <a:p>
          <a:endParaRPr lang="en-US" sz="2800"/>
        </a:p>
      </dgm:t>
    </dgm:pt>
    <dgm:pt modelId="{7CB0DC4D-843D-4878-94F3-4916153EFD1F}" type="sibTrans" cxnId="{871CAFE3-3BEA-41A0-B91B-F0AA66F23E9F}">
      <dgm:prSet/>
      <dgm:spPr/>
      <dgm:t>
        <a:bodyPr/>
        <a:lstStyle/>
        <a:p>
          <a:endParaRPr lang="en-US" sz="2800"/>
        </a:p>
      </dgm:t>
    </dgm:pt>
    <dgm:pt modelId="{2EA844EC-5906-4FF2-9A6A-CE79D54C426C}">
      <dgm:prSet phldrT="[Text]" custT="1"/>
      <dgm:spPr/>
      <dgm:t>
        <a:bodyPr/>
        <a:lstStyle/>
        <a:p>
          <a:r>
            <a:rPr lang="en-US" sz="1800" dirty="0"/>
            <a:t>Loading Tools</a:t>
          </a:r>
        </a:p>
      </dgm:t>
    </dgm:pt>
    <dgm:pt modelId="{66E27B12-F4CF-4B74-A75D-16A075CF098C}" type="parTrans" cxnId="{D25337C9-E923-431D-80E9-FB0F98D9E9E2}">
      <dgm:prSet/>
      <dgm:spPr/>
      <dgm:t>
        <a:bodyPr/>
        <a:lstStyle/>
        <a:p>
          <a:endParaRPr lang="en-US" sz="2800"/>
        </a:p>
      </dgm:t>
    </dgm:pt>
    <dgm:pt modelId="{B5E16CD5-9DFA-4F91-99E2-2A27C624C8EE}" type="sibTrans" cxnId="{D25337C9-E923-431D-80E9-FB0F98D9E9E2}">
      <dgm:prSet/>
      <dgm:spPr/>
      <dgm:t>
        <a:bodyPr/>
        <a:lstStyle/>
        <a:p>
          <a:endParaRPr lang="en-US" sz="2800"/>
        </a:p>
      </dgm:t>
    </dgm:pt>
    <dgm:pt modelId="{A9C5303B-C91B-4B1D-BC20-922A479038D6}">
      <dgm:prSet phldrT="[Text]" custT="1"/>
      <dgm:spPr/>
      <dgm:t>
        <a:bodyPr/>
        <a:lstStyle/>
        <a:p>
          <a:r>
            <a:rPr lang="en-US" sz="1800" dirty="0"/>
            <a:t>Data Operations</a:t>
          </a:r>
        </a:p>
      </dgm:t>
    </dgm:pt>
    <dgm:pt modelId="{2DC56E2B-BB25-4310-A299-0BFFD4651327}" type="parTrans" cxnId="{C6CAB275-7746-43BB-8197-A464D295A79C}">
      <dgm:prSet/>
      <dgm:spPr/>
      <dgm:t>
        <a:bodyPr/>
        <a:lstStyle/>
        <a:p>
          <a:endParaRPr lang="en-US" sz="2800"/>
        </a:p>
      </dgm:t>
    </dgm:pt>
    <dgm:pt modelId="{E8C1F732-04D9-42D3-ADB0-0A408182FD2B}" type="sibTrans" cxnId="{C6CAB275-7746-43BB-8197-A464D295A79C}">
      <dgm:prSet/>
      <dgm:spPr/>
      <dgm:t>
        <a:bodyPr/>
        <a:lstStyle/>
        <a:p>
          <a:endParaRPr lang="en-US" sz="2800"/>
        </a:p>
      </dgm:t>
    </dgm:pt>
    <dgm:pt modelId="{92B10776-8706-4801-9528-76EF0CCF65A8}">
      <dgm:prSet phldrT="[Text]" custT="1"/>
      <dgm:spPr/>
      <dgm:t>
        <a:bodyPr/>
        <a:lstStyle/>
        <a:p>
          <a:r>
            <a:rPr lang="en-US" sz="1800" dirty="0"/>
            <a:t>Exploratory Data Analysis (EDA)</a:t>
          </a:r>
        </a:p>
      </dgm:t>
    </dgm:pt>
    <dgm:pt modelId="{873CE368-AB07-4DBF-962A-8D4F960DB067}" type="parTrans" cxnId="{D6798CAD-3A7F-43E8-A570-C77B3176AD4F}">
      <dgm:prSet/>
      <dgm:spPr/>
      <dgm:t>
        <a:bodyPr/>
        <a:lstStyle/>
        <a:p>
          <a:endParaRPr lang="en-US" sz="2800"/>
        </a:p>
      </dgm:t>
    </dgm:pt>
    <dgm:pt modelId="{85E971DF-560F-43A8-93DF-8D9F517BB84C}" type="sibTrans" cxnId="{D6798CAD-3A7F-43E8-A570-C77B3176AD4F}">
      <dgm:prSet/>
      <dgm:spPr/>
      <dgm:t>
        <a:bodyPr/>
        <a:lstStyle/>
        <a:p>
          <a:endParaRPr lang="en-US" sz="2800"/>
        </a:p>
      </dgm:t>
    </dgm:pt>
    <dgm:pt modelId="{FAADECC7-CBD0-4CBC-AC05-5CADEBDEA8E2}">
      <dgm:prSet phldrT="[Text]" custT="1"/>
      <dgm:spPr/>
      <dgm:t>
        <a:bodyPr/>
        <a:lstStyle/>
        <a:p>
          <a:r>
            <a:rPr lang="en-US" sz="1800" dirty="0"/>
            <a:t>Conclusion</a:t>
          </a:r>
        </a:p>
      </dgm:t>
    </dgm:pt>
    <dgm:pt modelId="{571D27C4-5E42-45B0-8420-625A854C427F}" type="parTrans" cxnId="{7F77F5DF-F952-434C-8F9C-0CAD34AD590F}">
      <dgm:prSet/>
      <dgm:spPr/>
      <dgm:t>
        <a:bodyPr/>
        <a:lstStyle/>
        <a:p>
          <a:endParaRPr lang="en-US" sz="2800"/>
        </a:p>
      </dgm:t>
    </dgm:pt>
    <dgm:pt modelId="{89EC529B-6CFC-4D91-98A7-E98643EF4CB0}" type="sibTrans" cxnId="{7F77F5DF-F952-434C-8F9C-0CAD34AD590F}">
      <dgm:prSet/>
      <dgm:spPr/>
      <dgm:t>
        <a:bodyPr/>
        <a:lstStyle/>
        <a:p>
          <a:endParaRPr lang="en-US" sz="2800"/>
        </a:p>
      </dgm:t>
    </dgm:pt>
    <dgm:pt modelId="{8A44C8E8-6E7A-42E5-9E3D-6CEBADF8A4C6}">
      <dgm:prSet phldrT="[Text]" custT="1"/>
      <dgm:spPr/>
      <dgm:t>
        <a:bodyPr/>
        <a:lstStyle/>
        <a:p>
          <a:r>
            <a:rPr lang="en-US" sz="1800" dirty="0"/>
            <a:t>Actionable Insights</a:t>
          </a:r>
        </a:p>
      </dgm:t>
    </dgm:pt>
    <dgm:pt modelId="{6CD26D2E-5671-4ACD-B608-5A6422646514}" type="parTrans" cxnId="{439EA4A3-1F90-47CE-8E80-9976DE0FE1D6}">
      <dgm:prSet/>
      <dgm:spPr/>
      <dgm:t>
        <a:bodyPr/>
        <a:lstStyle/>
        <a:p>
          <a:endParaRPr lang="en-US" sz="2800"/>
        </a:p>
      </dgm:t>
    </dgm:pt>
    <dgm:pt modelId="{9941F545-EF19-4D18-AE47-F9F50C973BB6}" type="sibTrans" cxnId="{439EA4A3-1F90-47CE-8E80-9976DE0FE1D6}">
      <dgm:prSet/>
      <dgm:spPr/>
      <dgm:t>
        <a:bodyPr/>
        <a:lstStyle/>
        <a:p>
          <a:endParaRPr lang="en-US" sz="2800"/>
        </a:p>
      </dgm:t>
    </dgm:pt>
    <dgm:pt modelId="{56FD6860-F3E7-4ECA-9FA0-5B76F5A19E2C}">
      <dgm:prSet phldrT="[Text]" custT="1"/>
      <dgm:spPr/>
      <dgm:t>
        <a:bodyPr/>
        <a:lstStyle/>
        <a:p>
          <a:r>
            <a:rPr lang="en-US" sz="1300" dirty="0"/>
            <a:t>Data Loading</a:t>
          </a:r>
        </a:p>
      </dgm:t>
    </dgm:pt>
    <dgm:pt modelId="{A3293915-C672-49BD-B08F-6AD7FC05C7BD}" type="parTrans" cxnId="{832B7EA3-2728-4236-BFF4-C4146384BDB9}">
      <dgm:prSet/>
      <dgm:spPr/>
      <dgm:t>
        <a:bodyPr/>
        <a:lstStyle/>
        <a:p>
          <a:endParaRPr lang="en-US" sz="2800"/>
        </a:p>
      </dgm:t>
    </dgm:pt>
    <dgm:pt modelId="{90F5FA32-A78C-4486-BCE7-3A9FDCA3544B}" type="sibTrans" cxnId="{832B7EA3-2728-4236-BFF4-C4146384BDB9}">
      <dgm:prSet/>
      <dgm:spPr/>
      <dgm:t>
        <a:bodyPr/>
        <a:lstStyle/>
        <a:p>
          <a:endParaRPr lang="en-US" sz="2800"/>
        </a:p>
      </dgm:t>
    </dgm:pt>
    <dgm:pt modelId="{C6A7CF32-DCC5-4967-BDD9-102DFFAFF3C8}">
      <dgm:prSet phldrT="[Text]" custT="1"/>
      <dgm:spPr/>
      <dgm:t>
        <a:bodyPr/>
        <a:lstStyle/>
        <a:p>
          <a:r>
            <a:rPr lang="en-US" sz="1300" dirty="0"/>
            <a:t>Data Pre Profiling</a:t>
          </a:r>
        </a:p>
      </dgm:t>
    </dgm:pt>
    <dgm:pt modelId="{552E213A-69A2-46AC-9448-6F010A3D1A8F}" type="parTrans" cxnId="{9CD2652F-5D8A-47EA-B603-552201CAA1FE}">
      <dgm:prSet/>
      <dgm:spPr/>
      <dgm:t>
        <a:bodyPr/>
        <a:lstStyle/>
        <a:p>
          <a:endParaRPr lang="en-US" sz="2800"/>
        </a:p>
      </dgm:t>
    </dgm:pt>
    <dgm:pt modelId="{680ADEC1-080C-4E86-9EC5-B7A87DD78F29}" type="sibTrans" cxnId="{9CD2652F-5D8A-47EA-B603-552201CAA1FE}">
      <dgm:prSet/>
      <dgm:spPr/>
      <dgm:t>
        <a:bodyPr/>
        <a:lstStyle/>
        <a:p>
          <a:endParaRPr lang="en-US" sz="2800"/>
        </a:p>
      </dgm:t>
    </dgm:pt>
    <dgm:pt modelId="{2C623B03-F416-4AA2-9880-1974B6F2AAFC}">
      <dgm:prSet phldrT="[Text]" custT="1"/>
      <dgm:spPr/>
      <dgm:t>
        <a:bodyPr/>
        <a:lstStyle/>
        <a:p>
          <a:r>
            <a:rPr lang="en-US" sz="1300" dirty="0"/>
            <a:t>Data Pre Processing</a:t>
          </a:r>
        </a:p>
      </dgm:t>
    </dgm:pt>
    <dgm:pt modelId="{E2C282BF-A166-4919-B29D-1E8EE1C111A2}" type="parTrans" cxnId="{554BBB5A-648D-4020-A42D-A73ACD714F0F}">
      <dgm:prSet/>
      <dgm:spPr/>
      <dgm:t>
        <a:bodyPr/>
        <a:lstStyle/>
        <a:p>
          <a:endParaRPr lang="en-US" sz="2800"/>
        </a:p>
      </dgm:t>
    </dgm:pt>
    <dgm:pt modelId="{D78440DB-028F-47AE-B8A8-ABBA27908447}" type="sibTrans" cxnId="{554BBB5A-648D-4020-A42D-A73ACD714F0F}">
      <dgm:prSet/>
      <dgm:spPr/>
      <dgm:t>
        <a:bodyPr/>
        <a:lstStyle/>
        <a:p>
          <a:endParaRPr lang="en-US" sz="2800"/>
        </a:p>
      </dgm:t>
    </dgm:pt>
    <dgm:pt modelId="{EBD03CCB-6227-4EE1-B35C-3781BDFFCD6F}">
      <dgm:prSet phldrT="[Text]" custT="1"/>
      <dgm:spPr/>
      <dgm:t>
        <a:bodyPr/>
        <a:lstStyle/>
        <a:p>
          <a:r>
            <a:rPr lang="en-US" sz="1300" dirty="0"/>
            <a:t>Data Post Profiling</a:t>
          </a:r>
        </a:p>
      </dgm:t>
    </dgm:pt>
    <dgm:pt modelId="{3125B26E-8688-4D08-BA1C-2473FC9BD248}" type="parTrans" cxnId="{B533DD26-F8A4-479C-A883-14B13DE4931F}">
      <dgm:prSet/>
      <dgm:spPr/>
      <dgm:t>
        <a:bodyPr/>
        <a:lstStyle/>
        <a:p>
          <a:endParaRPr lang="en-US" sz="2800"/>
        </a:p>
      </dgm:t>
    </dgm:pt>
    <dgm:pt modelId="{EBFFA07C-E1EB-47A6-889A-DE202F06034A}" type="sibTrans" cxnId="{B533DD26-F8A4-479C-A883-14B13DE4931F}">
      <dgm:prSet/>
      <dgm:spPr/>
      <dgm:t>
        <a:bodyPr/>
        <a:lstStyle/>
        <a:p>
          <a:endParaRPr lang="en-US" sz="2800"/>
        </a:p>
      </dgm:t>
    </dgm:pt>
    <dgm:pt modelId="{60F2D038-56D3-4B5A-9D55-1947C86A123C}" type="pres">
      <dgm:prSet presAssocID="{2B18229E-C36C-4D12-9D9E-7A04E6A1170B}" presName="rootnode" presStyleCnt="0">
        <dgm:presLayoutVars>
          <dgm:chMax/>
          <dgm:chPref/>
          <dgm:dir val="rev"/>
          <dgm:animLvl val="lvl"/>
        </dgm:presLayoutVars>
      </dgm:prSet>
      <dgm:spPr/>
    </dgm:pt>
    <dgm:pt modelId="{23DF747E-00D9-4E95-82D5-5A3412954BC3}" type="pres">
      <dgm:prSet presAssocID="{3DAC14CE-A781-4C2E-9BA4-8B87A4AE44BE}" presName="composite" presStyleCnt="0"/>
      <dgm:spPr/>
    </dgm:pt>
    <dgm:pt modelId="{04059B7F-2E01-450E-B82C-2765D1AC03BA}" type="pres">
      <dgm:prSet presAssocID="{3DAC14CE-A781-4C2E-9BA4-8B87A4AE44BE}" presName="LShape" presStyleLbl="alignNode1" presStyleIdx="0" presStyleCnt="11"/>
      <dgm:spPr/>
    </dgm:pt>
    <dgm:pt modelId="{5F59DBAE-AAAD-4C81-A265-D96A7DE188F7}" type="pres">
      <dgm:prSet presAssocID="{3DAC14CE-A781-4C2E-9BA4-8B87A4AE44BE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F9B08B09-658F-4371-AA22-F92CF97AAA42}" type="pres">
      <dgm:prSet presAssocID="{3DAC14CE-A781-4C2E-9BA4-8B87A4AE44BE}" presName="Triangle" presStyleLbl="alignNode1" presStyleIdx="1" presStyleCnt="11"/>
      <dgm:spPr/>
    </dgm:pt>
    <dgm:pt modelId="{214C4314-8EDD-4B8A-9E7E-BB52E9BFFD80}" type="pres">
      <dgm:prSet presAssocID="{7CB0DC4D-843D-4878-94F3-4916153EFD1F}" presName="sibTrans" presStyleCnt="0"/>
      <dgm:spPr/>
    </dgm:pt>
    <dgm:pt modelId="{E823E5AC-7622-4776-B90B-9ECD3FA20A7B}" type="pres">
      <dgm:prSet presAssocID="{7CB0DC4D-843D-4878-94F3-4916153EFD1F}" presName="space" presStyleCnt="0"/>
      <dgm:spPr/>
    </dgm:pt>
    <dgm:pt modelId="{65A4E9C4-7A15-499F-989F-1EAB844945B2}" type="pres">
      <dgm:prSet presAssocID="{2EA844EC-5906-4FF2-9A6A-CE79D54C426C}" presName="composite" presStyleCnt="0"/>
      <dgm:spPr/>
    </dgm:pt>
    <dgm:pt modelId="{88214A56-D4EB-4867-9EA3-9CAF2C26CD54}" type="pres">
      <dgm:prSet presAssocID="{2EA844EC-5906-4FF2-9A6A-CE79D54C426C}" presName="LShape" presStyleLbl="alignNode1" presStyleIdx="2" presStyleCnt="11"/>
      <dgm:spPr/>
    </dgm:pt>
    <dgm:pt modelId="{51EBF947-B225-42CE-A006-D2A7957CD087}" type="pres">
      <dgm:prSet presAssocID="{2EA844EC-5906-4FF2-9A6A-CE79D54C426C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B133F6FE-B497-454B-A233-E2189EF86A27}" type="pres">
      <dgm:prSet presAssocID="{2EA844EC-5906-4FF2-9A6A-CE79D54C426C}" presName="Triangle" presStyleLbl="alignNode1" presStyleIdx="3" presStyleCnt="11"/>
      <dgm:spPr/>
    </dgm:pt>
    <dgm:pt modelId="{1E9E7999-B92B-4CD5-B1F6-3A9B5269C08D}" type="pres">
      <dgm:prSet presAssocID="{B5E16CD5-9DFA-4F91-99E2-2A27C624C8EE}" presName="sibTrans" presStyleCnt="0"/>
      <dgm:spPr/>
    </dgm:pt>
    <dgm:pt modelId="{CB967961-B246-4DE5-A948-836822A4D559}" type="pres">
      <dgm:prSet presAssocID="{B5E16CD5-9DFA-4F91-99E2-2A27C624C8EE}" presName="space" presStyleCnt="0"/>
      <dgm:spPr/>
    </dgm:pt>
    <dgm:pt modelId="{CE51B8A4-FB2F-4DB1-AEB8-771D7752205D}" type="pres">
      <dgm:prSet presAssocID="{A9C5303B-C91B-4B1D-BC20-922A479038D6}" presName="composite" presStyleCnt="0"/>
      <dgm:spPr/>
    </dgm:pt>
    <dgm:pt modelId="{237ED444-AE88-49E1-A69B-E3BCBD624ADD}" type="pres">
      <dgm:prSet presAssocID="{A9C5303B-C91B-4B1D-BC20-922A479038D6}" presName="LShape" presStyleLbl="alignNode1" presStyleIdx="4" presStyleCnt="11"/>
      <dgm:spPr/>
    </dgm:pt>
    <dgm:pt modelId="{337F609D-1F82-49D0-8DBB-E4C4E1D85E18}" type="pres">
      <dgm:prSet presAssocID="{A9C5303B-C91B-4B1D-BC20-922A479038D6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BD46D83C-A4E2-4192-A39F-6FC97F700369}" type="pres">
      <dgm:prSet presAssocID="{A9C5303B-C91B-4B1D-BC20-922A479038D6}" presName="Triangle" presStyleLbl="alignNode1" presStyleIdx="5" presStyleCnt="11"/>
      <dgm:spPr/>
    </dgm:pt>
    <dgm:pt modelId="{29661D5D-42CE-4E0A-A2D2-3C4385432F9E}" type="pres">
      <dgm:prSet presAssocID="{E8C1F732-04D9-42D3-ADB0-0A408182FD2B}" presName="sibTrans" presStyleCnt="0"/>
      <dgm:spPr/>
    </dgm:pt>
    <dgm:pt modelId="{5BE21D89-540A-467F-BAC3-E93E611F1B30}" type="pres">
      <dgm:prSet presAssocID="{E8C1F732-04D9-42D3-ADB0-0A408182FD2B}" presName="space" presStyleCnt="0"/>
      <dgm:spPr/>
    </dgm:pt>
    <dgm:pt modelId="{0A1C790F-3880-4866-A86A-FEB3FCD4B053}" type="pres">
      <dgm:prSet presAssocID="{92B10776-8706-4801-9528-76EF0CCF65A8}" presName="composite" presStyleCnt="0"/>
      <dgm:spPr/>
    </dgm:pt>
    <dgm:pt modelId="{02FEF262-74F0-4369-8EAB-D3054C94A2C3}" type="pres">
      <dgm:prSet presAssocID="{92B10776-8706-4801-9528-76EF0CCF65A8}" presName="LShape" presStyleLbl="alignNode1" presStyleIdx="6" presStyleCnt="11"/>
      <dgm:spPr/>
    </dgm:pt>
    <dgm:pt modelId="{7721FAEC-121D-4624-BC61-8FE34638BE2E}" type="pres">
      <dgm:prSet presAssocID="{92B10776-8706-4801-9528-76EF0CCF65A8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FAFBC31A-860D-4439-9EEB-19DEA9477DCD}" type="pres">
      <dgm:prSet presAssocID="{92B10776-8706-4801-9528-76EF0CCF65A8}" presName="Triangle" presStyleLbl="alignNode1" presStyleIdx="7" presStyleCnt="11"/>
      <dgm:spPr/>
    </dgm:pt>
    <dgm:pt modelId="{93EB4A18-0818-4F2C-A822-AB77E5876F83}" type="pres">
      <dgm:prSet presAssocID="{85E971DF-560F-43A8-93DF-8D9F517BB84C}" presName="sibTrans" presStyleCnt="0"/>
      <dgm:spPr/>
    </dgm:pt>
    <dgm:pt modelId="{76A5F592-78AF-4A22-AB5C-8E4ED9E9171A}" type="pres">
      <dgm:prSet presAssocID="{85E971DF-560F-43A8-93DF-8D9F517BB84C}" presName="space" presStyleCnt="0"/>
      <dgm:spPr/>
    </dgm:pt>
    <dgm:pt modelId="{3BDB5AEE-8D15-4227-A8A0-5D000F313E29}" type="pres">
      <dgm:prSet presAssocID="{FAADECC7-CBD0-4CBC-AC05-5CADEBDEA8E2}" presName="composite" presStyleCnt="0"/>
      <dgm:spPr/>
    </dgm:pt>
    <dgm:pt modelId="{E75DDB1F-679A-4BC0-9FFB-DE020253BC8C}" type="pres">
      <dgm:prSet presAssocID="{FAADECC7-CBD0-4CBC-AC05-5CADEBDEA8E2}" presName="LShape" presStyleLbl="alignNode1" presStyleIdx="8" presStyleCnt="11"/>
      <dgm:spPr/>
    </dgm:pt>
    <dgm:pt modelId="{4C9ADDBC-1DBF-46D0-8DC6-4BE9C1C7AEA0}" type="pres">
      <dgm:prSet presAssocID="{FAADECC7-CBD0-4CBC-AC05-5CADEBDEA8E2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BD956FD3-A192-4848-A6C3-476CC6188148}" type="pres">
      <dgm:prSet presAssocID="{FAADECC7-CBD0-4CBC-AC05-5CADEBDEA8E2}" presName="Triangle" presStyleLbl="alignNode1" presStyleIdx="9" presStyleCnt="11"/>
      <dgm:spPr/>
    </dgm:pt>
    <dgm:pt modelId="{4A9B99F7-9157-4BE6-9272-7E23740BA5A3}" type="pres">
      <dgm:prSet presAssocID="{89EC529B-6CFC-4D91-98A7-E98643EF4CB0}" presName="sibTrans" presStyleCnt="0"/>
      <dgm:spPr/>
    </dgm:pt>
    <dgm:pt modelId="{7451EEAA-94FF-457A-8823-872607F3010B}" type="pres">
      <dgm:prSet presAssocID="{89EC529B-6CFC-4D91-98A7-E98643EF4CB0}" presName="space" presStyleCnt="0"/>
      <dgm:spPr/>
    </dgm:pt>
    <dgm:pt modelId="{6445B348-6F8F-46A1-8AAB-814FF1C5C2E9}" type="pres">
      <dgm:prSet presAssocID="{8A44C8E8-6E7A-42E5-9E3D-6CEBADF8A4C6}" presName="composite" presStyleCnt="0"/>
      <dgm:spPr/>
    </dgm:pt>
    <dgm:pt modelId="{A02C301F-3421-4F80-BCD8-A90453531C08}" type="pres">
      <dgm:prSet presAssocID="{8A44C8E8-6E7A-42E5-9E3D-6CEBADF8A4C6}" presName="LShape" presStyleLbl="alignNode1" presStyleIdx="10" presStyleCnt="11"/>
      <dgm:spPr/>
    </dgm:pt>
    <dgm:pt modelId="{EB1EAD55-83C3-4463-AA5B-461BC75314CA}" type="pres">
      <dgm:prSet presAssocID="{8A44C8E8-6E7A-42E5-9E3D-6CEBADF8A4C6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9237B16-AE93-4844-B039-137880A05D7B}" type="presOf" srcId="{56FD6860-F3E7-4ECA-9FA0-5B76F5A19E2C}" destId="{337F609D-1F82-49D0-8DBB-E4C4E1D85E18}" srcOrd="0" destOrd="1" presId="urn:microsoft.com/office/officeart/2009/3/layout/StepUpProcess"/>
    <dgm:cxn modelId="{6C6CAF17-FEC0-48E0-91A9-F762B69AEFC8}" type="presOf" srcId="{2B18229E-C36C-4D12-9D9E-7A04E6A1170B}" destId="{60F2D038-56D3-4B5A-9D55-1947C86A123C}" srcOrd="0" destOrd="0" presId="urn:microsoft.com/office/officeart/2009/3/layout/StepUpProcess"/>
    <dgm:cxn modelId="{B533DD26-F8A4-479C-A883-14B13DE4931F}" srcId="{A9C5303B-C91B-4B1D-BC20-922A479038D6}" destId="{EBD03CCB-6227-4EE1-B35C-3781BDFFCD6F}" srcOrd="3" destOrd="0" parTransId="{3125B26E-8688-4D08-BA1C-2473FC9BD248}" sibTransId="{EBFFA07C-E1EB-47A6-889A-DE202F06034A}"/>
    <dgm:cxn modelId="{9CD2652F-5D8A-47EA-B603-552201CAA1FE}" srcId="{A9C5303B-C91B-4B1D-BC20-922A479038D6}" destId="{C6A7CF32-DCC5-4967-BDD9-102DFFAFF3C8}" srcOrd="1" destOrd="0" parTransId="{552E213A-69A2-46AC-9448-6F010A3D1A8F}" sibTransId="{680ADEC1-080C-4E86-9EC5-B7A87DD78F29}"/>
    <dgm:cxn modelId="{D9ED4A75-0BC3-4909-A1A4-F2DBA50B0CCD}" type="presOf" srcId="{C6A7CF32-DCC5-4967-BDD9-102DFFAFF3C8}" destId="{337F609D-1F82-49D0-8DBB-E4C4E1D85E18}" srcOrd="0" destOrd="2" presId="urn:microsoft.com/office/officeart/2009/3/layout/StepUpProcess"/>
    <dgm:cxn modelId="{7B5BAC55-F83F-47CF-BF83-9BCFCA89958D}" type="presOf" srcId="{3DAC14CE-A781-4C2E-9BA4-8B87A4AE44BE}" destId="{5F59DBAE-AAAD-4C81-A265-D96A7DE188F7}" srcOrd="0" destOrd="0" presId="urn:microsoft.com/office/officeart/2009/3/layout/StepUpProcess"/>
    <dgm:cxn modelId="{C6CAB275-7746-43BB-8197-A464D295A79C}" srcId="{2B18229E-C36C-4D12-9D9E-7A04E6A1170B}" destId="{A9C5303B-C91B-4B1D-BC20-922A479038D6}" srcOrd="2" destOrd="0" parTransId="{2DC56E2B-BB25-4310-A299-0BFFD4651327}" sibTransId="{E8C1F732-04D9-42D3-ADB0-0A408182FD2B}"/>
    <dgm:cxn modelId="{5CEDEB76-6898-425C-8525-0443AFD3FD52}" type="presOf" srcId="{A9C5303B-C91B-4B1D-BC20-922A479038D6}" destId="{337F609D-1F82-49D0-8DBB-E4C4E1D85E18}" srcOrd="0" destOrd="0" presId="urn:microsoft.com/office/officeart/2009/3/layout/StepUpProcess"/>
    <dgm:cxn modelId="{554BBB5A-648D-4020-A42D-A73ACD714F0F}" srcId="{A9C5303B-C91B-4B1D-BC20-922A479038D6}" destId="{2C623B03-F416-4AA2-9880-1974B6F2AAFC}" srcOrd="2" destOrd="0" parTransId="{E2C282BF-A166-4919-B29D-1E8EE1C111A2}" sibTransId="{D78440DB-028F-47AE-B8A8-ABBA27908447}"/>
    <dgm:cxn modelId="{43383D86-64F6-4237-B7BA-6D4AB6A5B0CE}" type="presOf" srcId="{2EA844EC-5906-4FF2-9A6A-CE79D54C426C}" destId="{51EBF947-B225-42CE-A006-D2A7957CD087}" srcOrd="0" destOrd="0" presId="urn:microsoft.com/office/officeart/2009/3/layout/StepUpProcess"/>
    <dgm:cxn modelId="{832B7EA3-2728-4236-BFF4-C4146384BDB9}" srcId="{A9C5303B-C91B-4B1D-BC20-922A479038D6}" destId="{56FD6860-F3E7-4ECA-9FA0-5B76F5A19E2C}" srcOrd="0" destOrd="0" parTransId="{A3293915-C672-49BD-B08F-6AD7FC05C7BD}" sibTransId="{90F5FA32-A78C-4486-BCE7-3A9FDCA3544B}"/>
    <dgm:cxn modelId="{439EA4A3-1F90-47CE-8E80-9976DE0FE1D6}" srcId="{2B18229E-C36C-4D12-9D9E-7A04E6A1170B}" destId="{8A44C8E8-6E7A-42E5-9E3D-6CEBADF8A4C6}" srcOrd="5" destOrd="0" parTransId="{6CD26D2E-5671-4ACD-B608-5A6422646514}" sibTransId="{9941F545-EF19-4D18-AE47-F9F50C973BB6}"/>
    <dgm:cxn modelId="{D6798CAD-3A7F-43E8-A570-C77B3176AD4F}" srcId="{2B18229E-C36C-4D12-9D9E-7A04E6A1170B}" destId="{92B10776-8706-4801-9528-76EF0CCF65A8}" srcOrd="3" destOrd="0" parTransId="{873CE368-AB07-4DBF-962A-8D4F960DB067}" sibTransId="{85E971DF-560F-43A8-93DF-8D9F517BB84C}"/>
    <dgm:cxn modelId="{89C70DC1-3175-4706-929D-11CEC963598D}" type="presOf" srcId="{EBD03CCB-6227-4EE1-B35C-3781BDFFCD6F}" destId="{337F609D-1F82-49D0-8DBB-E4C4E1D85E18}" srcOrd="0" destOrd="4" presId="urn:microsoft.com/office/officeart/2009/3/layout/StepUpProcess"/>
    <dgm:cxn modelId="{E3B65FC1-111E-4123-B2B7-D1E0A3816B17}" type="presOf" srcId="{2C623B03-F416-4AA2-9880-1974B6F2AAFC}" destId="{337F609D-1F82-49D0-8DBB-E4C4E1D85E18}" srcOrd="0" destOrd="3" presId="urn:microsoft.com/office/officeart/2009/3/layout/StepUpProcess"/>
    <dgm:cxn modelId="{511306C4-AA29-48AC-9666-F72E95FE4B25}" type="presOf" srcId="{8A44C8E8-6E7A-42E5-9E3D-6CEBADF8A4C6}" destId="{EB1EAD55-83C3-4463-AA5B-461BC75314CA}" srcOrd="0" destOrd="0" presId="urn:microsoft.com/office/officeart/2009/3/layout/StepUpProcess"/>
    <dgm:cxn modelId="{D25337C9-E923-431D-80E9-FB0F98D9E9E2}" srcId="{2B18229E-C36C-4D12-9D9E-7A04E6A1170B}" destId="{2EA844EC-5906-4FF2-9A6A-CE79D54C426C}" srcOrd="1" destOrd="0" parTransId="{66E27B12-F4CF-4B74-A75D-16A075CF098C}" sibTransId="{B5E16CD5-9DFA-4F91-99E2-2A27C624C8EE}"/>
    <dgm:cxn modelId="{7F77F5DF-F952-434C-8F9C-0CAD34AD590F}" srcId="{2B18229E-C36C-4D12-9D9E-7A04E6A1170B}" destId="{FAADECC7-CBD0-4CBC-AC05-5CADEBDEA8E2}" srcOrd="4" destOrd="0" parTransId="{571D27C4-5E42-45B0-8420-625A854C427F}" sibTransId="{89EC529B-6CFC-4D91-98A7-E98643EF4CB0}"/>
    <dgm:cxn modelId="{871CAFE3-3BEA-41A0-B91B-F0AA66F23E9F}" srcId="{2B18229E-C36C-4D12-9D9E-7A04E6A1170B}" destId="{3DAC14CE-A781-4C2E-9BA4-8B87A4AE44BE}" srcOrd="0" destOrd="0" parTransId="{0D9C5EB9-03E5-4695-9181-056E01CA8677}" sibTransId="{7CB0DC4D-843D-4878-94F3-4916153EFD1F}"/>
    <dgm:cxn modelId="{49D810F8-6CEA-487B-A1BA-CCEFD97DF4B1}" type="presOf" srcId="{FAADECC7-CBD0-4CBC-AC05-5CADEBDEA8E2}" destId="{4C9ADDBC-1DBF-46D0-8DC6-4BE9C1C7AEA0}" srcOrd="0" destOrd="0" presId="urn:microsoft.com/office/officeart/2009/3/layout/StepUpProcess"/>
    <dgm:cxn modelId="{F3C3C4FA-F1A1-47C0-BFD7-6A0E393F85CD}" type="presOf" srcId="{92B10776-8706-4801-9528-76EF0CCF65A8}" destId="{7721FAEC-121D-4624-BC61-8FE34638BE2E}" srcOrd="0" destOrd="0" presId="urn:microsoft.com/office/officeart/2009/3/layout/StepUpProcess"/>
    <dgm:cxn modelId="{B3E19B67-8ED8-4C08-A72E-F7735F8C95C7}" type="presParOf" srcId="{60F2D038-56D3-4B5A-9D55-1947C86A123C}" destId="{23DF747E-00D9-4E95-82D5-5A3412954BC3}" srcOrd="0" destOrd="0" presId="urn:microsoft.com/office/officeart/2009/3/layout/StepUpProcess"/>
    <dgm:cxn modelId="{8DD2EB54-89BC-42F6-8E3D-13FAF943775A}" type="presParOf" srcId="{23DF747E-00D9-4E95-82D5-5A3412954BC3}" destId="{04059B7F-2E01-450E-B82C-2765D1AC03BA}" srcOrd="0" destOrd="0" presId="urn:microsoft.com/office/officeart/2009/3/layout/StepUpProcess"/>
    <dgm:cxn modelId="{A05E0C23-97E8-405B-87EB-971F84170966}" type="presParOf" srcId="{23DF747E-00D9-4E95-82D5-5A3412954BC3}" destId="{5F59DBAE-AAAD-4C81-A265-D96A7DE188F7}" srcOrd="1" destOrd="0" presId="urn:microsoft.com/office/officeart/2009/3/layout/StepUpProcess"/>
    <dgm:cxn modelId="{086FEB0D-279F-4B40-93BA-EE6FF654A510}" type="presParOf" srcId="{23DF747E-00D9-4E95-82D5-5A3412954BC3}" destId="{F9B08B09-658F-4371-AA22-F92CF97AAA42}" srcOrd="2" destOrd="0" presId="urn:microsoft.com/office/officeart/2009/3/layout/StepUpProcess"/>
    <dgm:cxn modelId="{7EE2C39B-5859-4EF7-B76F-0DC67127519B}" type="presParOf" srcId="{60F2D038-56D3-4B5A-9D55-1947C86A123C}" destId="{214C4314-8EDD-4B8A-9E7E-BB52E9BFFD80}" srcOrd="1" destOrd="0" presId="urn:microsoft.com/office/officeart/2009/3/layout/StepUpProcess"/>
    <dgm:cxn modelId="{1E85524E-661D-4171-8D48-293F2579F0BB}" type="presParOf" srcId="{214C4314-8EDD-4B8A-9E7E-BB52E9BFFD80}" destId="{E823E5AC-7622-4776-B90B-9ECD3FA20A7B}" srcOrd="0" destOrd="0" presId="urn:microsoft.com/office/officeart/2009/3/layout/StepUpProcess"/>
    <dgm:cxn modelId="{EBD4BA7A-8A73-4883-A9E5-EAD192F21B5B}" type="presParOf" srcId="{60F2D038-56D3-4B5A-9D55-1947C86A123C}" destId="{65A4E9C4-7A15-499F-989F-1EAB844945B2}" srcOrd="2" destOrd="0" presId="urn:microsoft.com/office/officeart/2009/3/layout/StepUpProcess"/>
    <dgm:cxn modelId="{6E7B887F-41ED-4CD5-8BFF-FC3494ED5BAC}" type="presParOf" srcId="{65A4E9C4-7A15-499F-989F-1EAB844945B2}" destId="{88214A56-D4EB-4867-9EA3-9CAF2C26CD54}" srcOrd="0" destOrd="0" presId="urn:microsoft.com/office/officeart/2009/3/layout/StepUpProcess"/>
    <dgm:cxn modelId="{BA05BA2B-1DE7-4E45-958A-B927D7F9E11F}" type="presParOf" srcId="{65A4E9C4-7A15-499F-989F-1EAB844945B2}" destId="{51EBF947-B225-42CE-A006-D2A7957CD087}" srcOrd="1" destOrd="0" presId="urn:microsoft.com/office/officeart/2009/3/layout/StepUpProcess"/>
    <dgm:cxn modelId="{99D43A2C-D2A1-4412-A2A7-7640ABEA5B44}" type="presParOf" srcId="{65A4E9C4-7A15-499F-989F-1EAB844945B2}" destId="{B133F6FE-B497-454B-A233-E2189EF86A27}" srcOrd="2" destOrd="0" presId="urn:microsoft.com/office/officeart/2009/3/layout/StepUpProcess"/>
    <dgm:cxn modelId="{5E97BFD3-4948-4462-B526-3AC6C5D0716A}" type="presParOf" srcId="{60F2D038-56D3-4B5A-9D55-1947C86A123C}" destId="{1E9E7999-B92B-4CD5-B1F6-3A9B5269C08D}" srcOrd="3" destOrd="0" presId="urn:microsoft.com/office/officeart/2009/3/layout/StepUpProcess"/>
    <dgm:cxn modelId="{D63CF16F-3299-4D8B-80B4-EEC253ED2289}" type="presParOf" srcId="{1E9E7999-B92B-4CD5-B1F6-3A9B5269C08D}" destId="{CB967961-B246-4DE5-A948-836822A4D559}" srcOrd="0" destOrd="0" presId="urn:microsoft.com/office/officeart/2009/3/layout/StepUpProcess"/>
    <dgm:cxn modelId="{41E96655-2779-4698-B198-9B7D24EB871D}" type="presParOf" srcId="{60F2D038-56D3-4B5A-9D55-1947C86A123C}" destId="{CE51B8A4-FB2F-4DB1-AEB8-771D7752205D}" srcOrd="4" destOrd="0" presId="urn:microsoft.com/office/officeart/2009/3/layout/StepUpProcess"/>
    <dgm:cxn modelId="{2825276A-D2F5-473F-B707-04D79813ADE3}" type="presParOf" srcId="{CE51B8A4-FB2F-4DB1-AEB8-771D7752205D}" destId="{237ED444-AE88-49E1-A69B-E3BCBD624ADD}" srcOrd="0" destOrd="0" presId="urn:microsoft.com/office/officeart/2009/3/layout/StepUpProcess"/>
    <dgm:cxn modelId="{4CD1F955-923A-4CE5-A4C9-C8CDCACED539}" type="presParOf" srcId="{CE51B8A4-FB2F-4DB1-AEB8-771D7752205D}" destId="{337F609D-1F82-49D0-8DBB-E4C4E1D85E18}" srcOrd="1" destOrd="0" presId="urn:microsoft.com/office/officeart/2009/3/layout/StepUpProcess"/>
    <dgm:cxn modelId="{A43ED690-E07D-408F-95A4-7A653BB38B90}" type="presParOf" srcId="{CE51B8A4-FB2F-4DB1-AEB8-771D7752205D}" destId="{BD46D83C-A4E2-4192-A39F-6FC97F700369}" srcOrd="2" destOrd="0" presId="urn:microsoft.com/office/officeart/2009/3/layout/StepUpProcess"/>
    <dgm:cxn modelId="{6B4C9228-CD54-4CA6-BA3B-8C8B9494C333}" type="presParOf" srcId="{60F2D038-56D3-4B5A-9D55-1947C86A123C}" destId="{29661D5D-42CE-4E0A-A2D2-3C4385432F9E}" srcOrd="5" destOrd="0" presId="urn:microsoft.com/office/officeart/2009/3/layout/StepUpProcess"/>
    <dgm:cxn modelId="{E17A08D6-1C89-43FF-BD68-E3A3C3E5AFA1}" type="presParOf" srcId="{29661D5D-42CE-4E0A-A2D2-3C4385432F9E}" destId="{5BE21D89-540A-467F-BAC3-E93E611F1B30}" srcOrd="0" destOrd="0" presId="urn:microsoft.com/office/officeart/2009/3/layout/StepUpProcess"/>
    <dgm:cxn modelId="{84DB96EC-1B12-4EF7-8D56-BEF70762671D}" type="presParOf" srcId="{60F2D038-56D3-4B5A-9D55-1947C86A123C}" destId="{0A1C790F-3880-4866-A86A-FEB3FCD4B053}" srcOrd="6" destOrd="0" presId="urn:microsoft.com/office/officeart/2009/3/layout/StepUpProcess"/>
    <dgm:cxn modelId="{7C717DAA-3FA5-4E35-B472-2D20DDD6F911}" type="presParOf" srcId="{0A1C790F-3880-4866-A86A-FEB3FCD4B053}" destId="{02FEF262-74F0-4369-8EAB-D3054C94A2C3}" srcOrd="0" destOrd="0" presId="urn:microsoft.com/office/officeart/2009/3/layout/StepUpProcess"/>
    <dgm:cxn modelId="{DEB0194C-1D63-4AD8-87DA-C529BFF181D3}" type="presParOf" srcId="{0A1C790F-3880-4866-A86A-FEB3FCD4B053}" destId="{7721FAEC-121D-4624-BC61-8FE34638BE2E}" srcOrd="1" destOrd="0" presId="urn:microsoft.com/office/officeart/2009/3/layout/StepUpProcess"/>
    <dgm:cxn modelId="{93BD0392-2E55-4966-9DA4-7709B50B8214}" type="presParOf" srcId="{0A1C790F-3880-4866-A86A-FEB3FCD4B053}" destId="{FAFBC31A-860D-4439-9EEB-19DEA9477DCD}" srcOrd="2" destOrd="0" presId="urn:microsoft.com/office/officeart/2009/3/layout/StepUpProcess"/>
    <dgm:cxn modelId="{06409D78-B698-4903-8C74-F5C2B2DF3074}" type="presParOf" srcId="{60F2D038-56D3-4B5A-9D55-1947C86A123C}" destId="{93EB4A18-0818-4F2C-A822-AB77E5876F83}" srcOrd="7" destOrd="0" presId="urn:microsoft.com/office/officeart/2009/3/layout/StepUpProcess"/>
    <dgm:cxn modelId="{925E6033-9D39-4A9C-8029-6365465A034A}" type="presParOf" srcId="{93EB4A18-0818-4F2C-A822-AB77E5876F83}" destId="{76A5F592-78AF-4A22-AB5C-8E4ED9E9171A}" srcOrd="0" destOrd="0" presId="urn:microsoft.com/office/officeart/2009/3/layout/StepUpProcess"/>
    <dgm:cxn modelId="{C97B1EC9-A99E-408D-8AE8-8EF860F1F544}" type="presParOf" srcId="{60F2D038-56D3-4B5A-9D55-1947C86A123C}" destId="{3BDB5AEE-8D15-4227-A8A0-5D000F313E29}" srcOrd="8" destOrd="0" presId="urn:microsoft.com/office/officeart/2009/3/layout/StepUpProcess"/>
    <dgm:cxn modelId="{B7332C41-B474-45BB-9E44-D2C20A5CBF37}" type="presParOf" srcId="{3BDB5AEE-8D15-4227-A8A0-5D000F313E29}" destId="{E75DDB1F-679A-4BC0-9FFB-DE020253BC8C}" srcOrd="0" destOrd="0" presId="urn:microsoft.com/office/officeart/2009/3/layout/StepUpProcess"/>
    <dgm:cxn modelId="{3ADDAD08-E882-4271-B406-3CC8C15E01DA}" type="presParOf" srcId="{3BDB5AEE-8D15-4227-A8A0-5D000F313E29}" destId="{4C9ADDBC-1DBF-46D0-8DC6-4BE9C1C7AEA0}" srcOrd="1" destOrd="0" presId="urn:microsoft.com/office/officeart/2009/3/layout/StepUpProcess"/>
    <dgm:cxn modelId="{E88EAE58-46F9-492E-887B-495AF4C9FB84}" type="presParOf" srcId="{3BDB5AEE-8D15-4227-A8A0-5D000F313E29}" destId="{BD956FD3-A192-4848-A6C3-476CC6188148}" srcOrd="2" destOrd="0" presId="urn:microsoft.com/office/officeart/2009/3/layout/StepUpProcess"/>
    <dgm:cxn modelId="{0DA805B9-8E31-4670-A42A-401CC3687B9D}" type="presParOf" srcId="{60F2D038-56D3-4B5A-9D55-1947C86A123C}" destId="{4A9B99F7-9157-4BE6-9272-7E23740BA5A3}" srcOrd="9" destOrd="0" presId="urn:microsoft.com/office/officeart/2009/3/layout/StepUpProcess"/>
    <dgm:cxn modelId="{1DA138C6-DF94-43AE-ACAE-D7BCB6CFAB34}" type="presParOf" srcId="{4A9B99F7-9157-4BE6-9272-7E23740BA5A3}" destId="{7451EEAA-94FF-457A-8823-872607F3010B}" srcOrd="0" destOrd="0" presId="urn:microsoft.com/office/officeart/2009/3/layout/StepUpProcess"/>
    <dgm:cxn modelId="{3E0CA544-CC51-4F76-834F-BB49FEFC156E}" type="presParOf" srcId="{60F2D038-56D3-4B5A-9D55-1947C86A123C}" destId="{6445B348-6F8F-46A1-8AAB-814FF1C5C2E9}" srcOrd="10" destOrd="0" presId="urn:microsoft.com/office/officeart/2009/3/layout/StepUpProcess"/>
    <dgm:cxn modelId="{005C9468-96A9-42E7-95C9-FE445534DDEC}" type="presParOf" srcId="{6445B348-6F8F-46A1-8AAB-814FF1C5C2E9}" destId="{A02C301F-3421-4F80-BCD8-A90453531C08}" srcOrd="0" destOrd="0" presId="urn:microsoft.com/office/officeart/2009/3/layout/StepUpProcess"/>
    <dgm:cxn modelId="{61DB9CE7-267B-4E92-8935-B2956398C6DC}" type="presParOf" srcId="{6445B348-6F8F-46A1-8AAB-814FF1C5C2E9}" destId="{EB1EAD55-83C3-4463-AA5B-461BC75314C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59B7F-2E01-450E-B82C-2765D1AC03BA}">
      <dsp:nvSpPr>
        <dsp:cNvPr id="0" name=""/>
        <dsp:cNvSpPr/>
      </dsp:nvSpPr>
      <dsp:spPr>
        <a:xfrm rot="10800000">
          <a:off x="9492494" y="3772288"/>
          <a:ext cx="1716819" cy="1029693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9DBAE-AAAD-4C81-A265-D96A7DE188F7}">
      <dsp:nvSpPr>
        <dsp:cNvPr id="0" name=""/>
        <dsp:cNvSpPr/>
      </dsp:nvSpPr>
      <dsp:spPr>
        <a:xfrm>
          <a:off x="9489060" y="3942374"/>
          <a:ext cx="1548571" cy="135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 Explanation</a:t>
          </a:r>
        </a:p>
      </dsp:txBody>
      <dsp:txXfrm>
        <a:off x="9489060" y="3942374"/>
        <a:ext cx="1548571" cy="1355908"/>
      </dsp:txXfrm>
    </dsp:sp>
    <dsp:sp modelId="{F9B08B09-658F-4371-AA22-F92CF97AAA42}">
      <dsp:nvSpPr>
        <dsp:cNvPr id="0" name=""/>
        <dsp:cNvSpPr/>
      </dsp:nvSpPr>
      <dsp:spPr>
        <a:xfrm rot="5400000">
          <a:off x="9489060" y="3304300"/>
          <a:ext cx="291859" cy="291859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14A56-D4EB-4867-9EA3-9CAF2C26CD54}">
      <dsp:nvSpPr>
        <dsp:cNvPr id="0" name=""/>
        <dsp:cNvSpPr/>
      </dsp:nvSpPr>
      <dsp:spPr>
        <a:xfrm rot="10800000">
          <a:off x="7595408" y="3303701"/>
          <a:ext cx="1716819" cy="1029693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BF947-B225-42CE-A006-D2A7957CD087}">
      <dsp:nvSpPr>
        <dsp:cNvPr id="0" name=""/>
        <dsp:cNvSpPr/>
      </dsp:nvSpPr>
      <dsp:spPr>
        <a:xfrm>
          <a:off x="7591975" y="3473788"/>
          <a:ext cx="1548571" cy="135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Loading Tools</a:t>
          </a:r>
        </a:p>
      </dsp:txBody>
      <dsp:txXfrm>
        <a:off x="7591975" y="3473788"/>
        <a:ext cx="1548571" cy="1355908"/>
      </dsp:txXfrm>
    </dsp:sp>
    <dsp:sp modelId="{B133F6FE-B497-454B-A233-E2189EF86A27}">
      <dsp:nvSpPr>
        <dsp:cNvPr id="0" name=""/>
        <dsp:cNvSpPr/>
      </dsp:nvSpPr>
      <dsp:spPr>
        <a:xfrm rot="5400000">
          <a:off x="7591975" y="2835713"/>
          <a:ext cx="291859" cy="291859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ED444-AE88-49E1-A69B-E3BCBD624ADD}">
      <dsp:nvSpPr>
        <dsp:cNvPr id="0" name=""/>
        <dsp:cNvSpPr/>
      </dsp:nvSpPr>
      <dsp:spPr>
        <a:xfrm rot="10800000">
          <a:off x="5698322" y="2835115"/>
          <a:ext cx="1716819" cy="1029693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F609D-1F82-49D0-8DBB-E4C4E1D85E18}">
      <dsp:nvSpPr>
        <dsp:cNvPr id="0" name=""/>
        <dsp:cNvSpPr/>
      </dsp:nvSpPr>
      <dsp:spPr>
        <a:xfrm>
          <a:off x="5694889" y="3005202"/>
          <a:ext cx="1548571" cy="135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Operations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Data Loading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Data Pre Profiling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Data Pre Processing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Data Post Profiling</a:t>
          </a:r>
        </a:p>
      </dsp:txBody>
      <dsp:txXfrm>
        <a:off x="5694889" y="3005202"/>
        <a:ext cx="1548571" cy="1355908"/>
      </dsp:txXfrm>
    </dsp:sp>
    <dsp:sp modelId="{BD46D83C-A4E2-4192-A39F-6FC97F700369}">
      <dsp:nvSpPr>
        <dsp:cNvPr id="0" name=""/>
        <dsp:cNvSpPr/>
      </dsp:nvSpPr>
      <dsp:spPr>
        <a:xfrm rot="5400000">
          <a:off x="5694889" y="2367127"/>
          <a:ext cx="291859" cy="291859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EF262-74F0-4369-8EAB-D3054C94A2C3}">
      <dsp:nvSpPr>
        <dsp:cNvPr id="0" name=""/>
        <dsp:cNvSpPr/>
      </dsp:nvSpPr>
      <dsp:spPr>
        <a:xfrm rot="10800000">
          <a:off x="3801237" y="2366529"/>
          <a:ext cx="1716819" cy="1029693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1FAEC-121D-4624-BC61-8FE34638BE2E}">
      <dsp:nvSpPr>
        <dsp:cNvPr id="0" name=""/>
        <dsp:cNvSpPr/>
      </dsp:nvSpPr>
      <dsp:spPr>
        <a:xfrm>
          <a:off x="3797803" y="2536616"/>
          <a:ext cx="1548571" cy="135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Exploratory Data Analysis (EDA)</a:t>
          </a:r>
        </a:p>
      </dsp:txBody>
      <dsp:txXfrm>
        <a:off x="3797803" y="2536616"/>
        <a:ext cx="1548571" cy="1355908"/>
      </dsp:txXfrm>
    </dsp:sp>
    <dsp:sp modelId="{FAFBC31A-860D-4439-9EEB-19DEA9477DCD}">
      <dsp:nvSpPr>
        <dsp:cNvPr id="0" name=""/>
        <dsp:cNvSpPr/>
      </dsp:nvSpPr>
      <dsp:spPr>
        <a:xfrm rot="5400000">
          <a:off x="3797803" y="1898541"/>
          <a:ext cx="291859" cy="291859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DDB1F-679A-4BC0-9FFB-DE020253BC8C}">
      <dsp:nvSpPr>
        <dsp:cNvPr id="0" name=""/>
        <dsp:cNvSpPr/>
      </dsp:nvSpPr>
      <dsp:spPr>
        <a:xfrm rot="10800000">
          <a:off x="1904151" y="1897943"/>
          <a:ext cx="1716819" cy="1029693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ADDBC-1DBF-46D0-8DC6-4BE9C1C7AEA0}">
      <dsp:nvSpPr>
        <dsp:cNvPr id="0" name=""/>
        <dsp:cNvSpPr/>
      </dsp:nvSpPr>
      <dsp:spPr>
        <a:xfrm>
          <a:off x="1900717" y="2068030"/>
          <a:ext cx="1548571" cy="135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</a:t>
          </a:r>
        </a:p>
      </dsp:txBody>
      <dsp:txXfrm>
        <a:off x="1900717" y="2068030"/>
        <a:ext cx="1548571" cy="1355908"/>
      </dsp:txXfrm>
    </dsp:sp>
    <dsp:sp modelId="{BD956FD3-A192-4848-A6C3-476CC6188148}">
      <dsp:nvSpPr>
        <dsp:cNvPr id="0" name=""/>
        <dsp:cNvSpPr/>
      </dsp:nvSpPr>
      <dsp:spPr>
        <a:xfrm rot="5400000">
          <a:off x="1900717" y="1429955"/>
          <a:ext cx="291859" cy="291859"/>
        </a:xfrm>
        <a:prstGeom prst="triangle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C301F-3421-4F80-BCD8-A90453531C08}">
      <dsp:nvSpPr>
        <dsp:cNvPr id="0" name=""/>
        <dsp:cNvSpPr/>
      </dsp:nvSpPr>
      <dsp:spPr>
        <a:xfrm rot="10800000">
          <a:off x="7065" y="1429357"/>
          <a:ext cx="1716819" cy="1029693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EAD55-83C3-4463-AA5B-461BC75314CA}">
      <dsp:nvSpPr>
        <dsp:cNvPr id="0" name=""/>
        <dsp:cNvSpPr/>
      </dsp:nvSpPr>
      <dsp:spPr>
        <a:xfrm>
          <a:off x="3631" y="1599444"/>
          <a:ext cx="1548571" cy="135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Actionable Insights</a:t>
          </a:r>
        </a:p>
      </dsp:txBody>
      <dsp:txXfrm>
        <a:off x="3631" y="1599444"/>
        <a:ext cx="1548571" cy="1355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CFBB0-B2A2-4B1C-9025-FDAA1BC0CA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dirty="0"/>
              <a:t>INSAID EDA Project | Rahul Acharya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E2A63-B32E-4BC1-BC5C-9BA58DAA99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A5BEB-56E2-40B5-BDA6-179A81A87737}" type="datetimeFigureOut">
              <a:rPr lang="en-IN" smtClean="0"/>
              <a:t>03-06-2021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9A39C-D838-4F86-A6DA-CDAEB226CD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7E201-6292-4726-A052-4F33E4D11C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C1A0-297B-4F24-8C5D-CB9CB9C37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78682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dirty="0"/>
              <a:t>INSAID EDA Project | Rahul Acharya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DEDEC-51A2-49C0-B13C-EFBE19A25ACB}" type="datetimeFigureOut">
              <a:rPr lang="en-IN" smtClean="0"/>
              <a:t>03-06-2021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ACAA0-CEE9-488F-9993-C187265870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88218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INSAID EDA Project | Rahul Acharya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723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INSAID EDA Project | Rahul Acharya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753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INSAID EDA Project | Rahul Acharya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03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INSAID EDA Project | Rahul Acharya</a:t>
            </a:r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095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INSAID EDA Project | Rahul Acharya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00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INSAID EDA Project | Rahul Acharya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1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INSAID EDA Project | Rahul Acharya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654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INSAID EDA Project | Rahul Acharya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794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INSAID EDA Project | Rahul Acharya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307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INSAID EDA Project | Rahul Acharya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198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INSAID EDA Project | Rahul Acharya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38F796-A7BA-4A47-BD6B-6782706D60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848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INSAID EDA Project | Rahul Acharya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59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INSAID EDA Project | Rahul Acharya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38F796-A7BA-4A47-BD6B-6782706D60F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2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77B6-B164-4D7D-89D1-BF49F63E2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INSAID EDA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2DC01-BCE3-4EE1-9F77-0218BF698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Mar 21 Cohort</a:t>
            </a:r>
          </a:p>
          <a:p>
            <a:r>
              <a:rPr lang="en-US" dirty="0"/>
              <a:t>By – Rahul Acharya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56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6BA1-DD91-4487-8A48-354846FE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Insights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BE0C7-8B38-4689-AC9C-8B84B8294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Genre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D6D22-6261-452E-8A95-AC6254A7DF1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“Action” and “Adventure” are two “Genre’s” much liked by viewers over time period of 2006 till 2016.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Movies having “Drama” Genre are not much appreciated by spectators.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Movies appreciated by viewers and critic’s not necessarily have generated high revenue.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6BD11-C13D-4B68-A6EF-C91F87B2C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Director - Actors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9F7C6F-A826-45CE-8699-F967BD0F830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No “Magic” formula could be deduced to find out combination of director and cast of high revenue generating movie.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No of movies directed or acted respectively doesn’t imply that the respective director or actor could help movie generate high revenue.  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E2FC92-DF22-4787-8833-7A8EA9785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15822" y="1981200"/>
            <a:ext cx="2932113" cy="5762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Relationship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519FC7-F998-4F00-96C6-9F945CB7CF92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In the given dataset, we didn’t very strong relationship between various parameters except +ve relationship between “Rating” and “Metascore.”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However it is also clear that “Rating” and/or “Metascore” doesn’t have any impact on the revenue generating factors of any movie.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94C9F-9046-40E9-9111-30F22875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10</a:t>
            </a:fld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0C07E-5718-411A-AA4C-1E641DB96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189" y="33090"/>
            <a:ext cx="3364128" cy="20441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7AC1E32-E149-435B-8715-46D70C8C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983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45F9-8371-477F-B4BE-0BA2E2BF2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BB497-BB58-45A8-8F9A-9C737EDB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A8C99-AC5E-421B-8910-962F70E7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239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0EE3-EBD3-45CB-AA61-8CA714DE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Sequence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C9031-110C-4938-BC2D-FF12AA602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10819"/>
            <a:ext cx="9905999" cy="4125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Problem Statement and Dataset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Exploratory Data Analysis (EDA) step-by-step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Dataset – Before and After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EDA – General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Genre – Revenue 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Ratings and Duration Preference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Director – Actors Influence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Conclusions &amp; Insights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77A3A-A941-4025-B614-75A8D13D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574D7-4C9B-40A3-BE18-39CDDC0E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35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2644-51BD-4D69-A42C-7FDDC00D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3E81-87A2-46D0-B609-D216044C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185" y="592666"/>
            <a:ext cx="5891209" cy="51985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/>
              <a:t>Problem Statement</a:t>
            </a:r>
          </a:p>
          <a:p>
            <a:pPr marL="0" indent="0" algn="just">
              <a:buNone/>
            </a:pPr>
            <a:r>
              <a:rPr lang="en-US" sz="2000" dirty="0"/>
              <a:t>A big entertainment company wants to produce a movie, however, decision makers would like to study past data and understand 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 What kind of properties are associated with high revenue generating movies?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 What features high and low revenue generating movies display?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 What movie ‘Genre’ are popular and generating high revenue?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 Is there any co relation between director/actor and revenue generated by the movie?  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F3F69-5AEB-4B76-B5AE-47A725E4A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Dataset selected for EDA project is Analysis on Movies Data.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This dataset contains information of movies released between 2006 to 2016. With Hollywood movies some Bollywood movies are also listed.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Dataset contains basic information of movies – Title, Movie Name, Movie Description, Director, Actors, Duration in Mins, Votes, Rating, Metascore and Revenue in Millions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CE276-FE9D-47AF-BBBB-B8105E27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FEAE9-2954-4602-A183-4B3AEE5A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322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202F-00DD-4067-8F96-35136BA7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Sequencing : EDA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D5CF0-E103-4A70-AD35-CC3890B0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4</a:t>
            </a:fld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24036BE-FC59-4194-8788-215AC2CE6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039458"/>
              </p:ext>
            </p:extLst>
          </p:nvPr>
        </p:nvGraphicFramePr>
        <p:xfrm>
          <a:off x="443345" y="581892"/>
          <a:ext cx="11212946" cy="6727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93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6091-F8B6-4B6A-9E82-BA624D80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– change after processing</a:t>
            </a:r>
            <a:endParaRPr lang="en-IN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1B9C1581-3AEF-4AF8-9C08-7B71090C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5</a:t>
            </a:fld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0C1D95-B0A6-40D7-A6E1-67AC055717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433489"/>
              </p:ext>
            </p:extLst>
          </p:nvPr>
        </p:nvGraphicFramePr>
        <p:xfrm>
          <a:off x="7062829" y="2105735"/>
          <a:ext cx="4060892" cy="39197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8880">
                  <a:extLst>
                    <a:ext uri="{9D8B030D-6E8A-4147-A177-3AD203B41FA5}">
                      <a16:colId xmlns:a16="http://schemas.microsoft.com/office/drawing/2014/main" val="3565108154"/>
                    </a:ext>
                  </a:extLst>
                </a:gridCol>
                <a:gridCol w="1253818">
                  <a:extLst>
                    <a:ext uri="{9D8B030D-6E8A-4147-A177-3AD203B41FA5}">
                      <a16:colId xmlns:a16="http://schemas.microsoft.com/office/drawing/2014/main" val="2045551125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985199097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3952575801"/>
                    </a:ext>
                  </a:extLst>
                </a:gridCol>
              </a:tblGrid>
              <a:tr h="243840">
                <a:tc gridSpan="4">
                  <a:txBody>
                    <a:bodyPr/>
                    <a:lstStyle/>
                    <a:p>
                      <a:r>
                        <a:rPr lang="en-US" sz="1000" dirty="0"/>
                        <a:t>Data columns (total 13 columns) :</a:t>
                      </a:r>
                      <a:endParaRPr lang="en-IN" sz="1000" dirty="0"/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0055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#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Column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Non-Null Count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Dtype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8442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rank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int64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07368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title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1786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genre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4998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7876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director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55752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actors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04663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year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Datetime64[ns]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7461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durinmins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int64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7538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rating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float64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09359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votes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int64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7842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revinmil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float64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4028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metascore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float64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9227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yr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int64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85654"/>
                  </a:ext>
                </a:extLst>
              </a:tr>
              <a:tr h="243840">
                <a:tc gridSpan="4">
                  <a:txBody>
                    <a:bodyPr/>
                    <a:lstStyle/>
                    <a:p>
                      <a:r>
                        <a:rPr lang="en-US" sz="1000" dirty="0"/>
                        <a:t>dtypes :  datetime64[ns](1),flot64(3), int64(4), Object (5)  </a:t>
                      </a:r>
                      <a:endParaRPr lang="en-IN" sz="1000" dirty="0"/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0065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75397F-3B8B-4ECE-B2C9-14C772EB5899}"/>
              </a:ext>
            </a:extLst>
          </p:cNvPr>
          <p:cNvSpPr txBox="1"/>
          <p:nvPr/>
        </p:nvSpPr>
        <p:spPr>
          <a:xfrm>
            <a:off x="27907" y="5896099"/>
            <a:ext cx="92505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100" dirty="0"/>
              <a:t>Revenue was missing for 128 records. Missing values were replaced with Genre based Median of Revenue.</a:t>
            </a:r>
          </a:p>
          <a:p>
            <a:pPr marL="228600" indent="-228600">
              <a:buAutoNum type="arabicParenR"/>
            </a:pPr>
            <a:r>
              <a:rPr lang="en-US" sz="1100" dirty="0"/>
              <a:t>Metascore was missing for 68 records. Those could have been dropped, but again we replaced missing values with Genre based Median of Metascore. </a:t>
            </a:r>
            <a:r>
              <a:rPr lang="en-US" sz="1000" dirty="0"/>
              <a:t> </a:t>
            </a:r>
            <a:endParaRPr lang="en-IN" sz="10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B80BBAA-2BE5-44CD-B2AB-74A3EBB56A2F}"/>
              </a:ext>
            </a:extLst>
          </p:cNvPr>
          <p:cNvSpPr txBox="1">
            <a:spLocks/>
          </p:cNvSpPr>
          <p:nvPr/>
        </p:nvSpPr>
        <p:spPr>
          <a:xfrm>
            <a:off x="1050425" y="1326208"/>
            <a:ext cx="464978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Before processing	</a:t>
            </a:r>
            <a:endParaRPr lang="en-IN" dirty="0"/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7F993738-D712-4239-A4FB-87031D7B11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039755"/>
              </p:ext>
            </p:extLst>
          </p:nvPr>
        </p:nvGraphicFramePr>
        <p:xfrm>
          <a:off x="821819" y="2150122"/>
          <a:ext cx="3838956" cy="36758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1615">
                  <a:extLst>
                    <a:ext uri="{9D8B030D-6E8A-4147-A177-3AD203B41FA5}">
                      <a16:colId xmlns:a16="http://schemas.microsoft.com/office/drawing/2014/main" val="3565108154"/>
                    </a:ext>
                  </a:extLst>
                </a:gridCol>
                <a:gridCol w="1387621">
                  <a:extLst>
                    <a:ext uri="{9D8B030D-6E8A-4147-A177-3AD203B41FA5}">
                      <a16:colId xmlns:a16="http://schemas.microsoft.com/office/drawing/2014/main" val="2045551125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19851990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52575801"/>
                    </a:ext>
                  </a:extLst>
                </a:gridCol>
              </a:tblGrid>
              <a:tr h="243840">
                <a:tc gridSpan="4">
                  <a:txBody>
                    <a:bodyPr/>
                    <a:lstStyle/>
                    <a:p>
                      <a:r>
                        <a:rPr lang="en-US" sz="1000" dirty="0"/>
                        <a:t>Data columns (total 12 columns) :</a:t>
                      </a:r>
                      <a:endParaRPr lang="en-IN" sz="1000" dirty="0"/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0055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#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Column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Non-Null Count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Dtype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8442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Rank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int64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07368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Title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1786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Genre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4998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7876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Director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55752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Actors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04663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Year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int64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7461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Runtime (Minutes)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int64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7538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Rating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float64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09359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Votes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int64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7842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Revenue (Millions)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872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float64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4028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Metascore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936 non-null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int64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85654"/>
                  </a:ext>
                </a:extLst>
              </a:tr>
              <a:tr h="243840">
                <a:tc gridSpan="4">
                  <a:txBody>
                    <a:bodyPr/>
                    <a:lstStyle/>
                    <a:p>
                      <a:r>
                        <a:rPr lang="en-US" sz="1000" dirty="0"/>
                        <a:t>dtypes : flot64(3), int64(4), Object (5)  </a:t>
                      </a:r>
                      <a:endParaRPr lang="en-IN" sz="1000" dirty="0"/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006535"/>
                  </a:ext>
                </a:extLst>
              </a:tr>
            </a:tbl>
          </a:graphicData>
        </a:graphic>
      </p:graphicFrame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4A2C5A-9693-4D18-AE45-B963C64D7471}"/>
              </a:ext>
            </a:extLst>
          </p:cNvPr>
          <p:cNvSpPr txBox="1">
            <a:spLocks/>
          </p:cNvSpPr>
          <p:nvPr/>
        </p:nvSpPr>
        <p:spPr>
          <a:xfrm>
            <a:off x="7288579" y="1281823"/>
            <a:ext cx="464660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processing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A0482-BF6E-43D1-A6E0-8FA16C82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267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D36D-D91C-4FAA-AA41-B7980D05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Reports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9812B6B-EC51-48F0-932E-B8559A32B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932" y="-124654"/>
            <a:ext cx="3945949" cy="32052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F6D6B-AB30-48B9-B3C7-0FC3422B9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dirty="0"/>
              <a:t> We can see consistent growth in no of movies released year on year as per dataset. Approximately 1/3</a:t>
            </a:r>
            <a:r>
              <a:rPr lang="en-US" baseline="30000" dirty="0"/>
              <a:t>rd</a:t>
            </a:r>
            <a:r>
              <a:rPr lang="en-US" dirty="0"/>
              <a:t> of movies in the dataset are from 2016.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dirty="0"/>
              <a:t> Revenue generated by movies year wise  also appears consistent. Year 2009 and 2010 were good years and 2016 was worst year.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dirty="0"/>
              <a:t> Genre wise distribution of movies shows “Action Adventure” movies are maximum in number followed by “Drama” movies.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3C7B7-5EE5-4618-9FDB-C525127C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6</a:t>
            </a:fld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AECAEC-705C-4646-8512-A0B776748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39" y="1120716"/>
            <a:ext cx="4893710" cy="36107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565875-C639-4E50-9315-A4737824E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025" y="3429001"/>
            <a:ext cx="4026676" cy="28762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A7E5B-CAC1-407D-9930-62BF3086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582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5D43-7E7D-4E43-92CC-C3D0017B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and Revenue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2095A-BE91-4ACB-AF99-8E21D4A2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7</a:t>
            </a:fld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F9A3C5-C574-49CF-A334-E828C498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155" y="1679914"/>
            <a:ext cx="5387571" cy="3646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3AE0B3-9B71-4589-9943-326391A2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4" y="1679915"/>
            <a:ext cx="5313177" cy="36462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780ED6-EA1D-444C-99E7-ADC245FA2C9B}"/>
              </a:ext>
            </a:extLst>
          </p:cNvPr>
          <p:cNvSpPr txBox="1"/>
          <p:nvPr/>
        </p:nvSpPr>
        <p:spPr>
          <a:xfrm>
            <a:off x="1141413" y="5568280"/>
            <a:ext cx="92505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100" dirty="0"/>
              <a:t>Movies in this dataset with “Drama” as sole or one of the Genre are not seen generating good revenue.</a:t>
            </a:r>
          </a:p>
          <a:p>
            <a:pPr marL="228600" indent="-228600">
              <a:buAutoNum type="arabicParenR"/>
            </a:pPr>
            <a:r>
              <a:rPr lang="en-US" sz="1100" dirty="0"/>
              <a:t>Movies having “Action” and/or “Adventure” as one of the Genre have performed well on revenue front. </a:t>
            </a:r>
            <a:endParaRPr lang="en-IN" sz="1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1C455-BB04-4843-9DD6-217ECC10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51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63FF-41F9-4C0B-B9F5-5A48DEF0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594359"/>
            <a:ext cx="3380509" cy="2286000"/>
          </a:xfrm>
        </p:spPr>
        <p:txBody>
          <a:bodyPr/>
          <a:lstStyle/>
          <a:p>
            <a:r>
              <a:rPr lang="en-US" dirty="0"/>
              <a:t>Duration - Ratings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CB4D2-23AC-4207-94D6-783E93C6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No co relation observed between revenue generated and ratings of movies.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No co relation is found between metascore (critics ratings) and revenue generated by the movies.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Viewers like to watch movies that have duration between 90 to 140 minutes. Too short or too lengthy films are not preferred.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91506-5162-444C-87F3-46FC7A5C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8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2BBD40-ADFA-423B-A5F3-8C29020EB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20" y="-70821"/>
            <a:ext cx="4648199" cy="3408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4FCA5E-B6CC-4FB5-A344-55F32B7E0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57" y="2034329"/>
            <a:ext cx="4418564" cy="3121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E1536D-FEC6-4BDE-BAF6-CAE0DF699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830" y="3338065"/>
            <a:ext cx="4648200" cy="31217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D3ECA-D201-4E5A-AD75-18E33158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727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C703-8581-40B5-A2B4-600DED8E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 - Actors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1C770-160E-44A9-8C25-9FB2E66EB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We have observed directors who have directed more movies. But it doesn’t imply that those are successful directors for generating revenue.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Whereas there are few directors whose only one movie is displayed in the dataset but they have generated considerable revenue.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No formula could be deduced for selecting actor who would have more chances of fetching good revenue.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184A1-B2AD-4A9C-BE9B-729E13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F796-A7BA-4A47-BD6B-6782706D60F6}" type="slidenum">
              <a:rPr lang="en-IN" smtClean="0"/>
              <a:t>9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C5BF1B-820D-475A-B5A7-73F9365C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02" y="221151"/>
            <a:ext cx="4284400" cy="2930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18CD92-1448-4E61-8D52-BBA5854BF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988" y="1856117"/>
            <a:ext cx="3748957" cy="3124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CFCDE9-51DC-40CC-9F7C-183FE9391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002" y="3285088"/>
            <a:ext cx="4121237" cy="322943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006DF-5379-4367-BAB6-1F033BCD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INSAID EDA Project (7th Mar 21 Cohort) | Rahul Acharya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52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919</TotalTime>
  <Words>998</Words>
  <Application>Microsoft Office PowerPoint</Application>
  <PresentationFormat>Widescreen</PresentationFormat>
  <Paragraphs>197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INSAID EDA Project</vt:lpstr>
      <vt:lpstr>Presentation Sequence</vt:lpstr>
      <vt:lpstr>Dataset</vt:lpstr>
      <vt:lpstr>Activities Sequencing : EDA</vt:lpstr>
      <vt:lpstr>Dataset – change after processing</vt:lpstr>
      <vt:lpstr>EDA Reports</vt:lpstr>
      <vt:lpstr>Genre and Revenue</vt:lpstr>
      <vt:lpstr>Duration - Ratings</vt:lpstr>
      <vt:lpstr>Director - Actors</vt:lpstr>
      <vt:lpstr>Conclusions and 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INSAID EDA Project</dc:title>
  <dc:creator>Snehal Acharya</dc:creator>
  <cp:lastModifiedBy>Snehal Acharya</cp:lastModifiedBy>
  <cp:revision>59</cp:revision>
  <dcterms:created xsi:type="dcterms:W3CDTF">2021-06-01T16:09:52Z</dcterms:created>
  <dcterms:modified xsi:type="dcterms:W3CDTF">2021-06-03T16:00:07Z</dcterms:modified>
</cp:coreProperties>
</file>