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75" r:id="rId2"/>
    <p:sldId id="276" r:id="rId3"/>
    <p:sldId id="279" r:id="rId4"/>
    <p:sldId id="505" r:id="rId5"/>
    <p:sldId id="506" r:id="rId6"/>
    <p:sldId id="580" r:id="rId7"/>
    <p:sldId id="259" r:id="rId8"/>
    <p:sldId id="426" r:id="rId9"/>
    <p:sldId id="584" r:id="rId10"/>
    <p:sldId id="478" r:id="rId11"/>
    <p:sldId id="557" r:id="rId12"/>
    <p:sldId id="558" r:id="rId13"/>
    <p:sldId id="559" r:id="rId14"/>
    <p:sldId id="560" r:id="rId15"/>
    <p:sldId id="497" r:id="rId16"/>
    <p:sldId id="581" r:id="rId17"/>
    <p:sldId id="545" r:id="rId18"/>
    <p:sldId id="546" r:id="rId19"/>
    <p:sldId id="547" r:id="rId20"/>
    <p:sldId id="564" r:id="rId21"/>
    <p:sldId id="569" r:id="rId22"/>
    <p:sldId id="570" r:id="rId23"/>
    <p:sldId id="572" r:id="rId24"/>
    <p:sldId id="573" r:id="rId25"/>
    <p:sldId id="575" r:id="rId26"/>
    <p:sldId id="576" r:id="rId27"/>
    <p:sldId id="577" r:id="rId28"/>
    <p:sldId id="582" r:id="rId29"/>
    <p:sldId id="463" r:id="rId30"/>
    <p:sldId id="340" r:id="rId31"/>
    <p:sldId id="343" r:id="rId32"/>
    <p:sldId id="583" r:id="rId33"/>
    <p:sldId id="538" r:id="rId34"/>
    <p:sldId id="539" r:id="rId35"/>
    <p:sldId id="540" r:id="rId36"/>
    <p:sldId id="541" r:id="rId37"/>
    <p:sldId id="514" r:id="rId38"/>
    <p:sldId id="332" r:id="rId39"/>
    <p:sldId id="515" r:id="rId40"/>
    <p:sldId id="355" r:id="rId41"/>
    <p:sldId id="357" r:id="rId42"/>
    <p:sldId id="358" r:id="rId43"/>
    <p:sldId id="369" r:id="rId44"/>
    <p:sldId id="443" r:id="rId45"/>
    <p:sldId id="516" r:id="rId46"/>
    <p:sldId id="466" r:id="rId47"/>
    <p:sldId id="28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628"/>
    <a:srgbClr val="E5E9EC"/>
    <a:srgbClr val="DDE1E4"/>
    <a:srgbClr val="FFFFFF"/>
    <a:srgbClr val="DCDCDC"/>
    <a:srgbClr val="1F1F1F"/>
    <a:srgbClr val="EBEBE4"/>
    <a:srgbClr val="4A4A4A"/>
    <a:srgbClr val="101010"/>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2D1550-A7EA-4529-B11C-D6572649A05E}" v="9" dt="2019-09-11T11:18:00.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3692" autoAdjust="0"/>
  </p:normalViewPr>
  <p:slideViewPr>
    <p:cSldViewPr snapToGrid="0">
      <p:cViewPr>
        <p:scale>
          <a:sx n="125" d="100"/>
          <a:sy n="125" d="100"/>
        </p:scale>
        <p:origin x="-13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anshyam Rathi" userId="44b39f79-9c87-41a9-b969-b080f426c7e4" providerId="ADAL" clId="{142D1550-A7EA-4529-B11C-D6572649A05E}"/>
    <pc:docChg chg="undo modSld">
      <pc:chgData name="Ghanshyam Rathi" userId="44b39f79-9c87-41a9-b969-b080f426c7e4" providerId="ADAL" clId="{142D1550-A7EA-4529-B11C-D6572649A05E}" dt="2019-09-11T11:18:02.966" v="33" actId="1076"/>
      <pc:docMkLst>
        <pc:docMk/>
      </pc:docMkLst>
      <pc:sldChg chg="modSp">
        <pc:chgData name="Ghanshyam Rathi" userId="44b39f79-9c87-41a9-b969-b080f426c7e4" providerId="ADAL" clId="{142D1550-A7EA-4529-B11C-D6572649A05E}" dt="2019-09-11T11:03:05.823" v="3" actId="20577"/>
        <pc:sldMkLst>
          <pc:docMk/>
          <pc:sldMk cId="175866470" sldId="279"/>
        </pc:sldMkLst>
        <pc:spChg chg="mod">
          <ac:chgData name="Ghanshyam Rathi" userId="44b39f79-9c87-41a9-b969-b080f426c7e4" providerId="ADAL" clId="{142D1550-A7EA-4529-B11C-D6572649A05E}" dt="2019-09-11T11:03:05.823" v="3" actId="20577"/>
          <ac:spMkLst>
            <pc:docMk/>
            <pc:sldMk cId="175866470" sldId="279"/>
            <ac:spMk id="7" creationId="{7E89F2F7-4568-4CE3-A20B-219D5C692DFD}"/>
          </ac:spMkLst>
        </pc:spChg>
      </pc:sldChg>
      <pc:sldChg chg="addSp modSp">
        <pc:chgData name="Ghanshyam Rathi" userId="44b39f79-9c87-41a9-b969-b080f426c7e4" providerId="ADAL" clId="{142D1550-A7EA-4529-B11C-D6572649A05E}" dt="2019-09-11T11:17:35.818" v="29" actId="20577"/>
        <pc:sldMkLst>
          <pc:docMk/>
          <pc:sldMk cId="0" sldId="340"/>
        </pc:sldMkLst>
        <pc:spChg chg="mod">
          <ac:chgData name="Ghanshyam Rathi" userId="44b39f79-9c87-41a9-b969-b080f426c7e4" providerId="ADAL" clId="{142D1550-A7EA-4529-B11C-D6572649A05E}" dt="2019-09-11T11:17:28.274" v="19" actId="20577"/>
          <ac:spMkLst>
            <pc:docMk/>
            <pc:sldMk cId="0" sldId="340"/>
            <ac:spMk id="25" creationId="{715CC481-801E-4714-9E5D-2C4ABF339D97}"/>
          </ac:spMkLst>
        </pc:spChg>
        <pc:spChg chg="add mod">
          <ac:chgData name="Ghanshyam Rathi" userId="44b39f79-9c87-41a9-b969-b080f426c7e4" providerId="ADAL" clId="{142D1550-A7EA-4529-B11C-D6572649A05E}" dt="2019-09-11T11:17:35.818" v="29" actId="20577"/>
          <ac:spMkLst>
            <pc:docMk/>
            <pc:sldMk cId="0" sldId="340"/>
            <ac:spMk id="29" creationId="{F24532B1-2C2A-46D8-9DA1-10BFA03EB387}"/>
          </ac:spMkLst>
        </pc:spChg>
        <pc:grpChg chg="mod">
          <ac:chgData name="Ghanshyam Rathi" userId="44b39f79-9c87-41a9-b969-b080f426c7e4" providerId="ADAL" clId="{142D1550-A7EA-4529-B11C-D6572649A05E}" dt="2019-09-11T11:16:38.868" v="7" actId="1076"/>
          <ac:grpSpMkLst>
            <pc:docMk/>
            <pc:sldMk cId="0" sldId="340"/>
            <ac:grpSpMk id="24" creationId="{56810EFB-964C-4516-A439-FFFB02753DC0}"/>
          </ac:grpSpMkLst>
        </pc:grpChg>
      </pc:sldChg>
      <pc:sldChg chg="addSp modSp">
        <pc:chgData name="Ghanshyam Rathi" userId="44b39f79-9c87-41a9-b969-b080f426c7e4" providerId="ADAL" clId="{142D1550-A7EA-4529-B11C-D6572649A05E}" dt="2019-09-11T11:18:02.966" v="33" actId="1076"/>
        <pc:sldMkLst>
          <pc:docMk/>
          <pc:sldMk cId="0" sldId="343"/>
        </pc:sldMkLst>
        <pc:spChg chg="add mod">
          <ac:chgData name="Ghanshyam Rathi" userId="44b39f79-9c87-41a9-b969-b080f426c7e4" providerId="ADAL" clId="{142D1550-A7EA-4529-B11C-D6572649A05E}" dt="2019-09-11T11:17:53.077" v="31" actId="1076"/>
          <ac:spMkLst>
            <pc:docMk/>
            <pc:sldMk cId="0" sldId="343"/>
            <ac:spMk id="26" creationId="{33D62F2F-5FA9-4374-B469-D7713B535A15}"/>
          </ac:spMkLst>
        </pc:spChg>
        <pc:spChg chg="add mod">
          <ac:chgData name="Ghanshyam Rathi" userId="44b39f79-9c87-41a9-b969-b080f426c7e4" providerId="ADAL" clId="{142D1550-A7EA-4529-B11C-D6572649A05E}" dt="2019-09-11T11:18:02.966" v="33" actId="1076"/>
          <ac:spMkLst>
            <pc:docMk/>
            <pc:sldMk cId="0" sldId="343"/>
            <ac:spMk id="35" creationId="{1B74E708-B2FA-4858-9E35-F5AFAC2D1CFF}"/>
          </ac:spMkLst>
        </pc:spChg>
        <pc:picChg chg="mod">
          <ac:chgData name="Ghanshyam Rathi" userId="44b39f79-9c87-41a9-b969-b080f426c7e4" providerId="ADAL" clId="{142D1550-A7EA-4529-B11C-D6572649A05E}" dt="2019-09-11T11:11:17.299" v="5" actId="1076"/>
          <ac:picMkLst>
            <pc:docMk/>
            <pc:sldMk cId="0" sldId="343"/>
            <ac:picMk id="24" creationId="{BF58CBEF-EF0E-45DB-B9F8-E498A4AA611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7F38C-361D-47EA-BB2C-32AAE0CF6FD8}"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A24CC-1FA2-4B9E-BC7B-AFA40D7B8376}" type="slidenum">
              <a:rPr lang="en-US" smtClean="0"/>
              <a:t>‹#›</a:t>
            </a:fld>
            <a:endParaRPr lang="en-US"/>
          </a:p>
        </p:txBody>
      </p:sp>
    </p:spTree>
    <p:extLst>
      <p:ext uri="{BB962C8B-B14F-4D97-AF65-F5344CB8AC3E}">
        <p14:creationId xmlns:p14="http://schemas.microsoft.com/office/powerpoint/2010/main" val="2021714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New screen shot</a:t>
            </a:r>
          </a:p>
        </p:txBody>
      </p:sp>
      <p:sp>
        <p:nvSpPr>
          <p:cNvPr id="4" name="Slide Number Placeholder 3"/>
          <p:cNvSpPr>
            <a:spLocks noGrp="1"/>
          </p:cNvSpPr>
          <p:nvPr>
            <p:ph type="sldNum" sz="quarter" idx="5"/>
          </p:nvPr>
        </p:nvSpPr>
        <p:spPr/>
        <p:txBody>
          <a:bodyPr/>
          <a:lstStyle/>
          <a:p>
            <a:fld id="{AFE2D3A7-41E4-40A3-BA62-DA1D582DE894}" type="slidenum">
              <a:rPr lang="en-IN" smtClean="0"/>
              <a:t>43</a:t>
            </a:fld>
            <a:endParaRPr lang="en-IN"/>
          </a:p>
        </p:txBody>
      </p:sp>
    </p:spTree>
    <p:extLst>
      <p:ext uri="{BB962C8B-B14F-4D97-AF65-F5344CB8AC3E}">
        <p14:creationId xmlns:p14="http://schemas.microsoft.com/office/powerpoint/2010/main" val="794165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New screen shot</a:t>
            </a:r>
          </a:p>
        </p:txBody>
      </p:sp>
      <p:sp>
        <p:nvSpPr>
          <p:cNvPr id="4" name="Slide Number Placeholder 3"/>
          <p:cNvSpPr>
            <a:spLocks noGrp="1"/>
          </p:cNvSpPr>
          <p:nvPr>
            <p:ph type="sldNum" sz="quarter" idx="5"/>
          </p:nvPr>
        </p:nvSpPr>
        <p:spPr/>
        <p:txBody>
          <a:bodyPr/>
          <a:lstStyle/>
          <a:p>
            <a:fld id="{AFE2D3A7-41E4-40A3-BA62-DA1D582DE894}" type="slidenum">
              <a:rPr lang="en-IN" smtClean="0"/>
              <a:t>44</a:t>
            </a:fld>
            <a:endParaRPr lang="en-IN"/>
          </a:p>
        </p:txBody>
      </p:sp>
    </p:spTree>
    <p:extLst>
      <p:ext uri="{BB962C8B-B14F-4D97-AF65-F5344CB8AC3E}">
        <p14:creationId xmlns:p14="http://schemas.microsoft.com/office/powerpoint/2010/main" val="490943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New screen shot</a:t>
            </a:r>
          </a:p>
        </p:txBody>
      </p:sp>
      <p:sp>
        <p:nvSpPr>
          <p:cNvPr id="4" name="Slide Number Placeholder 3"/>
          <p:cNvSpPr>
            <a:spLocks noGrp="1"/>
          </p:cNvSpPr>
          <p:nvPr>
            <p:ph type="sldNum" sz="quarter" idx="5"/>
          </p:nvPr>
        </p:nvSpPr>
        <p:spPr/>
        <p:txBody>
          <a:bodyPr/>
          <a:lstStyle/>
          <a:p>
            <a:fld id="{AFE2D3A7-41E4-40A3-BA62-DA1D582DE894}" type="slidenum">
              <a:rPr lang="en-IN" smtClean="0"/>
              <a:t>46</a:t>
            </a:fld>
            <a:endParaRPr lang="en-IN"/>
          </a:p>
        </p:txBody>
      </p:sp>
    </p:spTree>
    <p:extLst>
      <p:ext uri="{BB962C8B-B14F-4D97-AF65-F5344CB8AC3E}">
        <p14:creationId xmlns:p14="http://schemas.microsoft.com/office/powerpoint/2010/main" val="4238793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26</a:t>
            </a:fld>
            <a:endParaRPr lang="en-US"/>
          </a:p>
        </p:txBody>
      </p:sp>
    </p:spTree>
    <p:extLst>
      <p:ext uri="{BB962C8B-B14F-4D97-AF65-F5344CB8AC3E}">
        <p14:creationId xmlns:p14="http://schemas.microsoft.com/office/powerpoint/2010/main" val="2760571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33</a:t>
            </a:fld>
            <a:endParaRPr lang="en-US"/>
          </a:p>
        </p:txBody>
      </p:sp>
    </p:spTree>
    <p:extLst>
      <p:ext uri="{BB962C8B-B14F-4D97-AF65-F5344CB8AC3E}">
        <p14:creationId xmlns:p14="http://schemas.microsoft.com/office/powerpoint/2010/main" val="3572577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New screen shot</a:t>
            </a:r>
          </a:p>
          <a:p>
            <a:endParaRPr lang="en-IN" dirty="0"/>
          </a:p>
        </p:txBody>
      </p:sp>
      <p:sp>
        <p:nvSpPr>
          <p:cNvPr id="4" name="Slide Number Placeholder 3"/>
          <p:cNvSpPr>
            <a:spLocks noGrp="1"/>
          </p:cNvSpPr>
          <p:nvPr>
            <p:ph type="sldNum" sz="quarter" idx="5"/>
          </p:nvPr>
        </p:nvSpPr>
        <p:spPr/>
        <p:txBody>
          <a:bodyPr/>
          <a:lstStyle/>
          <a:p>
            <a:fld id="{AFE2D3A7-41E4-40A3-BA62-DA1D582DE894}" type="slidenum">
              <a:rPr lang="en-IN" smtClean="0"/>
              <a:t>38</a:t>
            </a:fld>
            <a:endParaRPr lang="en-IN"/>
          </a:p>
        </p:txBody>
      </p:sp>
    </p:spTree>
    <p:extLst>
      <p:ext uri="{BB962C8B-B14F-4D97-AF65-F5344CB8AC3E}">
        <p14:creationId xmlns:p14="http://schemas.microsoft.com/office/powerpoint/2010/main" val="3573590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New screen shot</a:t>
            </a:r>
          </a:p>
          <a:p>
            <a:endParaRPr lang="en-IN" dirty="0"/>
          </a:p>
        </p:txBody>
      </p:sp>
      <p:sp>
        <p:nvSpPr>
          <p:cNvPr id="4" name="Slide Number Placeholder 3"/>
          <p:cNvSpPr>
            <a:spLocks noGrp="1"/>
          </p:cNvSpPr>
          <p:nvPr>
            <p:ph type="sldNum" sz="quarter" idx="5"/>
          </p:nvPr>
        </p:nvSpPr>
        <p:spPr/>
        <p:txBody>
          <a:bodyPr/>
          <a:lstStyle/>
          <a:p>
            <a:fld id="{AFE2D3A7-41E4-40A3-BA62-DA1D582DE894}" type="slidenum">
              <a:rPr lang="en-IN" smtClean="0"/>
              <a:t>39</a:t>
            </a:fld>
            <a:endParaRPr lang="en-IN"/>
          </a:p>
        </p:txBody>
      </p:sp>
    </p:spTree>
    <p:extLst>
      <p:ext uri="{BB962C8B-B14F-4D97-AF65-F5344CB8AC3E}">
        <p14:creationId xmlns:p14="http://schemas.microsoft.com/office/powerpoint/2010/main" val="1594060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New screen shot</a:t>
            </a:r>
          </a:p>
          <a:p>
            <a:endParaRPr lang="en-IN" dirty="0"/>
          </a:p>
        </p:txBody>
      </p:sp>
      <p:sp>
        <p:nvSpPr>
          <p:cNvPr id="4" name="Slide Number Placeholder 3"/>
          <p:cNvSpPr>
            <a:spLocks noGrp="1"/>
          </p:cNvSpPr>
          <p:nvPr>
            <p:ph type="sldNum" sz="quarter" idx="5"/>
          </p:nvPr>
        </p:nvSpPr>
        <p:spPr/>
        <p:txBody>
          <a:bodyPr/>
          <a:lstStyle/>
          <a:p>
            <a:fld id="{AFE2D3A7-41E4-40A3-BA62-DA1D582DE894}" type="slidenum">
              <a:rPr lang="en-IN" smtClean="0"/>
              <a:t>40</a:t>
            </a:fld>
            <a:endParaRPr lang="en-IN"/>
          </a:p>
        </p:txBody>
      </p:sp>
    </p:spTree>
    <p:extLst>
      <p:ext uri="{BB962C8B-B14F-4D97-AF65-F5344CB8AC3E}">
        <p14:creationId xmlns:p14="http://schemas.microsoft.com/office/powerpoint/2010/main" val="3996454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New screen shot</a:t>
            </a:r>
          </a:p>
        </p:txBody>
      </p:sp>
      <p:sp>
        <p:nvSpPr>
          <p:cNvPr id="4" name="Slide Number Placeholder 3"/>
          <p:cNvSpPr>
            <a:spLocks noGrp="1"/>
          </p:cNvSpPr>
          <p:nvPr>
            <p:ph type="sldNum" sz="quarter" idx="5"/>
          </p:nvPr>
        </p:nvSpPr>
        <p:spPr/>
        <p:txBody>
          <a:bodyPr/>
          <a:lstStyle/>
          <a:p>
            <a:fld id="{AFE2D3A7-41E4-40A3-BA62-DA1D582DE894}" type="slidenum">
              <a:rPr lang="en-IN" smtClean="0"/>
              <a:t>41</a:t>
            </a:fld>
            <a:endParaRPr lang="en-IN"/>
          </a:p>
        </p:txBody>
      </p:sp>
    </p:spTree>
    <p:extLst>
      <p:ext uri="{BB962C8B-B14F-4D97-AF65-F5344CB8AC3E}">
        <p14:creationId xmlns:p14="http://schemas.microsoft.com/office/powerpoint/2010/main" val="2604760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New screen shot</a:t>
            </a:r>
          </a:p>
        </p:txBody>
      </p:sp>
      <p:sp>
        <p:nvSpPr>
          <p:cNvPr id="4" name="Slide Number Placeholder 3"/>
          <p:cNvSpPr>
            <a:spLocks noGrp="1"/>
          </p:cNvSpPr>
          <p:nvPr>
            <p:ph type="sldNum" sz="quarter" idx="5"/>
          </p:nvPr>
        </p:nvSpPr>
        <p:spPr/>
        <p:txBody>
          <a:bodyPr/>
          <a:lstStyle/>
          <a:p>
            <a:fld id="{AFE2D3A7-41E4-40A3-BA62-DA1D582DE894}" type="slidenum">
              <a:rPr lang="en-IN" smtClean="0"/>
              <a:t>42</a:t>
            </a:fld>
            <a:endParaRPr lang="en-IN"/>
          </a:p>
        </p:txBody>
      </p:sp>
    </p:spTree>
    <p:extLst>
      <p:ext uri="{BB962C8B-B14F-4D97-AF65-F5344CB8AC3E}">
        <p14:creationId xmlns:p14="http://schemas.microsoft.com/office/powerpoint/2010/main" val="4277933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E53D-4BA2-4C81-A262-7306681613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3B49DD-4E05-438E-8619-E11F31E75B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0A0591-05C3-480C-A48C-92E329FCA35D}"/>
              </a:ext>
            </a:extLst>
          </p:cNvPr>
          <p:cNvSpPr>
            <a:spLocks noGrp="1"/>
          </p:cNvSpPr>
          <p:nvPr>
            <p:ph type="dt" sz="half" idx="10"/>
          </p:nvPr>
        </p:nvSpPr>
        <p:spPr/>
        <p:txBody>
          <a:bodyPr/>
          <a:lstStyle/>
          <a:p>
            <a:fld id="{1A29264D-F61E-4A83-913C-FA9173333D4D}" type="datetime1">
              <a:rPr lang="en-US" smtClean="0"/>
              <a:t>9/11/2019</a:t>
            </a:fld>
            <a:endParaRPr lang="en-US"/>
          </a:p>
        </p:txBody>
      </p:sp>
      <p:sp>
        <p:nvSpPr>
          <p:cNvPr id="5" name="Footer Placeholder 4">
            <a:extLst>
              <a:ext uri="{FF2B5EF4-FFF2-40B4-BE49-F238E27FC236}">
                <a16:creationId xmlns:a16="http://schemas.microsoft.com/office/drawing/2014/main" id="{31FD1337-9227-4DB2-B9C2-F2D962F223D7}"/>
              </a:ext>
            </a:extLst>
          </p:cNvPr>
          <p:cNvSpPr>
            <a:spLocks noGrp="1"/>
          </p:cNvSpPr>
          <p:nvPr>
            <p:ph type="ftr" sz="quarter" idx="11"/>
          </p:nvPr>
        </p:nvSpPr>
        <p:spPr/>
        <p:txBody>
          <a:bodyPr/>
          <a:lstStyle/>
          <a:p>
            <a:r>
              <a:rPr lang="en-US"/>
              <a:t>Strictly Private &amp; Confidential</a:t>
            </a:r>
          </a:p>
        </p:txBody>
      </p:sp>
      <p:sp>
        <p:nvSpPr>
          <p:cNvPr id="6" name="Slide Number Placeholder 5">
            <a:extLst>
              <a:ext uri="{FF2B5EF4-FFF2-40B4-BE49-F238E27FC236}">
                <a16:creationId xmlns:a16="http://schemas.microsoft.com/office/drawing/2014/main" id="{F99F066F-C8C8-4EC9-978E-13B1D2152120}"/>
              </a:ext>
            </a:extLst>
          </p:cNvPr>
          <p:cNvSpPr>
            <a:spLocks noGrp="1"/>
          </p:cNvSpPr>
          <p:nvPr>
            <p:ph type="sldNum" sz="quarter" idx="12"/>
          </p:nvPr>
        </p:nvSpPr>
        <p:spPr/>
        <p:txBody>
          <a:bodyPr/>
          <a:lstStyle/>
          <a:p>
            <a:fld id="{78A5D08F-DD65-49ED-8E8F-6069B7D5C1C8}" type="slidenum">
              <a:rPr lang="en-US" smtClean="0"/>
              <a:t>‹#›</a:t>
            </a:fld>
            <a:endParaRPr lang="en-US"/>
          </a:p>
        </p:txBody>
      </p:sp>
    </p:spTree>
    <p:extLst>
      <p:ext uri="{BB962C8B-B14F-4D97-AF65-F5344CB8AC3E}">
        <p14:creationId xmlns:p14="http://schemas.microsoft.com/office/powerpoint/2010/main" val="284946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B5B1-5101-4B88-80BD-CD74EEFD05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0F8135-460D-4271-A94B-22C485E3C820}"/>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37848C-B0A5-4574-929A-13D5D5096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8EF7CF-5681-4DF1-836B-BD3A2206E146}"/>
              </a:ext>
            </a:extLst>
          </p:cNvPr>
          <p:cNvSpPr>
            <a:spLocks noGrp="1"/>
          </p:cNvSpPr>
          <p:nvPr>
            <p:ph type="dt" sz="half" idx="10"/>
          </p:nvPr>
        </p:nvSpPr>
        <p:spPr/>
        <p:txBody>
          <a:bodyPr/>
          <a:lstStyle/>
          <a:p>
            <a:fld id="{802E68DA-26F0-4D7E-A5E3-A4E4B00937B2}" type="datetime1">
              <a:rPr lang="en-US" smtClean="0"/>
              <a:t>9/11/2019</a:t>
            </a:fld>
            <a:endParaRPr lang="en-US"/>
          </a:p>
        </p:txBody>
      </p:sp>
      <p:sp>
        <p:nvSpPr>
          <p:cNvPr id="6" name="Footer Placeholder 5">
            <a:extLst>
              <a:ext uri="{FF2B5EF4-FFF2-40B4-BE49-F238E27FC236}">
                <a16:creationId xmlns:a16="http://schemas.microsoft.com/office/drawing/2014/main" id="{480D0517-F007-494A-830B-D420DF08BB8F}"/>
              </a:ext>
            </a:extLst>
          </p:cNvPr>
          <p:cNvSpPr>
            <a:spLocks noGrp="1"/>
          </p:cNvSpPr>
          <p:nvPr>
            <p:ph type="ftr" sz="quarter" idx="11"/>
          </p:nvPr>
        </p:nvSpPr>
        <p:spPr/>
        <p:txBody>
          <a:bodyPr/>
          <a:lstStyle/>
          <a:p>
            <a:r>
              <a:rPr lang="en-US"/>
              <a:t>Strictly Private &amp; Confidential</a:t>
            </a:r>
          </a:p>
        </p:txBody>
      </p:sp>
      <p:sp>
        <p:nvSpPr>
          <p:cNvPr id="7" name="Slide Number Placeholder 6">
            <a:extLst>
              <a:ext uri="{FF2B5EF4-FFF2-40B4-BE49-F238E27FC236}">
                <a16:creationId xmlns:a16="http://schemas.microsoft.com/office/drawing/2014/main" id="{2549003A-18FA-4453-AADA-E3C5A6EE855F}"/>
              </a:ext>
            </a:extLst>
          </p:cNvPr>
          <p:cNvSpPr>
            <a:spLocks noGrp="1"/>
          </p:cNvSpPr>
          <p:nvPr>
            <p:ph type="sldNum" sz="quarter" idx="12"/>
          </p:nvPr>
        </p:nvSpPr>
        <p:spPr/>
        <p:txBody>
          <a:bodyPr/>
          <a:lstStyle/>
          <a:p>
            <a:fld id="{78A5D08F-DD65-49ED-8E8F-6069B7D5C1C8}" type="slidenum">
              <a:rPr lang="en-US" smtClean="0"/>
              <a:t>‹#›</a:t>
            </a:fld>
            <a:endParaRPr lang="en-US"/>
          </a:p>
        </p:txBody>
      </p:sp>
    </p:spTree>
    <p:extLst>
      <p:ext uri="{BB962C8B-B14F-4D97-AF65-F5344CB8AC3E}">
        <p14:creationId xmlns:p14="http://schemas.microsoft.com/office/powerpoint/2010/main" val="4189536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CC74-6184-460C-B427-767491A0C6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622BEF-4590-4351-9EA0-EB5A8635C6B7}"/>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8ED66F-2499-4608-BE59-5A2534490A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D58490-CC02-4912-A245-6BF6BC9D26EF}"/>
              </a:ext>
            </a:extLst>
          </p:cNvPr>
          <p:cNvSpPr>
            <a:spLocks noGrp="1"/>
          </p:cNvSpPr>
          <p:nvPr>
            <p:ph type="dt" sz="half" idx="10"/>
          </p:nvPr>
        </p:nvSpPr>
        <p:spPr/>
        <p:txBody>
          <a:bodyPr/>
          <a:lstStyle/>
          <a:p>
            <a:fld id="{7DB0EB7D-6DB4-41B2-A5C3-B1388DD7A600}" type="datetime1">
              <a:rPr lang="en-US" smtClean="0"/>
              <a:t>9/11/2019</a:t>
            </a:fld>
            <a:endParaRPr lang="en-US"/>
          </a:p>
        </p:txBody>
      </p:sp>
      <p:sp>
        <p:nvSpPr>
          <p:cNvPr id="6" name="Footer Placeholder 5">
            <a:extLst>
              <a:ext uri="{FF2B5EF4-FFF2-40B4-BE49-F238E27FC236}">
                <a16:creationId xmlns:a16="http://schemas.microsoft.com/office/drawing/2014/main" id="{F2DA729D-75F4-4B9B-9E9B-77178C243156}"/>
              </a:ext>
            </a:extLst>
          </p:cNvPr>
          <p:cNvSpPr>
            <a:spLocks noGrp="1"/>
          </p:cNvSpPr>
          <p:nvPr>
            <p:ph type="ftr" sz="quarter" idx="11"/>
          </p:nvPr>
        </p:nvSpPr>
        <p:spPr/>
        <p:txBody>
          <a:bodyPr/>
          <a:lstStyle/>
          <a:p>
            <a:r>
              <a:rPr lang="en-US"/>
              <a:t>Strictly Private &amp; Confidential</a:t>
            </a:r>
          </a:p>
        </p:txBody>
      </p:sp>
      <p:sp>
        <p:nvSpPr>
          <p:cNvPr id="7" name="Slide Number Placeholder 6">
            <a:extLst>
              <a:ext uri="{FF2B5EF4-FFF2-40B4-BE49-F238E27FC236}">
                <a16:creationId xmlns:a16="http://schemas.microsoft.com/office/drawing/2014/main" id="{5922262C-91B0-4CDD-8563-CEDA0A68C2AD}"/>
              </a:ext>
            </a:extLst>
          </p:cNvPr>
          <p:cNvSpPr>
            <a:spLocks noGrp="1"/>
          </p:cNvSpPr>
          <p:nvPr>
            <p:ph type="sldNum" sz="quarter" idx="12"/>
          </p:nvPr>
        </p:nvSpPr>
        <p:spPr/>
        <p:txBody>
          <a:bodyPr/>
          <a:lstStyle/>
          <a:p>
            <a:fld id="{78A5D08F-DD65-49ED-8E8F-6069B7D5C1C8}" type="slidenum">
              <a:rPr lang="en-US" smtClean="0"/>
              <a:t>‹#›</a:t>
            </a:fld>
            <a:endParaRPr lang="en-US"/>
          </a:p>
        </p:txBody>
      </p:sp>
    </p:spTree>
    <p:extLst>
      <p:ext uri="{BB962C8B-B14F-4D97-AF65-F5344CB8AC3E}">
        <p14:creationId xmlns:p14="http://schemas.microsoft.com/office/powerpoint/2010/main" val="2482313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3D36-4C33-471B-AF04-20D51DE61D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C3D510-8919-4318-A370-3B11E29B36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8965A-93AB-432C-9B73-AA5B99F8C4A3}"/>
              </a:ext>
            </a:extLst>
          </p:cNvPr>
          <p:cNvSpPr>
            <a:spLocks noGrp="1"/>
          </p:cNvSpPr>
          <p:nvPr>
            <p:ph type="dt" sz="half" idx="10"/>
          </p:nvPr>
        </p:nvSpPr>
        <p:spPr/>
        <p:txBody>
          <a:bodyPr/>
          <a:lstStyle/>
          <a:p>
            <a:fld id="{833FB5F9-CC0F-434A-8F15-850081589CF9}" type="datetime1">
              <a:rPr lang="en-US" smtClean="0"/>
              <a:t>9/11/2019</a:t>
            </a:fld>
            <a:endParaRPr lang="en-US"/>
          </a:p>
        </p:txBody>
      </p:sp>
      <p:sp>
        <p:nvSpPr>
          <p:cNvPr id="5" name="Footer Placeholder 4">
            <a:extLst>
              <a:ext uri="{FF2B5EF4-FFF2-40B4-BE49-F238E27FC236}">
                <a16:creationId xmlns:a16="http://schemas.microsoft.com/office/drawing/2014/main" id="{F48A2F9B-34D3-4508-A779-62C3882363EF}"/>
              </a:ext>
            </a:extLst>
          </p:cNvPr>
          <p:cNvSpPr>
            <a:spLocks noGrp="1"/>
          </p:cNvSpPr>
          <p:nvPr>
            <p:ph type="ftr" sz="quarter" idx="11"/>
          </p:nvPr>
        </p:nvSpPr>
        <p:spPr/>
        <p:txBody>
          <a:bodyPr/>
          <a:lstStyle/>
          <a:p>
            <a:r>
              <a:rPr lang="en-US"/>
              <a:t>Strictly Private &amp; Confidential</a:t>
            </a:r>
          </a:p>
        </p:txBody>
      </p:sp>
      <p:sp>
        <p:nvSpPr>
          <p:cNvPr id="6" name="Slide Number Placeholder 5">
            <a:extLst>
              <a:ext uri="{FF2B5EF4-FFF2-40B4-BE49-F238E27FC236}">
                <a16:creationId xmlns:a16="http://schemas.microsoft.com/office/drawing/2014/main" id="{0940822E-1FC7-498D-A2F7-0D1218C23851}"/>
              </a:ext>
            </a:extLst>
          </p:cNvPr>
          <p:cNvSpPr>
            <a:spLocks noGrp="1"/>
          </p:cNvSpPr>
          <p:nvPr>
            <p:ph type="sldNum" sz="quarter" idx="12"/>
          </p:nvPr>
        </p:nvSpPr>
        <p:spPr/>
        <p:txBody>
          <a:bodyPr/>
          <a:lstStyle/>
          <a:p>
            <a:fld id="{78A5D08F-DD65-49ED-8E8F-6069B7D5C1C8}" type="slidenum">
              <a:rPr lang="en-US" smtClean="0"/>
              <a:t>‹#›</a:t>
            </a:fld>
            <a:endParaRPr lang="en-US"/>
          </a:p>
        </p:txBody>
      </p:sp>
    </p:spTree>
    <p:extLst>
      <p:ext uri="{BB962C8B-B14F-4D97-AF65-F5344CB8AC3E}">
        <p14:creationId xmlns:p14="http://schemas.microsoft.com/office/powerpoint/2010/main" val="3529721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2866E4-7FBD-45EC-8160-8FB7EAE03F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8E456C-AD80-45E1-B8CC-EDDCE52B99A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D1539A-4E65-4BF0-9510-F68C8BA3B534}"/>
              </a:ext>
            </a:extLst>
          </p:cNvPr>
          <p:cNvSpPr>
            <a:spLocks noGrp="1"/>
          </p:cNvSpPr>
          <p:nvPr>
            <p:ph type="dt" sz="half" idx="10"/>
          </p:nvPr>
        </p:nvSpPr>
        <p:spPr/>
        <p:txBody>
          <a:bodyPr/>
          <a:lstStyle/>
          <a:p>
            <a:fld id="{D57BDC23-537F-4257-96F0-4718836E60C0}" type="datetime1">
              <a:rPr lang="en-US" smtClean="0"/>
              <a:t>9/11/2019</a:t>
            </a:fld>
            <a:endParaRPr lang="en-US"/>
          </a:p>
        </p:txBody>
      </p:sp>
      <p:sp>
        <p:nvSpPr>
          <p:cNvPr id="5" name="Footer Placeholder 4">
            <a:extLst>
              <a:ext uri="{FF2B5EF4-FFF2-40B4-BE49-F238E27FC236}">
                <a16:creationId xmlns:a16="http://schemas.microsoft.com/office/drawing/2014/main" id="{74F3C2C2-D721-422F-B424-414EFA5DD688}"/>
              </a:ext>
            </a:extLst>
          </p:cNvPr>
          <p:cNvSpPr>
            <a:spLocks noGrp="1"/>
          </p:cNvSpPr>
          <p:nvPr>
            <p:ph type="ftr" sz="quarter" idx="11"/>
          </p:nvPr>
        </p:nvSpPr>
        <p:spPr/>
        <p:txBody>
          <a:bodyPr/>
          <a:lstStyle/>
          <a:p>
            <a:r>
              <a:rPr lang="en-US"/>
              <a:t>Strictly Private &amp; Confidential</a:t>
            </a:r>
          </a:p>
        </p:txBody>
      </p:sp>
      <p:sp>
        <p:nvSpPr>
          <p:cNvPr id="6" name="Slide Number Placeholder 5">
            <a:extLst>
              <a:ext uri="{FF2B5EF4-FFF2-40B4-BE49-F238E27FC236}">
                <a16:creationId xmlns:a16="http://schemas.microsoft.com/office/drawing/2014/main" id="{834B2371-7B39-41AF-902E-8B63C66EE6DC}"/>
              </a:ext>
            </a:extLst>
          </p:cNvPr>
          <p:cNvSpPr>
            <a:spLocks noGrp="1"/>
          </p:cNvSpPr>
          <p:nvPr>
            <p:ph type="sldNum" sz="quarter" idx="12"/>
          </p:nvPr>
        </p:nvSpPr>
        <p:spPr/>
        <p:txBody>
          <a:bodyPr/>
          <a:lstStyle/>
          <a:p>
            <a:fld id="{78A5D08F-DD65-49ED-8E8F-6069B7D5C1C8}" type="slidenum">
              <a:rPr lang="en-US" smtClean="0"/>
              <a:t>‹#›</a:t>
            </a:fld>
            <a:endParaRPr lang="en-US"/>
          </a:p>
        </p:txBody>
      </p:sp>
    </p:spTree>
    <p:extLst>
      <p:ext uri="{BB962C8B-B14F-4D97-AF65-F5344CB8AC3E}">
        <p14:creationId xmlns:p14="http://schemas.microsoft.com/office/powerpoint/2010/main" val="3667446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348946"/>
            <a:ext cx="10515598" cy="43727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 name="Title 1"/>
          <p:cNvSpPr>
            <a:spLocks noGrp="1"/>
          </p:cNvSpPr>
          <p:nvPr>
            <p:ph type="title"/>
          </p:nvPr>
        </p:nvSpPr>
        <p:spPr>
          <a:xfrm>
            <a:off x="838200" y="-1"/>
            <a:ext cx="10515600" cy="1325563"/>
          </a:xfrm>
        </p:spPr>
        <p:txBody>
          <a:bodyPr/>
          <a:lstStyle/>
          <a:p>
            <a:r>
              <a:rPr lang="en-US"/>
              <a:t>Click to edit Master title style</a:t>
            </a:r>
            <a:endParaRPr lang="en-IN"/>
          </a:p>
        </p:txBody>
      </p:sp>
      <p:sp>
        <p:nvSpPr>
          <p:cNvPr id="7" name="Date Placeholder 6">
            <a:extLst>
              <a:ext uri="{FF2B5EF4-FFF2-40B4-BE49-F238E27FC236}">
                <a16:creationId xmlns:a16="http://schemas.microsoft.com/office/drawing/2014/main" id="{11EB98D3-ACFE-4D16-A189-B17417305900}"/>
              </a:ext>
            </a:extLst>
          </p:cNvPr>
          <p:cNvSpPr>
            <a:spLocks noGrp="1"/>
          </p:cNvSpPr>
          <p:nvPr>
            <p:ph type="dt" sz="half" idx="10"/>
          </p:nvPr>
        </p:nvSpPr>
        <p:spPr/>
        <p:txBody>
          <a:bodyPr/>
          <a:lstStyle/>
          <a:p>
            <a:fld id="{17DC03F6-15D4-4633-9CD7-5589E96C600A}" type="datetime1">
              <a:rPr lang="en-US" smtClean="0"/>
              <a:t>9/11/2019</a:t>
            </a:fld>
            <a:endParaRPr lang="en-IN"/>
          </a:p>
        </p:txBody>
      </p:sp>
      <p:sp>
        <p:nvSpPr>
          <p:cNvPr id="8" name="Footer Placeholder 7">
            <a:extLst>
              <a:ext uri="{FF2B5EF4-FFF2-40B4-BE49-F238E27FC236}">
                <a16:creationId xmlns:a16="http://schemas.microsoft.com/office/drawing/2014/main" id="{44B4BFCD-99E1-4B45-BD2F-6755BB0B9EDE}"/>
              </a:ext>
            </a:extLst>
          </p:cNvPr>
          <p:cNvSpPr>
            <a:spLocks noGrp="1"/>
          </p:cNvSpPr>
          <p:nvPr>
            <p:ph type="ftr" sz="quarter" idx="11"/>
          </p:nvPr>
        </p:nvSpPr>
        <p:spPr/>
        <p:txBody>
          <a:bodyPr/>
          <a:lstStyle/>
          <a:p>
            <a:r>
              <a:rPr lang="en-IN"/>
              <a:t>Strictly Private &amp; Confidential</a:t>
            </a:r>
          </a:p>
        </p:txBody>
      </p:sp>
      <p:sp>
        <p:nvSpPr>
          <p:cNvPr id="9" name="Slide Number Placeholder 8">
            <a:extLst>
              <a:ext uri="{FF2B5EF4-FFF2-40B4-BE49-F238E27FC236}">
                <a16:creationId xmlns:a16="http://schemas.microsoft.com/office/drawing/2014/main" id="{3344ABDB-D4B3-4D2A-A279-E4FB5F15FD9B}"/>
              </a:ext>
            </a:extLst>
          </p:cNvPr>
          <p:cNvSpPr>
            <a:spLocks noGrp="1"/>
          </p:cNvSpPr>
          <p:nvPr>
            <p:ph type="sldNum" sz="quarter" idx="12"/>
          </p:nvPr>
        </p:nvSpPr>
        <p:spPr/>
        <p:txBody>
          <a:bodyPr/>
          <a:lstStyle/>
          <a:p>
            <a:fld id="{95283D98-5A32-48FC-8A6D-8586048964EE}" type="slidenum">
              <a:rPr lang="en-IN" smtClean="0"/>
              <a:pPr/>
              <a:t>‹#›</a:t>
            </a:fld>
            <a:endParaRPr lang="en-IN"/>
          </a:p>
        </p:txBody>
      </p:sp>
    </p:spTree>
    <p:extLst>
      <p:ext uri="{BB962C8B-B14F-4D97-AF65-F5344CB8AC3E}">
        <p14:creationId xmlns:p14="http://schemas.microsoft.com/office/powerpoint/2010/main" val="1531995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223A-A01A-49E5-82E1-4E3F5E087B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D3C05E-52C3-4D43-A32A-4BAF4B7A3133}"/>
              </a:ext>
            </a:extLst>
          </p:cNvPr>
          <p:cNvSpPr>
            <a:spLocks noGrp="1"/>
          </p:cNvSpPr>
          <p:nvPr>
            <p:ph idx="1"/>
          </p:nvPr>
        </p:nvSpPr>
        <p:spPr>
          <a:xfrm>
            <a:off x="838200" y="1325563"/>
            <a:ext cx="10515600" cy="4851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74937F-5157-4677-B0CA-18202B91E970}"/>
              </a:ext>
            </a:extLst>
          </p:cNvPr>
          <p:cNvSpPr>
            <a:spLocks noGrp="1"/>
          </p:cNvSpPr>
          <p:nvPr>
            <p:ph type="dt" sz="half" idx="10"/>
          </p:nvPr>
        </p:nvSpPr>
        <p:spPr/>
        <p:txBody>
          <a:bodyPr/>
          <a:lstStyle/>
          <a:p>
            <a:fld id="{D2CEB2F0-008D-4AC7-BCD3-7EF5FE37DB09}" type="datetime1">
              <a:rPr lang="en-US" smtClean="0"/>
              <a:t>9/11/2019</a:t>
            </a:fld>
            <a:endParaRPr lang="en-IN"/>
          </a:p>
        </p:txBody>
      </p:sp>
      <p:sp>
        <p:nvSpPr>
          <p:cNvPr id="5" name="Footer Placeholder 4">
            <a:extLst>
              <a:ext uri="{FF2B5EF4-FFF2-40B4-BE49-F238E27FC236}">
                <a16:creationId xmlns:a16="http://schemas.microsoft.com/office/drawing/2014/main" id="{8FAF7806-A728-4E19-9DA4-DC21D180C446}"/>
              </a:ext>
            </a:extLst>
          </p:cNvPr>
          <p:cNvSpPr>
            <a:spLocks noGrp="1"/>
          </p:cNvSpPr>
          <p:nvPr>
            <p:ph type="ftr" sz="quarter" idx="11"/>
          </p:nvPr>
        </p:nvSpPr>
        <p:spPr/>
        <p:txBody>
          <a:bodyPr/>
          <a:lstStyle/>
          <a:p>
            <a:r>
              <a:rPr lang="en-IN"/>
              <a:t>Strictly Private &amp; Confidential</a:t>
            </a:r>
          </a:p>
        </p:txBody>
      </p:sp>
      <p:sp>
        <p:nvSpPr>
          <p:cNvPr id="6" name="Slide Number Placeholder 5">
            <a:extLst>
              <a:ext uri="{FF2B5EF4-FFF2-40B4-BE49-F238E27FC236}">
                <a16:creationId xmlns:a16="http://schemas.microsoft.com/office/drawing/2014/main" id="{92409C7F-A40D-4BBE-B9D2-986675FF9B37}"/>
              </a:ext>
            </a:extLst>
          </p:cNvPr>
          <p:cNvSpPr>
            <a:spLocks noGrp="1"/>
          </p:cNvSpPr>
          <p:nvPr>
            <p:ph type="sldNum" sz="quarter" idx="12"/>
          </p:nvPr>
        </p:nvSpPr>
        <p:spPr/>
        <p:txBody>
          <a:bodyPr/>
          <a:lstStyle/>
          <a:p>
            <a:fld id="{95283D98-5A32-48FC-8A6D-8586048964EE}" type="slidenum">
              <a:rPr lang="en-IN" smtClean="0"/>
              <a:t>‹#›</a:t>
            </a:fld>
            <a:endParaRPr lang="en-IN"/>
          </a:p>
        </p:txBody>
      </p:sp>
    </p:spTree>
    <p:extLst>
      <p:ext uri="{BB962C8B-B14F-4D97-AF65-F5344CB8AC3E}">
        <p14:creationId xmlns:p14="http://schemas.microsoft.com/office/powerpoint/2010/main" val="175499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7060-2E51-4781-A03D-5368363E16D2}"/>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E42EFB3-0D1A-4B32-B398-A7D15D2726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CCB64-C099-4C2A-8DAB-5993EE642D4A}"/>
              </a:ext>
            </a:extLst>
          </p:cNvPr>
          <p:cNvSpPr>
            <a:spLocks noGrp="1"/>
          </p:cNvSpPr>
          <p:nvPr>
            <p:ph type="dt" sz="half" idx="10"/>
          </p:nvPr>
        </p:nvSpPr>
        <p:spPr/>
        <p:txBody>
          <a:bodyPr/>
          <a:lstStyle/>
          <a:p>
            <a:fld id="{67F93C40-4471-4517-9A2E-FBAB7D97D12C}" type="datetime1">
              <a:rPr lang="en-US" smtClean="0"/>
              <a:t>9/11/2019</a:t>
            </a:fld>
            <a:endParaRPr lang="en-US"/>
          </a:p>
        </p:txBody>
      </p:sp>
      <p:sp>
        <p:nvSpPr>
          <p:cNvPr id="5" name="Footer Placeholder 4">
            <a:extLst>
              <a:ext uri="{FF2B5EF4-FFF2-40B4-BE49-F238E27FC236}">
                <a16:creationId xmlns:a16="http://schemas.microsoft.com/office/drawing/2014/main" id="{04C3D576-9617-4720-AF6F-774AFA2D11BA}"/>
              </a:ext>
            </a:extLst>
          </p:cNvPr>
          <p:cNvSpPr>
            <a:spLocks noGrp="1"/>
          </p:cNvSpPr>
          <p:nvPr>
            <p:ph type="ftr" sz="quarter" idx="11"/>
          </p:nvPr>
        </p:nvSpPr>
        <p:spPr/>
        <p:txBody>
          <a:bodyPr/>
          <a:lstStyle/>
          <a:p>
            <a:r>
              <a:rPr lang="en-US"/>
              <a:t>Strictly Private &amp; Confidential</a:t>
            </a:r>
          </a:p>
        </p:txBody>
      </p:sp>
      <p:sp>
        <p:nvSpPr>
          <p:cNvPr id="6" name="Slide Number Placeholder 5">
            <a:extLst>
              <a:ext uri="{FF2B5EF4-FFF2-40B4-BE49-F238E27FC236}">
                <a16:creationId xmlns:a16="http://schemas.microsoft.com/office/drawing/2014/main" id="{2A80427F-48E7-414C-8CB9-DE62DC4B40D6}"/>
              </a:ext>
            </a:extLst>
          </p:cNvPr>
          <p:cNvSpPr>
            <a:spLocks noGrp="1"/>
          </p:cNvSpPr>
          <p:nvPr>
            <p:ph type="sldNum" sz="quarter" idx="12"/>
          </p:nvPr>
        </p:nvSpPr>
        <p:spPr/>
        <p:txBody>
          <a:bodyPr/>
          <a:lstStyle/>
          <a:p>
            <a:fld id="{78A5D08F-DD65-49ED-8E8F-6069B7D5C1C8}" type="slidenum">
              <a:rPr lang="en-US" smtClean="0"/>
              <a:t>‹#›</a:t>
            </a:fld>
            <a:endParaRPr lang="en-US"/>
          </a:p>
        </p:txBody>
      </p:sp>
    </p:spTree>
    <p:extLst>
      <p:ext uri="{BB962C8B-B14F-4D97-AF65-F5344CB8AC3E}">
        <p14:creationId xmlns:p14="http://schemas.microsoft.com/office/powerpoint/2010/main" val="321876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7060-2E51-4781-A03D-5368363E16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2EFB3-0D1A-4B32-B398-A7D15D2726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CCB64-C099-4C2A-8DAB-5993EE642D4A}"/>
              </a:ext>
            </a:extLst>
          </p:cNvPr>
          <p:cNvSpPr>
            <a:spLocks noGrp="1"/>
          </p:cNvSpPr>
          <p:nvPr>
            <p:ph type="dt" sz="half" idx="10"/>
          </p:nvPr>
        </p:nvSpPr>
        <p:spPr/>
        <p:txBody>
          <a:bodyPr/>
          <a:lstStyle/>
          <a:p>
            <a:fld id="{B37A9C14-2399-4E80-AB69-3AFD582FBEAF}" type="datetime1">
              <a:rPr lang="en-US" smtClean="0"/>
              <a:t>9/11/2019</a:t>
            </a:fld>
            <a:endParaRPr lang="en-US"/>
          </a:p>
        </p:txBody>
      </p:sp>
      <p:sp>
        <p:nvSpPr>
          <p:cNvPr id="5" name="Footer Placeholder 4">
            <a:extLst>
              <a:ext uri="{FF2B5EF4-FFF2-40B4-BE49-F238E27FC236}">
                <a16:creationId xmlns:a16="http://schemas.microsoft.com/office/drawing/2014/main" id="{04C3D576-9617-4720-AF6F-774AFA2D11BA}"/>
              </a:ext>
            </a:extLst>
          </p:cNvPr>
          <p:cNvSpPr>
            <a:spLocks noGrp="1"/>
          </p:cNvSpPr>
          <p:nvPr>
            <p:ph type="ftr" sz="quarter" idx="11"/>
          </p:nvPr>
        </p:nvSpPr>
        <p:spPr/>
        <p:txBody>
          <a:bodyPr/>
          <a:lstStyle/>
          <a:p>
            <a:r>
              <a:rPr lang="en-US"/>
              <a:t>Strictly Private &amp; Confidential</a:t>
            </a:r>
          </a:p>
        </p:txBody>
      </p:sp>
      <p:sp>
        <p:nvSpPr>
          <p:cNvPr id="6" name="Slide Number Placeholder 5">
            <a:extLst>
              <a:ext uri="{FF2B5EF4-FFF2-40B4-BE49-F238E27FC236}">
                <a16:creationId xmlns:a16="http://schemas.microsoft.com/office/drawing/2014/main" id="{2A80427F-48E7-414C-8CB9-DE62DC4B40D6}"/>
              </a:ext>
            </a:extLst>
          </p:cNvPr>
          <p:cNvSpPr>
            <a:spLocks noGrp="1"/>
          </p:cNvSpPr>
          <p:nvPr>
            <p:ph type="sldNum" sz="quarter" idx="12"/>
          </p:nvPr>
        </p:nvSpPr>
        <p:spPr/>
        <p:txBody>
          <a:bodyPr/>
          <a:lstStyle/>
          <a:p>
            <a:fld id="{78A5D08F-DD65-49ED-8E8F-6069B7D5C1C8}" type="slidenum">
              <a:rPr lang="en-US" smtClean="0"/>
              <a:t>‹#›</a:t>
            </a:fld>
            <a:endParaRPr lang="en-US"/>
          </a:p>
        </p:txBody>
      </p:sp>
      <p:sp>
        <p:nvSpPr>
          <p:cNvPr id="8" name="Text Placeholder 7">
            <a:extLst>
              <a:ext uri="{FF2B5EF4-FFF2-40B4-BE49-F238E27FC236}">
                <a16:creationId xmlns:a16="http://schemas.microsoft.com/office/drawing/2014/main" id="{45E12563-6DE4-4DB0-AAEE-E95BDD9E6204}"/>
              </a:ext>
            </a:extLst>
          </p:cNvPr>
          <p:cNvSpPr>
            <a:spLocks noGrp="1"/>
          </p:cNvSpPr>
          <p:nvPr>
            <p:ph type="body" sz="quarter" idx="13" hasCustomPrompt="1"/>
          </p:nvPr>
        </p:nvSpPr>
        <p:spPr>
          <a:xfrm>
            <a:off x="838200" y="5699125"/>
            <a:ext cx="10515600" cy="496888"/>
          </a:xfrm>
        </p:spPr>
        <p:txBody>
          <a:bodyPr anchor="ctr">
            <a:normAutofit/>
          </a:bodyPr>
          <a:lstStyle>
            <a:lvl1pPr marL="0" indent="0" algn="ctr">
              <a:buNone/>
              <a:defRPr sz="1600"/>
            </a:lvl1pPr>
          </a:lstStyle>
          <a:p>
            <a:pPr lvl="0"/>
            <a:r>
              <a:rPr lang="en-US" dirty="0"/>
              <a:t>Edit Master text styles</a:t>
            </a:r>
          </a:p>
        </p:txBody>
      </p:sp>
    </p:spTree>
    <p:extLst>
      <p:ext uri="{BB962C8B-B14F-4D97-AF65-F5344CB8AC3E}">
        <p14:creationId xmlns:p14="http://schemas.microsoft.com/office/powerpoint/2010/main" val="258326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7060-2E51-4781-A03D-5368363E16D2}"/>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6CECCB64-C099-4C2A-8DAB-5993EE642D4A}"/>
              </a:ext>
            </a:extLst>
          </p:cNvPr>
          <p:cNvSpPr>
            <a:spLocks noGrp="1"/>
          </p:cNvSpPr>
          <p:nvPr>
            <p:ph type="dt" sz="half" idx="10"/>
          </p:nvPr>
        </p:nvSpPr>
        <p:spPr/>
        <p:txBody>
          <a:bodyPr/>
          <a:lstStyle/>
          <a:p>
            <a:fld id="{A861B553-BE6A-4AA6-9708-69BD7E836044}" type="datetime1">
              <a:rPr lang="en-US" smtClean="0"/>
              <a:t>9/11/2019</a:t>
            </a:fld>
            <a:endParaRPr lang="en-US"/>
          </a:p>
        </p:txBody>
      </p:sp>
      <p:sp>
        <p:nvSpPr>
          <p:cNvPr id="5" name="Footer Placeholder 4">
            <a:extLst>
              <a:ext uri="{FF2B5EF4-FFF2-40B4-BE49-F238E27FC236}">
                <a16:creationId xmlns:a16="http://schemas.microsoft.com/office/drawing/2014/main" id="{04C3D576-9617-4720-AF6F-774AFA2D11BA}"/>
              </a:ext>
            </a:extLst>
          </p:cNvPr>
          <p:cNvSpPr>
            <a:spLocks noGrp="1"/>
          </p:cNvSpPr>
          <p:nvPr>
            <p:ph type="ftr" sz="quarter" idx="11"/>
          </p:nvPr>
        </p:nvSpPr>
        <p:spPr/>
        <p:txBody>
          <a:bodyPr/>
          <a:lstStyle/>
          <a:p>
            <a:r>
              <a:rPr lang="en-US"/>
              <a:t>Strictly Private &amp; Confidential</a:t>
            </a:r>
          </a:p>
        </p:txBody>
      </p:sp>
      <p:sp>
        <p:nvSpPr>
          <p:cNvPr id="6" name="Slide Number Placeholder 5">
            <a:extLst>
              <a:ext uri="{FF2B5EF4-FFF2-40B4-BE49-F238E27FC236}">
                <a16:creationId xmlns:a16="http://schemas.microsoft.com/office/drawing/2014/main" id="{2A80427F-48E7-414C-8CB9-DE62DC4B40D6}"/>
              </a:ext>
            </a:extLst>
          </p:cNvPr>
          <p:cNvSpPr>
            <a:spLocks noGrp="1"/>
          </p:cNvSpPr>
          <p:nvPr>
            <p:ph type="sldNum" sz="quarter" idx="12"/>
          </p:nvPr>
        </p:nvSpPr>
        <p:spPr/>
        <p:txBody>
          <a:bodyPr/>
          <a:lstStyle/>
          <a:p>
            <a:fld id="{78A5D08F-DD65-49ED-8E8F-6069B7D5C1C8}" type="slidenum">
              <a:rPr lang="en-US" smtClean="0"/>
              <a:t>‹#›</a:t>
            </a:fld>
            <a:endParaRPr lang="en-US"/>
          </a:p>
        </p:txBody>
      </p:sp>
      <p:sp>
        <p:nvSpPr>
          <p:cNvPr id="8" name="Text Placeholder 7">
            <a:extLst>
              <a:ext uri="{FF2B5EF4-FFF2-40B4-BE49-F238E27FC236}">
                <a16:creationId xmlns:a16="http://schemas.microsoft.com/office/drawing/2014/main" id="{45E12563-6DE4-4DB0-AAEE-E95BDD9E6204}"/>
              </a:ext>
            </a:extLst>
          </p:cNvPr>
          <p:cNvSpPr>
            <a:spLocks noGrp="1"/>
          </p:cNvSpPr>
          <p:nvPr>
            <p:ph type="body" sz="quarter" idx="13" hasCustomPrompt="1"/>
          </p:nvPr>
        </p:nvSpPr>
        <p:spPr>
          <a:xfrm>
            <a:off x="838200" y="5699125"/>
            <a:ext cx="10515600" cy="496888"/>
          </a:xfrm>
        </p:spPr>
        <p:txBody>
          <a:bodyPr anchor="ctr">
            <a:normAutofit/>
          </a:bodyPr>
          <a:lstStyle>
            <a:lvl1pPr marL="0" indent="0" algn="ctr">
              <a:buNone/>
              <a:defRPr sz="1600"/>
            </a:lvl1pPr>
          </a:lstStyle>
          <a:p>
            <a:pPr lvl="0"/>
            <a:r>
              <a:rPr lang="en-US" dirty="0"/>
              <a:t>Edit Master text styles</a:t>
            </a:r>
          </a:p>
        </p:txBody>
      </p:sp>
    </p:spTree>
    <p:extLst>
      <p:ext uri="{BB962C8B-B14F-4D97-AF65-F5344CB8AC3E}">
        <p14:creationId xmlns:p14="http://schemas.microsoft.com/office/powerpoint/2010/main" val="1523552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EE1C-9DCE-470D-8CCB-25F1C1738F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DDD739-D2F0-468A-B4B0-FB769DF296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36306E-8378-49BC-9CAC-6CAB0EE75A1E}"/>
              </a:ext>
            </a:extLst>
          </p:cNvPr>
          <p:cNvSpPr>
            <a:spLocks noGrp="1"/>
          </p:cNvSpPr>
          <p:nvPr>
            <p:ph type="dt" sz="half" idx="10"/>
          </p:nvPr>
        </p:nvSpPr>
        <p:spPr/>
        <p:txBody>
          <a:bodyPr/>
          <a:lstStyle/>
          <a:p>
            <a:fld id="{4D8FC631-C682-4EAD-A118-BB240DB41318}" type="datetime1">
              <a:rPr lang="en-US" smtClean="0"/>
              <a:t>9/11/2019</a:t>
            </a:fld>
            <a:endParaRPr lang="en-US"/>
          </a:p>
        </p:txBody>
      </p:sp>
      <p:sp>
        <p:nvSpPr>
          <p:cNvPr id="5" name="Footer Placeholder 4">
            <a:extLst>
              <a:ext uri="{FF2B5EF4-FFF2-40B4-BE49-F238E27FC236}">
                <a16:creationId xmlns:a16="http://schemas.microsoft.com/office/drawing/2014/main" id="{AE5A7A55-08D4-41E3-9ABD-50FC2AC4303A}"/>
              </a:ext>
            </a:extLst>
          </p:cNvPr>
          <p:cNvSpPr>
            <a:spLocks noGrp="1"/>
          </p:cNvSpPr>
          <p:nvPr>
            <p:ph type="ftr" sz="quarter" idx="11"/>
          </p:nvPr>
        </p:nvSpPr>
        <p:spPr/>
        <p:txBody>
          <a:bodyPr/>
          <a:lstStyle/>
          <a:p>
            <a:r>
              <a:rPr lang="en-US"/>
              <a:t>Strictly Private &amp; Confidential</a:t>
            </a:r>
          </a:p>
        </p:txBody>
      </p:sp>
      <p:sp>
        <p:nvSpPr>
          <p:cNvPr id="6" name="Slide Number Placeholder 5">
            <a:extLst>
              <a:ext uri="{FF2B5EF4-FFF2-40B4-BE49-F238E27FC236}">
                <a16:creationId xmlns:a16="http://schemas.microsoft.com/office/drawing/2014/main" id="{C1D7AF99-A0D4-4B48-8275-D6CAB9D30B7D}"/>
              </a:ext>
            </a:extLst>
          </p:cNvPr>
          <p:cNvSpPr>
            <a:spLocks noGrp="1"/>
          </p:cNvSpPr>
          <p:nvPr>
            <p:ph type="sldNum" sz="quarter" idx="12"/>
          </p:nvPr>
        </p:nvSpPr>
        <p:spPr/>
        <p:txBody>
          <a:bodyPr/>
          <a:lstStyle/>
          <a:p>
            <a:fld id="{78A5D08F-DD65-49ED-8E8F-6069B7D5C1C8}" type="slidenum">
              <a:rPr lang="en-US" smtClean="0"/>
              <a:t>‹#›</a:t>
            </a:fld>
            <a:endParaRPr lang="en-US"/>
          </a:p>
        </p:txBody>
      </p:sp>
    </p:spTree>
    <p:extLst>
      <p:ext uri="{BB962C8B-B14F-4D97-AF65-F5344CB8AC3E}">
        <p14:creationId xmlns:p14="http://schemas.microsoft.com/office/powerpoint/2010/main" val="4125743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35154-376E-420E-8461-9864D4B52D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795089-EF5C-44C5-8021-077E7367DBE1}"/>
              </a:ext>
            </a:extLst>
          </p:cNvPr>
          <p:cNvSpPr>
            <a:spLocks noGrp="1"/>
          </p:cNvSpPr>
          <p:nvPr>
            <p:ph sz="half" idx="1"/>
          </p:nvPr>
        </p:nvSpPr>
        <p:spPr>
          <a:xfrm>
            <a:off x="838200" y="1347954"/>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9D7C43-9C8D-4E19-8D66-6FD7DF81D492}"/>
              </a:ext>
            </a:extLst>
          </p:cNvPr>
          <p:cNvSpPr>
            <a:spLocks noGrp="1"/>
          </p:cNvSpPr>
          <p:nvPr>
            <p:ph sz="half" idx="2"/>
          </p:nvPr>
        </p:nvSpPr>
        <p:spPr>
          <a:xfrm>
            <a:off x="6172200" y="1347954"/>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565A35-1689-4F9D-B77A-CDB18823AE35}"/>
              </a:ext>
            </a:extLst>
          </p:cNvPr>
          <p:cNvSpPr>
            <a:spLocks noGrp="1"/>
          </p:cNvSpPr>
          <p:nvPr>
            <p:ph type="dt" sz="half" idx="10"/>
          </p:nvPr>
        </p:nvSpPr>
        <p:spPr/>
        <p:txBody>
          <a:bodyPr/>
          <a:lstStyle/>
          <a:p>
            <a:fld id="{449EF85A-7DAD-468E-B3EF-8E5301F51CA5}" type="datetime1">
              <a:rPr lang="en-US" smtClean="0"/>
              <a:t>9/11/2019</a:t>
            </a:fld>
            <a:endParaRPr lang="en-US"/>
          </a:p>
        </p:txBody>
      </p:sp>
      <p:sp>
        <p:nvSpPr>
          <p:cNvPr id="6" name="Footer Placeholder 5">
            <a:extLst>
              <a:ext uri="{FF2B5EF4-FFF2-40B4-BE49-F238E27FC236}">
                <a16:creationId xmlns:a16="http://schemas.microsoft.com/office/drawing/2014/main" id="{EEF1EC04-F31A-4EA1-AB55-8DFE4DD3873C}"/>
              </a:ext>
            </a:extLst>
          </p:cNvPr>
          <p:cNvSpPr>
            <a:spLocks noGrp="1"/>
          </p:cNvSpPr>
          <p:nvPr>
            <p:ph type="ftr" sz="quarter" idx="11"/>
          </p:nvPr>
        </p:nvSpPr>
        <p:spPr/>
        <p:txBody>
          <a:bodyPr/>
          <a:lstStyle/>
          <a:p>
            <a:r>
              <a:rPr lang="en-US"/>
              <a:t>Strictly Private &amp; Confidential</a:t>
            </a:r>
          </a:p>
        </p:txBody>
      </p:sp>
      <p:sp>
        <p:nvSpPr>
          <p:cNvPr id="7" name="Slide Number Placeholder 6">
            <a:extLst>
              <a:ext uri="{FF2B5EF4-FFF2-40B4-BE49-F238E27FC236}">
                <a16:creationId xmlns:a16="http://schemas.microsoft.com/office/drawing/2014/main" id="{A2A2E154-2EA4-4556-9219-576F4BE6DD9F}"/>
              </a:ext>
            </a:extLst>
          </p:cNvPr>
          <p:cNvSpPr>
            <a:spLocks noGrp="1"/>
          </p:cNvSpPr>
          <p:nvPr>
            <p:ph type="sldNum" sz="quarter" idx="12"/>
          </p:nvPr>
        </p:nvSpPr>
        <p:spPr/>
        <p:txBody>
          <a:bodyPr/>
          <a:lstStyle/>
          <a:p>
            <a:fld id="{78A5D08F-DD65-49ED-8E8F-6069B7D5C1C8}" type="slidenum">
              <a:rPr lang="en-US" smtClean="0"/>
              <a:t>‹#›</a:t>
            </a:fld>
            <a:endParaRPr lang="en-US"/>
          </a:p>
        </p:txBody>
      </p:sp>
      <p:sp>
        <p:nvSpPr>
          <p:cNvPr id="11" name="Text Placeholder 10">
            <a:extLst>
              <a:ext uri="{FF2B5EF4-FFF2-40B4-BE49-F238E27FC236}">
                <a16:creationId xmlns:a16="http://schemas.microsoft.com/office/drawing/2014/main" id="{A80932FB-DA54-4340-B7C3-13D97ABCE29D}"/>
              </a:ext>
            </a:extLst>
          </p:cNvPr>
          <p:cNvSpPr>
            <a:spLocks noGrp="1"/>
          </p:cNvSpPr>
          <p:nvPr>
            <p:ph type="body" sz="quarter" idx="13" hasCustomPrompt="1"/>
          </p:nvPr>
        </p:nvSpPr>
        <p:spPr>
          <a:xfrm>
            <a:off x="838200" y="5699125"/>
            <a:ext cx="10515600" cy="523875"/>
          </a:xfrm>
        </p:spPr>
        <p:txBody>
          <a:bodyPr anchor="ctr">
            <a:normAutofit/>
          </a:bodyPr>
          <a:lstStyle>
            <a:lvl1pPr marL="0" indent="0" algn="ctr">
              <a:buNone/>
              <a:defRPr sz="1600"/>
            </a:lvl1pPr>
            <a:lvl2pPr marL="457200" indent="0">
              <a:buNone/>
              <a:defRPr/>
            </a:lvl2pPr>
          </a:lstStyle>
          <a:p>
            <a:pPr lvl="0"/>
            <a:r>
              <a:rPr lang="en-US" dirty="0"/>
              <a:t>Edit Master text styles</a:t>
            </a:r>
          </a:p>
        </p:txBody>
      </p:sp>
    </p:spTree>
    <p:extLst>
      <p:ext uri="{BB962C8B-B14F-4D97-AF65-F5344CB8AC3E}">
        <p14:creationId xmlns:p14="http://schemas.microsoft.com/office/powerpoint/2010/main" val="2664426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222BBD-210A-4701-B02D-6591C81C0A26}"/>
              </a:ext>
            </a:extLst>
          </p:cNvPr>
          <p:cNvSpPr>
            <a:spLocks noGrp="1"/>
          </p:cNvSpPr>
          <p:nvPr>
            <p:ph type="body" idx="1"/>
          </p:nvPr>
        </p:nvSpPr>
        <p:spPr>
          <a:xfrm>
            <a:off x="839788" y="135361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9814D9-FBF6-4D67-9FF5-44F45EA342A3}"/>
              </a:ext>
            </a:extLst>
          </p:cNvPr>
          <p:cNvSpPr>
            <a:spLocks noGrp="1"/>
          </p:cNvSpPr>
          <p:nvPr>
            <p:ph sz="half" idx="2"/>
          </p:nvPr>
        </p:nvSpPr>
        <p:spPr>
          <a:xfrm>
            <a:off x="839788" y="217752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20306A-5B50-40DC-B885-69D71F6E4E62}"/>
              </a:ext>
            </a:extLst>
          </p:cNvPr>
          <p:cNvSpPr>
            <a:spLocks noGrp="1"/>
          </p:cNvSpPr>
          <p:nvPr>
            <p:ph type="body" sz="quarter" idx="3"/>
          </p:nvPr>
        </p:nvSpPr>
        <p:spPr>
          <a:xfrm>
            <a:off x="6172200" y="135361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D2CC245-0C41-4551-8C5C-9761F1B4FE4E}"/>
              </a:ext>
            </a:extLst>
          </p:cNvPr>
          <p:cNvSpPr>
            <a:spLocks noGrp="1"/>
          </p:cNvSpPr>
          <p:nvPr>
            <p:ph sz="quarter" idx="4"/>
          </p:nvPr>
        </p:nvSpPr>
        <p:spPr>
          <a:xfrm>
            <a:off x="6172200" y="217752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5E405C-4961-45A3-B1EA-144CC6762592}"/>
              </a:ext>
            </a:extLst>
          </p:cNvPr>
          <p:cNvSpPr>
            <a:spLocks noGrp="1"/>
          </p:cNvSpPr>
          <p:nvPr>
            <p:ph type="dt" sz="half" idx="10"/>
          </p:nvPr>
        </p:nvSpPr>
        <p:spPr/>
        <p:txBody>
          <a:bodyPr/>
          <a:lstStyle/>
          <a:p>
            <a:fld id="{7578018C-F203-47CE-BD6F-06EABA1F3A79}" type="datetime1">
              <a:rPr lang="en-US" smtClean="0"/>
              <a:t>9/11/2019</a:t>
            </a:fld>
            <a:endParaRPr lang="en-US"/>
          </a:p>
        </p:txBody>
      </p:sp>
      <p:sp>
        <p:nvSpPr>
          <p:cNvPr id="8" name="Footer Placeholder 7">
            <a:extLst>
              <a:ext uri="{FF2B5EF4-FFF2-40B4-BE49-F238E27FC236}">
                <a16:creationId xmlns:a16="http://schemas.microsoft.com/office/drawing/2014/main" id="{8995927F-FFFB-458B-B459-051073C7C71C}"/>
              </a:ext>
            </a:extLst>
          </p:cNvPr>
          <p:cNvSpPr>
            <a:spLocks noGrp="1"/>
          </p:cNvSpPr>
          <p:nvPr>
            <p:ph type="ftr" sz="quarter" idx="11"/>
          </p:nvPr>
        </p:nvSpPr>
        <p:spPr/>
        <p:txBody>
          <a:bodyPr/>
          <a:lstStyle/>
          <a:p>
            <a:r>
              <a:rPr lang="en-US"/>
              <a:t>Strictly Private &amp; Confidential</a:t>
            </a:r>
          </a:p>
        </p:txBody>
      </p:sp>
      <p:sp>
        <p:nvSpPr>
          <p:cNvPr id="9" name="Slide Number Placeholder 8">
            <a:extLst>
              <a:ext uri="{FF2B5EF4-FFF2-40B4-BE49-F238E27FC236}">
                <a16:creationId xmlns:a16="http://schemas.microsoft.com/office/drawing/2014/main" id="{CA4C4678-DC80-4465-BBCC-4494B2B1F28E}"/>
              </a:ext>
            </a:extLst>
          </p:cNvPr>
          <p:cNvSpPr>
            <a:spLocks noGrp="1"/>
          </p:cNvSpPr>
          <p:nvPr>
            <p:ph type="sldNum" sz="quarter" idx="12"/>
          </p:nvPr>
        </p:nvSpPr>
        <p:spPr/>
        <p:txBody>
          <a:bodyPr/>
          <a:lstStyle/>
          <a:p>
            <a:fld id="{78A5D08F-DD65-49ED-8E8F-6069B7D5C1C8}" type="slidenum">
              <a:rPr lang="en-US" smtClean="0"/>
              <a:t>‹#›</a:t>
            </a:fld>
            <a:endParaRPr lang="en-US"/>
          </a:p>
        </p:txBody>
      </p:sp>
      <p:sp>
        <p:nvSpPr>
          <p:cNvPr id="10" name="Title 9">
            <a:extLst>
              <a:ext uri="{FF2B5EF4-FFF2-40B4-BE49-F238E27FC236}">
                <a16:creationId xmlns:a16="http://schemas.microsoft.com/office/drawing/2014/main" id="{39CFD4F9-948D-4811-A26B-78591DB59FD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6048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B328-F7EB-4089-84D2-0808E54FF4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E274ED-E87A-4F5E-880A-77E23F1455BC}"/>
              </a:ext>
            </a:extLst>
          </p:cNvPr>
          <p:cNvSpPr>
            <a:spLocks noGrp="1"/>
          </p:cNvSpPr>
          <p:nvPr>
            <p:ph type="dt" sz="half" idx="10"/>
          </p:nvPr>
        </p:nvSpPr>
        <p:spPr/>
        <p:txBody>
          <a:bodyPr/>
          <a:lstStyle/>
          <a:p>
            <a:fld id="{1755D575-CD4D-419C-BE5F-987D4FABB518}" type="datetime1">
              <a:rPr lang="en-US" smtClean="0"/>
              <a:t>9/11/2019</a:t>
            </a:fld>
            <a:endParaRPr lang="en-US"/>
          </a:p>
        </p:txBody>
      </p:sp>
      <p:sp>
        <p:nvSpPr>
          <p:cNvPr id="4" name="Footer Placeholder 3">
            <a:extLst>
              <a:ext uri="{FF2B5EF4-FFF2-40B4-BE49-F238E27FC236}">
                <a16:creationId xmlns:a16="http://schemas.microsoft.com/office/drawing/2014/main" id="{8BB4CB3D-2BEC-43F8-92A0-00F8BBA86E59}"/>
              </a:ext>
            </a:extLst>
          </p:cNvPr>
          <p:cNvSpPr>
            <a:spLocks noGrp="1"/>
          </p:cNvSpPr>
          <p:nvPr>
            <p:ph type="ftr" sz="quarter" idx="11"/>
          </p:nvPr>
        </p:nvSpPr>
        <p:spPr/>
        <p:txBody>
          <a:bodyPr/>
          <a:lstStyle/>
          <a:p>
            <a:r>
              <a:rPr lang="en-US"/>
              <a:t>Strictly Private &amp; Confidential</a:t>
            </a:r>
          </a:p>
        </p:txBody>
      </p:sp>
      <p:sp>
        <p:nvSpPr>
          <p:cNvPr id="5" name="Slide Number Placeholder 4">
            <a:extLst>
              <a:ext uri="{FF2B5EF4-FFF2-40B4-BE49-F238E27FC236}">
                <a16:creationId xmlns:a16="http://schemas.microsoft.com/office/drawing/2014/main" id="{7578E884-0A86-425C-B7E4-C25D13129205}"/>
              </a:ext>
            </a:extLst>
          </p:cNvPr>
          <p:cNvSpPr>
            <a:spLocks noGrp="1"/>
          </p:cNvSpPr>
          <p:nvPr>
            <p:ph type="sldNum" sz="quarter" idx="12"/>
          </p:nvPr>
        </p:nvSpPr>
        <p:spPr/>
        <p:txBody>
          <a:bodyPr/>
          <a:lstStyle/>
          <a:p>
            <a:fld id="{78A5D08F-DD65-49ED-8E8F-6069B7D5C1C8}" type="slidenum">
              <a:rPr lang="en-US" smtClean="0"/>
              <a:t>‹#›</a:t>
            </a:fld>
            <a:endParaRPr lang="en-US"/>
          </a:p>
        </p:txBody>
      </p:sp>
    </p:spTree>
    <p:extLst>
      <p:ext uri="{BB962C8B-B14F-4D97-AF65-F5344CB8AC3E}">
        <p14:creationId xmlns:p14="http://schemas.microsoft.com/office/powerpoint/2010/main" val="331958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5DAECD-184E-4B55-AA45-C162E28F1DFD}"/>
              </a:ext>
            </a:extLst>
          </p:cNvPr>
          <p:cNvSpPr>
            <a:spLocks noGrp="1"/>
          </p:cNvSpPr>
          <p:nvPr>
            <p:ph type="dt" sz="half" idx="10"/>
          </p:nvPr>
        </p:nvSpPr>
        <p:spPr/>
        <p:txBody>
          <a:bodyPr/>
          <a:lstStyle/>
          <a:p>
            <a:fld id="{59E3B8F3-C463-47AA-9811-1C92EC0AEFE3}" type="datetime1">
              <a:rPr lang="en-US" smtClean="0"/>
              <a:t>9/11/2019</a:t>
            </a:fld>
            <a:endParaRPr lang="en-US"/>
          </a:p>
        </p:txBody>
      </p:sp>
      <p:sp>
        <p:nvSpPr>
          <p:cNvPr id="3" name="Footer Placeholder 2">
            <a:extLst>
              <a:ext uri="{FF2B5EF4-FFF2-40B4-BE49-F238E27FC236}">
                <a16:creationId xmlns:a16="http://schemas.microsoft.com/office/drawing/2014/main" id="{FD817DA3-AC71-4105-9C8E-2789814B40A2}"/>
              </a:ext>
            </a:extLst>
          </p:cNvPr>
          <p:cNvSpPr>
            <a:spLocks noGrp="1"/>
          </p:cNvSpPr>
          <p:nvPr>
            <p:ph type="ftr" sz="quarter" idx="11"/>
          </p:nvPr>
        </p:nvSpPr>
        <p:spPr/>
        <p:txBody>
          <a:bodyPr/>
          <a:lstStyle/>
          <a:p>
            <a:r>
              <a:rPr lang="en-US"/>
              <a:t>Strictly Private &amp; Confidential</a:t>
            </a:r>
          </a:p>
        </p:txBody>
      </p:sp>
      <p:sp>
        <p:nvSpPr>
          <p:cNvPr id="4" name="Slide Number Placeholder 3">
            <a:extLst>
              <a:ext uri="{FF2B5EF4-FFF2-40B4-BE49-F238E27FC236}">
                <a16:creationId xmlns:a16="http://schemas.microsoft.com/office/drawing/2014/main" id="{2EC756F0-B0CC-44DE-8F60-4F81D6FA0E11}"/>
              </a:ext>
            </a:extLst>
          </p:cNvPr>
          <p:cNvSpPr>
            <a:spLocks noGrp="1"/>
          </p:cNvSpPr>
          <p:nvPr>
            <p:ph type="sldNum" sz="quarter" idx="12"/>
          </p:nvPr>
        </p:nvSpPr>
        <p:spPr/>
        <p:txBody>
          <a:bodyPr/>
          <a:lstStyle/>
          <a:p>
            <a:fld id="{78A5D08F-DD65-49ED-8E8F-6069B7D5C1C8}" type="slidenum">
              <a:rPr lang="en-US" smtClean="0"/>
              <a:t>‹#›</a:t>
            </a:fld>
            <a:endParaRPr lang="en-US"/>
          </a:p>
        </p:txBody>
      </p:sp>
    </p:spTree>
    <p:extLst>
      <p:ext uri="{BB962C8B-B14F-4D97-AF65-F5344CB8AC3E}">
        <p14:creationId xmlns:p14="http://schemas.microsoft.com/office/powerpoint/2010/main" val="3430269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6AC8A5-D2B6-4927-8EA1-A5274B2EEB21}"/>
              </a:ext>
            </a:extLst>
          </p:cNvPr>
          <p:cNvSpPr>
            <a:spLocks noGrp="1"/>
          </p:cNvSpPr>
          <p:nvPr>
            <p:ph type="title"/>
          </p:nvPr>
        </p:nvSpPr>
        <p:spPr>
          <a:xfrm>
            <a:off x="838200" y="-3368"/>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E5ED2F7-236E-46D7-BFAF-B964DBE68703}"/>
              </a:ext>
            </a:extLst>
          </p:cNvPr>
          <p:cNvSpPr>
            <a:spLocks noGrp="1"/>
          </p:cNvSpPr>
          <p:nvPr>
            <p:ph type="body" idx="1"/>
          </p:nvPr>
        </p:nvSpPr>
        <p:spPr>
          <a:xfrm>
            <a:off x="838200" y="1347950"/>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134F7F-E921-4051-AF01-095832EB9048}"/>
              </a:ext>
            </a:extLst>
          </p:cNvPr>
          <p:cNvSpPr>
            <a:spLocks noGrp="1"/>
          </p:cNvSpPr>
          <p:nvPr>
            <p:ph type="dt" sz="half" idx="2"/>
          </p:nvPr>
        </p:nvSpPr>
        <p:spPr>
          <a:xfrm>
            <a:off x="4724400" y="6506478"/>
            <a:ext cx="2743200" cy="365125"/>
          </a:xfrm>
          <a:prstGeom prst="rect">
            <a:avLst/>
          </a:prstGeom>
        </p:spPr>
        <p:txBody>
          <a:bodyPr vert="horz" lIns="91440" tIns="45720" rIns="91440" bIns="45720" rtlCol="0" anchor="ctr"/>
          <a:lstStyle>
            <a:lvl1pPr algn="l">
              <a:defRPr sz="1000" spc="150" baseline="0">
                <a:solidFill>
                  <a:schemeClr val="tx1">
                    <a:tint val="75000"/>
                  </a:schemeClr>
                </a:solidFill>
              </a:defRPr>
            </a:lvl1pPr>
          </a:lstStyle>
          <a:p>
            <a:fld id="{8E37B14B-60B9-4BA7-9396-AC964F443AFB}" type="datetime1">
              <a:rPr lang="en-US" smtClean="0"/>
              <a:t>9/11/2019</a:t>
            </a:fld>
            <a:endParaRPr lang="en-US"/>
          </a:p>
        </p:txBody>
      </p:sp>
      <p:sp>
        <p:nvSpPr>
          <p:cNvPr id="5" name="Footer Placeholder 4">
            <a:extLst>
              <a:ext uri="{FF2B5EF4-FFF2-40B4-BE49-F238E27FC236}">
                <a16:creationId xmlns:a16="http://schemas.microsoft.com/office/drawing/2014/main" id="{05C86969-BBE4-432B-A106-5B249D7068D7}"/>
              </a:ext>
            </a:extLst>
          </p:cNvPr>
          <p:cNvSpPr>
            <a:spLocks noGrp="1"/>
          </p:cNvSpPr>
          <p:nvPr>
            <p:ph type="ftr" sz="quarter" idx="3"/>
          </p:nvPr>
        </p:nvSpPr>
        <p:spPr>
          <a:xfrm>
            <a:off x="838200" y="6506478"/>
            <a:ext cx="3201537" cy="365125"/>
          </a:xfrm>
          <a:prstGeom prst="rect">
            <a:avLst/>
          </a:prstGeom>
        </p:spPr>
        <p:txBody>
          <a:bodyPr vert="horz" lIns="91440" tIns="45720" rIns="91440" bIns="45720" rtlCol="0" anchor="ctr"/>
          <a:lstStyle>
            <a:lvl1pPr algn="l">
              <a:defRPr sz="1000" spc="150" baseline="0">
                <a:solidFill>
                  <a:schemeClr val="tx1">
                    <a:tint val="75000"/>
                  </a:schemeClr>
                </a:solidFill>
              </a:defRPr>
            </a:lvl1pPr>
          </a:lstStyle>
          <a:p>
            <a:r>
              <a:rPr lang="en-US" dirty="0"/>
              <a:t>Strictly Private &amp; Confidential</a:t>
            </a:r>
          </a:p>
        </p:txBody>
      </p:sp>
      <p:sp>
        <p:nvSpPr>
          <p:cNvPr id="6" name="Slide Number Placeholder 5">
            <a:extLst>
              <a:ext uri="{FF2B5EF4-FFF2-40B4-BE49-F238E27FC236}">
                <a16:creationId xmlns:a16="http://schemas.microsoft.com/office/drawing/2014/main" id="{981ADBB9-FCD5-4897-A82B-6DCC19A85187}"/>
              </a:ext>
            </a:extLst>
          </p:cNvPr>
          <p:cNvSpPr>
            <a:spLocks noGrp="1"/>
          </p:cNvSpPr>
          <p:nvPr>
            <p:ph type="sldNum" sz="quarter" idx="4"/>
          </p:nvPr>
        </p:nvSpPr>
        <p:spPr>
          <a:xfrm>
            <a:off x="8610600" y="6506478"/>
            <a:ext cx="2743200" cy="365125"/>
          </a:xfrm>
          <a:prstGeom prst="rect">
            <a:avLst/>
          </a:prstGeom>
        </p:spPr>
        <p:txBody>
          <a:bodyPr vert="horz" lIns="91440" tIns="45720" rIns="91440" bIns="45720" rtlCol="0" anchor="ctr"/>
          <a:lstStyle>
            <a:lvl1pPr algn="r">
              <a:defRPr sz="1000" spc="150" baseline="0">
                <a:solidFill>
                  <a:schemeClr val="tx1">
                    <a:tint val="75000"/>
                  </a:schemeClr>
                </a:solidFill>
              </a:defRPr>
            </a:lvl1pPr>
          </a:lstStyle>
          <a:p>
            <a:fld id="{78A5D08F-DD65-49ED-8E8F-6069B7D5C1C8}" type="slidenum">
              <a:rPr lang="en-US" smtClean="0"/>
              <a:pPr/>
              <a:t>‹#›</a:t>
            </a:fld>
            <a:endParaRPr lang="en-US"/>
          </a:p>
        </p:txBody>
      </p:sp>
      <p:pic>
        <p:nvPicPr>
          <p:cNvPr id="8" name="Picture 7">
            <a:extLst>
              <a:ext uri="{FF2B5EF4-FFF2-40B4-BE49-F238E27FC236}">
                <a16:creationId xmlns:a16="http://schemas.microsoft.com/office/drawing/2014/main" id="{737964BD-0609-45FA-994C-FD6537439ADA}"/>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10848108" y="-3367"/>
            <a:ext cx="1309255" cy="472518"/>
          </a:xfrm>
          <a:prstGeom prst="rect">
            <a:avLst/>
          </a:prstGeom>
        </p:spPr>
      </p:pic>
    </p:spTree>
    <p:extLst>
      <p:ext uri="{BB962C8B-B14F-4D97-AF65-F5344CB8AC3E}">
        <p14:creationId xmlns:p14="http://schemas.microsoft.com/office/powerpoint/2010/main" val="244092662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3" r:id="rId14"/>
    <p:sldLayoutId id="2147483664" r:id="rId15"/>
  </p:sldLayoutIdLst>
  <p:hf hdr="0" dt="0"/>
  <p:txStyles>
    <p:titleStyle>
      <a:lvl1pPr algn="ctr" defTabSz="914400" rtl="0" eaLnBrk="1" latinLnBrk="0" hangingPunct="1">
        <a:lnSpc>
          <a:spcPct val="90000"/>
        </a:lnSpc>
        <a:spcBef>
          <a:spcPct val="0"/>
        </a:spcBef>
        <a:buNone/>
        <a:defRPr sz="3600" b="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32.xml"/><Relationship Id="rId5" Type="http://schemas.openxmlformats.org/officeDocument/2006/relationships/slide" Target="slide28.xml"/><Relationship Id="rId4"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slide" Target="slide2.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2.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slide" Target="slide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hyperlink" Target="mailto:banksupport@psbloansin59minutes.com" TargetMode="External"/><Relationship Id="rId2" Type="http://schemas.openxmlformats.org/officeDocument/2006/relationships/hyperlink" Target="mailto:support@psbloansin59minutes.com"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8;p13">
            <a:extLst>
              <a:ext uri="{FF2B5EF4-FFF2-40B4-BE49-F238E27FC236}">
                <a16:creationId xmlns:a16="http://schemas.microsoft.com/office/drawing/2014/main" id="{3CB5D6FE-9BB4-46D1-931F-70C4A5EFF931}"/>
              </a:ext>
            </a:extLst>
          </p:cNvPr>
          <p:cNvSpPr/>
          <p:nvPr/>
        </p:nvSpPr>
        <p:spPr>
          <a:xfrm>
            <a:off x="838201" y="1297858"/>
            <a:ext cx="10515599" cy="4291781"/>
          </a:xfrm>
          <a:prstGeom prst="rect">
            <a:avLst/>
          </a:prstGeom>
          <a:solidFill>
            <a:sysClr val="window" lastClr="FFFFFF"/>
          </a:solidFill>
          <a:ln w="28575" cap="flat" cmpd="sng">
            <a:solidFill>
              <a:srgbClr val="F26724"/>
            </a:solidFill>
            <a:prstDash val="solid"/>
            <a:miter lim="800000"/>
            <a:headEnd type="none" w="sm" len="sm"/>
            <a:tailEnd type="none" w="sm" len="sm"/>
          </a:ln>
        </p:spPr>
        <p:txBody>
          <a:bodyPr spcFirstLastPara="1" wrap="square" lIns="121900" tIns="60933" rIns="121900" bIns="60933" anchor="ctr" anchorCtr="0">
            <a:noAutofit/>
          </a:bodyPr>
          <a:lstStyle/>
          <a:p>
            <a:pPr marL="0" marR="0" lvl="0" indent="0" algn="ctr" defTabSz="914400" eaLnBrk="1" fontAlgn="auto" latinLnBrk="0" hangingPunct="1">
              <a:lnSpc>
                <a:spcPct val="150000"/>
              </a:lnSpc>
              <a:spcBef>
                <a:spcPts val="600"/>
              </a:spcBef>
              <a:spcAft>
                <a:spcPts val="1200"/>
              </a:spcAft>
              <a:buClr>
                <a:prstClr val="black"/>
              </a:buClr>
              <a:buSzPts val="1800"/>
              <a:buFontTx/>
              <a:buNone/>
              <a:tabLst/>
              <a:defRPr/>
            </a:pPr>
            <a:r>
              <a:rPr kumimoji="0" lang="en-IN" sz="5400" b="1" i="0" u="none" strike="noStrike" kern="0" cap="none" spc="0" normalizeH="0" baseline="0" noProof="0" dirty="0">
                <a:ln>
                  <a:noFill/>
                </a:ln>
                <a:solidFill>
                  <a:srgbClr val="3E96D2">
                    <a:lumMod val="50000"/>
                  </a:srgbClr>
                </a:solidFill>
                <a:effectLst>
                  <a:outerShdw blurRad="38100" dist="38100" dir="2700000" algn="tl">
                    <a:srgbClr val="000000">
                      <a:alpha val="43137"/>
                    </a:srgbClr>
                  </a:outerShdw>
                </a:effectLst>
                <a:uLnTx/>
                <a:uFillTx/>
                <a:latin typeface="+mj-lt"/>
              </a:rPr>
              <a:t>LENDER JOURNEY</a:t>
            </a:r>
          </a:p>
          <a:p>
            <a:pPr marL="0" marR="0" lvl="0" indent="0" algn="ctr" defTabSz="914400" eaLnBrk="1" fontAlgn="auto" latinLnBrk="0" hangingPunct="1">
              <a:lnSpc>
                <a:spcPct val="150000"/>
              </a:lnSpc>
              <a:spcBef>
                <a:spcPts val="600"/>
              </a:spcBef>
              <a:spcAft>
                <a:spcPts val="1200"/>
              </a:spcAft>
              <a:buClr>
                <a:prstClr val="black"/>
              </a:buClr>
              <a:buSzPts val="1800"/>
              <a:buFontTx/>
              <a:buNone/>
              <a:tabLst/>
              <a:defRPr/>
            </a:pPr>
            <a:br>
              <a:rPr kumimoji="0" lang="en-IN" sz="2400" b="1" i="0" u="none" strike="noStrike" kern="0" cap="none" spc="0" normalizeH="0" baseline="0" noProof="0" dirty="0">
                <a:ln>
                  <a:noFill/>
                </a:ln>
                <a:solidFill>
                  <a:prstClr val="black"/>
                </a:solidFill>
                <a:effectLst/>
                <a:uLnTx/>
                <a:uFillTx/>
              </a:rPr>
            </a:br>
            <a:r>
              <a:rPr kumimoji="0" lang="en-US" sz="2400" b="0" i="0" u="none" strike="noStrike" kern="0" cap="none" spc="0" normalizeH="0" baseline="0" noProof="0" dirty="0">
                <a:ln>
                  <a:noFill/>
                </a:ln>
                <a:solidFill>
                  <a:srgbClr val="262626"/>
                </a:solidFill>
                <a:effectLst/>
                <a:uLnTx/>
                <a:uFillTx/>
              </a:rPr>
              <a:t>TRAINING MODULE</a:t>
            </a:r>
            <a:br>
              <a:rPr kumimoji="0" lang="en-US" sz="2400" b="0" i="0" u="none" strike="noStrike" kern="0" cap="none" spc="0" normalizeH="0" baseline="0" noProof="0" dirty="0">
                <a:ln>
                  <a:noFill/>
                </a:ln>
                <a:solidFill>
                  <a:srgbClr val="262626"/>
                </a:solidFill>
                <a:effectLst/>
                <a:uLnTx/>
                <a:uFillTx/>
              </a:rPr>
            </a:br>
            <a:r>
              <a:rPr kumimoji="0" lang="en-US" sz="2400" b="0" i="0" u="none" strike="noStrike" kern="0" cap="none" spc="0" normalizeH="0" baseline="0" noProof="0" dirty="0">
                <a:ln>
                  <a:noFill/>
                </a:ln>
                <a:solidFill>
                  <a:srgbClr val="262626"/>
                </a:solidFill>
                <a:effectLst/>
                <a:uLnTx/>
                <a:uFillTx/>
              </a:rPr>
              <a:t>BRANCH USERS : CHECKER</a:t>
            </a:r>
            <a:endParaRPr kumimoji="0" sz="2400" b="0" i="0" u="none" strike="noStrike" kern="0" cap="none" spc="0" normalizeH="0" baseline="0" noProof="0" dirty="0">
              <a:ln>
                <a:noFill/>
              </a:ln>
              <a:solidFill>
                <a:srgbClr val="262626"/>
              </a:solidFill>
              <a:effectLst/>
              <a:uLnTx/>
              <a:uFillTx/>
              <a:ea typeface="Calibri"/>
              <a:cs typeface="Calibri"/>
              <a:sym typeface="Calibri"/>
            </a:endParaRPr>
          </a:p>
        </p:txBody>
      </p:sp>
      <p:sp>
        <p:nvSpPr>
          <p:cNvPr id="4" name="Footer Placeholder 3">
            <a:extLst>
              <a:ext uri="{FF2B5EF4-FFF2-40B4-BE49-F238E27FC236}">
                <a16:creationId xmlns:a16="http://schemas.microsoft.com/office/drawing/2014/main" id="{0072A564-7FAB-4867-8462-0F1C622BC575}"/>
              </a:ext>
            </a:extLst>
          </p:cNvPr>
          <p:cNvSpPr>
            <a:spLocks noGrp="1"/>
          </p:cNvSpPr>
          <p:nvPr>
            <p:ph type="ftr" sz="quarter" idx="11"/>
          </p:nvPr>
        </p:nvSpPr>
        <p:spPr/>
        <p:txBody>
          <a:bodyPr/>
          <a:lstStyle/>
          <a:p>
            <a:r>
              <a:rPr lang="en-US"/>
              <a:t>Strictly Private &amp; Confidential</a:t>
            </a:r>
          </a:p>
        </p:txBody>
      </p:sp>
      <p:sp>
        <p:nvSpPr>
          <p:cNvPr id="5" name="Slide Number Placeholder 4">
            <a:extLst>
              <a:ext uri="{FF2B5EF4-FFF2-40B4-BE49-F238E27FC236}">
                <a16:creationId xmlns:a16="http://schemas.microsoft.com/office/drawing/2014/main" id="{C8E20EDE-FFB4-4881-89DF-CF80579E80E0}"/>
              </a:ext>
            </a:extLst>
          </p:cNvPr>
          <p:cNvSpPr>
            <a:spLocks noGrp="1"/>
          </p:cNvSpPr>
          <p:nvPr>
            <p:ph type="sldNum" sz="quarter" idx="12"/>
          </p:nvPr>
        </p:nvSpPr>
        <p:spPr/>
        <p:txBody>
          <a:bodyPr/>
          <a:lstStyle/>
          <a:p>
            <a:fld id="{78A5D08F-DD65-49ED-8E8F-6069B7D5C1C8}" type="slidenum">
              <a:rPr lang="en-US" smtClean="0"/>
              <a:t>1</a:t>
            </a:fld>
            <a:endParaRPr lang="en-US"/>
          </a:p>
        </p:txBody>
      </p:sp>
    </p:spTree>
    <p:extLst>
      <p:ext uri="{BB962C8B-B14F-4D97-AF65-F5344CB8AC3E}">
        <p14:creationId xmlns:p14="http://schemas.microsoft.com/office/powerpoint/2010/main" val="166414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6E601D-8116-4FC6-A089-AFB17935F293}"/>
              </a:ext>
            </a:extLst>
          </p:cNvPr>
          <p:cNvSpPr>
            <a:spLocks noGrp="1"/>
          </p:cNvSpPr>
          <p:nvPr>
            <p:ph type="title"/>
          </p:nvPr>
        </p:nvSpPr>
        <p:spPr/>
        <p:txBody>
          <a:bodyPr/>
          <a:lstStyle/>
          <a:p>
            <a:pPr algn="ctr"/>
            <a:r>
              <a:rPr lang="en-US" dirty="0"/>
              <a:t>GLOBAL SEARCH</a:t>
            </a:r>
          </a:p>
        </p:txBody>
      </p:sp>
      <p:sp>
        <p:nvSpPr>
          <p:cNvPr id="6" name="Content Placeholder 5">
            <a:extLst>
              <a:ext uri="{FF2B5EF4-FFF2-40B4-BE49-F238E27FC236}">
                <a16:creationId xmlns:a16="http://schemas.microsoft.com/office/drawing/2014/main" id="{510119DE-7BBB-4078-AA6A-AEA43DD6D052}"/>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B270428B-96E7-4AF8-9156-7D858B1F84E8}"/>
              </a:ext>
            </a:extLst>
          </p:cNvPr>
          <p:cNvSpPr>
            <a:spLocks noGrp="1"/>
          </p:cNvSpPr>
          <p:nvPr>
            <p:ph type="ftr" sz="quarter" idx="11"/>
          </p:nvPr>
        </p:nvSpPr>
        <p:spPr/>
        <p:txBody>
          <a:bodyPr/>
          <a:lstStyle/>
          <a:p>
            <a:r>
              <a:rPr lang="en-IN"/>
              <a:t>Strictly Private &amp; Confidential</a:t>
            </a:r>
          </a:p>
        </p:txBody>
      </p:sp>
      <p:sp>
        <p:nvSpPr>
          <p:cNvPr id="8" name="Slide Number Placeholder 7">
            <a:extLst>
              <a:ext uri="{FF2B5EF4-FFF2-40B4-BE49-F238E27FC236}">
                <a16:creationId xmlns:a16="http://schemas.microsoft.com/office/drawing/2014/main" id="{56FCEE88-86D2-4F30-A344-D2D107A823BF}"/>
              </a:ext>
            </a:extLst>
          </p:cNvPr>
          <p:cNvSpPr>
            <a:spLocks noGrp="1"/>
          </p:cNvSpPr>
          <p:nvPr>
            <p:ph type="sldNum" sz="quarter" idx="12"/>
          </p:nvPr>
        </p:nvSpPr>
        <p:spPr/>
        <p:txBody>
          <a:bodyPr/>
          <a:lstStyle/>
          <a:p>
            <a:fld id="{95283D98-5A32-48FC-8A6D-8586048964EE}" type="slidenum">
              <a:rPr lang="en-IN" smtClean="0"/>
              <a:pPr/>
              <a:t>10</a:t>
            </a:fld>
            <a:endParaRPr lang="en-IN"/>
          </a:p>
        </p:txBody>
      </p:sp>
      <p:sp>
        <p:nvSpPr>
          <p:cNvPr id="3" name="Text Placeholder 2">
            <a:extLst>
              <a:ext uri="{FF2B5EF4-FFF2-40B4-BE49-F238E27FC236}">
                <a16:creationId xmlns:a16="http://schemas.microsoft.com/office/drawing/2014/main" id="{0BBE0B0D-9BB6-4A0C-9915-4282A267AA1C}"/>
              </a:ext>
            </a:extLst>
          </p:cNvPr>
          <p:cNvSpPr>
            <a:spLocks noGrp="1"/>
          </p:cNvSpPr>
          <p:nvPr>
            <p:ph type="body" sz="quarter" idx="13"/>
          </p:nvPr>
        </p:nvSpPr>
        <p:spPr>
          <a:xfrm>
            <a:off x="838200" y="5699124"/>
            <a:ext cx="10515600" cy="716549"/>
          </a:xfrm>
        </p:spPr>
        <p:txBody>
          <a:bodyPr>
            <a:normAutofit/>
          </a:bodyPr>
          <a:lstStyle/>
          <a:p>
            <a:pPr marL="285750" indent="-285750" algn="just">
              <a:lnSpc>
                <a:spcPct val="100000"/>
              </a:lnSpc>
              <a:spcBef>
                <a:spcPts val="600"/>
              </a:spcBef>
              <a:buFont typeface="Arial" panose="020B0604020202020204" pitchFamily="34" charset="0"/>
              <a:buChar char="•"/>
            </a:pPr>
            <a:r>
              <a:rPr lang="en-US" dirty="0"/>
              <a:t>On Branch Office dashboard, Global search option is provided with which user can search any proposal received by the branch with application code/ applicant name.</a:t>
            </a:r>
          </a:p>
        </p:txBody>
      </p:sp>
      <p:sp>
        <p:nvSpPr>
          <p:cNvPr id="15" name="Action Button: Go Back or Previous 14">
            <a:hlinkClick r:id="" action="ppaction://hlinkshowjump?jump=previousslide" highlightClick="1"/>
            <a:extLst>
              <a:ext uri="{FF2B5EF4-FFF2-40B4-BE49-F238E27FC236}">
                <a16:creationId xmlns:a16="http://schemas.microsoft.com/office/drawing/2014/main" id="{4B1F75BE-6388-48A8-8060-A12352D1A923}"/>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Action Button: Go Forward or Next 15">
            <a:hlinkClick r:id="" action="ppaction://hlinkshowjump?jump=nextslide" highlightClick="1"/>
            <a:extLst>
              <a:ext uri="{FF2B5EF4-FFF2-40B4-BE49-F238E27FC236}">
                <a16:creationId xmlns:a16="http://schemas.microsoft.com/office/drawing/2014/main" id="{88AFCEF3-7FA4-4CC8-88E2-8B131F42FD6D}"/>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Action Button: Go Home 16">
            <a:hlinkClick r:id="rId2" action="ppaction://hlinksldjump" highlightClick="1"/>
            <a:extLst>
              <a:ext uri="{FF2B5EF4-FFF2-40B4-BE49-F238E27FC236}">
                <a16:creationId xmlns:a16="http://schemas.microsoft.com/office/drawing/2014/main" id="{123FEC19-E656-4CF3-8D94-A00C0FA87E80}"/>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7" name="Group 6">
            <a:extLst>
              <a:ext uri="{FF2B5EF4-FFF2-40B4-BE49-F238E27FC236}">
                <a16:creationId xmlns:a16="http://schemas.microsoft.com/office/drawing/2014/main" id="{B2EA9024-CFFE-4BE1-8E18-5B666C1B030A}"/>
              </a:ext>
            </a:extLst>
          </p:cNvPr>
          <p:cNvGrpSpPr/>
          <p:nvPr/>
        </p:nvGrpSpPr>
        <p:grpSpPr>
          <a:xfrm>
            <a:off x="853190" y="1362941"/>
            <a:ext cx="10500610" cy="4336184"/>
            <a:chOff x="853190" y="1362941"/>
            <a:chExt cx="10500610" cy="4336184"/>
          </a:xfrm>
        </p:grpSpPr>
        <p:pic>
          <p:nvPicPr>
            <p:cNvPr id="18" name="Picture 17">
              <a:extLst>
                <a:ext uri="{FF2B5EF4-FFF2-40B4-BE49-F238E27FC236}">
                  <a16:creationId xmlns:a16="http://schemas.microsoft.com/office/drawing/2014/main" id="{F69C1D0F-282C-4FED-951A-8537A80FB245}"/>
                </a:ext>
              </a:extLst>
            </p:cNvPr>
            <p:cNvPicPr>
              <a:picLocks noChangeAspect="1"/>
            </p:cNvPicPr>
            <p:nvPr/>
          </p:nvPicPr>
          <p:blipFill>
            <a:blip r:embed="rId3"/>
            <a:stretch>
              <a:fillRect/>
            </a:stretch>
          </p:blipFill>
          <p:spPr>
            <a:xfrm>
              <a:off x="853190" y="1362941"/>
              <a:ext cx="10500610" cy="4336184"/>
            </a:xfrm>
            <a:prstGeom prst="rect">
              <a:avLst/>
            </a:prstGeom>
            <a:ln>
              <a:solidFill>
                <a:schemeClr val="tx1"/>
              </a:solidFill>
            </a:ln>
          </p:spPr>
        </p:pic>
        <p:sp>
          <p:nvSpPr>
            <p:cNvPr id="2" name="Rectangle 1">
              <a:extLst>
                <a:ext uri="{FF2B5EF4-FFF2-40B4-BE49-F238E27FC236}">
                  <a16:creationId xmlns:a16="http://schemas.microsoft.com/office/drawing/2014/main" id="{7F9D35BC-C87B-4021-9871-73E214119B5D}"/>
                </a:ext>
              </a:extLst>
            </p:cNvPr>
            <p:cNvSpPr/>
            <p:nvPr/>
          </p:nvSpPr>
          <p:spPr>
            <a:xfrm>
              <a:off x="5379720" y="1463040"/>
              <a:ext cx="480060" cy="152400"/>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6511CA01-0FAB-40D3-A415-5220B74C17BF}"/>
              </a:ext>
            </a:extLst>
          </p:cNvPr>
          <p:cNvPicPr>
            <a:picLocks noChangeAspect="1"/>
          </p:cNvPicPr>
          <p:nvPr/>
        </p:nvPicPr>
        <p:blipFill>
          <a:blip r:embed="rId4"/>
          <a:stretch>
            <a:fillRect/>
          </a:stretch>
        </p:blipFill>
        <p:spPr>
          <a:xfrm>
            <a:off x="9292273" y="1443430"/>
            <a:ext cx="819136" cy="172010"/>
          </a:xfrm>
          <a:prstGeom prst="rect">
            <a:avLst/>
          </a:prstGeom>
        </p:spPr>
      </p:pic>
      <p:pic>
        <p:nvPicPr>
          <p:cNvPr id="14" name="Picture 13">
            <a:extLst>
              <a:ext uri="{FF2B5EF4-FFF2-40B4-BE49-F238E27FC236}">
                <a16:creationId xmlns:a16="http://schemas.microsoft.com/office/drawing/2014/main" id="{EE85801D-86DB-4577-A8D3-2AC0B160438B}"/>
              </a:ext>
            </a:extLst>
          </p:cNvPr>
          <p:cNvPicPr>
            <a:picLocks noChangeAspect="1"/>
          </p:cNvPicPr>
          <p:nvPr/>
        </p:nvPicPr>
        <p:blipFill>
          <a:blip r:embed="rId4"/>
          <a:stretch>
            <a:fillRect/>
          </a:stretch>
        </p:blipFill>
        <p:spPr>
          <a:xfrm>
            <a:off x="2297319" y="1443430"/>
            <a:ext cx="819136" cy="172010"/>
          </a:xfrm>
          <a:prstGeom prst="rect">
            <a:avLst/>
          </a:prstGeom>
        </p:spPr>
      </p:pic>
    </p:spTree>
    <p:extLst>
      <p:ext uri="{BB962C8B-B14F-4D97-AF65-F5344CB8AC3E}">
        <p14:creationId xmlns:p14="http://schemas.microsoft.com/office/powerpoint/2010/main" val="95658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br>
              <a:rPr lang="en-US" sz="1400" dirty="0"/>
            </a:br>
            <a:r>
              <a:rPr lang="en-US" dirty="0"/>
              <a:t>MANAGE APPLICATIONS - ALL PROPOSALS</a:t>
            </a:r>
          </a:p>
        </p:txBody>
      </p:sp>
      <p:sp>
        <p:nvSpPr>
          <p:cNvPr id="10" name="Content Placeholder 9">
            <a:extLst>
              <a:ext uri="{FF2B5EF4-FFF2-40B4-BE49-F238E27FC236}">
                <a16:creationId xmlns:a16="http://schemas.microsoft.com/office/drawing/2014/main" id="{B499E9BD-AA49-4EA6-84C2-3570D654EF43}"/>
              </a:ext>
            </a:extLst>
          </p:cNvPr>
          <p:cNvSpPr>
            <a:spLocks noGrp="1"/>
          </p:cNvSpPr>
          <p:nvPr>
            <p:ph idx="1"/>
          </p:nvPr>
        </p:nvSpPr>
        <p:spPr/>
        <p:txBody>
          <a:bodyPr/>
          <a:lstStyle/>
          <a:p>
            <a:endParaRPr lang="en-US"/>
          </a:p>
        </p:txBody>
      </p:sp>
      <p:sp>
        <p:nvSpPr>
          <p:cNvPr id="20" name="Footer Placeholder 1">
            <a:extLst>
              <a:ext uri="{FF2B5EF4-FFF2-40B4-BE49-F238E27FC236}">
                <a16:creationId xmlns:a16="http://schemas.microsoft.com/office/drawing/2014/main" id="{CE74BE73-7E71-4F74-BC24-90439349CA4A}"/>
              </a:ext>
            </a:extLst>
          </p:cNvPr>
          <p:cNvSpPr>
            <a:spLocks noGrp="1"/>
          </p:cNvSpPr>
          <p:nvPr>
            <p:ph type="ftr" sz="quarter" idx="11"/>
          </p:nvPr>
        </p:nvSpPr>
        <p:spPr/>
        <p:txBody>
          <a:bodyPr/>
          <a:lstStyle/>
          <a:p>
            <a:r>
              <a:rPr lang="en-US" dirty="0"/>
              <a:t>Strictly Private &amp; Confidential</a:t>
            </a:r>
          </a:p>
        </p:txBody>
      </p:sp>
      <p:sp>
        <p:nvSpPr>
          <p:cNvPr id="21" name="Slide Number Placeholder 2">
            <a:extLst>
              <a:ext uri="{FF2B5EF4-FFF2-40B4-BE49-F238E27FC236}">
                <a16:creationId xmlns:a16="http://schemas.microsoft.com/office/drawing/2014/main" id="{F420F40D-BC68-4DD2-8E47-113823E5A058}"/>
              </a:ext>
            </a:extLst>
          </p:cNvPr>
          <p:cNvSpPr>
            <a:spLocks noGrp="1"/>
          </p:cNvSpPr>
          <p:nvPr>
            <p:ph type="sldNum" sz="quarter" idx="12"/>
          </p:nvPr>
        </p:nvSpPr>
        <p:spPr/>
        <p:txBody>
          <a:bodyPr/>
          <a:lstStyle/>
          <a:p>
            <a:fld id="{78A5D08F-DD65-49ED-8E8F-6069B7D5C1C8}" type="slidenum">
              <a:rPr lang="en-US" smtClean="0"/>
              <a:t>11</a:t>
            </a:fld>
            <a:endParaRPr lang="en-US"/>
          </a:p>
        </p:txBody>
      </p:sp>
      <p:sp>
        <p:nvSpPr>
          <p:cNvPr id="4" name="Text Placeholder 3">
            <a:extLst>
              <a:ext uri="{FF2B5EF4-FFF2-40B4-BE49-F238E27FC236}">
                <a16:creationId xmlns:a16="http://schemas.microsoft.com/office/drawing/2014/main" id="{31FB0587-5A3F-401D-A595-14FDD0A2B454}"/>
              </a:ext>
            </a:extLst>
          </p:cNvPr>
          <p:cNvSpPr>
            <a:spLocks noGrp="1"/>
          </p:cNvSpPr>
          <p:nvPr>
            <p:ph type="body" sz="quarter" idx="13"/>
          </p:nvPr>
        </p:nvSpPr>
        <p:spPr/>
        <p:txBody>
          <a:bodyPr/>
          <a:lstStyle/>
          <a:p>
            <a:r>
              <a:rPr lang="en-US" dirty="0"/>
              <a:t>The Branch Checker can see all the proposals tagged to that branch.</a:t>
            </a:r>
          </a:p>
        </p:txBody>
      </p:sp>
      <p:sp>
        <p:nvSpPr>
          <p:cNvPr id="35" name="Action Button: Go Back or Previous 34">
            <a:hlinkClick r:id="" action="ppaction://hlinkshowjump?jump=previousslide" highlightClick="1"/>
            <a:extLst>
              <a:ext uri="{FF2B5EF4-FFF2-40B4-BE49-F238E27FC236}">
                <a16:creationId xmlns:a16="http://schemas.microsoft.com/office/drawing/2014/main" id="{AF56C3FF-FEFA-4EFF-A19C-70256638D035}"/>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Action Button: Go Forward or Next 35">
            <a:hlinkClick r:id="" action="ppaction://hlinkshowjump?jump=nextslide" highlightClick="1"/>
            <a:extLst>
              <a:ext uri="{FF2B5EF4-FFF2-40B4-BE49-F238E27FC236}">
                <a16:creationId xmlns:a16="http://schemas.microsoft.com/office/drawing/2014/main" id="{678CE864-0E19-4030-9D43-DB93FE7C1568}"/>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Action Button: Go Home 36">
            <a:hlinkClick r:id="rId2" action="ppaction://hlinksldjump" highlightClick="1"/>
            <a:extLst>
              <a:ext uri="{FF2B5EF4-FFF2-40B4-BE49-F238E27FC236}">
                <a16:creationId xmlns:a16="http://schemas.microsoft.com/office/drawing/2014/main" id="{296A8764-DFB7-4B21-AC2A-63B1AB5F62A1}"/>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3DCBF3CE-BD23-40C6-BFE2-6A672FA30661}"/>
              </a:ext>
            </a:extLst>
          </p:cNvPr>
          <p:cNvGrpSpPr/>
          <p:nvPr/>
        </p:nvGrpSpPr>
        <p:grpSpPr>
          <a:xfrm>
            <a:off x="853191" y="1362940"/>
            <a:ext cx="10515600" cy="4336185"/>
            <a:chOff x="853191" y="1362940"/>
            <a:chExt cx="10515600" cy="4336185"/>
          </a:xfrm>
        </p:grpSpPr>
        <p:pic>
          <p:nvPicPr>
            <p:cNvPr id="38" name="Content Placeholder 5">
              <a:extLst>
                <a:ext uri="{FF2B5EF4-FFF2-40B4-BE49-F238E27FC236}">
                  <a16:creationId xmlns:a16="http://schemas.microsoft.com/office/drawing/2014/main" id="{8AAC22DB-30C8-4DCE-A2D9-3FD2C903F8B6}"/>
                </a:ext>
              </a:extLst>
            </p:cNvPr>
            <p:cNvPicPr>
              <a:picLocks noChangeAspect="1"/>
            </p:cNvPicPr>
            <p:nvPr/>
          </p:nvPicPr>
          <p:blipFill>
            <a:blip r:embed="rId3"/>
            <a:stretch>
              <a:fillRect/>
            </a:stretch>
          </p:blipFill>
          <p:spPr>
            <a:xfrm>
              <a:off x="853191" y="1362940"/>
              <a:ext cx="10515600" cy="4336185"/>
            </a:xfrm>
            <a:prstGeom prst="rect">
              <a:avLst/>
            </a:prstGeom>
            <a:ln>
              <a:solidFill>
                <a:schemeClr val="tx1"/>
              </a:solidFill>
            </a:ln>
          </p:spPr>
        </p:pic>
        <p:sp>
          <p:nvSpPr>
            <p:cNvPr id="3" name="Rectangle 2">
              <a:extLst>
                <a:ext uri="{FF2B5EF4-FFF2-40B4-BE49-F238E27FC236}">
                  <a16:creationId xmlns:a16="http://schemas.microsoft.com/office/drawing/2014/main" id="{FA73781F-1D43-43E8-A269-07576FFC8108}"/>
                </a:ext>
              </a:extLst>
            </p:cNvPr>
            <p:cNvSpPr/>
            <p:nvPr/>
          </p:nvSpPr>
          <p:spPr>
            <a:xfrm>
              <a:off x="5488690" y="1453161"/>
              <a:ext cx="434715" cy="209862"/>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2A9B24C9-7B0C-42D2-BEC1-E133AE415D50}"/>
              </a:ext>
            </a:extLst>
          </p:cNvPr>
          <p:cNvPicPr>
            <a:picLocks noChangeAspect="1"/>
          </p:cNvPicPr>
          <p:nvPr/>
        </p:nvPicPr>
        <p:blipFill>
          <a:blip r:embed="rId4"/>
          <a:stretch>
            <a:fillRect/>
          </a:stretch>
        </p:blipFill>
        <p:spPr>
          <a:xfrm>
            <a:off x="9108200" y="1453161"/>
            <a:ext cx="819136" cy="172010"/>
          </a:xfrm>
          <a:prstGeom prst="rect">
            <a:avLst/>
          </a:prstGeom>
        </p:spPr>
      </p:pic>
      <p:pic>
        <p:nvPicPr>
          <p:cNvPr id="14" name="Picture 13">
            <a:extLst>
              <a:ext uri="{FF2B5EF4-FFF2-40B4-BE49-F238E27FC236}">
                <a16:creationId xmlns:a16="http://schemas.microsoft.com/office/drawing/2014/main" id="{0F8F1A63-6FCA-48ED-B28F-BCCB79AC2CDC}"/>
              </a:ext>
            </a:extLst>
          </p:cNvPr>
          <p:cNvPicPr>
            <a:picLocks noChangeAspect="1"/>
          </p:cNvPicPr>
          <p:nvPr/>
        </p:nvPicPr>
        <p:blipFill>
          <a:blip r:embed="rId4"/>
          <a:stretch>
            <a:fillRect/>
          </a:stretch>
        </p:blipFill>
        <p:spPr>
          <a:xfrm>
            <a:off x="2351804" y="1467855"/>
            <a:ext cx="929413" cy="195167"/>
          </a:xfrm>
          <a:prstGeom prst="rect">
            <a:avLst/>
          </a:prstGeom>
        </p:spPr>
      </p:pic>
      <p:sp>
        <p:nvSpPr>
          <p:cNvPr id="6" name="Rectangle 5">
            <a:extLst>
              <a:ext uri="{FF2B5EF4-FFF2-40B4-BE49-F238E27FC236}">
                <a16:creationId xmlns:a16="http://schemas.microsoft.com/office/drawing/2014/main" id="{2D7C415B-DAD7-48B6-94DF-0F6C9CA71795}"/>
              </a:ext>
            </a:extLst>
          </p:cNvPr>
          <p:cNvSpPr/>
          <p:nvPr/>
        </p:nvSpPr>
        <p:spPr>
          <a:xfrm>
            <a:off x="4675119" y="3036244"/>
            <a:ext cx="506730"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
        <p:nvSpPr>
          <p:cNvPr id="16" name="Rectangle 15">
            <a:extLst>
              <a:ext uri="{FF2B5EF4-FFF2-40B4-BE49-F238E27FC236}">
                <a16:creationId xmlns:a16="http://schemas.microsoft.com/office/drawing/2014/main" id="{E7FFD15E-02B6-4107-91B2-C3642E2B1832}"/>
              </a:ext>
            </a:extLst>
          </p:cNvPr>
          <p:cNvSpPr/>
          <p:nvPr/>
        </p:nvSpPr>
        <p:spPr>
          <a:xfrm>
            <a:off x="4675119" y="3307080"/>
            <a:ext cx="506730"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
        <p:nvSpPr>
          <p:cNvPr id="17" name="Rectangle 16">
            <a:extLst>
              <a:ext uri="{FF2B5EF4-FFF2-40B4-BE49-F238E27FC236}">
                <a16:creationId xmlns:a16="http://schemas.microsoft.com/office/drawing/2014/main" id="{98E13D79-0FD2-438C-ABF4-1BF9DFB9F9C1}"/>
              </a:ext>
            </a:extLst>
          </p:cNvPr>
          <p:cNvSpPr/>
          <p:nvPr/>
        </p:nvSpPr>
        <p:spPr>
          <a:xfrm>
            <a:off x="4675119" y="3601188"/>
            <a:ext cx="506730"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
        <p:nvSpPr>
          <p:cNvPr id="18" name="Rectangle 17">
            <a:extLst>
              <a:ext uri="{FF2B5EF4-FFF2-40B4-BE49-F238E27FC236}">
                <a16:creationId xmlns:a16="http://schemas.microsoft.com/office/drawing/2014/main" id="{9136CD2A-D73B-44D9-AC1A-1A17D45CF932}"/>
              </a:ext>
            </a:extLst>
          </p:cNvPr>
          <p:cNvSpPr/>
          <p:nvPr/>
        </p:nvSpPr>
        <p:spPr>
          <a:xfrm>
            <a:off x="4675119" y="3861294"/>
            <a:ext cx="506730"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
        <p:nvSpPr>
          <p:cNvPr id="19" name="Rectangle 18">
            <a:extLst>
              <a:ext uri="{FF2B5EF4-FFF2-40B4-BE49-F238E27FC236}">
                <a16:creationId xmlns:a16="http://schemas.microsoft.com/office/drawing/2014/main" id="{64FDC2BC-7228-4F5E-967E-89B65F8FF0E6}"/>
              </a:ext>
            </a:extLst>
          </p:cNvPr>
          <p:cNvSpPr/>
          <p:nvPr/>
        </p:nvSpPr>
        <p:spPr>
          <a:xfrm>
            <a:off x="4675119" y="4155402"/>
            <a:ext cx="506730"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
        <p:nvSpPr>
          <p:cNvPr id="22" name="Rectangle 21">
            <a:extLst>
              <a:ext uri="{FF2B5EF4-FFF2-40B4-BE49-F238E27FC236}">
                <a16:creationId xmlns:a16="http://schemas.microsoft.com/office/drawing/2014/main" id="{63E7161D-5B99-4C6D-8979-82711D724D42}"/>
              </a:ext>
            </a:extLst>
          </p:cNvPr>
          <p:cNvSpPr/>
          <p:nvPr/>
        </p:nvSpPr>
        <p:spPr>
          <a:xfrm>
            <a:off x="4644639" y="4440399"/>
            <a:ext cx="506730"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RECEIVED</a:t>
            </a:r>
          </a:p>
        </p:txBody>
      </p:sp>
      <p:sp>
        <p:nvSpPr>
          <p:cNvPr id="3" name="Content Placeholder 2">
            <a:extLst>
              <a:ext uri="{FF2B5EF4-FFF2-40B4-BE49-F238E27FC236}">
                <a16:creationId xmlns:a16="http://schemas.microsoft.com/office/drawing/2014/main" id="{EAAB65A5-D313-4A68-8DFD-E787702A5365}"/>
              </a:ext>
            </a:extLst>
          </p:cNvPr>
          <p:cNvSpPr>
            <a:spLocks noGrp="1"/>
          </p:cNvSpPr>
          <p:nvPr>
            <p:ph idx="1"/>
          </p:nvPr>
        </p:nvSpPr>
        <p:spPr/>
        <p:txBody>
          <a:bodyPr/>
          <a:lstStyle/>
          <a:p>
            <a:endParaRPr lang="en-US"/>
          </a:p>
        </p:txBody>
      </p:sp>
      <p:sp>
        <p:nvSpPr>
          <p:cNvPr id="14" name="Footer Placeholder 1">
            <a:extLst>
              <a:ext uri="{FF2B5EF4-FFF2-40B4-BE49-F238E27FC236}">
                <a16:creationId xmlns:a16="http://schemas.microsoft.com/office/drawing/2014/main" id="{C1664EFE-7C6E-491D-9145-7C75E6ABEE9F}"/>
              </a:ext>
            </a:extLst>
          </p:cNvPr>
          <p:cNvSpPr>
            <a:spLocks noGrp="1"/>
          </p:cNvSpPr>
          <p:nvPr>
            <p:ph type="ftr" sz="quarter" idx="11"/>
          </p:nvPr>
        </p:nvSpPr>
        <p:spPr/>
        <p:txBody>
          <a:bodyPr/>
          <a:lstStyle/>
          <a:p>
            <a:r>
              <a:rPr lang="en-US"/>
              <a:t>Strictly Private &amp; Confidential</a:t>
            </a:r>
          </a:p>
        </p:txBody>
      </p:sp>
      <p:sp>
        <p:nvSpPr>
          <p:cNvPr id="15" name="Slide Number Placeholder 2">
            <a:extLst>
              <a:ext uri="{FF2B5EF4-FFF2-40B4-BE49-F238E27FC236}">
                <a16:creationId xmlns:a16="http://schemas.microsoft.com/office/drawing/2014/main" id="{F2A2F7D4-F423-4DF8-8E7F-F86F9F462EDA}"/>
              </a:ext>
            </a:extLst>
          </p:cNvPr>
          <p:cNvSpPr>
            <a:spLocks noGrp="1"/>
          </p:cNvSpPr>
          <p:nvPr>
            <p:ph type="sldNum" sz="quarter" idx="12"/>
          </p:nvPr>
        </p:nvSpPr>
        <p:spPr/>
        <p:txBody>
          <a:bodyPr/>
          <a:lstStyle/>
          <a:p>
            <a:fld id="{78A5D08F-DD65-49ED-8E8F-6069B7D5C1C8}" type="slidenum">
              <a:rPr lang="en-US" smtClean="0"/>
              <a:t>12</a:t>
            </a:fld>
            <a:endParaRPr lang="en-US"/>
          </a:p>
        </p:txBody>
      </p:sp>
      <p:sp>
        <p:nvSpPr>
          <p:cNvPr id="4" name="Text Placeholder 3">
            <a:extLst>
              <a:ext uri="{FF2B5EF4-FFF2-40B4-BE49-F238E27FC236}">
                <a16:creationId xmlns:a16="http://schemas.microsoft.com/office/drawing/2014/main" id="{57B3DFB0-ECBF-48AF-B564-90EF515C0ECC}"/>
              </a:ext>
            </a:extLst>
          </p:cNvPr>
          <p:cNvSpPr>
            <a:spLocks noGrp="1"/>
          </p:cNvSpPr>
          <p:nvPr>
            <p:ph type="body" sz="quarter" idx="13"/>
          </p:nvPr>
        </p:nvSpPr>
        <p:spPr>
          <a:xfrm>
            <a:off x="838200" y="5699124"/>
            <a:ext cx="10515599" cy="807353"/>
          </a:xfrm>
        </p:spPr>
        <p:txBody>
          <a:bodyPr>
            <a:normAutofit/>
          </a:bodyPr>
          <a:lstStyle/>
          <a:p>
            <a:pPr marL="285750" indent="-285750" algn="l">
              <a:buFont typeface="Arial" panose="020B0604020202020204" pitchFamily="34" charset="0"/>
              <a:buChar char="•"/>
            </a:pPr>
            <a:r>
              <a:rPr lang="en-US" dirty="0"/>
              <a:t>The Branch Checker can view the proposals that has been sent by the Branch Maker for DDR Approval. </a:t>
            </a:r>
          </a:p>
          <a:p>
            <a:pPr marL="285750" indent="-285750" algn="l">
              <a:buFont typeface="Arial" panose="020B0604020202020204" pitchFamily="34" charset="0"/>
              <a:buChar char="•"/>
            </a:pPr>
            <a:r>
              <a:rPr lang="en-US" dirty="0"/>
              <a:t>The Branch Checker can view the Due Diligence Report sent by Maker.</a:t>
            </a:r>
          </a:p>
        </p:txBody>
      </p:sp>
      <p:sp>
        <p:nvSpPr>
          <p:cNvPr id="17" name="Action Button: Go Back or Previous 16">
            <a:hlinkClick r:id="" action="ppaction://hlinkshowjump?jump=previousslide" highlightClick="1"/>
            <a:extLst>
              <a:ext uri="{FF2B5EF4-FFF2-40B4-BE49-F238E27FC236}">
                <a16:creationId xmlns:a16="http://schemas.microsoft.com/office/drawing/2014/main" id="{98060FD0-F6CA-4801-BB1D-4291C44F8334}"/>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Action Button: Go Forward or Next 17">
            <a:hlinkClick r:id="" action="ppaction://hlinkshowjump?jump=nextslide" highlightClick="1"/>
            <a:extLst>
              <a:ext uri="{FF2B5EF4-FFF2-40B4-BE49-F238E27FC236}">
                <a16:creationId xmlns:a16="http://schemas.microsoft.com/office/drawing/2014/main" id="{52F8167A-1964-4F55-873D-5AA9F2B12B32}"/>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Action Button: Go Home 18">
            <a:hlinkClick r:id="rId2" action="ppaction://hlinksldjump" highlightClick="1"/>
            <a:extLst>
              <a:ext uri="{FF2B5EF4-FFF2-40B4-BE49-F238E27FC236}">
                <a16:creationId xmlns:a16="http://schemas.microsoft.com/office/drawing/2014/main" id="{5A86F3AE-1139-43D1-A4FD-AD29DD95FE32}"/>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6" name="Group 5">
            <a:extLst>
              <a:ext uri="{FF2B5EF4-FFF2-40B4-BE49-F238E27FC236}">
                <a16:creationId xmlns:a16="http://schemas.microsoft.com/office/drawing/2014/main" id="{C01A4E37-27EC-4321-9582-024D4072A8FE}"/>
              </a:ext>
            </a:extLst>
          </p:cNvPr>
          <p:cNvGrpSpPr/>
          <p:nvPr/>
        </p:nvGrpSpPr>
        <p:grpSpPr>
          <a:xfrm>
            <a:off x="853190" y="1359192"/>
            <a:ext cx="10500609" cy="3910955"/>
            <a:chOff x="853190" y="1359192"/>
            <a:chExt cx="10500609" cy="3910955"/>
          </a:xfrm>
        </p:grpSpPr>
        <p:pic>
          <p:nvPicPr>
            <p:cNvPr id="20" name="Content Placeholder 5">
              <a:extLst>
                <a:ext uri="{FF2B5EF4-FFF2-40B4-BE49-F238E27FC236}">
                  <a16:creationId xmlns:a16="http://schemas.microsoft.com/office/drawing/2014/main" id="{9CC2EFAE-0A18-447A-A75E-BD92281F0C3E}"/>
                </a:ext>
              </a:extLst>
            </p:cNvPr>
            <p:cNvPicPr>
              <a:picLocks noChangeAspect="1"/>
            </p:cNvPicPr>
            <p:nvPr/>
          </p:nvPicPr>
          <p:blipFill>
            <a:blip r:embed="rId3"/>
            <a:stretch>
              <a:fillRect/>
            </a:stretch>
          </p:blipFill>
          <p:spPr>
            <a:xfrm>
              <a:off x="853190" y="1359192"/>
              <a:ext cx="10500609" cy="3910955"/>
            </a:xfrm>
            <a:prstGeom prst="rect">
              <a:avLst/>
            </a:prstGeom>
            <a:ln>
              <a:solidFill>
                <a:schemeClr val="tx1"/>
              </a:solidFill>
            </a:ln>
          </p:spPr>
        </p:pic>
        <p:sp>
          <p:nvSpPr>
            <p:cNvPr id="5" name="Rectangle 4">
              <a:extLst>
                <a:ext uri="{FF2B5EF4-FFF2-40B4-BE49-F238E27FC236}">
                  <a16:creationId xmlns:a16="http://schemas.microsoft.com/office/drawing/2014/main" id="{B0017EAE-60BE-47FB-91BB-FF24D6586B71}"/>
                </a:ext>
              </a:extLst>
            </p:cNvPr>
            <p:cNvSpPr/>
            <p:nvPr/>
          </p:nvSpPr>
          <p:spPr>
            <a:xfrm>
              <a:off x="5597496" y="1505184"/>
              <a:ext cx="474689" cy="222175"/>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000F85C2-6EFF-4A3C-BF2C-7A0462EF4951}"/>
              </a:ext>
            </a:extLst>
          </p:cNvPr>
          <p:cNvPicPr>
            <a:picLocks noChangeAspect="1"/>
          </p:cNvPicPr>
          <p:nvPr/>
        </p:nvPicPr>
        <p:blipFill>
          <a:blip r:embed="rId4"/>
          <a:stretch>
            <a:fillRect/>
          </a:stretch>
        </p:blipFill>
        <p:spPr>
          <a:xfrm>
            <a:off x="2438967" y="1530265"/>
            <a:ext cx="938585" cy="197093"/>
          </a:xfrm>
          <a:prstGeom prst="rect">
            <a:avLst/>
          </a:prstGeom>
        </p:spPr>
      </p:pic>
      <p:pic>
        <p:nvPicPr>
          <p:cNvPr id="23" name="Picture 22">
            <a:extLst>
              <a:ext uri="{FF2B5EF4-FFF2-40B4-BE49-F238E27FC236}">
                <a16:creationId xmlns:a16="http://schemas.microsoft.com/office/drawing/2014/main" id="{8F247022-D9D3-4A07-B152-D08295ED4C61}"/>
              </a:ext>
            </a:extLst>
          </p:cNvPr>
          <p:cNvPicPr>
            <a:picLocks noChangeAspect="1"/>
          </p:cNvPicPr>
          <p:nvPr/>
        </p:nvPicPr>
        <p:blipFill>
          <a:blip r:embed="rId4"/>
          <a:stretch>
            <a:fillRect/>
          </a:stretch>
        </p:blipFill>
        <p:spPr>
          <a:xfrm>
            <a:off x="9190287" y="1505184"/>
            <a:ext cx="938585" cy="197093"/>
          </a:xfrm>
          <a:prstGeom prst="rect">
            <a:avLst/>
          </a:prstGeom>
        </p:spPr>
      </p:pic>
      <p:sp>
        <p:nvSpPr>
          <p:cNvPr id="24" name="Rectangle 23">
            <a:extLst>
              <a:ext uri="{FF2B5EF4-FFF2-40B4-BE49-F238E27FC236}">
                <a16:creationId xmlns:a16="http://schemas.microsoft.com/office/drawing/2014/main" id="{BF503381-1D77-46B0-8A94-1AF86E14755E}"/>
              </a:ext>
            </a:extLst>
          </p:cNvPr>
          <p:cNvSpPr/>
          <p:nvPr/>
        </p:nvSpPr>
        <p:spPr>
          <a:xfrm>
            <a:off x="4634479" y="3107364"/>
            <a:ext cx="506730"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REVERTED</a:t>
            </a:r>
          </a:p>
        </p:txBody>
      </p:sp>
      <p:sp>
        <p:nvSpPr>
          <p:cNvPr id="3" name="Content Placeholder 2">
            <a:extLst>
              <a:ext uri="{FF2B5EF4-FFF2-40B4-BE49-F238E27FC236}">
                <a16:creationId xmlns:a16="http://schemas.microsoft.com/office/drawing/2014/main" id="{8F4F1527-F206-4CC7-BBCB-34C4288ECB31}"/>
              </a:ext>
            </a:extLst>
          </p:cNvPr>
          <p:cNvSpPr>
            <a:spLocks noGrp="1"/>
          </p:cNvSpPr>
          <p:nvPr>
            <p:ph idx="1"/>
          </p:nvPr>
        </p:nvSpPr>
        <p:spPr/>
        <p:txBody>
          <a:bodyPr/>
          <a:lstStyle/>
          <a:p>
            <a:endParaRPr lang="en-US" dirty="0"/>
          </a:p>
        </p:txBody>
      </p:sp>
      <p:sp>
        <p:nvSpPr>
          <p:cNvPr id="14" name="Footer Placeholder 1">
            <a:extLst>
              <a:ext uri="{FF2B5EF4-FFF2-40B4-BE49-F238E27FC236}">
                <a16:creationId xmlns:a16="http://schemas.microsoft.com/office/drawing/2014/main" id="{0AB2D263-AAD8-4F4C-AAB7-0FD86E1913FF}"/>
              </a:ext>
            </a:extLst>
          </p:cNvPr>
          <p:cNvSpPr>
            <a:spLocks noGrp="1"/>
          </p:cNvSpPr>
          <p:nvPr>
            <p:ph type="ftr" sz="quarter" idx="11"/>
          </p:nvPr>
        </p:nvSpPr>
        <p:spPr/>
        <p:txBody>
          <a:bodyPr/>
          <a:lstStyle/>
          <a:p>
            <a:r>
              <a:rPr lang="en-US"/>
              <a:t>Strictly Private &amp; Confidential</a:t>
            </a:r>
          </a:p>
        </p:txBody>
      </p:sp>
      <p:sp>
        <p:nvSpPr>
          <p:cNvPr id="15" name="Slide Number Placeholder 2">
            <a:extLst>
              <a:ext uri="{FF2B5EF4-FFF2-40B4-BE49-F238E27FC236}">
                <a16:creationId xmlns:a16="http://schemas.microsoft.com/office/drawing/2014/main" id="{AFE757BE-70E2-480D-94D7-5BC705D39D1D}"/>
              </a:ext>
            </a:extLst>
          </p:cNvPr>
          <p:cNvSpPr>
            <a:spLocks noGrp="1"/>
          </p:cNvSpPr>
          <p:nvPr>
            <p:ph type="sldNum" sz="quarter" idx="12"/>
          </p:nvPr>
        </p:nvSpPr>
        <p:spPr/>
        <p:txBody>
          <a:bodyPr/>
          <a:lstStyle/>
          <a:p>
            <a:fld id="{78A5D08F-DD65-49ED-8E8F-6069B7D5C1C8}" type="slidenum">
              <a:rPr lang="en-US" smtClean="0"/>
              <a:t>13</a:t>
            </a:fld>
            <a:endParaRPr lang="en-US"/>
          </a:p>
        </p:txBody>
      </p:sp>
      <p:sp>
        <p:nvSpPr>
          <p:cNvPr id="4" name="Text Placeholder 3">
            <a:extLst>
              <a:ext uri="{FF2B5EF4-FFF2-40B4-BE49-F238E27FC236}">
                <a16:creationId xmlns:a16="http://schemas.microsoft.com/office/drawing/2014/main" id="{089BEFD3-72A2-4A9D-B1E8-C4167FC43E56}"/>
              </a:ext>
            </a:extLst>
          </p:cNvPr>
          <p:cNvSpPr>
            <a:spLocks noGrp="1"/>
          </p:cNvSpPr>
          <p:nvPr>
            <p:ph type="body" sz="quarter" idx="13"/>
          </p:nvPr>
        </p:nvSpPr>
        <p:spPr>
          <a:xfrm>
            <a:off x="838199" y="5699124"/>
            <a:ext cx="10300521" cy="781435"/>
          </a:xfrm>
        </p:spPr>
        <p:txBody>
          <a:bodyPr>
            <a:normAutofit/>
          </a:bodyPr>
          <a:lstStyle/>
          <a:p>
            <a:pPr marL="285750" indent="-285750" algn="just">
              <a:lnSpc>
                <a:spcPct val="100000"/>
              </a:lnSpc>
              <a:spcBef>
                <a:spcPts val="600"/>
              </a:spcBef>
              <a:buFont typeface="Arial" panose="020B0604020202020204" pitchFamily="34" charset="0"/>
              <a:buChar char="•"/>
            </a:pPr>
            <a:r>
              <a:rPr lang="en-US" dirty="0"/>
              <a:t>All the proposals that are sent back to the Branch Maker by the Branch Checker for further due diligence are classified under the Reverted tab.</a:t>
            </a:r>
          </a:p>
        </p:txBody>
      </p:sp>
      <p:sp>
        <p:nvSpPr>
          <p:cNvPr id="19" name="Action Button: Go Back or Previous 18">
            <a:hlinkClick r:id="" action="ppaction://hlinkshowjump?jump=previousslide" highlightClick="1"/>
            <a:extLst>
              <a:ext uri="{FF2B5EF4-FFF2-40B4-BE49-F238E27FC236}">
                <a16:creationId xmlns:a16="http://schemas.microsoft.com/office/drawing/2014/main" id="{06F2AC43-F76B-44AC-830B-EED1FFFD6407}"/>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Action Button: Go Forward or Next 19">
            <a:hlinkClick r:id="" action="ppaction://hlinkshowjump?jump=nextslide" highlightClick="1"/>
            <a:extLst>
              <a:ext uri="{FF2B5EF4-FFF2-40B4-BE49-F238E27FC236}">
                <a16:creationId xmlns:a16="http://schemas.microsoft.com/office/drawing/2014/main" id="{705B340C-6F71-4300-A43F-6007CC69BDA0}"/>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Action Button: Go Home 20">
            <a:hlinkClick r:id="rId2" action="ppaction://hlinksldjump" highlightClick="1"/>
            <a:extLst>
              <a:ext uri="{FF2B5EF4-FFF2-40B4-BE49-F238E27FC236}">
                <a16:creationId xmlns:a16="http://schemas.microsoft.com/office/drawing/2014/main" id="{2319ADA3-189F-49B7-ABB0-C61AB5142D8D}"/>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23" name="Content Placeholder 6">
            <a:extLst>
              <a:ext uri="{FF2B5EF4-FFF2-40B4-BE49-F238E27FC236}">
                <a16:creationId xmlns:a16="http://schemas.microsoft.com/office/drawing/2014/main" id="{2EC2548D-A999-426F-9CB5-B01A0A060F81}"/>
              </a:ext>
            </a:extLst>
          </p:cNvPr>
          <p:cNvPicPr>
            <a:picLocks noChangeAspect="1"/>
          </p:cNvPicPr>
          <p:nvPr/>
        </p:nvPicPr>
        <p:blipFill>
          <a:blip r:embed="rId3"/>
          <a:stretch>
            <a:fillRect/>
          </a:stretch>
        </p:blipFill>
        <p:spPr>
          <a:xfrm>
            <a:off x="853191" y="1367246"/>
            <a:ext cx="10500610" cy="4142804"/>
          </a:xfrm>
          <a:prstGeom prst="rect">
            <a:avLst/>
          </a:prstGeom>
          <a:ln>
            <a:solidFill>
              <a:schemeClr val="tx1"/>
            </a:solidFill>
          </a:ln>
        </p:spPr>
      </p:pic>
      <p:sp>
        <p:nvSpPr>
          <p:cNvPr id="11" name="Rectangle 10">
            <a:extLst>
              <a:ext uri="{FF2B5EF4-FFF2-40B4-BE49-F238E27FC236}">
                <a16:creationId xmlns:a16="http://schemas.microsoft.com/office/drawing/2014/main" id="{95A34D0D-9F7B-4B41-9011-B2CBDB7FAAFD}"/>
              </a:ext>
            </a:extLst>
          </p:cNvPr>
          <p:cNvSpPr/>
          <p:nvPr/>
        </p:nvSpPr>
        <p:spPr>
          <a:xfrm>
            <a:off x="5826096" y="1482324"/>
            <a:ext cx="474689" cy="222175"/>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2DB11A4-8772-4BAE-86BD-D94FA14AAB2A}"/>
              </a:ext>
            </a:extLst>
          </p:cNvPr>
          <p:cNvPicPr>
            <a:picLocks noChangeAspect="1"/>
          </p:cNvPicPr>
          <p:nvPr/>
        </p:nvPicPr>
        <p:blipFill>
          <a:blip r:embed="rId4"/>
          <a:stretch>
            <a:fillRect/>
          </a:stretch>
        </p:blipFill>
        <p:spPr>
          <a:xfrm>
            <a:off x="9190287" y="1505184"/>
            <a:ext cx="938585" cy="197093"/>
          </a:xfrm>
          <a:prstGeom prst="rect">
            <a:avLst/>
          </a:prstGeom>
        </p:spPr>
      </p:pic>
      <p:sp>
        <p:nvSpPr>
          <p:cNvPr id="13" name="Rectangle 12">
            <a:extLst>
              <a:ext uri="{FF2B5EF4-FFF2-40B4-BE49-F238E27FC236}">
                <a16:creationId xmlns:a16="http://schemas.microsoft.com/office/drawing/2014/main" id="{0901CE00-03C4-493F-BD40-C3A62062FA38}"/>
              </a:ext>
            </a:extLst>
          </p:cNvPr>
          <p:cNvSpPr/>
          <p:nvPr/>
        </p:nvSpPr>
        <p:spPr>
          <a:xfrm>
            <a:off x="4638543" y="3297936"/>
            <a:ext cx="506730" cy="14071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pic>
        <p:nvPicPr>
          <p:cNvPr id="16" name="Picture 15">
            <a:extLst>
              <a:ext uri="{FF2B5EF4-FFF2-40B4-BE49-F238E27FC236}">
                <a16:creationId xmlns:a16="http://schemas.microsoft.com/office/drawing/2014/main" id="{33E8FB28-54B9-432C-9A34-B496245DC66F}"/>
              </a:ext>
            </a:extLst>
          </p:cNvPr>
          <p:cNvPicPr>
            <a:picLocks noChangeAspect="1"/>
          </p:cNvPicPr>
          <p:nvPr/>
        </p:nvPicPr>
        <p:blipFill>
          <a:blip r:embed="rId4"/>
          <a:stretch>
            <a:fillRect/>
          </a:stretch>
        </p:blipFill>
        <p:spPr>
          <a:xfrm>
            <a:off x="2438968" y="1494864"/>
            <a:ext cx="938585" cy="19709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t>APPROVED</a:t>
            </a:r>
          </a:p>
        </p:txBody>
      </p:sp>
      <p:sp>
        <p:nvSpPr>
          <p:cNvPr id="3" name="Content Placeholder 2">
            <a:extLst>
              <a:ext uri="{FF2B5EF4-FFF2-40B4-BE49-F238E27FC236}">
                <a16:creationId xmlns:a16="http://schemas.microsoft.com/office/drawing/2014/main" id="{33495C7D-A187-47C7-81DA-587C5E1F24E8}"/>
              </a:ext>
            </a:extLst>
          </p:cNvPr>
          <p:cNvSpPr>
            <a:spLocks noGrp="1"/>
          </p:cNvSpPr>
          <p:nvPr>
            <p:ph idx="1"/>
          </p:nvPr>
        </p:nvSpPr>
        <p:spPr/>
        <p:txBody>
          <a:bodyPr/>
          <a:lstStyle/>
          <a:p>
            <a:endParaRPr lang="en-US"/>
          </a:p>
        </p:txBody>
      </p:sp>
      <p:sp>
        <p:nvSpPr>
          <p:cNvPr id="13" name="Footer Placeholder 1">
            <a:extLst>
              <a:ext uri="{FF2B5EF4-FFF2-40B4-BE49-F238E27FC236}">
                <a16:creationId xmlns:a16="http://schemas.microsoft.com/office/drawing/2014/main" id="{5880D2FA-B068-4E09-8391-CC5F427B972C}"/>
              </a:ext>
            </a:extLst>
          </p:cNvPr>
          <p:cNvSpPr>
            <a:spLocks noGrp="1"/>
          </p:cNvSpPr>
          <p:nvPr>
            <p:ph type="ftr" sz="quarter" idx="11"/>
          </p:nvPr>
        </p:nvSpPr>
        <p:spPr/>
        <p:txBody>
          <a:bodyPr/>
          <a:lstStyle/>
          <a:p>
            <a:r>
              <a:rPr lang="en-US"/>
              <a:t>Strictly Private &amp; Confidential</a:t>
            </a:r>
          </a:p>
        </p:txBody>
      </p:sp>
      <p:sp>
        <p:nvSpPr>
          <p:cNvPr id="14" name="Slide Number Placeholder 2">
            <a:extLst>
              <a:ext uri="{FF2B5EF4-FFF2-40B4-BE49-F238E27FC236}">
                <a16:creationId xmlns:a16="http://schemas.microsoft.com/office/drawing/2014/main" id="{1D1A1B01-EAD2-4380-81DF-1F1967F896C3}"/>
              </a:ext>
            </a:extLst>
          </p:cNvPr>
          <p:cNvSpPr>
            <a:spLocks noGrp="1"/>
          </p:cNvSpPr>
          <p:nvPr>
            <p:ph type="sldNum" sz="quarter" idx="12"/>
          </p:nvPr>
        </p:nvSpPr>
        <p:spPr/>
        <p:txBody>
          <a:bodyPr/>
          <a:lstStyle/>
          <a:p>
            <a:fld id="{78A5D08F-DD65-49ED-8E8F-6069B7D5C1C8}" type="slidenum">
              <a:rPr lang="en-US" smtClean="0"/>
              <a:t>14</a:t>
            </a:fld>
            <a:endParaRPr lang="en-US"/>
          </a:p>
        </p:txBody>
      </p:sp>
      <p:sp>
        <p:nvSpPr>
          <p:cNvPr id="4" name="Text Placeholder 3">
            <a:extLst>
              <a:ext uri="{FF2B5EF4-FFF2-40B4-BE49-F238E27FC236}">
                <a16:creationId xmlns:a16="http://schemas.microsoft.com/office/drawing/2014/main" id="{2F8EB221-D3E6-4C21-A8B5-F0557C7FA9CF}"/>
              </a:ext>
            </a:extLst>
          </p:cNvPr>
          <p:cNvSpPr>
            <a:spLocks noGrp="1"/>
          </p:cNvSpPr>
          <p:nvPr>
            <p:ph type="body" sz="quarter" idx="13"/>
          </p:nvPr>
        </p:nvSpPr>
        <p:spPr>
          <a:xfrm>
            <a:off x="838200" y="5699125"/>
            <a:ext cx="10315268" cy="496888"/>
          </a:xfrm>
        </p:spPr>
        <p:txBody>
          <a:bodyPr/>
          <a:lstStyle/>
          <a:p>
            <a:pPr marL="285750" indent="-285750" algn="just">
              <a:buFont typeface="Arial" panose="020B0604020202020204" pitchFamily="34" charset="0"/>
              <a:buChar char="•"/>
            </a:pPr>
            <a:r>
              <a:rPr lang="en-US" dirty="0"/>
              <a:t>Checker can see all the proposals whose DDR is approved by the Checker.</a:t>
            </a:r>
          </a:p>
        </p:txBody>
      </p:sp>
      <p:sp>
        <p:nvSpPr>
          <p:cNvPr id="21" name="Action Button: Go Back or Previous 20">
            <a:hlinkClick r:id="" action="ppaction://hlinkshowjump?jump=previousslide" highlightClick="1"/>
            <a:extLst>
              <a:ext uri="{FF2B5EF4-FFF2-40B4-BE49-F238E27FC236}">
                <a16:creationId xmlns:a16="http://schemas.microsoft.com/office/drawing/2014/main" id="{4BF9F905-E9F6-477B-9C32-F368DBC8FD27}"/>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Action Button: Go Forward or Next 21">
            <a:hlinkClick r:id="" action="ppaction://hlinkshowjump?jump=nextslide" highlightClick="1"/>
            <a:extLst>
              <a:ext uri="{FF2B5EF4-FFF2-40B4-BE49-F238E27FC236}">
                <a16:creationId xmlns:a16="http://schemas.microsoft.com/office/drawing/2014/main" id="{6395ABCB-473F-4DC0-AEE6-323EFF87A19B}"/>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3" name="Action Button: Go Home 22">
            <a:hlinkClick r:id="rId2" action="ppaction://hlinksldjump" highlightClick="1"/>
            <a:extLst>
              <a:ext uri="{FF2B5EF4-FFF2-40B4-BE49-F238E27FC236}">
                <a16:creationId xmlns:a16="http://schemas.microsoft.com/office/drawing/2014/main" id="{533A4671-653C-4AA5-829D-F53F897E81E0}"/>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id="{D9A2C75A-0B0D-4528-922E-F81C5E5D7012}"/>
              </a:ext>
            </a:extLst>
          </p:cNvPr>
          <p:cNvGrpSpPr/>
          <p:nvPr/>
        </p:nvGrpSpPr>
        <p:grpSpPr>
          <a:xfrm>
            <a:off x="853191" y="1367165"/>
            <a:ext cx="10500610" cy="3835235"/>
            <a:chOff x="853191" y="1367165"/>
            <a:chExt cx="10500610" cy="4021495"/>
          </a:xfrm>
        </p:grpSpPr>
        <p:grpSp>
          <p:nvGrpSpPr>
            <p:cNvPr id="6" name="Group 5">
              <a:extLst>
                <a:ext uri="{FF2B5EF4-FFF2-40B4-BE49-F238E27FC236}">
                  <a16:creationId xmlns:a16="http://schemas.microsoft.com/office/drawing/2014/main" id="{CF8DD7D8-85CB-491C-9E51-D896C7D7F17C}"/>
                </a:ext>
              </a:extLst>
            </p:cNvPr>
            <p:cNvGrpSpPr/>
            <p:nvPr/>
          </p:nvGrpSpPr>
          <p:grpSpPr>
            <a:xfrm>
              <a:off x="853191" y="1367165"/>
              <a:ext cx="10500610" cy="4021495"/>
              <a:chOff x="853191" y="1367165"/>
              <a:chExt cx="10500610" cy="4021495"/>
            </a:xfrm>
          </p:grpSpPr>
          <p:pic>
            <p:nvPicPr>
              <p:cNvPr id="24" name="Content Placeholder 2">
                <a:extLst>
                  <a:ext uri="{FF2B5EF4-FFF2-40B4-BE49-F238E27FC236}">
                    <a16:creationId xmlns:a16="http://schemas.microsoft.com/office/drawing/2014/main" id="{966E286C-7AC0-415D-8305-371D8B26308D}"/>
                  </a:ext>
                </a:extLst>
              </p:cNvPr>
              <p:cNvPicPr>
                <a:picLocks noChangeAspect="1"/>
              </p:cNvPicPr>
              <p:nvPr/>
            </p:nvPicPr>
            <p:blipFill rotWithShape="1">
              <a:blip r:embed="rId3"/>
              <a:srcRect b="22536"/>
              <a:stretch/>
            </p:blipFill>
            <p:spPr>
              <a:xfrm>
                <a:off x="853191" y="1367165"/>
                <a:ext cx="10500610" cy="4021495"/>
              </a:xfrm>
              <a:prstGeom prst="rect">
                <a:avLst/>
              </a:prstGeom>
              <a:ln>
                <a:solidFill>
                  <a:schemeClr val="tx1"/>
                </a:solidFill>
              </a:ln>
            </p:spPr>
          </p:pic>
          <p:sp>
            <p:nvSpPr>
              <p:cNvPr id="5" name="Rectangle 4">
                <a:extLst>
                  <a:ext uri="{FF2B5EF4-FFF2-40B4-BE49-F238E27FC236}">
                    <a16:creationId xmlns:a16="http://schemas.microsoft.com/office/drawing/2014/main" id="{C86B8D72-26D1-4AC4-814D-E1AC52BCBDC8}"/>
                  </a:ext>
                </a:extLst>
              </p:cNvPr>
              <p:cNvSpPr/>
              <p:nvPr/>
            </p:nvSpPr>
            <p:spPr>
              <a:xfrm>
                <a:off x="5400675" y="1524000"/>
                <a:ext cx="419100" cy="200025"/>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D31B4471-9E39-464D-B955-9530C76FB17E}"/>
                </a:ext>
              </a:extLst>
            </p:cNvPr>
            <p:cNvSpPr/>
            <p:nvPr/>
          </p:nvSpPr>
          <p:spPr>
            <a:xfrm>
              <a:off x="9129010" y="1524000"/>
              <a:ext cx="779488" cy="200025"/>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lumMod val="85000"/>
                    </a:schemeClr>
                  </a:solidFill>
                </a:rPr>
                <a:t>Home Loan</a:t>
              </a:r>
            </a:p>
          </p:txBody>
        </p:sp>
      </p:grpSp>
      <p:pic>
        <p:nvPicPr>
          <p:cNvPr id="15" name="Picture 14">
            <a:extLst>
              <a:ext uri="{FF2B5EF4-FFF2-40B4-BE49-F238E27FC236}">
                <a16:creationId xmlns:a16="http://schemas.microsoft.com/office/drawing/2014/main" id="{48611B91-37A3-48A9-8DF3-094D7C2C416A}"/>
              </a:ext>
            </a:extLst>
          </p:cNvPr>
          <p:cNvPicPr>
            <a:picLocks noChangeAspect="1"/>
          </p:cNvPicPr>
          <p:nvPr/>
        </p:nvPicPr>
        <p:blipFill>
          <a:blip r:embed="rId4"/>
          <a:stretch>
            <a:fillRect/>
          </a:stretch>
        </p:blipFill>
        <p:spPr>
          <a:xfrm>
            <a:off x="9190287" y="1505184"/>
            <a:ext cx="938585" cy="197093"/>
          </a:xfrm>
          <a:prstGeom prst="rect">
            <a:avLst/>
          </a:prstGeom>
        </p:spPr>
      </p:pic>
      <p:pic>
        <p:nvPicPr>
          <p:cNvPr id="16" name="Picture 15">
            <a:extLst>
              <a:ext uri="{FF2B5EF4-FFF2-40B4-BE49-F238E27FC236}">
                <a16:creationId xmlns:a16="http://schemas.microsoft.com/office/drawing/2014/main" id="{5A7C6B86-D24E-4304-84AA-9B289AB89B97}"/>
              </a:ext>
            </a:extLst>
          </p:cNvPr>
          <p:cNvPicPr>
            <a:picLocks noChangeAspect="1"/>
          </p:cNvPicPr>
          <p:nvPr/>
        </p:nvPicPr>
        <p:blipFill>
          <a:blip r:embed="rId4"/>
          <a:stretch>
            <a:fillRect/>
          </a:stretch>
        </p:blipFill>
        <p:spPr>
          <a:xfrm>
            <a:off x="2283502" y="1513569"/>
            <a:ext cx="938585" cy="197093"/>
          </a:xfrm>
          <a:prstGeom prst="rect">
            <a:avLst/>
          </a:prstGeom>
        </p:spPr>
      </p:pic>
      <p:sp>
        <p:nvSpPr>
          <p:cNvPr id="18" name="Rectangle 17">
            <a:extLst>
              <a:ext uri="{FF2B5EF4-FFF2-40B4-BE49-F238E27FC236}">
                <a16:creationId xmlns:a16="http://schemas.microsoft.com/office/drawing/2014/main" id="{4850D859-D0EE-435E-9C23-29A5860020F9}"/>
              </a:ext>
            </a:extLst>
          </p:cNvPr>
          <p:cNvSpPr/>
          <p:nvPr/>
        </p:nvSpPr>
        <p:spPr>
          <a:xfrm>
            <a:off x="4730999" y="3284782"/>
            <a:ext cx="506730"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EEF56AB-B005-4613-BA58-D060CFF6D21F}"/>
              </a:ext>
            </a:extLst>
          </p:cNvPr>
          <p:cNvSpPr>
            <a:spLocks noGrp="1"/>
          </p:cNvSpPr>
          <p:nvPr>
            <p:ph idx="1"/>
          </p:nvPr>
        </p:nvSpPr>
        <p:spPr/>
        <p:txBody>
          <a:bodyPr/>
          <a:lstStyle/>
          <a:p>
            <a:endParaRPr lang="en-US" dirty="0"/>
          </a:p>
        </p:txBody>
      </p:sp>
      <p:sp>
        <p:nvSpPr>
          <p:cNvPr id="2" name="Title 1"/>
          <p:cNvSpPr>
            <a:spLocks noGrp="1"/>
          </p:cNvSpPr>
          <p:nvPr>
            <p:ph type="title"/>
          </p:nvPr>
        </p:nvSpPr>
        <p:spPr/>
        <p:txBody>
          <a:bodyPr>
            <a:noAutofit/>
          </a:bodyPr>
          <a:lstStyle/>
          <a:p>
            <a:r>
              <a:rPr lang="en-US" dirty="0"/>
              <a:t>DDR APPROVAL</a:t>
            </a:r>
          </a:p>
        </p:txBody>
      </p:sp>
      <p:sp>
        <p:nvSpPr>
          <p:cNvPr id="9" name="Footer Placeholder 8">
            <a:extLst>
              <a:ext uri="{FF2B5EF4-FFF2-40B4-BE49-F238E27FC236}">
                <a16:creationId xmlns:a16="http://schemas.microsoft.com/office/drawing/2014/main" id="{159F9031-4E52-4010-B6D8-08F6FE87FFFD}"/>
              </a:ext>
            </a:extLst>
          </p:cNvPr>
          <p:cNvSpPr>
            <a:spLocks noGrp="1"/>
          </p:cNvSpPr>
          <p:nvPr>
            <p:ph type="ftr" sz="quarter" idx="11"/>
          </p:nvPr>
        </p:nvSpPr>
        <p:spPr/>
        <p:txBody>
          <a:bodyPr/>
          <a:lstStyle/>
          <a:p>
            <a:r>
              <a:rPr lang="en-IN"/>
              <a:t>Strictly Private &amp; Confidential</a:t>
            </a:r>
          </a:p>
        </p:txBody>
      </p:sp>
      <p:sp>
        <p:nvSpPr>
          <p:cNvPr id="11" name="Slide Number Placeholder 10">
            <a:extLst>
              <a:ext uri="{FF2B5EF4-FFF2-40B4-BE49-F238E27FC236}">
                <a16:creationId xmlns:a16="http://schemas.microsoft.com/office/drawing/2014/main" id="{71957B7D-28A8-47D8-8F65-7DDB71D477BC}"/>
              </a:ext>
            </a:extLst>
          </p:cNvPr>
          <p:cNvSpPr>
            <a:spLocks noGrp="1"/>
          </p:cNvSpPr>
          <p:nvPr>
            <p:ph type="sldNum" sz="quarter" idx="12"/>
          </p:nvPr>
        </p:nvSpPr>
        <p:spPr/>
        <p:txBody>
          <a:bodyPr/>
          <a:lstStyle/>
          <a:p>
            <a:fld id="{95283D98-5A32-48FC-8A6D-8586048964EE}" type="slidenum">
              <a:rPr lang="en-IN" smtClean="0"/>
              <a:pPr/>
              <a:t>15</a:t>
            </a:fld>
            <a:endParaRPr lang="en-IN" dirty="0"/>
          </a:p>
        </p:txBody>
      </p:sp>
      <p:sp>
        <p:nvSpPr>
          <p:cNvPr id="6" name="Text Placeholder 5">
            <a:extLst>
              <a:ext uri="{FF2B5EF4-FFF2-40B4-BE49-F238E27FC236}">
                <a16:creationId xmlns:a16="http://schemas.microsoft.com/office/drawing/2014/main" id="{D6DD30E1-4C94-4E06-BF9A-1DB30399A99B}"/>
              </a:ext>
            </a:extLst>
          </p:cNvPr>
          <p:cNvSpPr>
            <a:spLocks noGrp="1"/>
          </p:cNvSpPr>
          <p:nvPr>
            <p:ph type="body" sz="quarter" idx="13"/>
          </p:nvPr>
        </p:nvSpPr>
        <p:spPr/>
        <p:txBody>
          <a:bodyPr/>
          <a:lstStyle/>
          <a:p>
            <a:r>
              <a:rPr lang="en-US" dirty="0"/>
              <a:t>Once the Checker clicks on DDR, Checker can Approve or send Back the proposal to the Maker</a:t>
            </a:r>
          </a:p>
        </p:txBody>
      </p:sp>
      <p:sp>
        <p:nvSpPr>
          <p:cNvPr id="10" name="Action Button: Go Back or Previous 9">
            <a:hlinkClick r:id="" action="ppaction://hlinkshowjump?jump=previousslide" highlightClick="1"/>
            <a:extLst>
              <a:ext uri="{FF2B5EF4-FFF2-40B4-BE49-F238E27FC236}">
                <a16:creationId xmlns:a16="http://schemas.microsoft.com/office/drawing/2014/main" id="{FD42B1D8-997C-4793-A5D3-65B49A03C3A7}"/>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Action Button: Go Forward or Next 11">
            <a:hlinkClick r:id="" action="ppaction://hlinkshowjump?jump=nextslide" highlightClick="1"/>
            <a:extLst>
              <a:ext uri="{FF2B5EF4-FFF2-40B4-BE49-F238E27FC236}">
                <a16:creationId xmlns:a16="http://schemas.microsoft.com/office/drawing/2014/main" id="{FA4E9041-D58F-40C4-995F-B029CB77B6CD}"/>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 name="Action Button: Go Home 12">
            <a:hlinkClick r:id="rId2" action="ppaction://hlinksldjump" highlightClick="1"/>
            <a:extLst>
              <a:ext uri="{FF2B5EF4-FFF2-40B4-BE49-F238E27FC236}">
                <a16:creationId xmlns:a16="http://schemas.microsoft.com/office/drawing/2014/main" id="{C9029634-95E4-42B8-8104-1ED95D9809EF}"/>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AB03D8FE-4016-4329-A6EA-38D612444911}"/>
              </a:ext>
            </a:extLst>
          </p:cNvPr>
          <p:cNvPicPr>
            <a:picLocks noChangeAspect="1"/>
          </p:cNvPicPr>
          <p:nvPr/>
        </p:nvPicPr>
        <p:blipFill rotWithShape="1">
          <a:blip r:embed="rId3"/>
          <a:srcRect b="30687"/>
          <a:stretch/>
        </p:blipFill>
        <p:spPr>
          <a:xfrm>
            <a:off x="9276283" y="1411269"/>
            <a:ext cx="750887" cy="217508"/>
          </a:xfrm>
          <a:prstGeom prst="rect">
            <a:avLst/>
          </a:prstGeom>
        </p:spPr>
      </p:pic>
      <p:grpSp>
        <p:nvGrpSpPr>
          <p:cNvPr id="17" name="Group 16">
            <a:extLst>
              <a:ext uri="{FF2B5EF4-FFF2-40B4-BE49-F238E27FC236}">
                <a16:creationId xmlns:a16="http://schemas.microsoft.com/office/drawing/2014/main" id="{F1401E79-B6A4-411D-A9F2-2ADCAEE05D28}"/>
              </a:ext>
            </a:extLst>
          </p:cNvPr>
          <p:cNvGrpSpPr/>
          <p:nvPr/>
        </p:nvGrpSpPr>
        <p:grpSpPr>
          <a:xfrm>
            <a:off x="853190" y="1358716"/>
            <a:ext cx="10500610" cy="4351337"/>
            <a:chOff x="853190" y="1358716"/>
            <a:chExt cx="10500610" cy="4351337"/>
          </a:xfrm>
        </p:grpSpPr>
        <p:grpSp>
          <p:nvGrpSpPr>
            <p:cNvPr id="8" name="Group 7">
              <a:extLst>
                <a:ext uri="{FF2B5EF4-FFF2-40B4-BE49-F238E27FC236}">
                  <a16:creationId xmlns:a16="http://schemas.microsoft.com/office/drawing/2014/main" id="{8649EF15-350D-4F60-BF48-54C21730207B}"/>
                </a:ext>
              </a:extLst>
            </p:cNvPr>
            <p:cNvGrpSpPr/>
            <p:nvPr/>
          </p:nvGrpSpPr>
          <p:grpSpPr>
            <a:xfrm>
              <a:off x="853190" y="1358716"/>
              <a:ext cx="10500610" cy="4351337"/>
              <a:chOff x="853190" y="1358716"/>
              <a:chExt cx="10500610" cy="4351337"/>
            </a:xfrm>
          </p:grpSpPr>
          <p:grpSp>
            <p:nvGrpSpPr>
              <p:cNvPr id="15" name="Group 14">
                <a:extLst>
                  <a:ext uri="{FF2B5EF4-FFF2-40B4-BE49-F238E27FC236}">
                    <a16:creationId xmlns:a16="http://schemas.microsoft.com/office/drawing/2014/main" id="{7025B5A9-F549-4407-B1AC-1BD37A4012D7}"/>
                  </a:ext>
                </a:extLst>
              </p:cNvPr>
              <p:cNvGrpSpPr/>
              <p:nvPr/>
            </p:nvGrpSpPr>
            <p:grpSpPr>
              <a:xfrm>
                <a:off x="853190" y="1358716"/>
                <a:ext cx="10500610" cy="4351337"/>
                <a:chOff x="853190" y="1358716"/>
                <a:chExt cx="10500610" cy="4351337"/>
              </a:xfrm>
            </p:grpSpPr>
            <p:pic>
              <p:nvPicPr>
                <p:cNvPr id="14" name="Content Placeholder 7" descr="A screenshot of a social media post&#10;&#10;Description automatically generated">
                  <a:extLst>
                    <a:ext uri="{FF2B5EF4-FFF2-40B4-BE49-F238E27FC236}">
                      <a16:creationId xmlns:a16="http://schemas.microsoft.com/office/drawing/2014/main" id="{87B7F3EF-D5D8-4826-B7B9-E13F09DE0F94}"/>
                    </a:ext>
                  </a:extLst>
                </p:cNvPr>
                <p:cNvPicPr>
                  <a:picLocks noChangeAspect="1"/>
                </p:cNvPicPr>
                <p:nvPr/>
              </p:nvPicPr>
              <p:blipFill rotWithShape="1">
                <a:blip r:embed="rId4">
                  <a:extLst>
                    <a:ext uri="{28A0092B-C50C-407E-A947-70E740481C1C}">
                      <a14:useLocalDpi xmlns:a14="http://schemas.microsoft.com/office/drawing/2010/main" val="0"/>
                    </a:ext>
                  </a:extLst>
                </a:blip>
                <a:stretch/>
              </p:blipFill>
              <p:spPr>
                <a:xfrm>
                  <a:off x="853190" y="1358716"/>
                  <a:ext cx="10500610" cy="4351337"/>
                </a:xfrm>
                <a:prstGeom prst="rect">
                  <a:avLst/>
                </a:prstGeom>
                <a:ln>
                  <a:solidFill>
                    <a:schemeClr val="tx1"/>
                  </a:solidFill>
                </a:ln>
              </p:spPr>
            </p:pic>
            <p:sp>
              <p:nvSpPr>
                <p:cNvPr id="3" name="Rectangle 2">
                  <a:extLst>
                    <a:ext uri="{FF2B5EF4-FFF2-40B4-BE49-F238E27FC236}">
                      <a16:creationId xmlns:a16="http://schemas.microsoft.com/office/drawing/2014/main" id="{0B887DA7-05B5-4528-96D4-BDD0B0299D60}"/>
                    </a:ext>
                  </a:extLst>
                </p:cNvPr>
                <p:cNvSpPr/>
                <p:nvPr/>
              </p:nvSpPr>
              <p:spPr>
                <a:xfrm>
                  <a:off x="3479342" y="1752850"/>
                  <a:ext cx="1004341" cy="1798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b="1" dirty="0">
                      <a:solidFill>
                        <a:schemeClr val="tx1">
                          <a:lumMod val="75000"/>
                          <a:lumOff val="25000"/>
                        </a:schemeClr>
                      </a:solidFill>
                    </a:rPr>
                    <a:t>Auto Loan</a:t>
                  </a:r>
                </a:p>
                <a:p>
                  <a:r>
                    <a:rPr lang="en-US" sz="500" dirty="0">
                      <a:solidFill>
                        <a:schemeClr val="tx1">
                          <a:lumMod val="75000"/>
                          <a:lumOff val="25000"/>
                        </a:schemeClr>
                      </a:solidFill>
                    </a:rPr>
                    <a:t>Borrower Name</a:t>
                  </a:r>
                </a:p>
              </p:txBody>
            </p:sp>
          </p:grpSp>
          <p:sp>
            <p:nvSpPr>
              <p:cNvPr id="4" name="Rectangle 3">
                <a:extLst>
                  <a:ext uri="{FF2B5EF4-FFF2-40B4-BE49-F238E27FC236}">
                    <a16:creationId xmlns:a16="http://schemas.microsoft.com/office/drawing/2014/main" id="{D46412B9-80C6-4F41-8B25-1D6F318E7FA0}"/>
                  </a:ext>
                </a:extLst>
              </p:cNvPr>
              <p:cNvSpPr/>
              <p:nvPr/>
            </p:nvSpPr>
            <p:spPr>
              <a:xfrm>
                <a:off x="3665220" y="1456421"/>
                <a:ext cx="441960" cy="176239"/>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A0A2BABE-9633-4B67-ABF5-C764BDADC785}"/>
                </a:ext>
              </a:extLst>
            </p:cNvPr>
            <p:cNvSpPr/>
            <p:nvPr/>
          </p:nvSpPr>
          <p:spPr>
            <a:xfrm>
              <a:off x="9188970" y="1456776"/>
              <a:ext cx="779488" cy="190761"/>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lumMod val="85000"/>
                    </a:schemeClr>
                  </a:solidFill>
                </a:rPr>
                <a:t>Auto Loan</a:t>
              </a:r>
            </a:p>
          </p:txBody>
        </p:sp>
      </p:grpSp>
      <p:pic>
        <p:nvPicPr>
          <p:cNvPr id="18" name="Picture 17">
            <a:extLst>
              <a:ext uri="{FF2B5EF4-FFF2-40B4-BE49-F238E27FC236}">
                <a16:creationId xmlns:a16="http://schemas.microsoft.com/office/drawing/2014/main" id="{473ECF99-1B4D-4F87-9957-553A5F616EDF}"/>
              </a:ext>
            </a:extLst>
          </p:cNvPr>
          <p:cNvPicPr>
            <a:picLocks noChangeAspect="1"/>
          </p:cNvPicPr>
          <p:nvPr/>
        </p:nvPicPr>
        <p:blipFill>
          <a:blip r:embed="rId5"/>
          <a:stretch>
            <a:fillRect/>
          </a:stretch>
        </p:blipFill>
        <p:spPr>
          <a:xfrm>
            <a:off x="9188970" y="1423432"/>
            <a:ext cx="938585" cy="19709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03F73D4-D8A0-4C38-8695-2989A893CC86}"/>
              </a:ext>
            </a:extLst>
          </p:cNvPr>
          <p:cNvSpPr/>
          <p:nvPr/>
        </p:nvSpPr>
        <p:spPr>
          <a:xfrm>
            <a:off x="838200" y="1272655"/>
            <a:ext cx="10515600" cy="4312691"/>
          </a:xfrm>
          <a:prstGeom prst="rect">
            <a:avLst/>
          </a:prstGeom>
          <a:solidFill>
            <a:sysClr val="window" lastClr="FFFFFF"/>
          </a:solidFill>
          <a:ln w="28575" cap="flat" cmpd="sng" algn="ctr">
            <a:solidFill>
              <a:srgbClr val="3E96D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Arial" panose="020B0604020202020204"/>
              <a:ea typeface="+mn-ea"/>
              <a:cs typeface="+mn-cs"/>
            </a:endParaRPr>
          </a:p>
        </p:txBody>
      </p:sp>
      <p:sp>
        <p:nvSpPr>
          <p:cNvPr id="7" name="Title 1">
            <a:extLst>
              <a:ext uri="{FF2B5EF4-FFF2-40B4-BE49-F238E27FC236}">
                <a16:creationId xmlns:a16="http://schemas.microsoft.com/office/drawing/2014/main" id="{7E89F2F7-4568-4CE3-A20B-219D5C692DFD}"/>
              </a:ext>
            </a:extLst>
          </p:cNvPr>
          <p:cNvSpPr txBox="1">
            <a:spLocks/>
          </p:cNvSpPr>
          <p:nvPr/>
        </p:nvSpPr>
        <p:spPr>
          <a:xfrm>
            <a:off x="838200" y="1282890"/>
            <a:ext cx="10515600" cy="42922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spc="130" baseline="0">
                <a:solidFill>
                  <a:schemeClr val="tx1"/>
                </a:solidFill>
                <a:latin typeface="+mj-lt"/>
                <a:ea typeface="+mj-ea"/>
                <a:cs typeface="+mj-cs"/>
              </a:defRPr>
            </a:lvl1pPr>
          </a:lstStyle>
          <a:p>
            <a:pPr lvl="0">
              <a:lnSpc>
                <a:spcPct val="200000"/>
              </a:lnSpc>
              <a:spcAft>
                <a:spcPts val="1800"/>
              </a:spcAft>
              <a:defRPr/>
            </a:pPr>
            <a:r>
              <a:rPr lang="en-IN" sz="4800" b="1" dirty="0">
                <a:solidFill>
                  <a:sysClr val="windowText" lastClr="000000"/>
                </a:solidFill>
                <a:effectLst>
                  <a:outerShdw blurRad="38100" dist="38100" dir="2700000" algn="tl">
                    <a:srgbClr val="000000">
                      <a:alpha val="43137"/>
                    </a:srgbClr>
                  </a:outerShdw>
                </a:effectLst>
              </a:rPr>
              <a:t>TEASER VIEW </a:t>
            </a:r>
            <a:br>
              <a:rPr kumimoji="0" lang="en-IN" sz="6000" b="1" i="0" u="none" strike="noStrike" kern="1200" cap="none" spc="130" normalizeH="0" baseline="0" noProof="0" dirty="0">
                <a:ln>
                  <a:noFill/>
                </a:ln>
                <a:solidFill>
                  <a:sysClr val="windowText" lastClr="000000"/>
                </a:solidFill>
                <a:effectLst/>
                <a:uLnTx/>
                <a:uFillTx/>
                <a:latin typeface="Arial" panose="020B0604020202020204"/>
                <a:ea typeface="+mj-ea"/>
                <a:cs typeface="+mj-cs"/>
              </a:rPr>
            </a:br>
            <a:r>
              <a:rPr lang="en-IN" sz="3200" dirty="0">
                <a:solidFill>
                  <a:sysClr val="windowText" lastClr="000000"/>
                </a:solidFill>
                <a:latin typeface="+mn-lt"/>
              </a:rPr>
              <a:t>SCREENWISE WALK THROUGH</a:t>
            </a:r>
            <a:endParaRPr kumimoji="0" lang="en-IN" sz="6000" b="1" i="0" u="none" strike="noStrike" kern="1200" cap="none" spc="130" normalizeH="0" baseline="0" noProof="0" dirty="0">
              <a:ln>
                <a:noFill/>
              </a:ln>
              <a:solidFill>
                <a:sysClr val="windowText" lastClr="000000"/>
              </a:solidFill>
              <a:effectLst/>
              <a:uLnTx/>
              <a:uFillTx/>
              <a:latin typeface="+mn-lt"/>
              <a:ea typeface="+mj-ea"/>
              <a:cs typeface="+mj-cs"/>
            </a:endParaRPr>
          </a:p>
        </p:txBody>
      </p:sp>
      <p:sp>
        <p:nvSpPr>
          <p:cNvPr id="2" name="Footer Placeholder 1">
            <a:extLst>
              <a:ext uri="{FF2B5EF4-FFF2-40B4-BE49-F238E27FC236}">
                <a16:creationId xmlns:a16="http://schemas.microsoft.com/office/drawing/2014/main" id="{E2707EF2-B5BF-49EB-BEB4-E64961E5609B}"/>
              </a:ext>
            </a:extLst>
          </p:cNvPr>
          <p:cNvSpPr>
            <a:spLocks noGrp="1"/>
          </p:cNvSpPr>
          <p:nvPr>
            <p:ph type="ftr" sz="quarter" idx="11"/>
          </p:nvPr>
        </p:nvSpPr>
        <p:spPr>
          <a:xfrm>
            <a:off x="838200" y="6506478"/>
            <a:ext cx="3201537" cy="365125"/>
          </a:xfrm>
        </p:spPr>
        <p:txBody>
          <a:bodyPr/>
          <a:lstStyle/>
          <a:p>
            <a:r>
              <a:rPr lang="en-US"/>
              <a:t>Strictly Private &amp; Confidential</a:t>
            </a:r>
          </a:p>
        </p:txBody>
      </p:sp>
      <p:sp>
        <p:nvSpPr>
          <p:cNvPr id="3" name="Slide Number Placeholder 2">
            <a:extLst>
              <a:ext uri="{FF2B5EF4-FFF2-40B4-BE49-F238E27FC236}">
                <a16:creationId xmlns:a16="http://schemas.microsoft.com/office/drawing/2014/main" id="{4999E74F-02EA-4580-A454-B91A9BF46837}"/>
              </a:ext>
            </a:extLst>
          </p:cNvPr>
          <p:cNvSpPr>
            <a:spLocks noGrp="1"/>
          </p:cNvSpPr>
          <p:nvPr>
            <p:ph type="sldNum" sz="quarter" idx="12"/>
          </p:nvPr>
        </p:nvSpPr>
        <p:spPr>
          <a:xfrm>
            <a:off x="8610600" y="6506478"/>
            <a:ext cx="2743200" cy="365125"/>
          </a:xfrm>
        </p:spPr>
        <p:txBody>
          <a:bodyPr/>
          <a:lstStyle/>
          <a:p>
            <a:fld id="{78A5D08F-DD65-49ED-8E8F-6069B7D5C1C8}" type="slidenum">
              <a:rPr lang="en-US" smtClean="0"/>
              <a:t>16</a:t>
            </a:fld>
            <a:endParaRPr lang="en-US"/>
          </a:p>
        </p:txBody>
      </p:sp>
      <p:sp>
        <p:nvSpPr>
          <p:cNvPr id="8" name="Action Button: Go Back or Previous 7">
            <a:hlinkClick r:id="" action="ppaction://hlinkshowjump?jump=previousslide" highlightClick="1"/>
            <a:extLst>
              <a:ext uri="{FF2B5EF4-FFF2-40B4-BE49-F238E27FC236}">
                <a16:creationId xmlns:a16="http://schemas.microsoft.com/office/drawing/2014/main" id="{3EBB56B3-E925-4088-BD22-2A5698ABBE64}"/>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Action Button: Go Forward or Next 8">
            <a:hlinkClick r:id="" action="ppaction://hlinkshowjump?jump=nextslide" highlightClick="1"/>
            <a:extLst>
              <a:ext uri="{FF2B5EF4-FFF2-40B4-BE49-F238E27FC236}">
                <a16:creationId xmlns:a16="http://schemas.microsoft.com/office/drawing/2014/main" id="{E4D3EB6E-2094-426E-AACA-5CB8816AB6F8}"/>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Action Button: Go Home 9">
            <a:hlinkClick r:id="rId2" action="ppaction://hlinksldjump" highlightClick="1"/>
            <a:extLst>
              <a:ext uri="{FF2B5EF4-FFF2-40B4-BE49-F238E27FC236}">
                <a16:creationId xmlns:a16="http://schemas.microsoft.com/office/drawing/2014/main" id="{F351BD05-832F-4090-9CF6-7AC633D03471}"/>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57168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IN-PRINCIPLE APPROVED PROPOSALS</a:t>
            </a:r>
          </a:p>
        </p:txBody>
      </p:sp>
      <p:sp>
        <p:nvSpPr>
          <p:cNvPr id="10" name="Footer Placeholder 1">
            <a:extLst>
              <a:ext uri="{FF2B5EF4-FFF2-40B4-BE49-F238E27FC236}">
                <a16:creationId xmlns:a16="http://schemas.microsoft.com/office/drawing/2014/main" id="{8D574885-86EF-48F7-B6E8-6E9E5A3CFDD2}"/>
              </a:ext>
            </a:extLst>
          </p:cNvPr>
          <p:cNvSpPr>
            <a:spLocks noGrp="1"/>
          </p:cNvSpPr>
          <p:nvPr>
            <p:ph type="ftr" sz="quarter" idx="11"/>
          </p:nvPr>
        </p:nvSpPr>
        <p:spPr/>
        <p:txBody>
          <a:bodyPr/>
          <a:lstStyle/>
          <a:p>
            <a:r>
              <a:rPr lang="en-US"/>
              <a:t>Strictly Private &amp; Confidential</a:t>
            </a:r>
          </a:p>
        </p:txBody>
      </p:sp>
      <p:sp>
        <p:nvSpPr>
          <p:cNvPr id="11" name="Slide Number Placeholder 2">
            <a:extLst>
              <a:ext uri="{FF2B5EF4-FFF2-40B4-BE49-F238E27FC236}">
                <a16:creationId xmlns:a16="http://schemas.microsoft.com/office/drawing/2014/main" id="{C2EAE1ED-D3C8-4794-A3FC-A131E0A5CAD5}"/>
              </a:ext>
            </a:extLst>
          </p:cNvPr>
          <p:cNvSpPr>
            <a:spLocks noGrp="1"/>
          </p:cNvSpPr>
          <p:nvPr>
            <p:ph type="sldNum" sz="quarter" idx="12"/>
          </p:nvPr>
        </p:nvSpPr>
        <p:spPr/>
        <p:txBody>
          <a:bodyPr/>
          <a:lstStyle/>
          <a:p>
            <a:fld id="{78A5D08F-DD65-49ED-8E8F-6069B7D5C1C8}" type="slidenum">
              <a:rPr lang="en-US" smtClean="0"/>
              <a:t>17</a:t>
            </a:fld>
            <a:endParaRPr lang="en-US"/>
          </a:p>
        </p:txBody>
      </p:sp>
      <p:sp>
        <p:nvSpPr>
          <p:cNvPr id="3" name="Text Placeholder 2">
            <a:extLst>
              <a:ext uri="{FF2B5EF4-FFF2-40B4-BE49-F238E27FC236}">
                <a16:creationId xmlns:a16="http://schemas.microsoft.com/office/drawing/2014/main" id="{253FF856-C51B-43A4-81BD-FA8AFF4EDC49}"/>
              </a:ext>
            </a:extLst>
          </p:cNvPr>
          <p:cNvSpPr>
            <a:spLocks noGrp="1"/>
          </p:cNvSpPr>
          <p:nvPr>
            <p:ph type="body" sz="quarter" idx="13"/>
          </p:nvPr>
        </p:nvSpPr>
        <p:spPr>
          <a:xfrm>
            <a:off x="838200" y="5699124"/>
            <a:ext cx="10515600" cy="807353"/>
          </a:xfrm>
        </p:spPr>
        <p:txBody>
          <a:bodyPr>
            <a:normAutofit/>
          </a:bodyPr>
          <a:lstStyle/>
          <a:p>
            <a:pPr marL="285750" indent="-285750" algn="just">
              <a:buFont typeface="Arial" panose="020B0604020202020204" pitchFamily="34" charset="0"/>
              <a:buChar char="•"/>
            </a:pPr>
            <a:r>
              <a:rPr lang="en-US" dirty="0"/>
              <a:t>Checker must select the product to view the proposals. </a:t>
            </a:r>
          </a:p>
          <a:p>
            <a:pPr marL="285750" indent="-285750" algn="just">
              <a:buFont typeface="Arial" panose="020B0604020202020204" pitchFamily="34" charset="0"/>
              <a:buChar char="•"/>
            </a:pPr>
            <a:r>
              <a:rPr lang="en-US" dirty="0"/>
              <a:t>In-Principle (1) – Displays the In-Principle Proposals with the number of Proposals tagged to that Product. </a:t>
            </a:r>
          </a:p>
        </p:txBody>
      </p:sp>
      <p:sp>
        <p:nvSpPr>
          <p:cNvPr id="16" name="Action Button: Go Back or Previous 15">
            <a:hlinkClick r:id="" action="ppaction://hlinkshowjump?jump=previousslide" highlightClick="1"/>
            <a:extLst>
              <a:ext uri="{FF2B5EF4-FFF2-40B4-BE49-F238E27FC236}">
                <a16:creationId xmlns:a16="http://schemas.microsoft.com/office/drawing/2014/main" id="{E017B67D-F7E6-401E-9D48-8B10FF926A97}"/>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Action Button: Go Forward or Next 16">
            <a:hlinkClick r:id="" action="ppaction://hlinkshowjump?jump=nextslide" highlightClick="1"/>
            <a:extLst>
              <a:ext uri="{FF2B5EF4-FFF2-40B4-BE49-F238E27FC236}">
                <a16:creationId xmlns:a16="http://schemas.microsoft.com/office/drawing/2014/main" id="{89048675-07F4-4018-BC34-1BAC172B3D96}"/>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Action Button: Go Home 17">
            <a:hlinkClick r:id="rId2" action="ppaction://hlinksldjump" highlightClick="1"/>
            <a:extLst>
              <a:ext uri="{FF2B5EF4-FFF2-40B4-BE49-F238E27FC236}">
                <a16:creationId xmlns:a16="http://schemas.microsoft.com/office/drawing/2014/main" id="{C435DDFB-9375-4C22-AAB0-778F5A9CA318}"/>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53160EC6-EBC1-4D4C-AA1B-D552771174F7}"/>
              </a:ext>
            </a:extLst>
          </p:cNvPr>
          <p:cNvSpPr>
            <a:spLocks noGrp="1"/>
          </p:cNvSpPr>
          <p:nvPr>
            <p:ph idx="1"/>
          </p:nvPr>
        </p:nvSpPr>
        <p:spPr/>
        <p:txBody>
          <a:bodyPr/>
          <a:lstStyle/>
          <a:p>
            <a:endParaRPr lang="en-US"/>
          </a:p>
        </p:txBody>
      </p:sp>
      <p:pic>
        <p:nvPicPr>
          <p:cNvPr id="19" name="Content Placeholder 8">
            <a:extLst>
              <a:ext uri="{FF2B5EF4-FFF2-40B4-BE49-F238E27FC236}">
                <a16:creationId xmlns:a16="http://schemas.microsoft.com/office/drawing/2014/main" id="{90E26165-3173-421B-AB5A-422D4C021442}"/>
              </a:ext>
            </a:extLst>
          </p:cNvPr>
          <p:cNvPicPr>
            <a:picLocks noChangeAspect="1"/>
          </p:cNvPicPr>
          <p:nvPr/>
        </p:nvPicPr>
        <p:blipFill>
          <a:blip r:embed="rId3"/>
          <a:stretch>
            <a:fillRect/>
          </a:stretch>
        </p:blipFill>
        <p:spPr>
          <a:xfrm>
            <a:off x="853190" y="1362729"/>
            <a:ext cx="10500610" cy="4297680"/>
          </a:xfrm>
          <a:prstGeom prst="rect">
            <a:avLst/>
          </a:prstGeom>
          <a:ln>
            <a:solidFill>
              <a:schemeClr val="tx1"/>
            </a:solidFill>
          </a:ln>
        </p:spPr>
      </p:pic>
      <p:pic>
        <p:nvPicPr>
          <p:cNvPr id="12" name="Picture 11">
            <a:extLst>
              <a:ext uri="{FF2B5EF4-FFF2-40B4-BE49-F238E27FC236}">
                <a16:creationId xmlns:a16="http://schemas.microsoft.com/office/drawing/2014/main" id="{491CA7A1-3991-49AB-A5F3-394904FC6D2C}"/>
              </a:ext>
            </a:extLst>
          </p:cNvPr>
          <p:cNvPicPr>
            <a:picLocks noChangeAspect="1"/>
          </p:cNvPicPr>
          <p:nvPr/>
        </p:nvPicPr>
        <p:blipFill>
          <a:blip r:embed="rId4"/>
          <a:stretch>
            <a:fillRect/>
          </a:stretch>
        </p:blipFill>
        <p:spPr>
          <a:xfrm>
            <a:off x="8610600" y="1528696"/>
            <a:ext cx="938585" cy="197093"/>
          </a:xfrm>
          <a:prstGeom prst="rect">
            <a:avLst/>
          </a:prstGeom>
        </p:spPr>
      </p:pic>
      <p:sp>
        <p:nvSpPr>
          <p:cNvPr id="14" name="Rectangle 13">
            <a:extLst>
              <a:ext uri="{FF2B5EF4-FFF2-40B4-BE49-F238E27FC236}">
                <a16:creationId xmlns:a16="http://schemas.microsoft.com/office/drawing/2014/main" id="{B6E83477-E7AD-44DF-97D8-B35C1DF5128A}"/>
              </a:ext>
            </a:extLst>
          </p:cNvPr>
          <p:cNvSpPr/>
          <p:nvPr/>
        </p:nvSpPr>
        <p:spPr>
          <a:xfrm>
            <a:off x="4039738" y="2826948"/>
            <a:ext cx="648086" cy="20886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pic>
        <p:nvPicPr>
          <p:cNvPr id="15" name="Picture 14">
            <a:extLst>
              <a:ext uri="{FF2B5EF4-FFF2-40B4-BE49-F238E27FC236}">
                <a16:creationId xmlns:a16="http://schemas.microsoft.com/office/drawing/2014/main" id="{B0795816-5E8F-4689-B832-BCD0F1785EEF}"/>
              </a:ext>
            </a:extLst>
          </p:cNvPr>
          <p:cNvPicPr>
            <a:picLocks noChangeAspect="1"/>
          </p:cNvPicPr>
          <p:nvPr/>
        </p:nvPicPr>
        <p:blipFill>
          <a:blip r:embed="rId4"/>
          <a:stretch>
            <a:fillRect/>
          </a:stretch>
        </p:blipFill>
        <p:spPr>
          <a:xfrm>
            <a:off x="2571657" y="1528696"/>
            <a:ext cx="929413" cy="19516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5A4108-E193-4E16-801D-FA0727A8FE8F}"/>
              </a:ext>
            </a:extLst>
          </p:cNvPr>
          <p:cNvSpPr>
            <a:spLocks noGrp="1"/>
          </p:cNvSpPr>
          <p:nvPr>
            <p:ph idx="1"/>
          </p:nvPr>
        </p:nvSpPr>
        <p:spPr/>
        <p:txBody>
          <a:bodyPr/>
          <a:lstStyle/>
          <a:p>
            <a:endParaRPr lang="en-US" dirty="0"/>
          </a:p>
        </p:txBody>
      </p:sp>
      <p:sp>
        <p:nvSpPr>
          <p:cNvPr id="2" name="Title 1"/>
          <p:cNvSpPr>
            <a:spLocks noGrp="1"/>
          </p:cNvSpPr>
          <p:nvPr>
            <p:ph type="title"/>
          </p:nvPr>
        </p:nvSpPr>
        <p:spPr/>
        <p:txBody>
          <a:bodyPr>
            <a:noAutofit/>
          </a:bodyPr>
          <a:lstStyle/>
          <a:p>
            <a:r>
              <a:rPr lang="en-US" dirty="0"/>
              <a:t>TEASER VIEW</a:t>
            </a:r>
          </a:p>
        </p:txBody>
      </p:sp>
      <p:sp>
        <p:nvSpPr>
          <p:cNvPr id="13" name="Footer Placeholder 1">
            <a:extLst>
              <a:ext uri="{FF2B5EF4-FFF2-40B4-BE49-F238E27FC236}">
                <a16:creationId xmlns:a16="http://schemas.microsoft.com/office/drawing/2014/main" id="{C895A82E-E698-4BC0-9186-FF97A7867234}"/>
              </a:ext>
            </a:extLst>
          </p:cNvPr>
          <p:cNvSpPr>
            <a:spLocks noGrp="1"/>
          </p:cNvSpPr>
          <p:nvPr>
            <p:ph type="ftr" sz="quarter" idx="11"/>
          </p:nvPr>
        </p:nvSpPr>
        <p:spPr/>
        <p:txBody>
          <a:bodyPr/>
          <a:lstStyle/>
          <a:p>
            <a:r>
              <a:rPr lang="en-US"/>
              <a:t>Strictly Private &amp; Confidential</a:t>
            </a:r>
          </a:p>
        </p:txBody>
      </p:sp>
      <p:sp>
        <p:nvSpPr>
          <p:cNvPr id="14" name="Slide Number Placeholder 2">
            <a:extLst>
              <a:ext uri="{FF2B5EF4-FFF2-40B4-BE49-F238E27FC236}">
                <a16:creationId xmlns:a16="http://schemas.microsoft.com/office/drawing/2014/main" id="{98F9B514-54A1-4915-9051-9E0356D8E921}"/>
              </a:ext>
            </a:extLst>
          </p:cNvPr>
          <p:cNvSpPr>
            <a:spLocks noGrp="1"/>
          </p:cNvSpPr>
          <p:nvPr>
            <p:ph type="sldNum" sz="quarter" idx="12"/>
          </p:nvPr>
        </p:nvSpPr>
        <p:spPr/>
        <p:txBody>
          <a:bodyPr/>
          <a:lstStyle/>
          <a:p>
            <a:fld id="{78A5D08F-DD65-49ED-8E8F-6069B7D5C1C8}" type="slidenum">
              <a:rPr lang="en-US" smtClean="0"/>
              <a:t>18</a:t>
            </a:fld>
            <a:endParaRPr lang="en-US"/>
          </a:p>
        </p:txBody>
      </p:sp>
      <p:sp>
        <p:nvSpPr>
          <p:cNvPr id="4" name="Text Placeholder 3">
            <a:extLst>
              <a:ext uri="{FF2B5EF4-FFF2-40B4-BE49-F238E27FC236}">
                <a16:creationId xmlns:a16="http://schemas.microsoft.com/office/drawing/2014/main" id="{7E4AEE46-9763-472B-AD1D-4D4EE01643AA}"/>
              </a:ext>
            </a:extLst>
          </p:cNvPr>
          <p:cNvSpPr>
            <a:spLocks noGrp="1"/>
          </p:cNvSpPr>
          <p:nvPr>
            <p:ph type="body" sz="quarter" idx="13"/>
          </p:nvPr>
        </p:nvSpPr>
        <p:spPr>
          <a:xfrm>
            <a:off x="838200" y="5774722"/>
            <a:ext cx="10515600" cy="496888"/>
          </a:xfrm>
        </p:spPr>
        <p:txBody>
          <a:bodyPr/>
          <a:lstStyle/>
          <a:p>
            <a:r>
              <a:rPr lang="en-US" dirty="0"/>
              <a:t>Checker clicks on 'View Details' to view the proposal.</a:t>
            </a:r>
          </a:p>
        </p:txBody>
      </p:sp>
      <p:sp>
        <p:nvSpPr>
          <p:cNvPr id="15" name="Action Button: Go Back or Previous 14">
            <a:hlinkClick r:id="" action="ppaction://hlinkshowjump?jump=previousslide" highlightClick="1"/>
            <a:extLst>
              <a:ext uri="{FF2B5EF4-FFF2-40B4-BE49-F238E27FC236}">
                <a16:creationId xmlns:a16="http://schemas.microsoft.com/office/drawing/2014/main" id="{77602202-80FD-40EA-867A-D707242A9C45}"/>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Action Button: Go Forward or Next 15">
            <a:hlinkClick r:id="" action="ppaction://hlinkshowjump?jump=nextslide" highlightClick="1"/>
            <a:extLst>
              <a:ext uri="{FF2B5EF4-FFF2-40B4-BE49-F238E27FC236}">
                <a16:creationId xmlns:a16="http://schemas.microsoft.com/office/drawing/2014/main" id="{3140E8DE-A80A-46DE-A027-7D3D37171C74}"/>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Action Button: Go Home 16">
            <a:hlinkClick r:id="rId2" action="ppaction://hlinksldjump" highlightClick="1"/>
            <a:extLst>
              <a:ext uri="{FF2B5EF4-FFF2-40B4-BE49-F238E27FC236}">
                <a16:creationId xmlns:a16="http://schemas.microsoft.com/office/drawing/2014/main" id="{75B60200-70AF-479F-9F8C-0A76D622513B}"/>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12" name="Group 11">
            <a:extLst>
              <a:ext uri="{FF2B5EF4-FFF2-40B4-BE49-F238E27FC236}">
                <a16:creationId xmlns:a16="http://schemas.microsoft.com/office/drawing/2014/main" id="{77E2EBD8-1283-4369-AD5D-D4DF65734AEA}"/>
              </a:ext>
            </a:extLst>
          </p:cNvPr>
          <p:cNvGrpSpPr/>
          <p:nvPr/>
        </p:nvGrpSpPr>
        <p:grpSpPr>
          <a:xfrm>
            <a:off x="838200" y="1351012"/>
            <a:ext cx="10515600" cy="4332906"/>
            <a:chOff x="838200" y="1351012"/>
            <a:chExt cx="10515600" cy="4332906"/>
          </a:xfrm>
        </p:grpSpPr>
        <p:grpSp>
          <p:nvGrpSpPr>
            <p:cNvPr id="11" name="Group 10">
              <a:extLst>
                <a:ext uri="{FF2B5EF4-FFF2-40B4-BE49-F238E27FC236}">
                  <a16:creationId xmlns:a16="http://schemas.microsoft.com/office/drawing/2014/main" id="{735BCA42-629F-4087-A964-6C25C632788D}"/>
                </a:ext>
              </a:extLst>
            </p:cNvPr>
            <p:cNvGrpSpPr/>
            <p:nvPr/>
          </p:nvGrpSpPr>
          <p:grpSpPr>
            <a:xfrm>
              <a:off x="838200" y="1351012"/>
              <a:ext cx="10515600" cy="4332906"/>
              <a:chOff x="838200" y="1351012"/>
              <a:chExt cx="10515600" cy="4332906"/>
            </a:xfrm>
          </p:grpSpPr>
          <p:grpSp>
            <p:nvGrpSpPr>
              <p:cNvPr id="6" name="Group 5">
                <a:extLst>
                  <a:ext uri="{FF2B5EF4-FFF2-40B4-BE49-F238E27FC236}">
                    <a16:creationId xmlns:a16="http://schemas.microsoft.com/office/drawing/2014/main" id="{5B031E9B-52EA-46BB-8F82-1BC8C6659ABF}"/>
                  </a:ext>
                </a:extLst>
              </p:cNvPr>
              <p:cNvGrpSpPr/>
              <p:nvPr/>
            </p:nvGrpSpPr>
            <p:grpSpPr>
              <a:xfrm>
                <a:off x="838200" y="1351012"/>
                <a:ext cx="10515600" cy="4332906"/>
                <a:chOff x="838200" y="840905"/>
                <a:chExt cx="10515600" cy="4858383"/>
              </a:xfrm>
            </p:grpSpPr>
            <p:sp>
              <p:nvSpPr>
                <p:cNvPr id="25" name="Rectangle 24">
                  <a:extLst>
                    <a:ext uri="{FF2B5EF4-FFF2-40B4-BE49-F238E27FC236}">
                      <a16:creationId xmlns:a16="http://schemas.microsoft.com/office/drawing/2014/main" id="{33DA82CD-8B62-480A-BBF8-25C3545CB6B9}"/>
                    </a:ext>
                  </a:extLst>
                </p:cNvPr>
                <p:cNvSpPr/>
                <p:nvPr/>
              </p:nvSpPr>
              <p:spPr>
                <a:xfrm>
                  <a:off x="2893642" y="1552274"/>
                  <a:ext cx="877711" cy="142240"/>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lumMod val="75000"/>
                        </a:schemeClr>
                      </a:solidFill>
                    </a:rPr>
                    <a:t>HOME LOAN</a:t>
                  </a:r>
                </a:p>
              </p:txBody>
            </p:sp>
            <p:pic>
              <p:nvPicPr>
                <p:cNvPr id="26" name="Picture 25">
                  <a:extLst>
                    <a:ext uri="{FF2B5EF4-FFF2-40B4-BE49-F238E27FC236}">
                      <a16:creationId xmlns:a16="http://schemas.microsoft.com/office/drawing/2014/main" id="{7120B853-CD0E-4156-B006-E1FB0389294F}"/>
                    </a:ext>
                  </a:extLst>
                </p:cNvPr>
                <p:cNvPicPr>
                  <a:picLocks noChangeAspect="1"/>
                </p:cNvPicPr>
                <p:nvPr/>
              </p:nvPicPr>
              <p:blipFill>
                <a:blip r:embed="rId3"/>
                <a:stretch>
                  <a:fillRect/>
                </a:stretch>
              </p:blipFill>
              <p:spPr>
                <a:xfrm>
                  <a:off x="838200" y="840905"/>
                  <a:ext cx="10515600" cy="4858383"/>
                </a:xfrm>
                <a:prstGeom prst="rect">
                  <a:avLst/>
                </a:prstGeom>
                <a:ln>
                  <a:solidFill>
                    <a:schemeClr val="tx2"/>
                  </a:solidFill>
                </a:ln>
              </p:spPr>
            </p:pic>
            <p:sp>
              <p:nvSpPr>
                <p:cNvPr id="5" name="Rectangle 4">
                  <a:extLst>
                    <a:ext uri="{FF2B5EF4-FFF2-40B4-BE49-F238E27FC236}">
                      <a16:creationId xmlns:a16="http://schemas.microsoft.com/office/drawing/2014/main" id="{89AAF6DE-129A-44EB-AB38-4E773F890447}"/>
                    </a:ext>
                  </a:extLst>
                </p:cNvPr>
                <p:cNvSpPr/>
                <p:nvPr/>
              </p:nvSpPr>
              <p:spPr>
                <a:xfrm>
                  <a:off x="5797550" y="990600"/>
                  <a:ext cx="393700" cy="122482"/>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9AE24EC-C9D6-48A1-8864-A1401E3C5A21}"/>
                    </a:ext>
                  </a:extLst>
                </p:cNvPr>
                <p:cNvSpPr/>
                <p:nvPr/>
              </p:nvSpPr>
              <p:spPr>
                <a:xfrm>
                  <a:off x="3581400" y="1600200"/>
                  <a:ext cx="984250" cy="169748"/>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70F3E-3DA5-4924-82E5-8E5C27012595}"/>
                    </a:ext>
                  </a:extLst>
                </p:cNvPr>
                <p:cNvSpPr/>
                <p:nvPr/>
              </p:nvSpPr>
              <p:spPr>
                <a:xfrm>
                  <a:off x="10636250" y="946150"/>
                  <a:ext cx="514350" cy="212562"/>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5190D777-586C-48C8-8FE7-D8936CBACB2A}"/>
                  </a:ext>
                </a:extLst>
              </p:cNvPr>
              <p:cNvSpPr/>
              <p:nvPr/>
            </p:nvSpPr>
            <p:spPr>
              <a:xfrm>
                <a:off x="3060700" y="3524250"/>
                <a:ext cx="520700" cy="126855"/>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FF6848-9448-4210-968C-1B5838BC301F}"/>
                  </a:ext>
                </a:extLst>
              </p:cNvPr>
              <p:cNvSpPr/>
              <p:nvPr/>
            </p:nvSpPr>
            <p:spPr>
              <a:xfrm>
                <a:off x="3060700" y="3937000"/>
                <a:ext cx="520700" cy="126855"/>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FBE1D692-7A6A-45B0-8261-34E25056639C}"/>
                </a:ext>
              </a:extLst>
            </p:cNvPr>
            <p:cNvSpPr/>
            <p:nvPr/>
          </p:nvSpPr>
          <p:spPr>
            <a:xfrm>
              <a:off x="5182092" y="2251683"/>
              <a:ext cx="2834640" cy="16458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b="1" dirty="0">
                  <a:solidFill>
                    <a:schemeClr val="tx1">
                      <a:lumMod val="75000"/>
                      <a:lumOff val="25000"/>
                    </a:schemeClr>
                  </a:solidFill>
                </a:rPr>
                <a:t>You match 11/12 with Borrower Name’s Profile - </a:t>
              </a:r>
            </a:p>
          </p:txBody>
        </p:sp>
        <p:sp>
          <p:nvSpPr>
            <p:cNvPr id="19" name="Rectangle 18">
              <a:extLst>
                <a:ext uri="{FF2B5EF4-FFF2-40B4-BE49-F238E27FC236}">
                  <a16:creationId xmlns:a16="http://schemas.microsoft.com/office/drawing/2014/main" id="{4CEE4CD3-2B84-4D6C-84A8-597421542505}"/>
                </a:ext>
              </a:extLst>
            </p:cNvPr>
            <p:cNvSpPr/>
            <p:nvPr/>
          </p:nvSpPr>
          <p:spPr>
            <a:xfrm>
              <a:off x="5182092" y="2538687"/>
              <a:ext cx="2194560" cy="164586"/>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b="1" dirty="0">
                  <a:solidFill>
                    <a:schemeClr val="tx1">
                      <a:lumMod val="75000"/>
                      <a:lumOff val="25000"/>
                    </a:schemeClr>
                  </a:solidFill>
                </a:rPr>
                <a:t>Borrower Name’s Preferences</a:t>
              </a:r>
            </a:p>
          </p:txBody>
        </p:sp>
      </p:grpSp>
      <p:pic>
        <p:nvPicPr>
          <p:cNvPr id="22" name="Picture 21">
            <a:extLst>
              <a:ext uri="{FF2B5EF4-FFF2-40B4-BE49-F238E27FC236}">
                <a16:creationId xmlns:a16="http://schemas.microsoft.com/office/drawing/2014/main" id="{BE8664F8-F03F-4225-A46B-9FD14A15CBE9}"/>
              </a:ext>
            </a:extLst>
          </p:cNvPr>
          <p:cNvPicPr>
            <a:picLocks noChangeAspect="1"/>
          </p:cNvPicPr>
          <p:nvPr/>
        </p:nvPicPr>
        <p:blipFill>
          <a:blip r:embed="rId4"/>
          <a:stretch>
            <a:fillRect/>
          </a:stretch>
        </p:blipFill>
        <p:spPr>
          <a:xfrm>
            <a:off x="9043615" y="1444874"/>
            <a:ext cx="938585" cy="197093"/>
          </a:xfrm>
          <a:prstGeom prst="rect">
            <a:avLst/>
          </a:prstGeom>
        </p:spPr>
      </p:pic>
      <p:pic>
        <p:nvPicPr>
          <p:cNvPr id="23" name="Picture 22">
            <a:extLst>
              <a:ext uri="{FF2B5EF4-FFF2-40B4-BE49-F238E27FC236}">
                <a16:creationId xmlns:a16="http://schemas.microsoft.com/office/drawing/2014/main" id="{3A72FC4B-5B90-4092-B1C2-F770D6433956}"/>
              </a:ext>
            </a:extLst>
          </p:cNvPr>
          <p:cNvPicPr>
            <a:picLocks noChangeAspect="1"/>
          </p:cNvPicPr>
          <p:nvPr/>
        </p:nvPicPr>
        <p:blipFill>
          <a:blip r:embed="rId4"/>
          <a:stretch>
            <a:fillRect/>
          </a:stretch>
        </p:blipFill>
        <p:spPr>
          <a:xfrm>
            <a:off x="2379290" y="1441477"/>
            <a:ext cx="938585" cy="197093"/>
          </a:xfrm>
          <a:prstGeom prst="rect">
            <a:avLst/>
          </a:prstGeom>
        </p:spPr>
      </p:pic>
      <p:pic>
        <p:nvPicPr>
          <p:cNvPr id="9" name="Picture 8">
            <a:extLst>
              <a:ext uri="{FF2B5EF4-FFF2-40B4-BE49-F238E27FC236}">
                <a16:creationId xmlns:a16="http://schemas.microsoft.com/office/drawing/2014/main" id="{E52B51B6-B43E-4DBC-A44C-EC06FDE82EE9}"/>
              </a:ext>
            </a:extLst>
          </p:cNvPr>
          <p:cNvPicPr>
            <a:picLocks noChangeAspect="1"/>
          </p:cNvPicPr>
          <p:nvPr/>
        </p:nvPicPr>
        <p:blipFill>
          <a:blip r:embed="rId5"/>
          <a:stretch>
            <a:fillRect/>
          </a:stretch>
        </p:blipFill>
        <p:spPr>
          <a:xfrm>
            <a:off x="7538085" y="3028950"/>
            <a:ext cx="840105" cy="16458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PROFILE </a:t>
            </a:r>
          </a:p>
        </p:txBody>
      </p:sp>
      <p:sp>
        <p:nvSpPr>
          <p:cNvPr id="3" name="Content Placeholder 2">
            <a:extLst>
              <a:ext uri="{FF2B5EF4-FFF2-40B4-BE49-F238E27FC236}">
                <a16:creationId xmlns:a16="http://schemas.microsoft.com/office/drawing/2014/main" id="{5B820172-12A4-49A1-9497-A3904B445041}"/>
              </a:ext>
            </a:extLst>
          </p:cNvPr>
          <p:cNvSpPr>
            <a:spLocks noGrp="1"/>
          </p:cNvSpPr>
          <p:nvPr>
            <p:ph idx="1"/>
          </p:nvPr>
        </p:nvSpPr>
        <p:spPr/>
        <p:txBody>
          <a:bodyPr/>
          <a:lstStyle/>
          <a:p>
            <a:endParaRPr lang="en-US"/>
          </a:p>
        </p:txBody>
      </p:sp>
      <p:sp>
        <p:nvSpPr>
          <p:cNvPr id="18" name="Footer Placeholder 1">
            <a:extLst>
              <a:ext uri="{FF2B5EF4-FFF2-40B4-BE49-F238E27FC236}">
                <a16:creationId xmlns:a16="http://schemas.microsoft.com/office/drawing/2014/main" id="{D008410F-6C1E-407A-ABBE-BD031B100D19}"/>
              </a:ext>
            </a:extLst>
          </p:cNvPr>
          <p:cNvSpPr>
            <a:spLocks noGrp="1"/>
          </p:cNvSpPr>
          <p:nvPr>
            <p:ph type="ftr" sz="quarter" idx="11"/>
          </p:nvPr>
        </p:nvSpPr>
        <p:spPr/>
        <p:txBody>
          <a:bodyPr/>
          <a:lstStyle/>
          <a:p>
            <a:r>
              <a:rPr lang="en-US"/>
              <a:t>Strictly Private &amp; Confidential</a:t>
            </a:r>
          </a:p>
        </p:txBody>
      </p:sp>
      <p:sp>
        <p:nvSpPr>
          <p:cNvPr id="19" name="Slide Number Placeholder 2">
            <a:extLst>
              <a:ext uri="{FF2B5EF4-FFF2-40B4-BE49-F238E27FC236}">
                <a16:creationId xmlns:a16="http://schemas.microsoft.com/office/drawing/2014/main" id="{18D29618-04CA-4D3C-A2B3-B8948A2419F9}"/>
              </a:ext>
            </a:extLst>
          </p:cNvPr>
          <p:cNvSpPr>
            <a:spLocks noGrp="1"/>
          </p:cNvSpPr>
          <p:nvPr>
            <p:ph type="sldNum" sz="quarter" idx="12"/>
          </p:nvPr>
        </p:nvSpPr>
        <p:spPr/>
        <p:txBody>
          <a:bodyPr/>
          <a:lstStyle/>
          <a:p>
            <a:fld id="{78A5D08F-DD65-49ED-8E8F-6069B7D5C1C8}" type="slidenum">
              <a:rPr lang="en-US" smtClean="0"/>
              <a:t>19</a:t>
            </a:fld>
            <a:endParaRPr lang="en-US"/>
          </a:p>
        </p:txBody>
      </p:sp>
      <p:sp>
        <p:nvSpPr>
          <p:cNvPr id="5" name="Text Placeholder 4">
            <a:extLst>
              <a:ext uri="{FF2B5EF4-FFF2-40B4-BE49-F238E27FC236}">
                <a16:creationId xmlns:a16="http://schemas.microsoft.com/office/drawing/2014/main" id="{372440EA-0EC6-4B77-8979-0B7A7386B66E}"/>
              </a:ext>
            </a:extLst>
          </p:cNvPr>
          <p:cNvSpPr>
            <a:spLocks noGrp="1"/>
          </p:cNvSpPr>
          <p:nvPr>
            <p:ph type="body" sz="quarter" idx="13"/>
          </p:nvPr>
        </p:nvSpPr>
        <p:spPr/>
        <p:txBody>
          <a:bodyPr/>
          <a:lstStyle/>
          <a:p>
            <a:r>
              <a:rPr lang="en-US" dirty="0"/>
              <a:t>The profile section allows the Branch Checker to view the profiles of the Applicant and the Co-Applicant.</a:t>
            </a:r>
          </a:p>
        </p:txBody>
      </p:sp>
      <p:sp>
        <p:nvSpPr>
          <p:cNvPr id="16" name="Action Button: Go Back or Previous 15">
            <a:hlinkClick r:id="" action="ppaction://hlinkshowjump?jump=previousslide" highlightClick="1"/>
            <a:extLst>
              <a:ext uri="{FF2B5EF4-FFF2-40B4-BE49-F238E27FC236}">
                <a16:creationId xmlns:a16="http://schemas.microsoft.com/office/drawing/2014/main" id="{B8847324-6C34-463A-A6B1-27D6D1402F42}"/>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Action Button: Go Forward or Next 16">
            <a:hlinkClick r:id="" action="ppaction://hlinkshowjump?jump=nextslide" highlightClick="1"/>
            <a:extLst>
              <a:ext uri="{FF2B5EF4-FFF2-40B4-BE49-F238E27FC236}">
                <a16:creationId xmlns:a16="http://schemas.microsoft.com/office/drawing/2014/main" id="{6D7FB8A4-AAE5-40CA-B81C-F27EE07E2979}"/>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Action Button: Go Home 19">
            <a:hlinkClick r:id="rId3" action="ppaction://hlinksldjump" highlightClick="1"/>
            <a:extLst>
              <a:ext uri="{FF2B5EF4-FFF2-40B4-BE49-F238E27FC236}">
                <a16:creationId xmlns:a16="http://schemas.microsoft.com/office/drawing/2014/main" id="{98B1FDFA-0EBB-4B45-B7FE-363A8B169202}"/>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id="{2BB4B0AB-D935-4806-8580-33DED3946211}"/>
              </a:ext>
            </a:extLst>
          </p:cNvPr>
          <p:cNvGrpSpPr/>
          <p:nvPr/>
        </p:nvGrpSpPr>
        <p:grpSpPr>
          <a:xfrm>
            <a:off x="853315" y="1363103"/>
            <a:ext cx="10500485" cy="4336022"/>
            <a:chOff x="838200" y="851225"/>
            <a:chExt cx="10515600" cy="4847900"/>
          </a:xfrm>
        </p:grpSpPr>
        <p:pic>
          <p:nvPicPr>
            <p:cNvPr id="21" name="Picture 20">
              <a:extLst>
                <a:ext uri="{FF2B5EF4-FFF2-40B4-BE49-F238E27FC236}">
                  <a16:creationId xmlns:a16="http://schemas.microsoft.com/office/drawing/2014/main" id="{E3A41FB1-E374-41C3-897D-10FC38922BC8}"/>
                </a:ext>
              </a:extLst>
            </p:cNvPr>
            <p:cNvPicPr>
              <a:picLocks noChangeAspect="1"/>
            </p:cNvPicPr>
            <p:nvPr/>
          </p:nvPicPr>
          <p:blipFill>
            <a:blip r:embed="rId4"/>
            <a:stretch>
              <a:fillRect/>
            </a:stretch>
          </p:blipFill>
          <p:spPr>
            <a:xfrm>
              <a:off x="838200" y="851225"/>
              <a:ext cx="10515600" cy="4847900"/>
            </a:xfrm>
            <a:prstGeom prst="rect">
              <a:avLst/>
            </a:prstGeom>
            <a:ln>
              <a:solidFill>
                <a:schemeClr val="tx2"/>
              </a:solidFill>
            </a:ln>
          </p:spPr>
        </p:pic>
        <p:sp>
          <p:nvSpPr>
            <p:cNvPr id="6" name="Rectangle 5">
              <a:extLst>
                <a:ext uri="{FF2B5EF4-FFF2-40B4-BE49-F238E27FC236}">
                  <a16:creationId xmlns:a16="http://schemas.microsoft.com/office/drawing/2014/main" id="{88146E37-5B5D-4F5D-8DCD-91D3BD9E0A9D}"/>
                </a:ext>
              </a:extLst>
            </p:cNvPr>
            <p:cNvSpPr/>
            <p:nvPr/>
          </p:nvSpPr>
          <p:spPr>
            <a:xfrm>
              <a:off x="5768340" y="998220"/>
              <a:ext cx="457200" cy="160492"/>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252848F-5793-48C9-8574-66B6348F4BE0}"/>
                </a:ext>
              </a:extLst>
            </p:cNvPr>
            <p:cNvSpPr/>
            <p:nvPr/>
          </p:nvSpPr>
          <p:spPr>
            <a:xfrm>
              <a:off x="10614660" y="972465"/>
              <a:ext cx="533400" cy="160492"/>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D3655A-4A61-431C-9925-ABE668225441}"/>
                </a:ext>
              </a:extLst>
            </p:cNvPr>
            <p:cNvSpPr/>
            <p:nvPr/>
          </p:nvSpPr>
          <p:spPr>
            <a:xfrm>
              <a:off x="3581400" y="1577340"/>
              <a:ext cx="1005840" cy="144780"/>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A7E32A1-E979-41C1-8173-B8549383EB5E}"/>
                </a:ext>
              </a:extLst>
            </p:cNvPr>
            <p:cNvSpPr/>
            <p:nvPr/>
          </p:nvSpPr>
          <p:spPr>
            <a:xfrm>
              <a:off x="7033260" y="4518660"/>
              <a:ext cx="853440" cy="1154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a:extLst>
                <a:ext uri="{FF2B5EF4-FFF2-40B4-BE49-F238E27FC236}">
                  <a16:creationId xmlns:a16="http://schemas.microsoft.com/office/drawing/2014/main" id="{79232440-1A46-462C-979E-D9EBD2914487}"/>
                </a:ext>
              </a:extLst>
            </p:cNvPr>
            <p:cNvSpPr/>
            <p:nvPr/>
          </p:nvSpPr>
          <p:spPr>
            <a:xfrm>
              <a:off x="5092799" y="3317847"/>
              <a:ext cx="852948" cy="112776"/>
            </a:xfrm>
            <a:prstGeom prst="flowChartProcess">
              <a:avLst/>
            </a:prstGeom>
            <a:solidFill>
              <a:schemeClr val="bg1"/>
            </a:solid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600" b="1" dirty="0">
                  <a:solidFill>
                    <a:srgbClr val="00B0F0"/>
                  </a:solidFill>
                </a:rPr>
                <a:t>ABC</a:t>
              </a:r>
            </a:p>
          </p:txBody>
        </p:sp>
        <p:sp>
          <p:nvSpPr>
            <p:cNvPr id="24" name="Flowchart: Process 23">
              <a:extLst>
                <a:ext uri="{FF2B5EF4-FFF2-40B4-BE49-F238E27FC236}">
                  <a16:creationId xmlns:a16="http://schemas.microsoft.com/office/drawing/2014/main" id="{416376AA-B03C-4EB0-BCB4-C722D6528C75}"/>
                </a:ext>
              </a:extLst>
            </p:cNvPr>
            <p:cNvSpPr/>
            <p:nvPr/>
          </p:nvSpPr>
          <p:spPr>
            <a:xfrm>
              <a:off x="6080351" y="3317847"/>
              <a:ext cx="852948" cy="112776"/>
            </a:xfrm>
            <a:prstGeom prst="flowChartProcess">
              <a:avLst/>
            </a:prstGeom>
            <a:solidFill>
              <a:schemeClr val="bg1"/>
            </a:solid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600" dirty="0">
                  <a:solidFill>
                    <a:schemeClr val="bg2">
                      <a:lumMod val="75000"/>
                    </a:schemeClr>
                  </a:solidFill>
                </a:rPr>
                <a:t>XYZ</a:t>
              </a:r>
            </a:p>
          </p:txBody>
        </p:sp>
        <p:sp>
          <p:nvSpPr>
            <p:cNvPr id="25" name="Flowchart: Process 24">
              <a:extLst>
                <a:ext uri="{FF2B5EF4-FFF2-40B4-BE49-F238E27FC236}">
                  <a16:creationId xmlns:a16="http://schemas.microsoft.com/office/drawing/2014/main" id="{9CE18C6C-087B-4F03-85A5-216CB3A02E8B}"/>
                </a:ext>
              </a:extLst>
            </p:cNvPr>
            <p:cNvSpPr/>
            <p:nvPr/>
          </p:nvSpPr>
          <p:spPr>
            <a:xfrm>
              <a:off x="7033260" y="3317847"/>
              <a:ext cx="852948" cy="112776"/>
            </a:xfrm>
            <a:prstGeom prst="flowChartProcess">
              <a:avLst/>
            </a:prstGeom>
            <a:solidFill>
              <a:schemeClr val="bg1"/>
            </a:solid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600" dirty="0">
                <a:solidFill>
                  <a:schemeClr val="bg2">
                    <a:lumMod val="75000"/>
                  </a:schemeClr>
                </a:solidFill>
              </a:endParaRPr>
            </a:p>
          </p:txBody>
        </p:sp>
        <p:sp>
          <p:nvSpPr>
            <p:cNvPr id="29" name="Flowchart: Process 28">
              <a:extLst>
                <a:ext uri="{FF2B5EF4-FFF2-40B4-BE49-F238E27FC236}">
                  <a16:creationId xmlns:a16="http://schemas.microsoft.com/office/drawing/2014/main" id="{524BD568-7657-432B-85EF-72EF15222E45}"/>
                </a:ext>
              </a:extLst>
            </p:cNvPr>
            <p:cNvSpPr/>
            <p:nvPr/>
          </p:nvSpPr>
          <p:spPr>
            <a:xfrm>
              <a:off x="5874407" y="3896967"/>
              <a:ext cx="1097280" cy="112776"/>
            </a:xfrm>
            <a:prstGeom prst="flowChartProcess">
              <a:avLst/>
            </a:prstGeom>
            <a:solidFill>
              <a:srgbClr val="D4D4D4"/>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600" b="1" dirty="0">
                  <a:solidFill>
                    <a:schemeClr val="tx1">
                      <a:lumMod val="75000"/>
                      <a:lumOff val="25000"/>
                    </a:schemeClr>
                  </a:solidFill>
                </a:rPr>
                <a:t>ABC</a:t>
              </a:r>
            </a:p>
          </p:txBody>
        </p:sp>
        <p:sp>
          <p:nvSpPr>
            <p:cNvPr id="4" name="Rectangle 3">
              <a:extLst>
                <a:ext uri="{FF2B5EF4-FFF2-40B4-BE49-F238E27FC236}">
                  <a16:creationId xmlns:a16="http://schemas.microsoft.com/office/drawing/2014/main" id="{14DE0942-FE26-4E68-B26F-290B064666E6}"/>
                </a:ext>
              </a:extLst>
            </p:cNvPr>
            <p:cNvSpPr/>
            <p:nvPr/>
          </p:nvSpPr>
          <p:spPr>
            <a:xfrm>
              <a:off x="2971800" y="5560594"/>
              <a:ext cx="685800" cy="112776"/>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0308FC3-AA93-4A8B-A402-1E501B2F9B91}"/>
                </a:ext>
              </a:extLst>
            </p:cNvPr>
            <p:cNvSpPr/>
            <p:nvPr/>
          </p:nvSpPr>
          <p:spPr>
            <a:xfrm>
              <a:off x="3032760" y="3154680"/>
              <a:ext cx="586740" cy="112776"/>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88B0D89-F2AA-4A73-A387-450326C5B5F7}"/>
                </a:ext>
              </a:extLst>
            </p:cNvPr>
            <p:cNvSpPr/>
            <p:nvPr/>
          </p:nvSpPr>
          <p:spPr>
            <a:xfrm>
              <a:off x="3032760" y="3577921"/>
              <a:ext cx="586740" cy="112776"/>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a:extLst>
              <a:ext uri="{FF2B5EF4-FFF2-40B4-BE49-F238E27FC236}">
                <a16:creationId xmlns:a16="http://schemas.microsoft.com/office/drawing/2014/main" id="{98F28423-3C8C-4267-AAF3-6CF31DDC6B72}"/>
              </a:ext>
            </a:extLst>
          </p:cNvPr>
          <p:cNvPicPr>
            <a:picLocks noChangeAspect="1"/>
          </p:cNvPicPr>
          <p:nvPr/>
        </p:nvPicPr>
        <p:blipFill>
          <a:blip r:embed="rId5"/>
          <a:stretch>
            <a:fillRect/>
          </a:stretch>
        </p:blipFill>
        <p:spPr>
          <a:xfrm>
            <a:off x="9106467" y="1435567"/>
            <a:ext cx="938585" cy="197093"/>
          </a:xfrm>
          <a:prstGeom prst="rect">
            <a:avLst/>
          </a:prstGeom>
        </p:spPr>
      </p:pic>
      <p:sp>
        <p:nvSpPr>
          <p:cNvPr id="28" name="Rectangle 27">
            <a:extLst>
              <a:ext uri="{FF2B5EF4-FFF2-40B4-BE49-F238E27FC236}">
                <a16:creationId xmlns:a16="http://schemas.microsoft.com/office/drawing/2014/main" id="{E2278D20-59C0-48EC-AA6B-BB89EBEFBE51}"/>
              </a:ext>
            </a:extLst>
          </p:cNvPr>
          <p:cNvSpPr/>
          <p:nvPr/>
        </p:nvSpPr>
        <p:spPr>
          <a:xfrm>
            <a:off x="6007062" y="2016335"/>
            <a:ext cx="506730"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pic>
        <p:nvPicPr>
          <p:cNvPr id="31" name="Picture 30">
            <a:extLst>
              <a:ext uri="{FF2B5EF4-FFF2-40B4-BE49-F238E27FC236}">
                <a16:creationId xmlns:a16="http://schemas.microsoft.com/office/drawing/2014/main" id="{2939F0E1-832C-42CA-A01A-061A10C8F890}"/>
              </a:ext>
            </a:extLst>
          </p:cNvPr>
          <p:cNvPicPr>
            <a:picLocks noChangeAspect="1"/>
          </p:cNvPicPr>
          <p:nvPr/>
        </p:nvPicPr>
        <p:blipFill>
          <a:blip r:embed="rId5"/>
          <a:stretch>
            <a:fillRect/>
          </a:stretch>
        </p:blipFill>
        <p:spPr>
          <a:xfrm>
            <a:off x="2376256" y="1434204"/>
            <a:ext cx="938585" cy="197093"/>
          </a:xfrm>
          <a:prstGeom prst="rect">
            <a:avLst/>
          </a:prstGeom>
        </p:spPr>
      </p:pic>
      <p:sp>
        <p:nvSpPr>
          <p:cNvPr id="32" name="Rectangle 31">
            <a:extLst>
              <a:ext uri="{FF2B5EF4-FFF2-40B4-BE49-F238E27FC236}">
                <a16:creationId xmlns:a16="http://schemas.microsoft.com/office/drawing/2014/main" id="{C2286D52-E18B-452A-B321-40C0A2F45F3A}"/>
              </a:ext>
            </a:extLst>
          </p:cNvPr>
          <p:cNvSpPr/>
          <p:nvPr/>
        </p:nvSpPr>
        <p:spPr>
          <a:xfrm>
            <a:off x="6007062" y="2332665"/>
            <a:ext cx="851722"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0CE1-75ED-467B-9B36-CCB5DF23F8EB}"/>
              </a:ext>
            </a:extLst>
          </p:cNvPr>
          <p:cNvSpPr>
            <a:spLocks noGrp="1"/>
          </p:cNvSpPr>
          <p:nvPr>
            <p:ph type="title"/>
          </p:nvPr>
        </p:nvSpPr>
        <p:spPr/>
        <p:txBody>
          <a:bodyPr/>
          <a:lstStyle/>
          <a:p>
            <a:r>
              <a:rPr lang="en-US" dirty="0">
                <a:solidFill>
                  <a:schemeClr val="accent1">
                    <a:lumMod val="50000"/>
                  </a:schemeClr>
                </a:solidFill>
                <a:effectLst>
                  <a:outerShdw blurRad="38100" dist="38100" dir="2700000" algn="tl">
                    <a:srgbClr val="000000">
                      <a:alpha val="43137"/>
                    </a:srgbClr>
                  </a:outerShdw>
                </a:effectLst>
              </a:rPr>
              <a:t>INDEX</a:t>
            </a:r>
            <a:endParaRPr lang="en-US" dirty="0"/>
          </a:p>
        </p:txBody>
      </p:sp>
      <p:graphicFrame>
        <p:nvGraphicFramePr>
          <p:cNvPr id="5" name="Content Placeholder 3">
            <a:extLst>
              <a:ext uri="{FF2B5EF4-FFF2-40B4-BE49-F238E27FC236}">
                <a16:creationId xmlns:a16="http://schemas.microsoft.com/office/drawing/2014/main" id="{23A2BC2A-21CD-4D33-9B21-84C1698E5AD5}"/>
              </a:ext>
            </a:extLst>
          </p:cNvPr>
          <p:cNvGraphicFramePr>
            <a:graphicFrameLocks noGrp="1"/>
          </p:cNvGraphicFramePr>
          <p:nvPr>
            <p:ph idx="1"/>
            <p:extLst>
              <p:ext uri="{D42A27DB-BD31-4B8C-83A1-F6EECF244321}">
                <p14:modId xmlns:p14="http://schemas.microsoft.com/office/powerpoint/2010/main" val="3588242957"/>
              </p:ext>
            </p:extLst>
          </p:nvPr>
        </p:nvGraphicFramePr>
        <p:xfrm>
          <a:off x="838200" y="1347788"/>
          <a:ext cx="10515600" cy="3291840"/>
        </p:xfrm>
        <a:graphic>
          <a:graphicData uri="http://schemas.openxmlformats.org/drawingml/2006/table">
            <a:tbl>
              <a:tblPr bandRow="1">
                <a:tableStyleId>{2D5ABB26-0587-4C30-8999-92F81FD0307C}</a:tableStyleId>
              </a:tblPr>
              <a:tblGrid>
                <a:gridCol w="857865">
                  <a:extLst>
                    <a:ext uri="{9D8B030D-6E8A-4147-A177-3AD203B41FA5}">
                      <a16:colId xmlns:a16="http://schemas.microsoft.com/office/drawing/2014/main" val="3290817218"/>
                    </a:ext>
                  </a:extLst>
                </a:gridCol>
                <a:gridCol w="9657735">
                  <a:extLst>
                    <a:ext uri="{9D8B030D-6E8A-4147-A177-3AD203B41FA5}">
                      <a16:colId xmlns:a16="http://schemas.microsoft.com/office/drawing/2014/main" val="1861315177"/>
                    </a:ext>
                  </a:extLst>
                </a:gridCol>
              </a:tblGrid>
              <a:tr h="370840">
                <a:tc>
                  <a:txBody>
                    <a:bodyPr/>
                    <a:lstStyle/>
                    <a:p>
                      <a:pPr algn="ctr"/>
                      <a:r>
                        <a:rPr lang="en-US" dirty="0">
                          <a:solidFill>
                            <a:schemeClr val="accent1">
                              <a:lumMod val="50000"/>
                            </a:schemeClr>
                          </a:solidFill>
                        </a:rPr>
                        <a:t>1</a:t>
                      </a:r>
                    </a:p>
                  </a:txBody>
                  <a:tcPr marL="137160" marR="137160" marT="137160" marB="137160" anchor="ctr">
                    <a:lnT w="6350" cap="flat" cmpd="sng" algn="ctr">
                      <a:solidFill>
                        <a:schemeClr val="tx1"/>
                      </a:solidFill>
                      <a:prstDash val="solid"/>
                      <a:round/>
                      <a:headEnd type="none" w="med" len="med"/>
                      <a:tailEnd type="none" w="med" len="med"/>
                    </a:lnT>
                  </a:tcPr>
                </a:tc>
                <a:tc>
                  <a:txBody>
                    <a:bodyPr/>
                    <a:lstStyle/>
                    <a:p>
                      <a:pPr marL="0" marR="0" lvl="0" indent="0" algn="l" rtl="0" eaLnBrk="1" fontAlgn="auto" latinLnBrk="0" hangingPunct="1">
                        <a:lnSpc>
                          <a:spcPct val="100000"/>
                        </a:lnSpc>
                        <a:spcBef>
                          <a:spcPts val="0"/>
                        </a:spcBef>
                        <a:spcAft>
                          <a:spcPts val="0"/>
                        </a:spcAft>
                        <a:buFont typeface="Arial"/>
                        <a:buNone/>
                      </a:pPr>
                      <a:r>
                        <a:rPr lang="en-IN" sz="1800" dirty="0">
                          <a:solidFill>
                            <a:schemeClr val="accent1">
                              <a:lumMod val="50000"/>
                            </a:schemeClr>
                          </a:solidFill>
                          <a:hlinkClick r:id="rId2" action="ppaction://hlinksldjump">
                            <a:extLst>
                              <a:ext uri="{A12FA001-AC4F-418D-AE19-62706E023703}">
                                <ahyp:hlinkClr xmlns:ahyp="http://schemas.microsoft.com/office/drawing/2018/hyperlinkcolor" val="tx"/>
                              </a:ext>
                            </a:extLst>
                          </a:hlinkClick>
                        </a:rPr>
                        <a:t>AUTO LOAN - DETAILED LENDER’S PROCESS FLOW</a:t>
                      </a:r>
                      <a:endParaRPr lang="en-IN" sz="1800" dirty="0">
                        <a:solidFill>
                          <a:schemeClr val="accent1">
                            <a:lumMod val="50000"/>
                          </a:schemeClr>
                        </a:solidFill>
                      </a:endParaRPr>
                    </a:p>
                  </a:txBody>
                  <a:tcPr marL="137160" marR="137160" marT="137160" marB="137160" anchor="ctr">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84342208"/>
                  </a:ext>
                </a:extLst>
              </a:tr>
              <a:tr h="370840">
                <a:tc>
                  <a:txBody>
                    <a:bodyPr/>
                    <a:lstStyle/>
                    <a:p>
                      <a:pPr algn="ctr"/>
                      <a:r>
                        <a:rPr lang="en-US" dirty="0">
                          <a:solidFill>
                            <a:schemeClr val="accent1">
                              <a:lumMod val="50000"/>
                            </a:schemeClr>
                          </a:solidFill>
                        </a:rPr>
                        <a:t>2.</a:t>
                      </a:r>
                    </a:p>
                  </a:txBody>
                  <a:tcPr marL="137160" marR="137160" marT="137160" marB="137160" anchor="ctr"/>
                </a:tc>
                <a:tc>
                  <a:txBody>
                    <a:bodyPr/>
                    <a:lstStyle/>
                    <a:p>
                      <a:pPr marL="0" marR="0" lvl="0" indent="0" algn="l" rtl="0" eaLnBrk="1" fontAlgn="auto" latinLnBrk="0" hangingPunct="1">
                        <a:lnSpc>
                          <a:spcPct val="100000"/>
                        </a:lnSpc>
                        <a:spcBef>
                          <a:spcPts val="0"/>
                        </a:spcBef>
                        <a:spcAft>
                          <a:spcPts val="0"/>
                        </a:spcAft>
                        <a:buFont typeface="Arial"/>
                        <a:buNone/>
                      </a:pPr>
                      <a:r>
                        <a:rPr lang="en-IN" sz="1800" dirty="0">
                          <a:solidFill>
                            <a:schemeClr val="accent1">
                              <a:lumMod val="50000"/>
                            </a:schemeClr>
                          </a:solidFill>
                          <a:hlinkClick r:id="rId3" action="ppaction://hlinksldjump">
                            <a:extLst>
                              <a:ext uri="{A12FA001-AC4F-418D-AE19-62706E023703}">
                                <ahyp:hlinkClr xmlns:ahyp="http://schemas.microsoft.com/office/drawing/2018/hyperlinkcolor" val="tx"/>
                              </a:ext>
                            </a:extLst>
                          </a:hlinkClick>
                        </a:rPr>
                        <a:t>APPROVING DUE DILIGENCE REPORT - SCREENWISE WALK THROUGH</a:t>
                      </a:r>
                      <a:endParaRPr lang="en-IN" sz="1800" dirty="0">
                        <a:solidFill>
                          <a:schemeClr val="accent1">
                            <a:lumMod val="50000"/>
                          </a:schemeClr>
                        </a:solidFill>
                      </a:endParaRPr>
                    </a:p>
                  </a:txBody>
                  <a:tcPr marL="137160" marR="137160" marT="137160" marB="137160" anchor="ctr"/>
                </a:tc>
                <a:extLst>
                  <a:ext uri="{0D108BD9-81ED-4DB2-BD59-A6C34878D82A}">
                    <a16:rowId xmlns:a16="http://schemas.microsoft.com/office/drawing/2014/main" val="119998350"/>
                  </a:ext>
                </a:extLst>
              </a:tr>
              <a:tr h="370840">
                <a:tc>
                  <a:txBody>
                    <a:bodyPr/>
                    <a:lstStyle/>
                    <a:p>
                      <a:pPr algn="ctr"/>
                      <a:r>
                        <a:rPr lang="en-US" dirty="0">
                          <a:solidFill>
                            <a:schemeClr val="accent1">
                              <a:lumMod val="50000"/>
                            </a:schemeClr>
                          </a:solidFill>
                        </a:rPr>
                        <a:t>3.</a:t>
                      </a:r>
                    </a:p>
                  </a:txBody>
                  <a:tcPr marL="137160" marR="137160" marT="137160" marB="137160"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IN" sz="1800" dirty="0">
                          <a:solidFill>
                            <a:schemeClr val="accent1">
                              <a:lumMod val="50000"/>
                            </a:schemeClr>
                          </a:solidFill>
                          <a:hlinkClick r:id="rId4" action="ppaction://hlinksldjump">
                            <a:extLst>
                              <a:ext uri="{A12FA001-AC4F-418D-AE19-62706E023703}">
                                <ahyp:hlinkClr xmlns:ahyp="http://schemas.microsoft.com/office/drawing/2018/hyperlinkcolor" val="tx"/>
                              </a:ext>
                            </a:extLst>
                          </a:hlinkClick>
                        </a:rPr>
                        <a:t>TEASER VIEW - SCREENWISE WALK THROUGH</a:t>
                      </a:r>
                      <a:endParaRPr lang="en-IN" sz="1800" dirty="0">
                        <a:solidFill>
                          <a:schemeClr val="accent1">
                            <a:lumMod val="50000"/>
                          </a:schemeClr>
                        </a:solidFill>
                      </a:endParaRPr>
                    </a:p>
                  </a:txBody>
                  <a:tcPr marL="137160" marR="137160" marT="137160" marB="137160" anchor="ctr"/>
                </a:tc>
                <a:extLst>
                  <a:ext uri="{0D108BD9-81ED-4DB2-BD59-A6C34878D82A}">
                    <a16:rowId xmlns:a16="http://schemas.microsoft.com/office/drawing/2014/main" val="3592213757"/>
                  </a:ext>
                </a:extLst>
              </a:tr>
              <a:tr h="370840">
                <a:tc>
                  <a:txBody>
                    <a:bodyPr/>
                    <a:lstStyle/>
                    <a:p>
                      <a:pPr algn="ctr"/>
                      <a:r>
                        <a:rPr lang="en-US" dirty="0">
                          <a:solidFill>
                            <a:schemeClr val="accent1">
                              <a:lumMod val="50000"/>
                            </a:schemeClr>
                          </a:solidFill>
                        </a:rPr>
                        <a:t>4.</a:t>
                      </a:r>
                    </a:p>
                  </a:txBody>
                  <a:tcPr marL="137160" marR="137160" marT="137160" marB="137160"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800" dirty="0">
                          <a:solidFill>
                            <a:schemeClr val="accent1">
                              <a:lumMod val="50000"/>
                            </a:schemeClr>
                          </a:solidFill>
                          <a:hlinkClick r:id="rId5" action="ppaction://hlinksldjump">
                            <a:extLst>
                              <a:ext uri="{A12FA001-AC4F-418D-AE19-62706E023703}">
                                <ahyp:hlinkClr xmlns:ahyp="http://schemas.microsoft.com/office/drawing/2018/hyperlinkcolor" val="tx"/>
                              </a:ext>
                            </a:extLst>
                          </a:hlinkClick>
                        </a:rPr>
                        <a:t>SANCTION/HOLD/REJECT A PROPOSAL - SCREENWISE WALK THROUGH</a:t>
                      </a:r>
                      <a:endParaRPr lang="en-US" sz="1800" dirty="0">
                        <a:solidFill>
                          <a:schemeClr val="accent1">
                            <a:lumMod val="50000"/>
                          </a:schemeClr>
                        </a:solidFill>
                      </a:endParaRPr>
                    </a:p>
                  </a:txBody>
                  <a:tcPr marL="137160" marR="137160" marT="137160" marB="137160" anchor="ctr"/>
                </a:tc>
                <a:extLst>
                  <a:ext uri="{0D108BD9-81ED-4DB2-BD59-A6C34878D82A}">
                    <a16:rowId xmlns:a16="http://schemas.microsoft.com/office/drawing/2014/main" val="765484285"/>
                  </a:ext>
                </a:extLst>
              </a:tr>
              <a:tr h="370840">
                <a:tc>
                  <a:txBody>
                    <a:bodyPr/>
                    <a:lstStyle/>
                    <a:p>
                      <a:pPr algn="ctr"/>
                      <a:r>
                        <a:rPr lang="en-US" dirty="0">
                          <a:solidFill>
                            <a:schemeClr val="accent1">
                              <a:lumMod val="50000"/>
                            </a:schemeClr>
                          </a:solidFill>
                        </a:rPr>
                        <a:t>5.</a:t>
                      </a:r>
                    </a:p>
                  </a:txBody>
                  <a:tcPr marL="137160" marR="137160" marT="137160" marB="137160"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IN" sz="1800" dirty="0">
                          <a:solidFill>
                            <a:schemeClr val="accent1">
                              <a:lumMod val="50000"/>
                            </a:schemeClr>
                          </a:solidFill>
                          <a:hlinkClick r:id="rId6" action="ppaction://hlinksldjump">
                            <a:extLst>
                              <a:ext uri="{A12FA001-AC4F-418D-AE19-62706E023703}">
                                <ahyp:hlinkClr xmlns:ahyp="http://schemas.microsoft.com/office/drawing/2018/hyperlinkcolor" val="tx"/>
                              </a:ext>
                            </a:extLst>
                          </a:hlinkClick>
                        </a:rPr>
                        <a:t>BRANCH TRANSFER - SCREENWISE WALK THROUGH</a:t>
                      </a:r>
                      <a:endParaRPr lang="en-IN" sz="1800" dirty="0">
                        <a:solidFill>
                          <a:schemeClr val="accent1">
                            <a:lumMod val="50000"/>
                          </a:schemeClr>
                        </a:solidFill>
                      </a:endParaRPr>
                    </a:p>
                  </a:txBody>
                  <a:tcPr marL="137160" marR="137160" marT="137160" marB="137160" anchor="ctr"/>
                </a:tc>
                <a:extLst>
                  <a:ext uri="{0D108BD9-81ED-4DB2-BD59-A6C34878D82A}">
                    <a16:rowId xmlns:a16="http://schemas.microsoft.com/office/drawing/2014/main" val="786233692"/>
                  </a:ext>
                </a:extLst>
              </a:tr>
              <a:tr h="370840">
                <a:tc>
                  <a:txBody>
                    <a:bodyPr/>
                    <a:lstStyle/>
                    <a:p>
                      <a:pPr algn="ctr"/>
                      <a:r>
                        <a:rPr lang="en-US" dirty="0">
                          <a:solidFill>
                            <a:schemeClr val="accent1">
                              <a:lumMod val="50000"/>
                            </a:schemeClr>
                          </a:solidFill>
                        </a:rPr>
                        <a:t>6.</a:t>
                      </a:r>
                    </a:p>
                  </a:txBody>
                  <a:tcPr marL="137160" marR="137160" marT="137160" marB="137160" anchor="ctr">
                    <a:lnB w="635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IN" sz="1800" dirty="0">
                          <a:solidFill>
                            <a:schemeClr val="accent1">
                              <a:lumMod val="50000"/>
                            </a:schemeClr>
                          </a:solidFill>
                          <a:hlinkClick r:id="rId7" action="ppaction://hlinksldjump">
                            <a:extLst>
                              <a:ext uri="{A12FA001-AC4F-418D-AE19-62706E023703}">
                                <ahyp:hlinkClr xmlns:ahyp="http://schemas.microsoft.com/office/drawing/2018/hyperlinkcolor" val="tx"/>
                              </a:ext>
                            </a:extLst>
                          </a:hlinkClick>
                        </a:rPr>
                        <a:t>OFFLINE PROPOSALS - SANCTION/ DISBURSEMENT</a:t>
                      </a:r>
                      <a:endParaRPr lang="en-IN" sz="1800" dirty="0">
                        <a:solidFill>
                          <a:schemeClr val="accent1">
                            <a:lumMod val="50000"/>
                          </a:schemeClr>
                        </a:solidFill>
                      </a:endParaRPr>
                    </a:p>
                  </a:txBody>
                  <a:tcPr marL="137160" marR="137160" marT="137160" marB="137160" anchor="ctr">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7768401"/>
                  </a:ext>
                </a:extLst>
              </a:tr>
            </a:tbl>
          </a:graphicData>
        </a:graphic>
      </p:graphicFrame>
      <p:sp>
        <p:nvSpPr>
          <p:cNvPr id="6" name="Footer Placeholder 5">
            <a:extLst>
              <a:ext uri="{FF2B5EF4-FFF2-40B4-BE49-F238E27FC236}">
                <a16:creationId xmlns:a16="http://schemas.microsoft.com/office/drawing/2014/main" id="{613A1AB8-3B3C-4B81-AA01-A9B93599FB12}"/>
              </a:ext>
            </a:extLst>
          </p:cNvPr>
          <p:cNvSpPr>
            <a:spLocks noGrp="1"/>
          </p:cNvSpPr>
          <p:nvPr>
            <p:ph type="ftr" sz="quarter" idx="11"/>
          </p:nvPr>
        </p:nvSpPr>
        <p:spPr/>
        <p:txBody>
          <a:bodyPr/>
          <a:lstStyle/>
          <a:p>
            <a:r>
              <a:rPr lang="en-US"/>
              <a:t>Strictly Private &amp; Confidential</a:t>
            </a:r>
          </a:p>
        </p:txBody>
      </p:sp>
      <p:sp>
        <p:nvSpPr>
          <p:cNvPr id="7" name="Slide Number Placeholder 6">
            <a:extLst>
              <a:ext uri="{FF2B5EF4-FFF2-40B4-BE49-F238E27FC236}">
                <a16:creationId xmlns:a16="http://schemas.microsoft.com/office/drawing/2014/main" id="{17417668-0DC5-4B50-98F7-978EA10FB101}"/>
              </a:ext>
            </a:extLst>
          </p:cNvPr>
          <p:cNvSpPr>
            <a:spLocks noGrp="1"/>
          </p:cNvSpPr>
          <p:nvPr>
            <p:ph type="sldNum" sz="quarter" idx="12"/>
          </p:nvPr>
        </p:nvSpPr>
        <p:spPr/>
        <p:txBody>
          <a:bodyPr/>
          <a:lstStyle/>
          <a:p>
            <a:fld id="{78A5D08F-DD65-49ED-8E8F-6069B7D5C1C8}" type="slidenum">
              <a:rPr lang="en-US" smtClean="0"/>
              <a:t>2</a:t>
            </a:fld>
            <a:endParaRPr lang="en-US"/>
          </a:p>
        </p:txBody>
      </p:sp>
      <p:sp>
        <p:nvSpPr>
          <p:cNvPr id="3" name="Action Button: Go Back or Previous 2">
            <a:hlinkClick r:id="" action="ppaction://hlinkshowjump?jump=previousslide" highlightClick="1"/>
            <a:extLst>
              <a:ext uri="{FF2B5EF4-FFF2-40B4-BE49-F238E27FC236}">
                <a16:creationId xmlns:a16="http://schemas.microsoft.com/office/drawing/2014/main" id="{2B901EB3-0427-47C1-B4FA-292BA9CA13CF}"/>
              </a:ext>
            </a:extLst>
          </p:cNvPr>
          <p:cNvSpPr/>
          <p:nvPr/>
        </p:nvSpPr>
        <p:spPr>
          <a:xfrm>
            <a:off x="10930702"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Action Button: Go Forward or Next 3">
            <a:hlinkClick r:id="" action="ppaction://hlinkshowjump?jump=nextslide" highlightClick="1"/>
            <a:extLst>
              <a:ext uri="{FF2B5EF4-FFF2-40B4-BE49-F238E27FC236}">
                <a16:creationId xmlns:a16="http://schemas.microsoft.com/office/drawing/2014/main" id="{6D955A63-0B78-45F9-A8CF-249A8E8D2606}"/>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11715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DETAILS</a:t>
            </a:r>
          </a:p>
        </p:txBody>
      </p:sp>
      <p:sp>
        <p:nvSpPr>
          <p:cNvPr id="3" name="Content Placeholder 2">
            <a:extLst>
              <a:ext uri="{FF2B5EF4-FFF2-40B4-BE49-F238E27FC236}">
                <a16:creationId xmlns:a16="http://schemas.microsoft.com/office/drawing/2014/main" id="{437179CE-736E-4012-8437-DEAA6B8A7349}"/>
              </a:ext>
            </a:extLst>
          </p:cNvPr>
          <p:cNvSpPr>
            <a:spLocks noGrp="1"/>
          </p:cNvSpPr>
          <p:nvPr>
            <p:ph idx="1"/>
          </p:nvPr>
        </p:nvSpPr>
        <p:spPr/>
        <p:txBody>
          <a:bodyPr/>
          <a:lstStyle/>
          <a:p>
            <a:endParaRPr lang="en-US"/>
          </a:p>
        </p:txBody>
      </p:sp>
      <p:sp>
        <p:nvSpPr>
          <p:cNvPr id="9" name="Footer Placeholder 1">
            <a:extLst>
              <a:ext uri="{FF2B5EF4-FFF2-40B4-BE49-F238E27FC236}">
                <a16:creationId xmlns:a16="http://schemas.microsoft.com/office/drawing/2014/main" id="{C4F0BD1E-F568-4919-A00D-0317C9B66778}"/>
              </a:ext>
            </a:extLst>
          </p:cNvPr>
          <p:cNvSpPr>
            <a:spLocks noGrp="1"/>
          </p:cNvSpPr>
          <p:nvPr>
            <p:ph type="ftr" sz="quarter" idx="11"/>
          </p:nvPr>
        </p:nvSpPr>
        <p:spPr/>
        <p:txBody>
          <a:bodyPr/>
          <a:lstStyle/>
          <a:p>
            <a:r>
              <a:rPr lang="en-US"/>
              <a:t>Strictly Private &amp; Confidential</a:t>
            </a:r>
          </a:p>
        </p:txBody>
      </p:sp>
      <p:sp>
        <p:nvSpPr>
          <p:cNvPr id="10" name="Slide Number Placeholder 2">
            <a:extLst>
              <a:ext uri="{FF2B5EF4-FFF2-40B4-BE49-F238E27FC236}">
                <a16:creationId xmlns:a16="http://schemas.microsoft.com/office/drawing/2014/main" id="{7D30F550-9FCF-469B-8811-C15A1DF9330B}"/>
              </a:ext>
            </a:extLst>
          </p:cNvPr>
          <p:cNvSpPr>
            <a:spLocks noGrp="1"/>
          </p:cNvSpPr>
          <p:nvPr>
            <p:ph type="sldNum" sz="quarter" idx="12"/>
          </p:nvPr>
        </p:nvSpPr>
        <p:spPr/>
        <p:txBody>
          <a:bodyPr/>
          <a:lstStyle/>
          <a:p>
            <a:fld id="{78A5D08F-DD65-49ED-8E8F-6069B7D5C1C8}" type="slidenum">
              <a:rPr lang="en-US" smtClean="0"/>
              <a:t>20</a:t>
            </a:fld>
            <a:endParaRPr lang="en-US"/>
          </a:p>
        </p:txBody>
      </p:sp>
      <p:sp>
        <p:nvSpPr>
          <p:cNvPr id="5" name="Text Placeholder 4">
            <a:extLst>
              <a:ext uri="{FF2B5EF4-FFF2-40B4-BE49-F238E27FC236}">
                <a16:creationId xmlns:a16="http://schemas.microsoft.com/office/drawing/2014/main" id="{B0E78EC8-4AE3-4735-BAD2-9D189336773C}"/>
              </a:ext>
            </a:extLst>
          </p:cNvPr>
          <p:cNvSpPr>
            <a:spLocks noGrp="1"/>
          </p:cNvSpPr>
          <p:nvPr>
            <p:ph type="body" sz="quarter" idx="13"/>
          </p:nvPr>
        </p:nvSpPr>
        <p:spPr/>
        <p:txBody>
          <a:bodyPr/>
          <a:lstStyle/>
          <a:p>
            <a:r>
              <a:rPr lang="en-US" dirty="0"/>
              <a:t>View the Loan Details of the Proposal.</a:t>
            </a:r>
          </a:p>
        </p:txBody>
      </p:sp>
      <p:sp>
        <p:nvSpPr>
          <p:cNvPr id="11" name="Rectangle 10">
            <a:extLst>
              <a:ext uri="{FF2B5EF4-FFF2-40B4-BE49-F238E27FC236}">
                <a16:creationId xmlns:a16="http://schemas.microsoft.com/office/drawing/2014/main" id="{CC7198F3-9505-4706-BA8E-F8D11A468A03}"/>
              </a:ext>
            </a:extLst>
          </p:cNvPr>
          <p:cNvSpPr/>
          <p:nvPr/>
        </p:nvSpPr>
        <p:spPr>
          <a:xfrm>
            <a:off x="3977640" y="3688080"/>
            <a:ext cx="65532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C5E364-C16B-44B3-904C-F4609A379FE9}"/>
              </a:ext>
            </a:extLst>
          </p:cNvPr>
          <p:cNvSpPr/>
          <p:nvPr/>
        </p:nvSpPr>
        <p:spPr>
          <a:xfrm>
            <a:off x="3977640" y="4098188"/>
            <a:ext cx="100584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EFAA084-A1B3-4648-832D-579C8F3308CA}"/>
              </a:ext>
            </a:extLst>
          </p:cNvPr>
          <p:cNvSpPr/>
          <p:nvPr/>
        </p:nvSpPr>
        <p:spPr>
          <a:xfrm>
            <a:off x="4442460" y="2316480"/>
            <a:ext cx="1227957"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b="1" dirty="0">
                <a:solidFill>
                  <a:schemeClr val="bg1">
                    <a:lumMod val="95000"/>
                  </a:schemeClr>
                </a:solidFill>
              </a:rPr>
              <a:t>Borrower Name</a:t>
            </a:r>
          </a:p>
        </p:txBody>
      </p:sp>
      <p:sp>
        <p:nvSpPr>
          <p:cNvPr id="16" name="Rectangle 15">
            <a:extLst>
              <a:ext uri="{FF2B5EF4-FFF2-40B4-BE49-F238E27FC236}">
                <a16:creationId xmlns:a16="http://schemas.microsoft.com/office/drawing/2014/main" id="{27F8D274-F6BD-4BD2-8C47-32E9AFB9F435}"/>
              </a:ext>
            </a:extLst>
          </p:cNvPr>
          <p:cNvSpPr/>
          <p:nvPr/>
        </p:nvSpPr>
        <p:spPr>
          <a:xfrm>
            <a:off x="4442460" y="2500551"/>
            <a:ext cx="1227957"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dirty="0">
                <a:solidFill>
                  <a:schemeClr val="bg1">
                    <a:lumMod val="95000"/>
                  </a:schemeClr>
                </a:solidFill>
              </a:rPr>
              <a:t>Location</a:t>
            </a:r>
          </a:p>
        </p:txBody>
      </p:sp>
      <p:grpSp>
        <p:nvGrpSpPr>
          <p:cNvPr id="13" name="Group 12">
            <a:extLst>
              <a:ext uri="{FF2B5EF4-FFF2-40B4-BE49-F238E27FC236}">
                <a16:creationId xmlns:a16="http://schemas.microsoft.com/office/drawing/2014/main" id="{E05022CA-B55D-4737-AA7B-DFC973505170}"/>
              </a:ext>
            </a:extLst>
          </p:cNvPr>
          <p:cNvGrpSpPr/>
          <p:nvPr/>
        </p:nvGrpSpPr>
        <p:grpSpPr>
          <a:xfrm>
            <a:off x="853190" y="1364317"/>
            <a:ext cx="10500610" cy="4334972"/>
            <a:chOff x="1533800" y="1349326"/>
            <a:chExt cx="9488511" cy="4690117"/>
          </a:xfrm>
        </p:grpSpPr>
        <p:pic>
          <p:nvPicPr>
            <p:cNvPr id="14" name="Picture 13">
              <a:extLst>
                <a:ext uri="{FF2B5EF4-FFF2-40B4-BE49-F238E27FC236}">
                  <a16:creationId xmlns:a16="http://schemas.microsoft.com/office/drawing/2014/main" id="{3A37CCAC-21E0-49CC-8DC7-B9FCD514272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33800" y="1349326"/>
              <a:ext cx="9488511" cy="4690117"/>
            </a:xfrm>
            <a:prstGeom prst="rect">
              <a:avLst/>
            </a:prstGeom>
            <a:ln w="12700">
              <a:solidFill>
                <a:schemeClr val="tx1"/>
              </a:solidFill>
            </a:ln>
          </p:spPr>
        </p:pic>
        <p:sp>
          <p:nvSpPr>
            <p:cNvPr id="17" name="Rectangle 16">
              <a:extLst>
                <a:ext uri="{FF2B5EF4-FFF2-40B4-BE49-F238E27FC236}">
                  <a16:creationId xmlns:a16="http://schemas.microsoft.com/office/drawing/2014/main" id="{77231833-ECA9-4D2F-AC24-EFFD77E26D16}"/>
                </a:ext>
              </a:extLst>
            </p:cNvPr>
            <p:cNvSpPr/>
            <p:nvPr/>
          </p:nvSpPr>
          <p:spPr>
            <a:xfrm>
              <a:off x="3977640" y="3688080"/>
              <a:ext cx="655320" cy="152400"/>
            </a:xfrm>
            <a:prstGeom prst="rect">
              <a:avLst/>
            </a:prstGeom>
            <a:solidFill>
              <a:srgbClr val="EBEBE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A63654-08DD-4448-AD40-D0899FD34F6C}"/>
                </a:ext>
              </a:extLst>
            </p:cNvPr>
            <p:cNvSpPr/>
            <p:nvPr/>
          </p:nvSpPr>
          <p:spPr>
            <a:xfrm>
              <a:off x="3977640" y="4098188"/>
              <a:ext cx="1005840" cy="152400"/>
            </a:xfrm>
            <a:prstGeom prst="rect">
              <a:avLst/>
            </a:prstGeom>
            <a:solidFill>
              <a:srgbClr val="EBEBE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941BFFA-DAD5-45A5-A6DC-732EF9D3DBB2}"/>
                </a:ext>
              </a:extLst>
            </p:cNvPr>
            <p:cNvSpPr/>
            <p:nvPr/>
          </p:nvSpPr>
          <p:spPr>
            <a:xfrm>
              <a:off x="4442460" y="2316480"/>
              <a:ext cx="1227957" cy="115491"/>
            </a:xfrm>
            <a:prstGeom prst="rect">
              <a:avLst/>
            </a:prstGeom>
            <a:solidFill>
              <a:srgbClr val="4A4A4A"/>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b="1" dirty="0">
                  <a:solidFill>
                    <a:schemeClr val="bg1">
                      <a:lumMod val="95000"/>
                    </a:schemeClr>
                  </a:solidFill>
                </a:rPr>
                <a:t>Borrower Name</a:t>
              </a:r>
            </a:p>
          </p:txBody>
        </p:sp>
        <p:sp>
          <p:nvSpPr>
            <p:cNvPr id="20" name="Rectangle 19">
              <a:extLst>
                <a:ext uri="{FF2B5EF4-FFF2-40B4-BE49-F238E27FC236}">
                  <a16:creationId xmlns:a16="http://schemas.microsoft.com/office/drawing/2014/main" id="{12E8B77E-A9AD-4C25-95E8-B4EB5BD11C2E}"/>
                </a:ext>
              </a:extLst>
            </p:cNvPr>
            <p:cNvSpPr/>
            <p:nvPr/>
          </p:nvSpPr>
          <p:spPr>
            <a:xfrm>
              <a:off x="4442460" y="2500551"/>
              <a:ext cx="1227957" cy="115491"/>
            </a:xfrm>
            <a:prstGeom prst="rect">
              <a:avLst/>
            </a:prstGeom>
            <a:solidFill>
              <a:srgbClr val="4A4A4A"/>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dirty="0">
                  <a:solidFill>
                    <a:schemeClr val="bg1">
                      <a:lumMod val="95000"/>
                    </a:schemeClr>
                  </a:solidFill>
                </a:rPr>
                <a:t>Location</a:t>
              </a:r>
            </a:p>
          </p:txBody>
        </p:sp>
      </p:grpSp>
      <p:sp>
        <p:nvSpPr>
          <p:cNvPr id="21" name="Action Button: Go Back or Previous 20">
            <a:hlinkClick r:id="" action="ppaction://hlinkshowjump?jump=previousslide" highlightClick="1"/>
            <a:extLst>
              <a:ext uri="{FF2B5EF4-FFF2-40B4-BE49-F238E27FC236}">
                <a16:creationId xmlns:a16="http://schemas.microsoft.com/office/drawing/2014/main" id="{EAF4A660-A074-4A08-9FFA-811956D45299}"/>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Action Button: Go Forward or Next 21">
            <a:hlinkClick r:id="" action="ppaction://hlinkshowjump?jump=nextslide" highlightClick="1"/>
            <a:extLst>
              <a:ext uri="{FF2B5EF4-FFF2-40B4-BE49-F238E27FC236}">
                <a16:creationId xmlns:a16="http://schemas.microsoft.com/office/drawing/2014/main" id="{19F5F813-3082-4868-B008-2268BC60145A}"/>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3" name="Action Button: Go Home 22">
            <a:hlinkClick r:id="rId3" action="ppaction://hlinksldjump" highlightClick="1"/>
            <a:extLst>
              <a:ext uri="{FF2B5EF4-FFF2-40B4-BE49-F238E27FC236}">
                <a16:creationId xmlns:a16="http://schemas.microsoft.com/office/drawing/2014/main" id="{57661D46-2072-4969-A996-BBB6E7E4B98C}"/>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24" name="Picture 23">
            <a:extLst>
              <a:ext uri="{FF2B5EF4-FFF2-40B4-BE49-F238E27FC236}">
                <a16:creationId xmlns:a16="http://schemas.microsoft.com/office/drawing/2014/main" id="{0910620B-DED1-4A4F-A37B-DC6C67CE2147}"/>
              </a:ext>
            </a:extLst>
          </p:cNvPr>
          <p:cNvPicPr>
            <a:picLocks noChangeAspect="1"/>
          </p:cNvPicPr>
          <p:nvPr/>
        </p:nvPicPr>
        <p:blipFill>
          <a:blip r:embed="rId4"/>
          <a:stretch>
            <a:fillRect/>
          </a:stretch>
        </p:blipFill>
        <p:spPr>
          <a:xfrm>
            <a:off x="10196127" y="1472010"/>
            <a:ext cx="938585" cy="197093"/>
          </a:xfrm>
          <a:prstGeom prst="rect">
            <a:avLst/>
          </a:prstGeom>
        </p:spPr>
      </p:pic>
      <p:sp>
        <p:nvSpPr>
          <p:cNvPr id="25" name="Rectangle 24">
            <a:extLst>
              <a:ext uri="{FF2B5EF4-FFF2-40B4-BE49-F238E27FC236}">
                <a16:creationId xmlns:a16="http://schemas.microsoft.com/office/drawing/2014/main" id="{FE17496E-2C67-477F-BCC6-126FEA00315E}"/>
              </a:ext>
            </a:extLst>
          </p:cNvPr>
          <p:cNvSpPr/>
          <p:nvPr/>
        </p:nvSpPr>
        <p:spPr>
          <a:xfrm>
            <a:off x="6724384" y="2273144"/>
            <a:ext cx="506730"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pic>
        <p:nvPicPr>
          <p:cNvPr id="26" name="Picture 25">
            <a:extLst>
              <a:ext uri="{FF2B5EF4-FFF2-40B4-BE49-F238E27FC236}">
                <a16:creationId xmlns:a16="http://schemas.microsoft.com/office/drawing/2014/main" id="{D5EB3275-B935-468C-8460-02CF47D6BE83}"/>
              </a:ext>
            </a:extLst>
          </p:cNvPr>
          <p:cNvPicPr>
            <a:picLocks noChangeAspect="1"/>
          </p:cNvPicPr>
          <p:nvPr/>
        </p:nvPicPr>
        <p:blipFill>
          <a:blip r:embed="rId4"/>
          <a:stretch>
            <a:fillRect/>
          </a:stretch>
        </p:blipFill>
        <p:spPr>
          <a:xfrm>
            <a:off x="2438968" y="1518873"/>
            <a:ext cx="938585" cy="197093"/>
          </a:xfrm>
          <a:prstGeom prst="rect">
            <a:avLst/>
          </a:prstGeom>
        </p:spPr>
      </p:pic>
      <p:pic>
        <p:nvPicPr>
          <p:cNvPr id="28" name="Picture 27">
            <a:extLst>
              <a:ext uri="{FF2B5EF4-FFF2-40B4-BE49-F238E27FC236}">
                <a16:creationId xmlns:a16="http://schemas.microsoft.com/office/drawing/2014/main" id="{D71FE8E6-A75E-46ED-A9DA-852CA8D74678}"/>
              </a:ext>
            </a:extLst>
          </p:cNvPr>
          <p:cNvPicPr>
            <a:picLocks noChangeAspect="1"/>
          </p:cNvPicPr>
          <p:nvPr/>
        </p:nvPicPr>
        <p:blipFill>
          <a:blip r:embed="rId5"/>
          <a:stretch>
            <a:fillRect/>
          </a:stretch>
        </p:blipFill>
        <p:spPr>
          <a:xfrm>
            <a:off x="7715885" y="4436102"/>
            <a:ext cx="2296795" cy="164586"/>
          </a:xfrm>
          <a:prstGeom prst="rect">
            <a:avLst/>
          </a:prstGeom>
        </p:spPr>
      </p:pic>
      <p:sp>
        <p:nvSpPr>
          <p:cNvPr id="29" name="Rectangle 28">
            <a:extLst>
              <a:ext uri="{FF2B5EF4-FFF2-40B4-BE49-F238E27FC236}">
                <a16:creationId xmlns:a16="http://schemas.microsoft.com/office/drawing/2014/main" id="{4D1457B5-FA8C-420F-B2F7-3D8587FE8670}"/>
              </a:ext>
            </a:extLst>
          </p:cNvPr>
          <p:cNvSpPr/>
          <p:nvPr/>
        </p:nvSpPr>
        <p:spPr>
          <a:xfrm>
            <a:off x="6724384" y="2521506"/>
            <a:ext cx="876566"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Tree>
    <p:extLst>
      <p:ext uri="{BB962C8B-B14F-4D97-AF65-F5344CB8AC3E}">
        <p14:creationId xmlns:p14="http://schemas.microsoft.com/office/powerpoint/2010/main" val="713638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INFORMATION</a:t>
            </a:r>
          </a:p>
        </p:txBody>
      </p:sp>
      <p:sp>
        <p:nvSpPr>
          <p:cNvPr id="4" name="Content Placeholder 3">
            <a:extLst>
              <a:ext uri="{FF2B5EF4-FFF2-40B4-BE49-F238E27FC236}">
                <a16:creationId xmlns:a16="http://schemas.microsoft.com/office/drawing/2014/main" id="{BA38C404-7367-454D-8530-EE311CBA5630}"/>
              </a:ext>
            </a:extLst>
          </p:cNvPr>
          <p:cNvSpPr>
            <a:spLocks noGrp="1"/>
          </p:cNvSpPr>
          <p:nvPr>
            <p:ph idx="1"/>
          </p:nvPr>
        </p:nvSpPr>
        <p:spPr/>
        <p:txBody>
          <a:bodyPr/>
          <a:lstStyle/>
          <a:p>
            <a:endParaRPr lang="en-US"/>
          </a:p>
        </p:txBody>
      </p:sp>
      <p:sp>
        <p:nvSpPr>
          <p:cNvPr id="12" name="Footer Placeholder 1">
            <a:extLst>
              <a:ext uri="{FF2B5EF4-FFF2-40B4-BE49-F238E27FC236}">
                <a16:creationId xmlns:a16="http://schemas.microsoft.com/office/drawing/2014/main" id="{AF659E75-889D-470B-B802-21167252D1F6}"/>
              </a:ext>
            </a:extLst>
          </p:cNvPr>
          <p:cNvSpPr>
            <a:spLocks noGrp="1"/>
          </p:cNvSpPr>
          <p:nvPr>
            <p:ph type="ftr" sz="quarter" idx="11"/>
          </p:nvPr>
        </p:nvSpPr>
        <p:spPr/>
        <p:txBody>
          <a:bodyPr/>
          <a:lstStyle/>
          <a:p>
            <a:r>
              <a:rPr lang="en-US"/>
              <a:t>Strictly Private &amp; Confidential</a:t>
            </a:r>
          </a:p>
        </p:txBody>
      </p:sp>
      <p:sp>
        <p:nvSpPr>
          <p:cNvPr id="13" name="Slide Number Placeholder 2">
            <a:extLst>
              <a:ext uri="{FF2B5EF4-FFF2-40B4-BE49-F238E27FC236}">
                <a16:creationId xmlns:a16="http://schemas.microsoft.com/office/drawing/2014/main" id="{2F3AE241-D99F-40BD-B89C-3F6A4B789FFC}"/>
              </a:ext>
            </a:extLst>
          </p:cNvPr>
          <p:cNvSpPr>
            <a:spLocks noGrp="1"/>
          </p:cNvSpPr>
          <p:nvPr>
            <p:ph type="sldNum" sz="quarter" idx="12"/>
          </p:nvPr>
        </p:nvSpPr>
        <p:spPr/>
        <p:txBody>
          <a:bodyPr/>
          <a:lstStyle/>
          <a:p>
            <a:fld id="{78A5D08F-DD65-49ED-8E8F-6069B7D5C1C8}" type="slidenum">
              <a:rPr lang="en-US" smtClean="0"/>
              <a:t>21</a:t>
            </a:fld>
            <a:endParaRPr lang="en-US"/>
          </a:p>
        </p:txBody>
      </p:sp>
      <p:sp>
        <p:nvSpPr>
          <p:cNvPr id="7" name="Text Placeholder 6">
            <a:extLst>
              <a:ext uri="{FF2B5EF4-FFF2-40B4-BE49-F238E27FC236}">
                <a16:creationId xmlns:a16="http://schemas.microsoft.com/office/drawing/2014/main" id="{CBE6ABCF-3FD1-4D93-BB70-5389E933A366}"/>
              </a:ext>
            </a:extLst>
          </p:cNvPr>
          <p:cNvSpPr>
            <a:spLocks noGrp="1"/>
          </p:cNvSpPr>
          <p:nvPr>
            <p:ph type="body" sz="quarter" idx="13"/>
          </p:nvPr>
        </p:nvSpPr>
        <p:spPr/>
        <p:txBody>
          <a:bodyPr/>
          <a:lstStyle/>
          <a:p>
            <a:r>
              <a:rPr lang="en-US" dirty="0"/>
              <a:t>View the Property Details of the Proposal.</a:t>
            </a:r>
          </a:p>
        </p:txBody>
      </p:sp>
      <p:sp>
        <p:nvSpPr>
          <p:cNvPr id="11" name="Rectangle 10">
            <a:extLst>
              <a:ext uri="{FF2B5EF4-FFF2-40B4-BE49-F238E27FC236}">
                <a16:creationId xmlns:a16="http://schemas.microsoft.com/office/drawing/2014/main" id="{2B0F599C-4942-47A0-BE33-BE6CF302A37E}"/>
              </a:ext>
            </a:extLst>
          </p:cNvPr>
          <p:cNvSpPr/>
          <p:nvPr/>
        </p:nvSpPr>
        <p:spPr>
          <a:xfrm>
            <a:off x="3712077" y="3784378"/>
            <a:ext cx="65532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19FB09-4073-4B1F-95B2-01A4D9622E61}"/>
              </a:ext>
            </a:extLst>
          </p:cNvPr>
          <p:cNvSpPr/>
          <p:nvPr/>
        </p:nvSpPr>
        <p:spPr>
          <a:xfrm>
            <a:off x="3710940" y="4216980"/>
            <a:ext cx="100584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A88E20-D207-41E7-B433-00302E956D8E}"/>
              </a:ext>
            </a:extLst>
          </p:cNvPr>
          <p:cNvSpPr/>
          <p:nvPr/>
        </p:nvSpPr>
        <p:spPr>
          <a:xfrm>
            <a:off x="4213860" y="2339340"/>
            <a:ext cx="1188720"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b="1" dirty="0">
                <a:solidFill>
                  <a:schemeClr val="bg1">
                    <a:lumMod val="95000"/>
                  </a:schemeClr>
                </a:solidFill>
              </a:rPr>
              <a:t>Borrower Name</a:t>
            </a:r>
          </a:p>
        </p:txBody>
      </p:sp>
      <p:sp>
        <p:nvSpPr>
          <p:cNvPr id="18" name="Rectangle 17">
            <a:extLst>
              <a:ext uri="{FF2B5EF4-FFF2-40B4-BE49-F238E27FC236}">
                <a16:creationId xmlns:a16="http://schemas.microsoft.com/office/drawing/2014/main" id="{3D0C9F64-11C1-4BEE-B203-5980495655D0}"/>
              </a:ext>
            </a:extLst>
          </p:cNvPr>
          <p:cNvSpPr/>
          <p:nvPr/>
        </p:nvSpPr>
        <p:spPr>
          <a:xfrm>
            <a:off x="4213860" y="2538651"/>
            <a:ext cx="1227957"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dirty="0">
                <a:solidFill>
                  <a:schemeClr val="bg1">
                    <a:lumMod val="95000"/>
                  </a:schemeClr>
                </a:solidFill>
              </a:rPr>
              <a:t>Location</a:t>
            </a:r>
          </a:p>
        </p:txBody>
      </p:sp>
      <p:sp>
        <p:nvSpPr>
          <p:cNvPr id="8" name="Rectangle 7">
            <a:extLst>
              <a:ext uri="{FF2B5EF4-FFF2-40B4-BE49-F238E27FC236}">
                <a16:creationId xmlns:a16="http://schemas.microsoft.com/office/drawing/2014/main" id="{EC16A6AA-3004-4FA5-B526-34B0CE3BAAC1}"/>
              </a:ext>
            </a:extLst>
          </p:cNvPr>
          <p:cNvSpPr/>
          <p:nvPr/>
        </p:nvSpPr>
        <p:spPr>
          <a:xfrm>
            <a:off x="7818120" y="4311366"/>
            <a:ext cx="1897380" cy="5654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81CE6B08-FDED-4490-A9F9-20CCD4CF4B58}"/>
              </a:ext>
            </a:extLst>
          </p:cNvPr>
          <p:cNvGrpSpPr/>
          <p:nvPr/>
        </p:nvGrpSpPr>
        <p:grpSpPr>
          <a:xfrm>
            <a:off x="857897" y="1367165"/>
            <a:ext cx="10495903" cy="4306205"/>
            <a:chOff x="1048364" y="1350884"/>
            <a:chExt cx="10095272" cy="4699821"/>
          </a:xfrm>
        </p:grpSpPr>
        <p:pic>
          <p:nvPicPr>
            <p:cNvPr id="24" name="Picture 23">
              <a:extLst>
                <a:ext uri="{FF2B5EF4-FFF2-40B4-BE49-F238E27FC236}">
                  <a16:creationId xmlns:a16="http://schemas.microsoft.com/office/drawing/2014/main" id="{65EFECD2-C2B9-4275-AFA5-D2B52EC9FE7A}"/>
                </a:ext>
              </a:extLst>
            </p:cNvPr>
            <p:cNvPicPr>
              <a:picLocks noChangeAspect="1"/>
            </p:cNvPicPr>
            <p:nvPr/>
          </p:nvPicPr>
          <p:blipFill>
            <a:blip r:embed="rId2"/>
            <a:stretch>
              <a:fillRect/>
            </a:stretch>
          </p:blipFill>
          <p:spPr>
            <a:xfrm>
              <a:off x="1048364" y="1350884"/>
              <a:ext cx="10095272" cy="4699821"/>
            </a:xfrm>
            <a:prstGeom prst="rect">
              <a:avLst/>
            </a:prstGeom>
            <a:ln w="12700">
              <a:solidFill>
                <a:schemeClr val="tx1"/>
              </a:solidFill>
            </a:ln>
          </p:spPr>
        </p:pic>
        <p:sp>
          <p:nvSpPr>
            <p:cNvPr id="25" name="Rectangle 24">
              <a:extLst>
                <a:ext uri="{FF2B5EF4-FFF2-40B4-BE49-F238E27FC236}">
                  <a16:creationId xmlns:a16="http://schemas.microsoft.com/office/drawing/2014/main" id="{4A4E9D26-B61B-422E-A7DA-46F80136EDF4}"/>
                </a:ext>
              </a:extLst>
            </p:cNvPr>
            <p:cNvSpPr/>
            <p:nvPr/>
          </p:nvSpPr>
          <p:spPr>
            <a:xfrm>
              <a:off x="3712077" y="3784378"/>
              <a:ext cx="65532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FD9D881-2E26-48C8-8D43-B4022518BDC3}"/>
                </a:ext>
              </a:extLst>
            </p:cNvPr>
            <p:cNvSpPr/>
            <p:nvPr/>
          </p:nvSpPr>
          <p:spPr>
            <a:xfrm>
              <a:off x="3710940" y="4216980"/>
              <a:ext cx="100584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3382637-5F59-4F9C-81BE-E8E2F84CD91E}"/>
                </a:ext>
              </a:extLst>
            </p:cNvPr>
            <p:cNvSpPr/>
            <p:nvPr/>
          </p:nvSpPr>
          <p:spPr>
            <a:xfrm>
              <a:off x="4213860" y="2339340"/>
              <a:ext cx="1188720"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b="1" dirty="0">
                  <a:solidFill>
                    <a:schemeClr val="bg1">
                      <a:lumMod val="95000"/>
                    </a:schemeClr>
                  </a:solidFill>
                </a:rPr>
                <a:t>Borrower Name</a:t>
              </a:r>
            </a:p>
          </p:txBody>
        </p:sp>
        <p:sp>
          <p:nvSpPr>
            <p:cNvPr id="28" name="Rectangle 27">
              <a:extLst>
                <a:ext uri="{FF2B5EF4-FFF2-40B4-BE49-F238E27FC236}">
                  <a16:creationId xmlns:a16="http://schemas.microsoft.com/office/drawing/2014/main" id="{C0A265EE-11BF-47F5-BEB2-3413F45E52AA}"/>
                </a:ext>
              </a:extLst>
            </p:cNvPr>
            <p:cNvSpPr/>
            <p:nvPr/>
          </p:nvSpPr>
          <p:spPr>
            <a:xfrm>
              <a:off x="4213860" y="2538651"/>
              <a:ext cx="1227957"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dirty="0">
                  <a:solidFill>
                    <a:schemeClr val="bg1">
                      <a:lumMod val="95000"/>
                    </a:schemeClr>
                  </a:solidFill>
                </a:rPr>
                <a:t>Location</a:t>
              </a:r>
            </a:p>
          </p:txBody>
        </p:sp>
        <p:sp>
          <p:nvSpPr>
            <p:cNvPr id="29" name="Rectangle 28">
              <a:extLst>
                <a:ext uri="{FF2B5EF4-FFF2-40B4-BE49-F238E27FC236}">
                  <a16:creationId xmlns:a16="http://schemas.microsoft.com/office/drawing/2014/main" id="{3C27A415-94AF-4E8E-92A8-49B99E04A643}"/>
                </a:ext>
              </a:extLst>
            </p:cNvPr>
            <p:cNvSpPr/>
            <p:nvPr/>
          </p:nvSpPr>
          <p:spPr>
            <a:xfrm>
              <a:off x="7818120" y="4311366"/>
              <a:ext cx="1897380" cy="5654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Action Button: Go Back or Previous 18">
            <a:hlinkClick r:id="" action="ppaction://hlinkshowjump?jump=previousslide" highlightClick="1"/>
            <a:extLst>
              <a:ext uri="{FF2B5EF4-FFF2-40B4-BE49-F238E27FC236}">
                <a16:creationId xmlns:a16="http://schemas.microsoft.com/office/drawing/2014/main" id="{2C459BB0-52A0-45EB-B01D-A0D4DD7994FE}"/>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Action Button: Go Forward or Next 19">
            <a:hlinkClick r:id="" action="ppaction://hlinkshowjump?jump=nextslide" highlightClick="1"/>
            <a:extLst>
              <a:ext uri="{FF2B5EF4-FFF2-40B4-BE49-F238E27FC236}">
                <a16:creationId xmlns:a16="http://schemas.microsoft.com/office/drawing/2014/main" id="{79E5EA79-F132-4ECE-BA7B-E4A1E82FC478}"/>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Action Button: Go Home 20">
            <a:hlinkClick r:id="rId3" action="ppaction://hlinksldjump" highlightClick="1"/>
            <a:extLst>
              <a:ext uri="{FF2B5EF4-FFF2-40B4-BE49-F238E27FC236}">
                <a16:creationId xmlns:a16="http://schemas.microsoft.com/office/drawing/2014/main" id="{1F5F47E8-39E1-4C3E-A37A-C807BAC275A1}"/>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30" name="Picture 29">
            <a:extLst>
              <a:ext uri="{FF2B5EF4-FFF2-40B4-BE49-F238E27FC236}">
                <a16:creationId xmlns:a16="http://schemas.microsoft.com/office/drawing/2014/main" id="{E385CFCB-AE98-4D8E-85CC-153B7E96C47B}"/>
              </a:ext>
            </a:extLst>
          </p:cNvPr>
          <p:cNvPicPr>
            <a:picLocks noChangeAspect="1"/>
          </p:cNvPicPr>
          <p:nvPr/>
        </p:nvPicPr>
        <p:blipFill>
          <a:blip r:embed="rId4"/>
          <a:stretch>
            <a:fillRect/>
          </a:stretch>
        </p:blipFill>
        <p:spPr>
          <a:xfrm>
            <a:off x="10287567" y="1534113"/>
            <a:ext cx="938585" cy="197093"/>
          </a:xfrm>
          <a:prstGeom prst="rect">
            <a:avLst/>
          </a:prstGeom>
        </p:spPr>
      </p:pic>
      <p:pic>
        <p:nvPicPr>
          <p:cNvPr id="31" name="Picture 30">
            <a:extLst>
              <a:ext uri="{FF2B5EF4-FFF2-40B4-BE49-F238E27FC236}">
                <a16:creationId xmlns:a16="http://schemas.microsoft.com/office/drawing/2014/main" id="{6BA247C3-3BE5-4155-BB6A-018721B31FBB}"/>
              </a:ext>
            </a:extLst>
          </p:cNvPr>
          <p:cNvPicPr>
            <a:picLocks noChangeAspect="1"/>
          </p:cNvPicPr>
          <p:nvPr/>
        </p:nvPicPr>
        <p:blipFill>
          <a:blip r:embed="rId4"/>
          <a:stretch>
            <a:fillRect/>
          </a:stretch>
        </p:blipFill>
        <p:spPr>
          <a:xfrm>
            <a:off x="2438968" y="1518251"/>
            <a:ext cx="938585" cy="197093"/>
          </a:xfrm>
          <a:prstGeom prst="rect">
            <a:avLst/>
          </a:prstGeom>
        </p:spPr>
      </p:pic>
      <p:sp>
        <p:nvSpPr>
          <p:cNvPr id="32" name="Rectangle 31">
            <a:extLst>
              <a:ext uri="{FF2B5EF4-FFF2-40B4-BE49-F238E27FC236}">
                <a16:creationId xmlns:a16="http://schemas.microsoft.com/office/drawing/2014/main" id="{8CA25F97-B5ED-4789-B11F-7B16536CD4DD}"/>
              </a:ext>
            </a:extLst>
          </p:cNvPr>
          <p:cNvSpPr/>
          <p:nvPr/>
        </p:nvSpPr>
        <p:spPr>
          <a:xfrm>
            <a:off x="6870688" y="2278380"/>
            <a:ext cx="506730"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
        <p:nvSpPr>
          <p:cNvPr id="33" name="Rectangle 32">
            <a:extLst>
              <a:ext uri="{FF2B5EF4-FFF2-40B4-BE49-F238E27FC236}">
                <a16:creationId xmlns:a16="http://schemas.microsoft.com/office/drawing/2014/main" id="{51ACF720-678C-4B23-B728-08AB4DDB636F}"/>
              </a:ext>
            </a:extLst>
          </p:cNvPr>
          <p:cNvSpPr/>
          <p:nvPr/>
        </p:nvSpPr>
        <p:spPr>
          <a:xfrm>
            <a:off x="6870688" y="2586731"/>
            <a:ext cx="947432" cy="11549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Tree>
    <p:extLst>
      <p:ext uri="{BB962C8B-B14F-4D97-AF65-F5344CB8AC3E}">
        <p14:creationId xmlns:p14="http://schemas.microsoft.com/office/powerpoint/2010/main" val="786013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STATEMENT ANALYSIS</a:t>
            </a:r>
          </a:p>
        </p:txBody>
      </p:sp>
      <p:sp>
        <p:nvSpPr>
          <p:cNvPr id="3" name="Content Placeholder 2">
            <a:extLst>
              <a:ext uri="{FF2B5EF4-FFF2-40B4-BE49-F238E27FC236}">
                <a16:creationId xmlns:a16="http://schemas.microsoft.com/office/drawing/2014/main" id="{9E33CA96-8025-424F-AF63-9D52D418E95D}"/>
              </a:ext>
            </a:extLst>
          </p:cNvPr>
          <p:cNvSpPr>
            <a:spLocks noGrp="1"/>
          </p:cNvSpPr>
          <p:nvPr>
            <p:ph idx="1"/>
          </p:nvPr>
        </p:nvSpPr>
        <p:spPr/>
        <p:txBody>
          <a:bodyPr/>
          <a:lstStyle/>
          <a:p>
            <a:endParaRPr lang="en-US"/>
          </a:p>
        </p:txBody>
      </p:sp>
      <p:sp>
        <p:nvSpPr>
          <p:cNvPr id="21" name="Footer Placeholder 1">
            <a:extLst>
              <a:ext uri="{FF2B5EF4-FFF2-40B4-BE49-F238E27FC236}">
                <a16:creationId xmlns:a16="http://schemas.microsoft.com/office/drawing/2014/main" id="{C9D07431-0736-4E9D-B174-84324B27E1D2}"/>
              </a:ext>
            </a:extLst>
          </p:cNvPr>
          <p:cNvSpPr>
            <a:spLocks noGrp="1"/>
          </p:cNvSpPr>
          <p:nvPr>
            <p:ph type="ftr" sz="quarter" idx="11"/>
          </p:nvPr>
        </p:nvSpPr>
        <p:spPr/>
        <p:txBody>
          <a:bodyPr/>
          <a:lstStyle/>
          <a:p>
            <a:r>
              <a:rPr lang="en-US"/>
              <a:t>Strictly Private &amp; Confidential</a:t>
            </a:r>
          </a:p>
        </p:txBody>
      </p:sp>
      <p:sp>
        <p:nvSpPr>
          <p:cNvPr id="22" name="Slide Number Placeholder 2">
            <a:extLst>
              <a:ext uri="{FF2B5EF4-FFF2-40B4-BE49-F238E27FC236}">
                <a16:creationId xmlns:a16="http://schemas.microsoft.com/office/drawing/2014/main" id="{084C67B0-1A55-4F18-B191-0632EFD68A99}"/>
              </a:ext>
            </a:extLst>
          </p:cNvPr>
          <p:cNvSpPr>
            <a:spLocks noGrp="1"/>
          </p:cNvSpPr>
          <p:nvPr>
            <p:ph type="sldNum" sz="quarter" idx="12"/>
          </p:nvPr>
        </p:nvSpPr>
        <p:spPr/>
        <p:txBody>
          <a:bodyPr/>
          <a:lstStyle/>
          <a:p>
            <a:fld id="{78A5D08F-DD65-49ED-8E8F-6069B7D5C1C8}" type="slidenum">
              <a:rPr lang="en-US" smtClean="0"/>
              <a:t>22</a:t>
            </a:fld>
            <a:endParaRPr lang="en-US"/>
          </a:p>
        </p:txBody>
      </p:sp>
      <p:sp>
        <p:nvSpPr>
          <p:cNvPr id="4" name="Text Placeholder 3">
            <a:extLst>
              <a:ext uri="{FF2B5EF4-FFF2-40B4-BE49-F238E27FC236}">
                <a16:creationId xmlns:a16="http://schemas.microsoft.com/office/drawing/2014/main" id="{8DCAA017-7E70-4AB7-908C-9083FFF5A15E}"/>
              </a:ext>
            </a:extLst>
          </p:cNvPr>
          <p:cNvSpPr>
            <a:spLocks noGrp="1"/>
          </p:cNvSpPr>
          <p:nvPr>
            <p:ph type="body" sz="quarter" idx="13"/>
          </p:nvPr>
        </p:nvSpPr>
        <p:spPr/>
        <p:txBody>
          <a:bodyPr/>
          <a:lstStyle/>
          <a:p>
            <a:r>
              <a:rPr lang="en-US" dirty="0"/>
              <a:t>View the Bank Statement Analysis of the Applicant as well as the Co-Applicant’s bank statements.</a:t>
            </a:r>
          </a:p>
        </p:txBody>
      </p:sp>
      <p:grpSp>
        <p:nvGrpSpPr>
          <p:cNvPr id="7" name="Group 6">
            <a:extLst>
              <a:ext uri="{FF2B5EF4-FFF2-40B4-BE49-F238E27FC236}">
                <a16:creationId xmlns:a16="http://schemas.microsoft.com/office/drawing/2014/main" id="{B4FC4F43-E445-4780-9C75-3C77DEBD37E2}"/>
              </a:ext>
            </a:extLst>
          </p:cNvPr>
          <p:cNvGrpSpPr/>
          <p:nvPr/>
        </p:nvGrpSpPr>
        <p:grpSpPr>
          <a:xfrm>
            <a:off x="858410" y="1361201"/>
            <a:ext cx="10495390" cy="4316361"/>
            <a:chOff x="1268360" y="1091381"/>
            <a:chExt cx="10085440" cy="4316361"/>
          </a:xfrm>
        </p:grpSpPr>
        <p:pic>
          <p:nvPicPr>
            <p:cNvPr id="5" name="Picture 4">
              <a:extLst>
                <a:ext uri="{FF2B5EF4-FFF2-40B4-BE49-F238E27FC236}">
                  <a16:creationId xmlns:a16="http://schemas.microsoft.com/office/drawing/2014/main" id="{C58A4ACF-F128-4A61-825E-81F0AD6B3FDC}"/>
                </a:ext>
              </a:extLst>
            </p:cNvPr>
            <p:cNvPicPr>
              <a:picLocks noChangeAspect="1"/>
            </p:cNvPicPr>
            <p:nvPr/>
          </p:nvPicPr>
          <p:blipFill>
            <a:blip r:embed="rId2"/>
            <a:stretch>
              <a:fillRect/>
            </a:stretch>
          </p:blipFill>
          <p:spPr>
            <a:xfrm>
              <a:off x="1268360" y="1091381"/>
              <a:ext cx="10085440" cy="4316361"/>
            </a:xfrm>
            <a:prstGeom prst="rect">
              <a:avLst/>
            </a:prstGeom>
            <a:ln w="12700">
              <a:solidFill>
                <a:srgbClr val="252628"/>
              </a:solidFill>
            </a:ln>
          </p:spPr>
        </p:pic>
        <p:sp>
          <p:nvSpPr>
            <p:cNvPr id="11" name="Flowchart: Process 10">
              <a:extLst>
                <a:ext uri="{FF2B5EF4-FFF2-40B4-BE49-F238E27FC236}">
                  <a16:creationId xmlns:a16="http://schemas.microsoft.com/office/drawing/2014/main" id="{7AA364B1-3EA3-4C2F-8F54-69BC25C5C021}"/>
                </a:ext>
              </a:extLst>
            </p:cNvPr>
            <p:cNvSpPr/>
            <p:nvPr/>
          </p:nvSpPr>
          <p:spPr>
            <a:xfrm>
              <a:off x="5848899" y="3316224"/>
              <a:ext cx="852948" cy="112776"/>
            </a:xfrm>
            <a:prstGeom prst="flowChartProcess">
              <a:avLst/>
            </a:prstGeom>
            <a:solidFill>
              <a:schemeClr val="bg1"/>
            </a:solid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600" b="1" dirty="0">
                  <a:solidFill>
                    <a:srgbClr val="00B0F0"/>
                  </a:solidFill>
                </a:rPr>
                <a:t>ABC</a:t>
              </a:r>
            </a:p>
          </p:txBody>
        </p:sp>
        <p:sp>
          <p:nvSpPr>
            <p:cNvPr id="12" name="Flowchart: Process 11">
              <a:extLst>
                <a:ext uri="{FF2B5EF4-FFF2-40B4-BE49-F238E27FC236}">
                  <a16:creationId xmlns:a16="http://schemas.microsoft.com/office/drawing/2014/main" id="{3992A657-4A4B-4EA7-9A7D-109ACAD1FC9C}"/>
                </a:ext>
              </a:extLst>
            </p:cNvPr>
            <p:cNvSpPr/>
            <p:nvPr/>
          </p:nvSpPr>
          <p:spPr>
            <a:xfrm>
              <a:off x="6836451" y="3316224"/>
              <a:ext cx="852948" cy="112776"/>
            </a:xfrm>
            <a:prstGeom prst="flowChartProcess">
              <a:avLst/>
            </a:prstGeom>
            <a:solidFill>
              <a:schemeClr val="bg1"/>
            </a:solid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600" dirty="0">
                  <a:solidFill>
                    <a:schemeClr val="bg2">
                      <a:lumMod val="75000"/>
                    </a:schemeClr>
                  </a:solidFill>
                </a:rPr>
                <a:t>XYZ</a:t>
              </a:r>
            </a:p>
          </p:txBody>
        </p:sp>
        <p:sp>
          <p:nvSpPr>
            <p:cNvPr id="16" name="Flowchart: Process 15">
              <a:extLst>
                <a:ext uri="{FF2B5EF4-FFF2-40B4-BE49-F238E27FC236}">
                  <a16:creationId xmlns:a16="http://schemas.microsoft.com/office/drawing/2014/main" id="{8E5D5C9C-AD75-412C-8400-5232B444ED0C}"/>
                </a:ext>
              </a:extLst>
            </p:cNvPr>
            <p:cNvSpPr/>
            <p:nvPr/>
          </p:nvSpPr>
          <p:spPr>
            <a:xfrm>
              <a:off x="7137693" y="3952475"/>
              <a:ext cx="2468880" cy="112776"/>
            </a:xfrm>
            <a:prstGeom prst="flowChartProcess">
              <a:avLst/>
            </a:prstGeom>
            <a:solidFill>
              <a:srgbClr val="E7EBEE"/>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600" dirty="0">
                  <a:solidFill>
                    <a:schemeClr val="tx1">
                      <a:lumMod val="65000"/>
                      <a:lumOff val="35000"/>
                    </a:schemeClr>
                  </a:solidFill>
                </a:rPr>
                <a:t>Bank Name (A/C No -   )</a:t>
              </a:r>
            </a:p>
          </p:txBody>
        </p:sp>
      </p:grpSp>
      <p:sp>
        <p:nvSpPr>
          <p:cNvPr id="14" name="Rectangle 13">
            <a:extLst>
              <a:ext uri="{FF2B5EF4-FFF2-40B4-BE49-F238E27FC236}">
                <a16:creationId xmlns:a16="http://schemas.microsoft.com/office/drawing/2014/main" id="{D2E45736-595E-4CFD-84A3-4E0829F29C1E}"/>
              </a:ext>
            </a:extLst>
          </p:cNvPr>
          <p:cNvSpPr/>
          <p:nvPr/>
        </p:nvSpPr>
        <p:spPr>
          <a:xfrm>
            <a:off x="3466145" y="3357267"/>
            <a:ext cx="65532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2AEFC83-36B8-47A9-B105-AE18EDC7B472}"/>
              </a:ext>
            </a:extLst>
          </p:cNvPr>
          <p:cNvSpPr/>
          <p:nvPr/>
        </p:nvSpPr>
        <p:spPr>
          <a:xfrm>
            <a:off x="3470904" y="3725835"/>
            <a:ext cx="100584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47FC9EE-4F88-4045-AF64-D4BB0B0FA9EB}"/>
              </a:ext>
            </a:extLst>
          </p:cNvPr>
          <p:cNvSpPr/>
          <p:nvPr/>
        </p:nvSpPr>
        <p:spPr>
          <a:xfrm>
            <a:off x="3975732" y="2118360"/>
            <a:ext cx="1139193"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b="1" dirty="0">
                <a:solidFill>
                  <a:schemeClr val="bg1">
                    <a:lumMod val="95000"/>
                  </a:schemeClr>
                </a:solidFill>
              </a:rPr>
              <a:t>Borrower Name</a:t>
            </a:r>
          </a:p>
        </p:txBody>
      </p:sp>
      <p:sp>
        <p:nvSpPr>
          <p:cNvPr id="20" name="Rectangle 19">
            <a:extLst>
              <a:ext uri="{FF2B5EF4-FFF2-40B4-BE49-F238E27FC236}">
                <a16:creationId xmlns:a16="http://schemas.microsoft.com/office/drawing/2014/main" id="{9D573969-90CB-45C9-B2F7-F90C59022E5A}"/>
              </a:ext>
            </a:extLst>
          </p:cNvPr>
          <p:cNvSpPr/>
          <p:nvPr/>
        </p:nvSpPr>
        <p:spPr>
          <a:xfrm>
            <a:off x="3975732" y="2264331"/>
            <a:ext cx="1139193"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dirty="0">
                <a:solidFill>
                  <a:schemeClr val="bg1">
                    <a:lumMod val="95000"/>
                  </a:schemeClr>
                </a:solidFill>
              </a:rPr>
              <a:t>Location</a:t>
            </a:r>
          </a:p>
        </p:txBody>
      </p:sp>
      <p:sp>
        <p:nvSpPr>
          <p:cNvPr id="8" name="Rectangle 7">
            <a:extLst>
              <a:ext uri="{FF2B5EF4-FFF2-40B4-BE49-F238E27FC236}">
                <a16:creationId xmlns:a16="http://schemas.microsoft.com/office/drawing/2014/main" id="{23845CF7-A300-4287-9252-186DD2B88BC6}"/>
              </a:ext>
            </a:extLst>
          </p:cNvPr>
          <p:cNvSpPr/>
          <p:nvPr/>
        </p:nvSpPr>
        <p:spPr>
          <a:xfrm>
            <a:off x="3414708" y="5466084"/>
            <a:ext cx="809630" cy="15240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ction Button: Go Back or Previous 16">
            <a:hlinkClick r:id="" action="ppaction://hlinkshowjump?jump=previousslide" highlightClick="1"/>
            <a:extLst>
              <a:ext uri="{FF2B5EF4-FFF2-40B4-BE49-F238E27FC236}">
                <a16:creationId xmlns:a16="http://schemas.microsoft.com/office/drawing/2014/main" id="{1597FA2B-4217-4EBB-8C3C-3DAA1C74DD73}"/>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Action Button: Go Forward or Next 17">
            <a:hlinkClick r:id="" action="ppaction://hlinkshowjump?jump=nextslide" highlightClick="1"/>
            <a:extLst>
              <a:ext uri="{FF2B5EF4-FFF2-40B4-BE49-F238E27FC236}">
                <a16:creationId xmlns:a16="http://schemas.microsoft.com/office/drawing/2014/main" id="{B40AC0A0-D373-4FB2-9071-253E5AC3DB7A}"/>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3" name="Action Button: Go Home 22">
            <a:hlinkClick r:id="rId3" action="ppaction://hlinksldjump" highlightClick="1"/>
            <a:extLst>
              <a:ext uri="{FF2B5EF4-FFF2-40B4-BE49-F238E27FC236}">
                <a16:creationId xmlns:a16="http://schemas.microsoft.com/office/drawing/2014/main" id="{A964E8C6-B8D4-4B26-ACE6-6E4EA85FBBFB}"/>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24" name="Picture 23">
            <a:extLst>
              <a:ext uri="{FF2B5EF4-FFF2-40B4-BE49-F238E27FC236}">
                <a16:creationId xmlns:a16="http://schemas.microsoft.com/office/drawing/2014/main" id="{67E97E3D-8EAA-4F6C-8502-D82205FFA4BB}"/>
              </a:ext>
            </a:extLst>
          </p:cNvPr>
          <p:cNvPicPr>
            <a:picLocks noChangeAspect="1"/>
          </p:cNvPicPr>
          <p:nvPr/>
        </p:nvPicPr>
        <p:blipFill>
          <a:blip r:embed="rId4"/>
          <a:stretch>
            <a:fillRect/>
          </a:stretch>
        </p:blipFill>
        <p:spPr>
          <a:xfrm>
            <a:off x="10096416" y="1413635"/>
            <a:ext cx="938585" cy="197093"/>
          </a:xfrm>
          <a:prstGeom prst="rect">
            <a:avLst/>
          </a:prstGeom>
        </p:spPr>
      </p:pic>
      <p:sp>
        <p:nvSpPr>
          <p:cNvPr id="25" name="Rectangle 24">
            <a:extLst>
              <a:ext uri="{FF2B5EF4-FFF2-40B4-BE49-F238E27FC236}">
                <a16:creationId xmlns:a16="http://schemas.microsoft.com/office/drawing/2014/main" id="{65512541-10E8-4F1D-AD00-BEC63DDDAF1E}"/>
              </a:ext>
            </a:extLst>
          </p:cNvPr>
          <p:cNvSpPr/>
          <p:nvPr/>
        </p:nvSpPr>
        <p:spPr>
          <a:xfrm>
            <a:off x="6589910" y="2128686"/>
            <a:ext cx="506730"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
        <p:nvSpPr>
          <p:cNvPr id="26" name="Rectangle 25">
            <a:extLst>
              <a:ext uri="{FF2B5EF4-FFF2-40B4-BE49-F238E27FC236}">
                <a16:creationId xmlns:a16="http://schemas.microsoft.com/office/drawing/2014/main" id="{72A138E7-ACA4-47DF-B853-62BF266EA790}"/>
              </a:ext>
            </a:extLst>
          </p:cNvPr>
          <p:cNvSpPr/>
          <p:nvPr/>
        </p:nvSpPr>
        <p:spPr>
          <a:xfrm>
            <a:off x="6586706" y="2395118"/>
            <a:ext cx="826030"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pic>
        <p:nvPicPr>
          <p:cNvPr id="27" name="Picture 26">
            <a:extLst>
              <a:ext uri="{FF2B5EF4-FFF2-40B4-BE49-F238E27FC236}">
                <a16:creationId xmlns:a16="http://schemas.microsoft.com/office/drawing/2014/main" id="{6B25302D-370A-4D95-898F-DCCE692245BA}"/>
              </a:ext>
            </a:extLst>
          </p:cNvPr>
          <p:cNvPicPr>
            <a:picLocks noChangeAspect="1"/>
          </p:cNvPicPr>
          <p:nvPr/>
        </p:nvPicPr>
        <p:blipFill>
          <a:blip r:embed="rId4"/>
          <a:stretch>
            <a:fillRect/>
          </a:stretch>
        </p:blipFill>
        <p:spPr>
          <a:xfrm>
            <a:off x="2301156" y="1413635"/>
            <a:ext cx="938585" cy="197093"/>
          </a:xfrm>
          <a:prstGeom prst="rect">
            <a:avLst/>
          </a:prstGeom>
        </p:spPr>
      </p:pic>
    </p:spTree>
    <p:extLst>
      <p:ext uri="{BB962C8B-B14F-4D97-AF65-F5344CB8AC3E}">
        <p14:creationId xmlns:p14="http://schemas.microsoft.com/office/powerpoint/2010/main" val="1030013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BUREAU</a:t>
            </a:r>
          </a:p>
        </p:txBody>
      </p:sp>
      <p:sp>
        <p:nvSpPr>
          <p:cNvPr id="3" name="Content Placeholder 2">
            <a:extLst>
              <a:ext uri="{FF2B5EF4-FFF2-40B4-BE49-F238E27FC236}">
                <a16:creationId xmlns:a16="http://schemas.microsoft.com/office/drawing/2014/main" id="{DFA8393C-10B3-4766-8B3B-1D2E26EBE351}"/>
              </a:ext>
            </a:extLst>
          </p:cNvPr>
          <p:cNvSpPr>
            <a:spLocks noGrp="1"/>
          </p:cNvSpPr>
          <p:nvPr>
            <p:ph idx="1"/>
          </p:nvPr>
        </p:nvSpPr>
        <p:spPr/>
        <p:txBody>
          <a:bodyPr/>
          <a:lstStyle/>
          <a:p>
            <a:endParaRPr lang="en-US"/>
          </a:p>
        </p:txBody>
      </p:sp>
      <p:sp>
        <p:nvSpPr>
          <p:cNvPr id="16" name="Footer Placeholder 1">
            <a:extLst>
              <a:ext uri="{FF2B5EF4-FFF2-40B4-BE49-F238E27FC236}">
                <a16:creationId xmlns:a16="http://schemas.microsoft.com/office/drawing/2014/main" id="{3718F125-200D-4DA5-9E91-C6E169306A9B}"/>
              </a:ext>
            </a:extLst>
          </p:cNvPr>
          <p:cNvSpPr>
            <a:spLocks noGrp="1"/>
          </p:cNvSpPr>
          <p:nvPr>
            <p:ph type="ftr" sz="quarter" idx="11"/>
          </p:nvPr>
        </p:nvSpPr>
        <p:spPr/>
        <p:txBody>
          <a:bodyPr/>
          <a:lstStyle/>
          <a:p>
            <a:r>
              <a:rPr lang="en-US"/>
              <a:t>Strictly Private &amp; Confidential</a:t>
            </a:r>
          </a:p>
        </p:txBody>
      </p:sp>
      <p:sp>
        <p:nvSpPr>
          <p:cNvPr id="17" name="Slide Number Placeholder 2">
            <a:extLst>
              <a:ext uri="{FF2B5EF4-FFF2-40B4-BE49-F238E27FC236}">
                <a16:creationId xmlns:a16="http://schemas.microsoft.com/office/drawing/2014/main" id="{CDC978E7-C70A-4325-988E-0C973E673B28}"/>
              </a:ext>
            </a:extLst>
          </p:cNvPr>
          <p:cNvSpPr>
            <a:spLocks noGrp="1"/>
          </p:cNvSpPr>
          <p:nvPr>
            <p:ph type="sldNum" sz="quarter" idx="12"/>
          </p:nvPr>
        </p:nvSpPr>
        <p:spPr/>
        <p:txBody>
          <a:bodyPr/>
          <a:lstStyle/>
          <a:p>
            <a:fld id="{78A5D08F-DD65-49ED-8E8F-6069B7D5C1C8}" type="slidenum">
              <a:rPr lang="en-US" smtClean="0"/>
              <a:t>23</a:t>
            </a:fld>
            <a:endParaRPr lang="en-US"/>
          </a:p>
        </p:txBody>
      </p:sp>
      <p:sp>
        <p:nvSpPr>
          <p:cNvPr id="5" name="Text Placeholder 4">
            <a:extLst>
              <a:ext uri="{FF2B5EF4-FFF2-40B4-BE49-F238E27FC236}">
                <a16:creationId xmlns:a16="http://schemas.microsoft.com/office/drawing/2014/main" id="{4E46BF1E-B667-4CA7-BCA7-16E14B8633EC}"/>
              </a:ext>
            </a:extLst>
          </p:cNvPr>
          <p:cNvSpPr>
            <a:spLocks noGrp="1"/>
          </p:cNvSpPr>
          <p:nvPr>
            <p:ph type="body" sz="quarter" idx="13"/>
          </p:nvPr>
        </p:nvSpPr>
        <p:spPr/>
        <p:txBody>
          <a:bodyPr/>
          <a:lstStyle/>
          <a:p>
            <a:r>
              <a:rPr lang="en-US" dirty="0"/>
              <a:t>View the bureau report of the Applicant and Co-Applicant.</a:t>
            </a:r>
          </a:p>
        </p:txBody>
      </p:sp>
      <p:grpSp>
        <p:nvGrpSpPr>
          <p:cNvPr id="9" name="Group 8">
            <a:extLst>
              <a:ext uri="{FF2B5EF4-FFF2-40B4-BE49-F238E27FC236}">
                <a16:creationId xmlns:a16="http://schemas.microsoft.com/office/drawing/2014/main" id="{4748C75E-CFFE-4E2C-A3F4-253055D51453}"/>
              </a:ext>
            </a:extLst>
          </p:cNvPr>
          <p:cNvGrpSpPr/>
          <p:nvPr/>
        </p:nvGrpSpPr>
        <p:grpSpPr>
          <a:xfrm>
            <a:off x="848578" y="1357817"/>
            <a:ext cx="10505222" cy="4325703"/>
            <a:chOff x="1248696" y="1028036"/>
            <a:chExt cx="10105104" cy="4325703"/>
          </a:xfrm>
        </p:grpSpPr>
        <p:pic>
          <p:nvPicPr>
            <p:cNvPr id="4" name="Picture 3">
              <a:extLst>
                <a:ext uri="{FF2B5EF4-FFF2-40B4-BE49-F238E27FC236}">
                  <a16:creationId xmlns:a16="http://schemas.microsoft.com/office/drawing/2014/main" id="{CCA68A15-8F26-4E28-8E73-BF0A9398FFA5}"/>
                </a:ext>
              </a:extLst>
            </p:cNvPr>
            <p:cNvPicPr>
              <a:picLocks noChangeAspect="1"/>
            </p:cNvPicPr>
            <p:nvPr/>
          </p:nvPicPr>
          <p:blipFill>
            <a:blip r:embed="rId2"/>
            <a:stretch>
              <a:fillRect/>
            </a:stretch>
          </p:blipFill>
          <p:spPr>
            <a:xfrm>
              <a:off x="1248696" y="1028036"/>
              <a:ext cx="10105104" cy="4325703"/>
            </a:xfrm>
            <a:prstGeom prst="rect">
              <a:avLst/>
            </a:prstGeom>
            <a:ln w="12700">
              <a:solidFill>
                <a:schemeClr val="tx1"/>
              </a:solidFill>
            </a:ln>
          </p:spPr>
        </p:pic>
        <p:sp>
          <p:nvSpPr>
            <p:cNvPr id="13" name="Flowchart: Process 12">
              <a:extLst>
                <a:ext uri="{FF2B5EF4-FFF2-40B4-BE49-F238E27FC236}">
                  <a16:creationId xmlns:a16="http://schemas.microsoft.com/office/drawing/2014/main" id="{DB7631B3-F84E-48AD-9C7C-41C315A1A594}"/>
                </a:ext>
              </a:extLst>
            </p:cNvPr>
            <p:cNvSpPr/>
            <p:nvPr/>
          </p:nvSpPr>
          <p:spPr>
            <a:xfrm>
              <a:off x="5939829" y="3834384"/>
              <a:ext cx="987552" cy="195072"/>
            </a:xfrm>
            <a:prstGeom prst="flowChartProcess">
              <a:avLst/>
            </a:prstGeom>
            <a:ln>
              <a:solidFill>
                <a:schemeClr val="accent1"/>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tlCol="0" anchor="ctr"/>
            <a:lstStyle/>
            <a:p>
              <a:r>
                <a:rPr lang="en-US" sz="900" dirty="0">
                  <a:solidFill>
                    <a:schemeClr val="bg1"/>
                  </a:solidFill>
                </a:rPr>
                <a:t>ABC</a:t>
              </a:r>
            </a:p>
          </p:txBody>
        </p:sp>
        <p:sp>
          <p:nvSpPr>
            <p:cNvPr id="14" name="Flowchart: Process 13">
              <a:extLst>
                <a:ext uri="{FF2B5EF4-FFF2-40B4-BE49-F238E27FC236}">
                  <a16:creationId xmlns:a16="http://schemas.microsoft.com/office/drawing/2014/main" id="{041FAB3B-139F-4D56-8E99-E9E3B730BEFB}"/>
                </a:ext>
              </a:extLst>
            </p:cNvPr>
            <p:cNvSpPr/>
            <p:nvPr/>
          </p:nvSpPr>
          <p:spPr>
            <a:xfrm>
              <a:off x="5939829" y="4529328"/>
              <a:ext cx="987552" cy="195072"/>
            </a:xfrm>
            <a:prstGeom prst="flowChartProcess">
              <a:avLst/>
            </a:prstGeom>
            <a:ln>
              <a:solidFill>
                <a:schemeClr val="accent1"/>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tlCol="0" anchor="ctr"/>
            <a:lstStyle/>
            <a:p>
              <a:r>
                <a:rPr lang="en-US" sz="900" dirty="0">
                  <a:solidFill>
                    <a:schemeClr val="bg1"/>
                  </a:solidFill>
                </a:rPr>
                <a:t>XYZ</a:t>
              </a:r>
            </a:p>
          </p:txBody>
        </p:sp>
      </p:grpSp>
      <p:sp>
        <p:nvSpPr>
          <p:cNvPr id="15" name="Rectangle 14">
            <a:extLst>
              <a:ext uri="{FF2B5EF4-FFF2-40B4-BE49-F238E27FC236}">
                <a16:creationId xmlns:a16="http://schemas.microsoft.com/office/drawing/2014/main" id="{2AC7D8AE-FB2D-461D-B1DE-551FDDAA28F1}"/>
              </a:ext>
            </a:extLst>
          </p:cNvPr>
          <p:cNvSpPr/>
          <p:nvPr/>
        </p:nvSpPr>
        <p:spPr>
          <a:xfrm>
            <a:off x="3557772" y="3574578"/>
            <a:ext cx="65532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B3CB0A2-61DB-4C72-A0B5-24EB4E9A0B36}"/>
              </a:ext>
            </a:extLst>
          </p:cNvPr>
          <p:cNvSpPr/>
          <p:nvPr/>
        </p:nvSpPr>
        <p:spPr>
          <a:xfrm>
            <a:off x="3577114" y="3958327"/>
            <a:ext cx="100584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C407104-7D3B-4519-BB4E-A73160BF8D96}"/>
              </a:ext>
            </a:extLst>
          </p:cNvPr>
          <p:cNvSpPr/>
          <p:nvPr/>
        </p:nvSpPr>
        <p:spPr>
          <a:xfrm>
            <a:off x="4144330" y="2245992"/>
            <a:ext cx="1227957"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b="1" dirty="0">
                <a:solidFill>
                  <a:schemeClr val="bg1">
                    <a:lumMod val="95000"/>
                  </a:schemeClr>
                </a:solidFill>
              </a:rPr>
              <a:t>Borrower Name</a:t>
            </a:r>
          </a:p>
        </p:txBody>
      </p:sp>
      <p:sp>
        <p:nvSpPr>
          <p:cNvPr id="22" name="Rectangle 21">
            <a:extLst>
              <a:ext uri="{FF2B5EF4-FFF2-40B4-BE49-F238E27FC236}">
                <a16:creationId xmlns:a16="http://schemas.microsoft.com/office/drawing/2014/main" id="{CD14449D-0DB8-4F93-9AAD-95CF9CFBBC6A}"/>
              </a:ext>
            </a:extLst>
          </p:cNvPr>
          <p:cNvSpPr/>
          <p:nvPr/>
        </p:nvSpPr>
        <p:spPr>
          <a:xfrm>
            <a:off x="4144330" y="2422443"/>
            <a:ext cx="1227957"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dirty="0">
                <a:solidFill>
                  <a:schemeClr val="bg1">
                    <a:lumMod val="95000"/>
                  </a:schemeClr>
                </a:solidFill>
              </a:rPr>
              <a:t>Location</a:t>
            </a:r>
          </a:p>
        </p:txBody>
      </p:sp>
      <p:sp>
        <p:nvSpPr>
          <p:cNvPr id="19" name="Action Button: Go Back or Previous 18">
            <a:hlinkClick r:id="" action="ppaction://hlinkshowjump?jump=previousslide" highlightClick="1"/>
            <a:extLst>
              <a:ext uri="{FF2B5EF4-FFF2-40B4-BE49-F238E27FC236}">
                <a16:creationId xmlns:a16="http://schemas.microsoft.com/office/drawing/2014/main" id="{05E354BE-9AF1-48F2-9C3D-A610D0BB1A76}"/>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Action Button: Go Forward or Next 19">
            <a:hlinkClick r:id="" action="ppaction://hlinkshowjump?jump=nextslide" highlightClick="1"/>
            <a:extLst>
              <a:ext uri="{FF2B5EF4-FFF2-40B4-BE49-F238E27FC236}">
                <a16:creationId xmlns:a16="http://schemas.microsoft.com/office/drawing/2014/main" id="{30C5EC6A-A66D-4AEA-B597-E5A23957AC6A}"/>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3" name="Action Button: Go Home 22">
            <a:hlinkClick r:id="rId3" action="ppaction://hlinksldjump" highlightClick="1"/>
            <a:extLst>
              <a:ext uri="{FF2B5EF4-FFF2-40B4-BE49-F238E27FC236}">
                <a16:creationId xmlns:a16="http://schemas.microsoft.com/office/drawing/2014/main" id="{819F761E-D4E5-4FFA-A261-70C1345A0BAC}"/>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24" name="Picture 23">
            <a:extLst>
              <a:ext uri="{FF2B5EF4-FFF2-40B4-BE49-F238E27FC236}">
                <a16:creationId xmlns:a16="http://schemas.microsoft.com/office/drawing/2014/main" id="{173485A2-557F-4593-86A4-02516662E4A2}"/>
              </a:ext>
            </a:extLst>
          </p:cNvPr>
          <p:cNvPicPr>
            <a:picLocks noChangeAspect="1"/>
          </p:cNvPicPr>
          <p:nvPr/>
        </p:nvPicPr>
        <p:blipFill>
          <a:blip r:embed="rId4"/>
          <a:stretch>
            <a:fillRect/>
          </a:stretch>
        </p:blipFill>
        <p:spPr>
          <a:xfrm>
            <a:off x="10355129" y="1435567"/>
            <a:ext cx="938585" cy="197093"/>
          </a:xfrm>
          <a:prstGeom prst="rect">
            <a:avLst/>
          </a:prstGeom>
        </p:spPr>
      </p:pic>
      <p:sp>
        <p:nvSpPr>
          <p:cNvPr id="25" name="Rectangle 24">
            <a:extLst>
              <a:ext uri="{FF2B5EF4-FFF2-40B4-BE49-F238E27FC236}">
                <a16:creationId xmlns:a16="http://schemas.microsoft.com/office/drawing/2014/main" id="{94C81EC0-6853-47F2-8DC8-8941D76E3079}"/>
              </a:ext>
            </a:extLst>
          </p:cNvPr>
          <p:cNvSpPr/>
          <p:nvPr/>
        </p:nvSpPr>
        <p:spPr>
          <a:xfrm>
            <a:off x="6752114" y="2239563"/>
            <a:ext cx="506730"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
        <p:nvSpPr>
          <p:cNvPr id="26" name="Rectangle 25">
            <a:extLst>
              <a:ext uri="{FF2B5EF4-FFF2-40B4-BE49-F238E27FC236}">
                <a16:creationId xmlns:a16="http://schemas.microsoft.com/office/drawing/2014/main" id="{290DFCF0-75B8-4884-B439-A20EB726BB30}"/>
              </a:ext>
            </a:extLst>
          </p:cNvPr>
          <p:cNvSpPr/>
          <p:nvPr/>
        </p:nvSpPr>
        <p:spPr>
          <a:xfrm>
            <a:off x="6774002" y="2537934"/>
            <a:ext cx="833806" cy="11549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pic>
        <p:nvPicPr>
          <p:cNvPr id="27" name="Picture 26">
            <a:extLst>
              <a:ext uri="{FF2B5EF4-FFF2-40B4-BE49-F238E27FC236}">
                <a16:creationId xmlns:a16="http://schemas.microsoft.com/office/drawing/2014/main" id="{F70A6D7D-9CCB-466C-8B33-14C72FDA9B7E}"/>
              </a:ext>
            </a:extLst>
          </p:cNvPr>
          <p:cNvPicPr>
            <a:picLocks noChangeAspect="1"/>
          </p:cNvPicPr>
          <p:nvPr/>
        </p:nvPicPr>
        <p:blipFill>
          <a:blip r:embed="rId4"/>
          <a:stretch>
            <a:fillRect/>
          </a:stretch>
        </p:blipFill>
        <p:spPr>
          <a:xfrm>
            <a:off x="2438968" y="1472011"/>
            <a:ext cx="938585" cy="197093"/>
          </a:xfrm>
          <a:prstGeom prst="rect">
            <a:avLst/>
          </a:prstGeom>
        </p:spPr>
      </p:pic>
    </p:spTree>
    <p:extLst>
      <p:ext uri="{BB962C8B-B14F-4D97-AF65-F5344CB8AC3E}">
        <p14:creationId xmlns:p14="http://schemas.microsoft.com/office/powerpoint/2010/main" val="393968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SCORING</a:t>
            </a:r>
          </a:p>
        </p:txBody>
      </p:sp>
      <p:sp>
        <p:nvSpPr>
          <p:cNvPr id="6" name="Content Placeholder 5">
            <a:extLst>
              <a:ext uri="{FF2B5EF4-FFF2-40B4-BE49-F238E27FC236}">
                <a16:creationId xmlns:a16="http://schemas.microsoft.com/office/drawing/2014/main" id="{5FADC2CC-2080-4B84-B29E-C68258D48779}"/>
              </a:ext>
            </a:extLst>
          </p:cNvPr>
          <p:cNvSpPr>
            <a:spLocks noGrp="1"/>
          </p:cNvSpPr>
          <p:nvPr>
            <p:ph idx="1"/>
          </p:nvPr>
        </p:nvSpPr>
        <p:spPr/>
        <p:txBody>
          <a:bodyPr/>
          <a:lstStyle/>
          <a:p>
            <a:endParaRPr lang="en-US"/>
          </a:p>
        </p:txBody>
      </p:sp>
      <p:sp>
        <p:nvSpPr>
          <p:cNvPr id="18" name="Footer Placeholder 1">
            <a:extLst>
              <a:ext uri="{FF2B5EF4-FFF2-40B4-BE49-F238E27FC236}">
                <a16:creationId xmlns:a16="http://schemas.microsoft.com/office/drawing/2014/main" id="{D09CEB8B-B175-4A13-9850-322BB8B137EC}"/>
              </a:ext>
            </a:extLst>
          </p:cNvPr>
          <p:cNvSpPr>
            <a:spLocks noGrp="1"/>
          </p:cNvSpPr>
          <p:nvPr>
            <p:ph type="ftr" sz="quarter" idx="11"/>
          </p:nvPr>
        </p:nvSpPr>
        <p:spPr/>
        <p:txBody>
          <a:bodyPr/>
          <a:lstStyle/>
          <a:p>
            <a:r>
              <a:rPr lang="en-US"/>
              <a:t>Strictly Private &amp; Confidential</a:t>
            </a:r>
          </a:p>
        </p:txBody>
      </p:sp>
      <p:sp>
        <p:nvSpPr>
          <p:cNvPr id="19" name="Slide Number Placeholder 2">
            <a:extLst>
              <a:ext uri="{FF2B5EF4-FFF2-40B4-BE49-F238E27FC236}">
                <a16:creationId xmlns:a16="http://schemas.microsoft.com/office/drawing/2014/main" id="{858D056C-681A-4CF4-8358-984A9D3ADE19}"/>
              </a:ext>
            </a:extLst>
          </p:cNvPr>
          <p:cNvSpPr>
            <a:spLocks noGrp="1"/>
          </p:cNvSpPr>
          <p:nvPr>
            <p:ph type="sldNum" sz="quarter" idx="12"/>
          </p:nvPr>
        </p:nvSpPr>
        <p:spPr/>
        <p:txBody>
          <a:bodyPr/>
          <a:lstStyle/>
          <a:p>
            <a:fld id="{78A5D08F-DD65-49ED-8E8F-6069B7D5C1C8}" type="slidenum">
              <a:rPr lang="en-US" smtClean="0"/>
              <a:t>24</a:t>
            </a:fld>
            <a:endParaRPr lang="en-US"/>
          </a:p>
        </p:txBody>
      </p:sp>
      <p:sp>
        <p:nvSpPr>
          <p:cNvPr id="8" name="Text Placeholder 7">
            <a:extLst>
              <a:ext uri="{FF2B5EF4-FFF2-40B4-BE49-F238E27FC236}">
                <a16:creationId xmlns:a16="http://schemas.microsoft.com/office/drawing/2014/main" id="{700DA5E7-D6E5-4D86-8514-4CC02FBB4FBC}"/>
              </a:ext>
            </a:extLst>
          </p:cNvPr>
          <p:cNvSpPr>
            <a:spLocks noGrp="1"/>
          </p:cNvSpPr>
          <p:nvPr>
            <p:ph type="body" sz="quarter" idx="13"/>
          </p:nvPr>
        </p:nvSpPr>
        <p:spPr>
          <a:xfrm>
            <a:off x="838200" y="5699125"/>
            <a:ext cx="10515600" cy="754744"/>
          </a:xfrm>
        </p:spPr>
        <p:txBody>
          <a:bodyPr>
            <a:normAutofit/>
          </a:bodyPr>
          <a:lstStyle/>
          <a:p>
            <a:r>
              <a:rPr lang="en-US" dirty="0"/>
              <a:t>View the Scoring model and the score obtained by the borrower’s proposal under each criteria by the Applicant as well as the Co-Applicant.</a:t>
            </a:r>
          </a:p>
        </p:txBody>
      </p:sp>
      <p:sp>
        <p:nvSpPr>
          <p:cNvPr id="16" name="Action Button: Go Back or Previous 15">
            <a:hlinkClick r:id="" action="ppaction://hlinkshowjump?jump=previousslide" highlightClick="1"/>
            <a:extLst>
              <a:ext uri="{FF2B5EF4-FFF2-40B4-BE49-F238E27FC236}">
                <a16:creationId xmlns:a16="http://schemas.microsoft.com/office/drawing/2014/main" id="{0E4F4864-7E98-4619-B1A0-5112671011C3}"/>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Action Button: Go Forward or Next 16">
            <a:hlinkClick r:id="" action="ppaction://hlinkshowjump?jump=nextslide" highlightClick="1"/>
            <a:extLst>
              <a:ext uri="{FF2B5EF4-FFF2-40B4-BE49-F238E27FC236}">
                <a16:creationId xmlns:a16="http://schemas.microsoft.com/office/drawing/2014/main" id="{3ED4C445-FD8A-4057-8C4E-DC489ADCEF25}"/>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Action Button: Go Home 23">
            <a:hlinkClick r:id="rId2" action="ppaction://hlinksldjump" highlightClick="1"/>
            <a:extLst>
              <a:ext uri="{FF2B5EF4-FFF2-40B4-BE49-F238E27FC236}">
                <a16:creationId xmlns:a16="http://schemas.microsoft.com/office/drawing/2014/main" id="{64EDA986-B204-48DD-A148-B6A73EF403B0}"/>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3" name="Group 2">
            <a:extLst>
              <a:ext uri="{FF2B5EF4-FFF2-40B4-BE49-F238E27FC236}">
                <a16:creationId xmlns:a16="http://schemas.microsoft.com/office/drawing/2014/main" id="{5DBD7880-844B-4A74-93C5-7E670370D7B1}"/>
              </a:ext>
            </a:extLst>
          </p:cNvPr>
          <p:cNvGrpSpPr/>
          <p:nvPr/>
        </p:nvGrpSpPr>
        <p:grpSpPr>
          <a:xfrm>
            <a:off x="853190" y="1367875"/>
            <a:ext cx="10500610" cy="4331414"/>
            <a:chOff x="853190" y="1367875"/>
            <a:chExt cx="10500610" cy="4331414"/>
          </a:xfrm>
        </p:grpSpPr>
        <p:grpSp>
          <p:nvGrpSpPr>
            <p:cNvPr id="4" name="Group 3">
              <a:extLst>
                <a:ext uri="{FF2B5EF4-FFF2-40B4-BE49-F238E27FC236}">
                  <a16:creationId xmlns:a16="http://schemas.microsoft.com/office/drawing/2014/main" id="{77F8CA46-1069-4897-9720-952F68533E15}"/>
                </a:ext>
              </a:extLst>
            </p:cNvPr>
            <p:cNvGrpSpPr/>
            <p:nvPr/>
          </p:nvGrpSpPr>
          <p:grpSpPr>
            <a:xfrm>
              <a:off x="853190" y="1367875"/>
              <a:ext cx="10500610" cy="4331414"/>
              <a:chOff x="1249681" y="1158014"/>
              <a:chExt cx="10104120" cy="4623025"/>
            </a:xfrm>
          </p:grpSpPr>
          <p:pic>
            <p:nvPicPr>
              <p:cNvPr id="23" name="Picture 22">
                <a:extLst>
                  <a:ext uri="{FF2B5EF4-FFF2-40B4-BE49-F238E27FC236}">
                    <a16:creationId xmlns:a16="http://schemas.microsoft.com/office/drawing/2014/main" id="{F49A58CC-6E82-4492-A963-0CCA5BEAE5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49681" y="1158014"/>
                <a:ext cx="10104120" cy="4623025"/>
              </a:xfrm>
              <a:prstGeom prst="rect">
                <a:avLst/>
              </a:prstGeom>
              <a:ln w="12700">
                <a:solidFill>
                  <a:schemeClr val="tx1"/>
                </a:solidFill>
              </a:ln>
            </p:spPr>
          </p:pic>
          <p:sp>
            <p:nvSpPr>
              <p:cNvPr id="12" name="Flowchart: Process 11">
                <a:extLst>
                  <a:ext uri="{FF2B5EF4-FFF2-40B4-BE49-F238E27FC236}">
                    <a16:creationId xmlns:a16="http://schemas.microsoft.com/office/drawing/2014/main" id="{6E32EE8D-CDE3-4702-B7D1-469F2D1031FF}"/>
                  </a:ext>
                </a:extLst>
              </p:cNvPr>
              <p:cNvSpPr/>
              <p:nvPr/>
            </p:nvSpPr>
            <p:spPr>
              <a:xfrm>
                <a:off x="6046839" y="3591714"/>
                <a:ext cx="852948" cy="164586"/>
              </a:xfrm>
              <a:prstGeom prst="flowChartProcess">
                <a:avLst/>
              </a:prstGeom>
              <a:solidFill>
                <a:schemeClr val="bg1"/>
              </a:solid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700" dirty="0">
                    <a:solidFill>
                      <a:srgbClr val="00B0F0"/>
                    </a:solidFill>
                  </a:rPr>
                  <a:t>ABC</a:t>
                </a:r>
              </a:p>
            </p:txBody>
          </p:sp>
          <p:sp>
            <p:nvSpPr>
              <p:cNvPr id="22" name="Flowchart: Process 21">
                <a:extLst>
                  <a:ext uri="{FF2B5EF4-FFF2-40B4-BE49-F238E27FC236}">
                    <a16:creationId xmlns:a16="http://schemas.microsoft.com/office/drawing/2014/main" id="{8A0243A3-9B12-402F-B1BF-A4D3063A1646}"/>
                  </a:ext>
                </a:extLst>
              </p:cNvPr>
              <p:cNvSpPr/>
              <p:nvPr/>
            </p:nvSpPr>
            <p:spPr>
              <a:xfrm>
                <a:off x="7026133" y="3591714"/>
                <a:ext cx="852948" cy="164586"/>
              </a:xfrm>
              <a:prstGeom prst="flowChartProcess">
                <a:avLst/>
              </a:prstGeom>
              <a:solidFill>
                <a:schemeClr val="bg1"/>
              </a:solid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700" dirty="0">
                    <a:solidFill>
                      <a:schemeClr val="bg2">
                        <a:lumMod val="75000"/>
                      </a:schemeClr>
                    </a:solidFill>
                  </a:rPr>
                  <a:t>XYZ</a:t>
                </a:r>
              </a:p>
            </p:txBody>
          </p:sp>
        </p:grpSp>
        <p:sp>
          <p:nvSpPr>
            <p:cNvPr id="14" name="Rectangle 13">
              <a:extLst>
                <a:ext uri="{FF2B5EF4-FFF2-40B4-BE49-F238E27FC236}">
                  <a16:creationId xmlns:a16="http://schemas.microsoft.com/office/drawing/2014/main" id="{36ADEE01-4378-4F92-8E4C-1D27A7648C4C}"/>
                </a:ext>
              </a:extLst>
            </p:cNvPr>
            <p:cNvSpPr/>
            <p:nvPr/>
          </p:nvSpPr>
          <p:spPr>
            <a:xfrm>
              <a:off x="3550920" y="3432179"/>
              <a:ext cx="65532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FDA985-78A4-4F40-953F-93574C62FBD5}"/>
                </a:ext>
              </a:extLst>
            </p:cNvPr>
            <p:cNvSpPr/>
            <p:nvPr/>
          </p:nvSpPr>
          <p:spPr>
            <a:xfrm>
              <a:off x="3566160" y="3798770"/>
              <a:ext cx="100584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D873246-011B-4DC7-BE9E-4A4CCE58B3D2}"/>
                </a:ext>
              </a:extLst>
            </p:cNvPr>
            <p:cNvSpPr/>
            <p:nvPr/>
          </p:nvSpPr>
          <p:spPr>
            <a:xfrm>
              <a:off x="4091940" y="2194560"/>
              <a:ext cx="1227957"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b="1" dirty="0">
                  <a:solidFill>
                    <a:schemeClr val="bg1">
                      <a:lumMod val="95000"/>
                    </a:schemeClr>
                  </a:solidFill>
                </a:rPr>
                <a:t>Borrower Name</a:t>
              </a:r>
            </a:p>
          </p:txBody>
        </p:sp>
        <p:sp>
          <p:nvSpPr>
            <p:cNvPr id="21" name="Rectangle 20">
              <a:extLst>
                <a:ext uri="{FF2B5EF4-FFF2-40B4-BE49-F238E27FC236}">
                  <a16:creationId xmlns:a16="http://schemas.microsoft.com/office/drawing/2014/main" id="{67A3CD2A-D86C-43F3-9E02-B92337A43619}"/>
                </a:ext>
              </a:extLst>
            </p:cNvPr>
            <p:cNvSpPr/>
            <p:nvPr/>
          </p:nvSpPr>
          <p:spPr>
            <a:xfrm>
              <a:off x="4091940" y="2363391"/>
              <a:ext cx="1227957"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dirty="0">
                  <a:solidFill>
                    <a:schemeClr val="bg1">
                      <a:lumMod val="95000"/>
                    </a:schemeClr>
                  </a:solidFill>
                </a:rPr>
                <a:t>Location</a:t>
              </a:r>
            </a:p>
          </p:txBody>
        </p:sp>
        <p:sp>
          <p:nvSpPr>
            <p:cNvPr id="25" name="Rectangle 24">
              <a:extLst>
                <a:ext uri="{FF2B5EF4-FFF2-40B4-BE49-F238E27FC236}">
                  <a16:creationId xmlns:a16="http://schemas.microsoft.com/office/drawing/2014/main" id="{04798C01-CC77-44E3-AE70-FE6BA19BC1DE}"/>
                </a:ext>
              </a:extLst>
            </p:cNvPr>
            <p:cNvSpPr/>
            <p:nvPr/>
          </p:nvSpPr>
          <p:spPr>
            <a:xfrm>
              <a:off x="3430137" y="5568266"/>
              <a:ext cx="609600" cy="78414"/>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a:extLst>
              <a:ext uri="{FF2B5EF4-FFF2-40B4-BE49-F238E27FC236}">
                <a16:creationId xmlns:a16="http://schemas.microsoft.com/office/drawing/2014/main" id="{3374D81D-0D79-4AC5-A2B5-CC709EC235AB}"/>
              </a:ext>
            </a:extLst>
          </p:cNvPr>
          <p:cNvPicPr>
            <a:picLocks noChangeAspect="1"/>
          </p:cNvPicPr>
          <p:nvPr/>
        </p:nvPicPr>
        <p:blipFill>
          <a:blip r:embed="rId4"/>
          <a:stretch>
            <a:fillRect/>
          </a:stretch>
        </p:blipFill>
        <p:spPr>
          <a:xfrm>
            <a:off x="10355129" y="1466244"/>
            <a:ext cx="938585" cy="197093"/>
          </a:xfrm>
          <a:prstGeom prst="rect">
            <a:avLst/>
          </a:prstGeom>
        </p:spPr>
      </p:pic>
      <p:sp>
        <p:nvSpPr>
          <p:cNvPr id="27" name="Rectangle 26">
            <a:extLst>
              <a:ext uri="{FF2B5EF4-FFF2-40B4-BE49-F238E27FC236}">
                <a16:creationId xmlns:a16="http://schemas.microsoft.com/office/drawing/2014/main" id="{0859DD8F-E47E-4DBF-AA08-5D1D5EB3C711}"/>
              </a:ext>
            </a:extLst>
          </p:cNvPr>
          <p:cNvSpPr/>
          <p:nvPr/>
        </p:nvSpPr>
        <p:spPr>
          <a:xfrm>
            <a:off x="6725009" y="2224374"/>
            <a:ext cx="506730"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
        <p:nvSpPr>
          <p:cNvPr id="28" name="Rectangle 27">
            <a:extLst>
              <a:ext uri="{FF2B5EF4-FFF2-40B4-BE49-F238E27FC236}">
                <a16:creationId xmlns:a16="http://schemas.microsoft.com/office/drawing/2014/main" id="{FF0459E6-F79C-4A6C-9619-45ECB33F22CF}"/>
              </a:ext>
            </a:extLst>
          </p:cNvPr>
          <p:cNvSpPr/>
          <p:nvPr/>
        </p:nvSpPr>
        <p:spPr>
          <a:xfrm>
            <a:off x="6725008" y="2478882"/>
            <a:ext cx="886417" cy="11549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pic>
        <p:nvPicPr>
          <p:cNvPr id="29" name="Picture 28">
            <a:extLst>
              <a:ext uri="{FF2B5EF4-FFF2-40B4-BE49-F238E27FC236}">
                <a16:creationId xmlns:a16="http://schemas.microsoft.com/office/drawing/2014/main" id="{D061F2F5-689D-4CBE-B2DD-6320E4E16B07}"/>
              </a:ext>
            </a:extLst>
          </p:cNvPr>
          <p:cNvPicPr>
            <a:picLocks noChangeAspect="1"/>
          </p:cNvPicPr>
          <p:nvPr/>
        </p:nvPicPr>
        <p:blipFill>
          <a:blip r:embed="rId4"/>
          <a:stretch>
            <a:fillRect/>
          </a:stretch>
        </p:blipFill>
        <p:spPr>
          <a:xfrm>
            <a:off x="2438968" y="1471874"/>
            <a:ext cx="938585" cy="197093"/>
          </a:xfrm>
          <a:prstGeom prst="rect">
            <a:avLst/>
          </a:prstGeom>
        </p:spPr>
      </p:pic>
    </p:spTree>
    <p:extLst>
      <p:ext uri="{BB962C8B-B14F-4D97-AF65-F5344CB8AC3E}">
        <p14:creationId xmlns:p14="http://schemas.microsoft.com/office/powerpoint/2010/main" val="3349351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ELIGIBILITY AMOUNT</a:t>
            </a:r>
          </a:p>
        </p:txBody>
      </p:sp>
      <p:sp>
        <p:nvSpPr>
          <p:cNvPr id="3" name="Content Placeholder 2">
            <a:extLst>
              <a:ext uri="{FF2B5EF4-FFF2-40B4-BE49-F238E27FC236}">
                <a16:creationId xmlns:a16="http://schemas.microsoft.com/office/drawing/2014/main" id="{7CB1F4E3-B1E4-49F4-9510-7847B2B3AF20}"/>
              </a:ext>
            </a:extLst>
          </p:cNvPr>
          <p:cNvSpPr>
            <a:spLocks noGrp="1"/>
          </p:cNvSpPr>
          <p:nvPr>
            <p:ph idx="1"/>
          </p:nvPr>
        </p:nvSpPr>
        <p:spPr/>
        <p:txBody>
          <a:bodyPr/>
          <a:lstStyle/>
          <a:p>
            <a:endParaRPr lang="en-US"/>
          </a:p>
        </p:txBody>
      </p:sp>
      <p:sp>
        <p:nvSpPr>
          <p:cNvPr id="16" name="Footer Placeholder 1">
            <a:extLst>
              <a:ext uri="{FF2B5EF4-FFF2-40B4-BE49-F238E27FC236}">
                <a16:creationId xmlns:a16="http://schemas.microsoft.com/office/drawing/2014/main" id="{9B6A5373-3081-4F4C-AA82-CE7CC0F148AF}"/>
              </a:ext>
            </a:extLst>
          </p:cNvPr>
          <p:cNvSpPr>
            <a:spLocks noGrp="1"/>
          </p:cNvSpPr>
          <p:nvPr>
            <p:ph type="ftr" sz="quarter" idx="11"/>
          </p:nvPr>
        </p:nvSpPr>
        <p:spPr/>
        <p:txBody>
          <a:bodyPr/>
          <a:lstStyle/>
          <a:p>
            <a:r>
              <a:rPr lang="en-US"/>
              <a:t>Strictly Private &amp; Confidential</a:t>
            </a:r>
          </a:p>
        </p:txBody>
      </p:sp>
      <p:sp>
        <p:nvSpPr>
          <p:cNvPr id="17" name="Slide Number Placeholder 2">
            <a:extLst>
              <a:ext uri="{FF2B5EF4-FFF2-40B4-BE49-F238E27FC236}">
                <a16:creationId xmlns:a16="http://schemas.microsoft.com/office/drawing/2014/main" id="{1A1F3BA9-7738-4789-B8F0-F2D7DB41003F}"/>
              </a:ext>
            </a:extLst>
          </p:cNvPr>
          <p:cNvSpPr>
            <a:spLocks noGrp="1"/>
          </p:cNvSpPr>
          <p:nvPr>
            <p:ph type="sldNum" sz="quarter" idx="12"/>
          </p:nvPr>
        </p:nvSpPr>
        <p:spPr/>
        <p:txBody>
          <a:bodyPr/>
          <a:lstStyle/>
          <a:p>
            <a:fld id="{78A5D08F-DD65-49ED-8E8F-6069B7D5C1C8}" type="slidenum">
              <a:rPr lang="en-US" smtClean="0"/>
              <a:t>25</a:t>
            </a:fld>
            <a:endParaRPr lang="en-US"/>
          </a:p>
        </p:txBody>
      </p:sp>
      <p:sp>
        <p:nvSpPr>
          <p:cNvPr id="5" name="Text Placeholder 4">
            <a:extLst>
              <a:ext uri="{FF2B5EF4-FFF2-40B4-BE49-F238E27FC236}">
                <a16:creationId xmlns:a16="http://schemas.microsoft.com/office/drawing/2014/main" id="{19BBDA7A-FB50-43FF-BED0-DC45BAA18500}"/>
              </a:ext>
            </a:extLst>
          </p:cNvPr>
          <p:cNvSpPr>
            <a:spLocks noGrp="1"/>
          </p:cNvSpPr>
          <p:nvPr>
            <p:ph type="body" sz="quarter" idx="13"/>
          </p:nvPr>
        </p:nvSpPr>
        <p:spPr/>
        <p:txBody>
          <a:bodyPr/>
          <a:lstStyle/>
          <a:p>
            <a:r>
              <a:rPr lang="en-US" dirty="0"/>
              <a:t>View the Loan Eligibility Amount Calculations of the Proposal.</a:t>
            </a:r>
          </a:p>
        </p:txBody>
      </p:sp>
      <p:grpSp>
        <p:nvGrpSpPr>
          <p:cNvPr id="6" name="Group 5">
            <a:extLst>
              <a:ext uri="{FF2B5EF4-FFF2-40B4-BE49-F238E27FC236}">
                <a16:creationId xmlns:a16="http://schemas.microsoft.com/office/drawing/2014/main" id="{A0058CD4-CC3D-4403-9D0D-B7AB5688431D}"/>
              </a:ext>
            </a:extLst>
          </p:cNvPr>
          <p:cNvGrpSpPr/>
          <p:nvPr/>
        </p:nvGrpSpPr>
        <p:grpSpPr>
          <a:xfrm>
            <a:off x="850262" y="1357840"/>
            <a:ext cx="10503538" cy="4340507"/>
            <a:chOff x="1060122" y="1342850"/>
            <a:chExt cx="10071756" cy="4340507"/>
          </a:xfrm>
        </p:grpSpPr>
        <p:pic>
          <p:nvPicPr>
            <p:cNvPr id="4" name="Picture 3">
              <a:extLst>
                <a:ext uri="{FF2B5EF4-FFF2-40B4-BE49-F238E27FC236}">
                  <a16:creationId xmlns:a16="http://schemas.microsoft.com/office/drawing/2014/main" id="{5FAC33A4-B6B3-400A-8C7A-FE8D23D0239A}"/>
                </a:ext>
              </a:extLst>
            </p:cNvPr>
            <p:cNvPicPr>
              <a:picLocks noChangeAspect="1"/>
            </p:cNvPicPr>
            <p:nvPr/>
          </p:nvPicPr>
          <p:blipFill>
            <a:blip r:embed="rId2"/>
            <a:stretch>
              <a:fillRect/>
            </a:stretch>
          </p:blipFill>
          <p:spPr>
            <a:xfrm>
              <a:off x="1060122" y="1342850"/>
              <a:ext cx="10071756" cy="4340507"/>
            </a:xfrm>
            <a:prstGeom prst="rect">
              <a:avLst/>
            </a:prstGeom>
            <a:ln w="12700">
              <a:solidFill>
                <a:schemeClr val="tx1"/>
              </a:solidFill>
            </a:ln>
          </p:spPr>
        </p:pic>
        <p:sp>
          <p:nvSpPr>
            <p:cNvPr id="11" name="Rectangle 10">
              <a:extLst>
                <a:ext uri="{FF2B5EF4-FFF2-40B4-BE49-F238E27FC236}">
                  <a16:creationId xmlns:a16="http://schemas.microsoft.com/office/drawing/2014/main" id="{3D713C79-8E4C-4ED2-A54A-A1DF02FD70EF}"/>
                </a:ext>
              </a:extLst>
            </p:cNvPr>
            <p:cNvSpPr/>
            <p:nvPr/>
          </p:nvSpPr>
          <p:spPr>
            <a:xfrm>
              <a:off x="3712077" y="3523619"/>
              <a:ext cx="65532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263712-7D06-434E-AE6A-1F4EB697513C}"/>
                </a:ext>
              </a:extLst>
            </p:cNvPr>
            <p:cNvSpPr/>
            <p:nvPr/>
          </p:nvSpPr>
          <p:spPr>
            <a:xfrm>
              <a:off x="3703320" y="3936339"/>
              <a:ext cx="100584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02BA81B-E2CC-4A60-92B5-0A60B4FC3108}"/>
                </a:ext>
              </a:extLst>
            </p:cNvPr>
            <p:cNvSpPr/>
            <p:nvPr/>
          </p:nvSpPr>
          <p:spPr>
            <a:xfrm>
              <a:off x="4206240" y="2202180"/>
              <a:ext cx="1227957"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b="1" dirty="0">
                  <a:solidFill>
                    <a:schemeClr val="bg1">
                      <a:lumMod val="95000"/>
                    </a:schemeClr>
                  </a:solidFill>
                </a:rPr>
                <a:t>Borrower Name</a:t>
              </a:r>
            </a:p>
          </p:txBody>
        </p:sp>
        <p:sp>
          <p:nvSpPr>
            <p:cNvPr id="19" name="Rectangle 18">
              <a:extLst>
                <a:ext uri="{FF2B5EF4-FFF2-40B4-BE49-F238E27FC236}">
                  <a16:creationId xmlns:a16="http://schemas.microsoft.com/office/drawing/2014/main" id="{F62C6496-A2F8-4732-AF21-18E20DE938BA}"/>
                </a:ext>
              </a:extLst>
            </p:cNvPr>
            <p:cNvSpPr/>
            <p:nvPr/>
          </p:nvSpPr>
          <p:spPr>
            <a:xfrm>
              <a:off x="4206240" y="2378631"/>
              <a:ext cx="1227957"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dirty="0">
                  <a:solidFill>
                    <a:schemeClr val="bg1">
                      <a:lumMod val="95000"/>
                    </a:schemeClr>
                  </a:solidFill>
                </a:rPr>
                <a:t>Location</a:t>
              </a:r>
            </a:p>
          </p:txBody>
        </p:sp>
        <p:sp>
          <p:nvSpPr>
            <p:cNvPr id="7" name="Rectangle 6">
              <a:extLst>
                <a:ext uri="{FF2B5EF4-FFF2-40B4-BE49-F238E27FC236}">
                  <a16:creationId xmlns:a16="http://schemas.microsoft.com/office/drawing/2014/main" id="{81592BFB-1C31-4D0C-B848-B9373E815665}"/>
                </a:ext>
              </a:extLst>
            </p:cNvPr>
            <p:cNvSpPr/>
            <p:nvPr/>
          </p:nvSpPr>
          <p:spPr>
            <a:xfrm>
              <a:off x="8534400" y="3986484"/>
              <a:ext cx="906780" cy="90216"/>
            </a:xfrm>
            <a:prstGeom prst="rect">
              <a:avLst/>
            </a:prstGeom>
            <a:solidFill>
              <a:srgbClr val="D4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CFD39D2-F7DE-4E4F-8BBE-BC53AE6E8CAE}"/>
                </a:ext>
              </a:extLst>
            </p:cNvPr>
            <p:cNvSpPr/>
            <p:nvPr/>
          </p:nvSpPr>
          <p:spPr>
            <a:xfrm>
              <a:off x="9528810" y="3986484"/>
              <a:ext cx="548640" cy="90216"/>
            </a:xfrm>
            <a:prstGeom prst="rect">
              <a:avLst/>
            </a:prstGeom>
            <a:solidFill>
              <a:srgbClr val="D4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Action Button: Go Back or Previous 13">
            <a:hlinkClick r:id="" action="ppaction://hlinkshowjump?jump=previousslide" highlightClick="1"/>
            <a:extLst>
              <a:ext uri="{FF2B5EF4-FFF2-40B4-BE49-F238E27FC236}">
                <a16:creationId xmlns:a16="http://schemas.microsoft.com/office/drawing/2014/main" id="{691595C7-15A4-4455-8796-BCE0C6204C62}"/>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Action Button: Go Forward or Next 14">
            <a:hlinkClick r:id="" action="ppaction://hlinkshowjump?jump=nextslide" highlightClick="1"/>
            <a:extLst>
              <a:ext uri="{FF2B5EF4-FFF2-40B4-BE49-F238E27FC236}">
                <a16:creationId xmlns:a16="http://schemas.microsoft.com/office/drawing/2014/main" id="{20BFAB4D-72B9-4C87-B4A1-97456FAC3D1F}"/>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Action Button: Go Home 20">
            <a:hlinkClick r:id="rId3" action="ppaction://hlinksldjump" highlightClick="1"/>
            <a:extLst>
              <a:ext uri="{FF2B5EF4-FFF2-40B4-BE49-F238E27FC236}">
                <a16:creationId xmlns:a16="http://schemas.microsoft.com/office/drawing/2014/main" id="{4AB55F9E-18ED-4FA2-A031-1574C1E3DC73}"/>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22" name="Picture 21">
            <a:extLst>
              <a:ext uri="{FF2B5EF4-FFF2-40B4-BE49-F238E27FC236}">
                <a16:creationId xmlns:a16="http://schemas.microsoft.com/office/drawing/2014/main" id="{30B5CA42-9164-4E19-8354-51BD19657901}"/>
              </a:ext>
            </a:extLst>
          </p:cNvPr>
          <p:cNvPicPr>
            <a:picLocks noChangeAspect="1"/>
          </p:cNvPicPr>
          <p:nvPr/>
        </p:nvPicPr>
        <p:blipFill>
          <a:blip r:embed="rId4"/>
          <a:stretch>
            <a:fillRect/>
          </a:stretch>
        </p:blipFill>
        <p:spPr>
          <a:xfrm>
            <a:off x="10382828" y="1413635"/>
            <a:ext cx="938585" cy="197093"/>
          </a:xfrm>
          <a:prstGeom prst="rect">
            <a:avLst/>
          </a:prstGeom>
        </p:spPr>
      </p:pic>
      <p:sp>
        <p:nvSpPr>
          <p:cNvPr id="23" name="Rectangle 22">
            <a:extLst>
              <a:ext uri="{FF2B5EF4-FFF2-40B4-BE49-F238E27FC236}">
                <a16:creationId xmlns:a16="http://schemas.microsoft.com/office/drawing/2014/main" id="{878A65E7-D7E0-4150-94D9-94FF2F648462}"/>
              </a:ext>
            </a:extLst>
          </p:cNvPr>
          <p:cNvSpPr/>
          <p:nvPr/>
        </p:nvSpPr>
        <p:spPr>
          <a:xfrm>
            <a:off x="6828016" y="2217170"/>
            <a:ext cx="506730"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
        <p:nvSpPr>
          <p:cNvPr id="24" name="Rectangle 23">
            <a:extLst>
              <a:ext uri="{FF2B5EF4-FFF2-40B4-BE49-F238E27FC236}">
                <a16:creationId xmlns:a16="http://schemas.microsoft.com/office/drawing/2014/main" id="{AA508AF3-6CA8-4AD3-AF98-43EF5008A96D}"/>
              </a:ext>
            </a:extLst>
          </p:cNvPr>
          <p:cNvSpPr/>
          <p:nvPr/>
        </p:nvSpPr>
        <p:spPr>
          <a:xfrm>
            <a:off x="6825844" y="2526492"/>
            <a:ext cx="867307"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pic>
        <p:nvPicPr>
          <p:cNvPr id="26" name="Picture 25">
            <a:extLst>
              <a:ext uri="{FF2B5EF4-FFF2-40B4-BE49-F238E27FC236}">
                <a16:creationId xmlns:a16="http://schemas.microsoft.com/office/drawing/2014/main" id="{78D58919-3BE6-415C-9B64-2954161C66A3}"/>
              </a:ext>
            </a:extLst>
          </p:cNvPr>
          <p:cNvPicPr>
            <a:picLocks noChangeAspect="1"/>
          </p:cNvPicPr>
          <p:nvPr/>
        </p:nvPicPr>
        <p:blipFill>
          <a:blip r:embed="rId4"/>
          <a:stretch>
            <a:fillRect/>
          </a:stretch>
        </p:blipFill>
        <p:spPr>
          <a:xfrm>
            <a:off x="2438968" y="1435567"/>
            <a:ext cx="938585" cy="197093"/>
          </a:xfrm>
          <a:prstGeom prst="rect">
            <a:avLst/>
          </a:prstGeom>
        </p:spPr>
      </p:pic>
    </p:spTree>
    <p:extLst>
      <p:ext uri="{BB962C8B-B14F-4D97-AF65-F5344CB8AC3E}">
        <p14:creationId xmlns:p14="http://schemas.microsoft.com/office/powerpoint/2010/main" val="3133512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DOWNLOADS</a:t>
            </a:r>
          </a:p>
        </p:txBody>
      </p:sp>
      <p:sp>
        <p:nvSpPr>
          <p:cNvPr id="4" name="Content Placeholder 3">
            <a:extLst>
              <a:ext uri="{FF2B5EF4-FFF2-40B4-BE49-F238E27FC236}">
                <a16:creationId xmlns:a16="http://schemas.microsoft.com/office/drawing/2014/main" id="{1BA4B5F1-6321-4F1B-A9A6-9199E1C8162A}"/>
              </a:ext>
            </a:extLst>
          </p:cNvPr>
          <p:cNvSpPr>
            <a:spLocks noGrp="1"/>
          </p:cNvSpPr>
          <p:nvPr>
            <p:ph idx="1"/>
          </p:nvPr>
        </p:nvSpPr>
        <p:spPr/>
        <p:txBody>
          <a:bodyPr/>
          <a:lstStyle/>
          <a:p>
            <a:endParaRPr lang="en-US"/>
          </a:p>
        </p:txBody>
      </p:sp>
      <p:sp>
        <p:nvSpPr>
          <p:cNvPr id="9" name="Footer Placeholder 1">
            <a:extLst>
              <a:ext uri="{FF2B5EF4-FFF2-40B4-BE49-F238E27FC236}">
                <a16:creationId xmlns:a16="http://schemas.microsoft.com/office/drawing/2014/main" id="{E39D9DC6-7A27-478A-B362-0A17BAFB3FF8}"/>
              </a:ext>
            </a:extLst>
          </p:cNvPr>
          <p:cNvSpPr>
            <a:spLocks noGrp="1"/>
          </p:cNvSpPr>
          <p:nvPr>
            <p:ph type="ftr" sz="quarter" idx="11"/>
          </p:nvPr>
        </p:nvSpPr>
        <p:spPr/>
        <p:txBody>
          <a:bodyPr/>
          <a:lstStyle/>
          <a:p>
            <a:r>
              <a:rPr lang="en-US"/>
              <a:t>Strictly Private &amp; Confidential</a:t>
            </a:r>
          </a:p>
        </p:txBody>
      </p:sp>
      <p:sp>
        <p:nvSpPr>
          <p:cNvPr id="10" name="Slide Number Placeholder 2">
            <a:extLst>
              <a:ext uri="{FF2B5EF4-FFF2-40B4-BE49-F238E27FC236}">
                <a16:creationId xmlns:a16="http://schemas.microsoft.com/office/drawing/2014/main" id="{074545A6-18F8-41E7-96EA-77408EC15841}"/>
              </a:ext>
            </a:extLst>
          </p:cNvPr>
          <p:cNvSpPr>
            <a:spLocks noGrp="1"/>
          </p:cNvSpPr>
          <p:nvPr>
            <p:ph type="sldNum" sz="quarter" idx="12"/>
          </p:nvPr>
        </p:nvSpPr>
        <p:spPr/>
        <p:txBody>
          <a:bodyPr/>
          <a:lstStyle/>
          <a:p>
            <a:fld id="{78A5D08F-DD65-49ED-8E8F-6069B7D5C1C8}" type="slidenum">
              <a:rPr lang="en-US" smtClean="0"/>
              <a:t>26</a:t>
            </a:fld>
            <a:endParaRPr lang="en-US"/>
          </a:p>
        </p:txBody>
      </p:sp>
      <p:sp>
        <p:nvSpPr>
          <p:cNvPr id="5" name="Text Placeholder 4">
            <a:extLst>
              <a:ext uri="{FF2B5EF4-FFF2-40B4-BE49-F238E27FC236}">
                <a16:creationId xmlns:a16="http://schemas.microsoft.com/office/drawing/2014/main" id="{95CE9394-FEB0-463E-99E0-A9DAACC513F3}"/>
              </a:ext>
            </a:extLst>
          </p:cNvPr>
          <p:cNvSpPr>
            <a:spLocks noGrp="1"/>
          </p:cNvSpPr>
          <p:nvPr>
            <p:ph type="body" sz="quarter" idx="13"/>
          </p:nvPr>
        </p:nvSpPr>
        <p:spPr>
          <a:xfrm>
            <a:off x="838200" y="5699125"/>
            <a:ext cx="10515600" cy="611734"/>
          </a:xfrm>
        </p:spPr>
        <p:txBody>
          <a:bodyPr>
            <a:normAutofit lnSpcReduction="10000"/>
          </a:bodyPr>
          <a:lstStyle/>
          <a:p>
            <a:pPr>
              <a:lnSpc>
                <a:spcPct val="110000"/>
              </a:lnSpc>
            </a:pPr>
            <a:r>
              <a:rPr lang="en-US" dirty="0"/>
              <a:t>Under the Download section, the Branch Checker can download all the documents provided by the borrower during the In-Principle Journey.</a:t>
            </a:r>
          </a:p>
        </p:txBody>
      </p:sp>
      <p:grpSp>
        <p:nvGrpSpPr>
          <p:cNvPr id="3" name="Group 2">
            <a:extLst>
              <a:ext uri="{FF2B5EF4-FFF2-40B4-BE49-F238E27FC236}">
                <a16:creationId xmlns:a16="http://schemas.microsoft.com/office/drawing/2014/main" id="{9C902045-1F26-4287-BA11-F2DDC8F3EB57}"/>
              </a:ext>
            </a:extLst>
          </p:cNvPr>
          <p:cNvGrpSpPr/>
          <p:nvPr/>
        </p:nvGrpSpPr>
        <p:grpSpPr>
          <a:xfrm>
            <a:off x="854127" y="1361202"/>
            <a:ext cx="10499673" cy="4316361"/>
            <a:chOff x="1078977" y="1346212"/>
            <a:chExt cx="10034047" cy="4316361"/>
          </a:xfrm>
        </p:grpSpPr>
        <p:pic>
          <p:nvPicPr>
            <p:cNvPr id="24" name="Picture 23">
              <a:extLst>
                <a:ext uri="{FF2B5EF4-FFF2-40B4-BE49-F238E27FC236}">
                  <a16:creationId xmlns:a16="http://schemas.microsoft.com/office/drawing/2014/main" id="{2DE03408-5331-48AE-B4C4-F0E5E85309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78977" y="1346212"/>
              <a:ext cx="10034047" cy="4316361"/>
            </a:xfrm>
            <a:prstGeom prst="rect">
              <a:avLst/>
            </a:prstGeom>
            <a:ln w="12700">
              <a:solidFill>
                <a:schemeClr val="tx1"/>
              </a:solidFill>
            </a:ln>
          </p:spPr>
        </p:pic>
        <p:sp>
          <p:nvSpPr>
            <p:cNvPr id="11" name="Rectangle 10">
              <a:extLst>
                <a:ext uri="{FF2B5EF4-FFF2-40B4-BE49-F238E27FC236}">
                  <a16:creationId xmlns:a16="http://schemas.microsoft.com/office/drawing/2014/main" id="{2AF346CE-643E-4ACC-ABCC-247B173D2CC0}"/>
                </a:ext>
              </a:extLst>
            </p:cNvPr>
            <p:cNvSpPr/>
            <p:nvPr/>
          </p:nvSpPr>
          <p:spPr>
            <a:xfrm>
              <a:off x="3634740" y="3504392"/>
              <a:ext cx="65532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772B717-7BB7-43E6-99C4-9CEC3A7A31C0}"/>
                </a:ext>
              </a:extLst>
            </p:cNvPr>
            <p:cNvSpPr/>
            <p:nvPr/>
          </p:nvSpPr>
          <p:spPr>
            <a:xfrm>
              <a:off x="3642360" y="3922137"/>
              <a:ext cx="100584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F16F7C5-9C78-4DA6-90C7-E2B90D04465D}"/>
                </a:ext>
              </a:extLst>
            </p:cNvPr>
            <p:cNvSpPr/>
            <p:nvPr/>
          </p:nvSpPr>
          <p:spPr>
            <a:xfrm>
              <a:off x="4145280" y="2217420"/>
              <a:ext cx="1227957"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b="1" dirty="0">
                  <a:solidFill>
                    <a:schemeClr val="bg1">
                      <a:lumMod val="95000"/>
                    </a:schemeClr>
                  </a:solidFill>
                </a:rPr>
                <a:t>Borrower Name</a:t>
              </a:r>
            </a:p>
          </p:txBody>
        </p:sp>
        <p:sp>
          <p:nvSpPr>
            <p:cNvPr id="17" name="Rectangle 16">
              <a:extLst>
                <a:ext uri="{FF2B5EF4-FFF2-40B4-BE49-F238E27FC236}">
                  <a16:creationId xmlns:a16="http://schemas.microsoft.com/office/drawing/2014/main" id="{8CDF865F-9BA7-41FE-A251-22886FC8D186}"/>
                </a:ext>
              </a:extLst>
            </p:cNvPr>
            <p:cNvSpPr/>
            <p:nvPr/>
          </p:nvSpPr>
          <p:spPr>
            <a:xfrm>
              <a:off x="4145280" y="2371011"/>
              <a:ext cx="1227957"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dirty="0">
                  <a:solidFill>
                    <a:schemeClr val="bg1">
                      <a:lumMod val="95000"/>
                    </a:schemeClr>
                  </a:solidFill>
                </a:rPr>
                <a:t>Location</a:t>
              </a:r>
            </a:p>
          </p:txBody>
        </p:sp>
        <p:sp>
          <p:nvSpPr>
            <p:cNvPr id="19" name="Rectangle 18">
              <a:extLst>
                <a:ext uri="{FF2B5EF4-FFF2-40B4-BE49-F238E27FC236}">
                  <a16:creationId xmlns:a16="http://schemas.microsoft.com/office/drawing/2014/main" id="{B1AE7457-C0C9-49A8-954A-1DD1478AEC22}"/>
                </a:ext>
              </a:extLst>
            </p:cNvPr>
            <p:cNvSpPr/>
            <p:nvPr/>
          </p:nvSpPr>
          <p:spPr>
            <a:xfrm>
              <a:off x="5857690" y="3656793"/>
              <a:ext cx="1099998" cy="1834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Action Button: Go Back or Previous 11">
            <a:hlinkClick r:id="" action="ppaction://hlinkshowjump?jump=previousslide" highlightClick="1"/>
            <a:extLst>
              <a:ext uri="{FF2B5EF4-FFF2-40B4-BE49-F238E27FC236}">
                <a16:creationId xmlns:a16="http://schemas.microsoft.com/office/drawing/2014/main" id="{3CEC388C-A225-48AB-AACB-E2712CBA13A9}"/>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Action Button: Go Forward or Next 13">
            <a:hlinkClick r:id="" action="ppaction://hlinkshowjump?jump=nextslide" highlightClick="1"/>
            <a:extLst>
              <a:ext uri="{FF2B5EF4-FFF2-40B4-BE49-F238E27FC236}">
                <a16:creationId xmlns:a16="http://schemas.microsoft.com/office/drawing/2014/main" id="{1819DEEA-5C18-426A-8729-2079DD3A85B0}"/>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Action Button: Go Home 14">
            <a:hlinkClick r:id="rId4" action="ppaction://hlinksldjump" highlightClick="1"/>
            <a:extLst>
              <a:ext uri="{FF2B5EF4-FFF2-40B4-BE49-F238E27FC236}">
                <a16:creationId xmlns:a16="http://schemas.microsoft.com/office/drawing/2014/main" id="{3A040788-8A6D-457F-848E-622F9EDC4C70}"/>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18" name="Picture 17">
            <a:extLst>
              <a:ext uri="{FF2B5EF4-FFF2-40B4-BE49-F238E27FC236}">
                <a16:creationId xmlns:a16="http://schemas.microsoft.com/office/drawing/2014/main" id="{E1D56741-F014-468D-B723-3B0B878E7125}"/>
              </a:ext>
            </a:extLst>
          </p:cNvPr>
          <p:cNvPicPr>
            <a:picLocks noChangeAspect="1"/>
          </p:cNvPicPr>
          <p:nvPr/>
        </p:nvPicPr>
        <p:blipFill>
          <a:blip r:embed="rId5"/>
          <a:stretch>
            <a:fillRect/>
          </a:stretch>
        </p:blipFill>
        <p:spPr>
          <a:xfrm>
            <a:off x="10355129" y="1430887"/>
            <a:ext cx="938585" cy="197093"/>
          </a:xfrm>
          <a:prstGeom prst="rect">
            <a:avLst/>
          </a:prstGeom>
        </p:spPr>
      </p:pic>
      <p:sp>
        <p:nvSpPr>
          <p:cNvPr id="20" name="Rectangle 19">
            <a:extLst>
              <a:ext uri="{FF2B5EF4-FFF2-40B4-BE49-F238E27FC236}">
                <a16:creationId xmlns:a16="http://schemas.microsoft.com/office/drawing/2014/main" id="{B232A8DD-5DB8-4A85-9F64-762C5420E06A}"/>
              </a:ext>
            </a:extLst>
          </p:cNvPr>
          <p:cNvSpPr/>
          <p:nvPr/>
        </p:nvSpPr>
        <p:spPr>
          <a:xfrm>
            <a:off x="6752272" y="2209300"/>
            <a:ext cx="506730"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
        <p:nvSpPr>
          <p:cNvPr id="21" name="Rectangle 20">
            <a:extLst>
              <a:ext uri="{FF2B5EF4-FFF2-40B4-BE49-F238E27FC236}">
                <a16:creationId xmlns:a16="http://schemas.microsoft.com/office/drawing/2014/main" id="{F2FEF616-44DB-4381-A30E-1164DAFEC9A7}"/>
              </a:ext>
            </a:extLst>
          </p:cNvPr>
          <p:cNvSpPr/>
          <p:nvPr/>
        </p:nvSpPr>
        <p:spPr>
          <a:xfrm>
            <a:off x="6752272" y="2501492"/>
            <a:ext cx="916496" cy="1612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pic>
        <p:nvPicPr>
          <p:cNvPr id="22" name="Picture 21">
            <a:extLst>
              <a:ext uri="{FF2B5EF4-FFF2-40B4-BE49-F238E27FC236}">
                <a16:creationId xmlns:a16="http://schemas.microsoft.com/office/drawing/2014/main" id="{FC319DED-E4BE-4B51-B895-6B63DDB1D9DA}"/>
              </a:ext>
            </a:extLst>
          </p:cNvPr>
          <p:cNvPicPr>
            <a:picLocks noChangeAspect="1"/>
          </p:cNvPicPr>
          <p:nvPr/>
        </p:nvPicPr>
        <p:blipFill>
          <a:blip r:embed="rId5"/>
          <a:stretch>
            <a:fillRect/>
          </a:stretch>
        </p:blipFill>
        <p:spPr>
          <a:xfrm>
            <a:off x="2438968" y="1436320"/>
            <a:ext cx="938585" cy="197093"/>
          </a:xfrm>
          <a:prstGeom prst="rect">
            <a:avLst/>
          </a:prstGeom>
        </p:spPr>
      </p:pic>
    </p:spTree>
    <p:extLst>
      <p:ext uri="{BB962C8B-B14F-4D97-AF65-F5344CB8AC3E}">
        <p14:creationId xmlns:p14="http://schemas.microsoft.com/office/powerpoint/2010/main" val="456044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CAM REPORT DOWNLOAD</a:t>
            </a:r>
          </a:p>
        </p:txBody>
      </p:sp>
      <p:sp>
        <p:nvSpPr>
          <p:cNvPr id="3" name="Content Placeholder 2">
            <a:extLst>
              <a:ext uri="{FF2B5EF4-FFF2-40B4-BE49-F238E27FC236}">
                <a16:creationId xmlns:a16="http://schemas.microsoft.com/office/drawing/2014/main" id="{7E5533E0-03F8-4652-B991-16C91F21B3B3}"/>
              </a:ext>
            </a:extLst>
          </p:cNvPr>
          <p:cNvSpPr>
            <a:spLocks noGrp="1"/>
          </p:cNvSpPr>
          <p:nvPr>
            <p:ph idx="1"/>
          </p:nvPr>
        </p:nvSpPr>
        <p:spPr/>
        <p:txBody>
          <a:bodyPr/>
          <a:lstStyle/>
          <a:p>
            <a:endParaRPr lang="en-US"/>
          </a:p>
        </p:txBody>
      </p:sp>
      <p:sp>
        <p:nvSpPr>
          <p:cNvPr id="12" name="Footer Placeholder 1">
            <a:extLst>
              <a:ext uri="{FF2B5EF4-FFF2-40B4-BE49-F238E27FC236}">
                <a16:creationId xmlns:a16="http://schemas.microsoft.com/office/drawing/2014/main" id="{DE274706-DE83-48D8-A708-7CFB16906D7D}"/>
              </a:ext>
            </a:extLst>
          </p:cNvPr>
          <p:cNvSpPr>
            <a:spLocks noGrp="1"/>
          </p:cNvSpPr>
          <p:nvPr>
            <p:ph type="ftr" sz="quarter" idx="11"/>
          </p:nvPr>
        </p:nvSpPr>
        <p:spPr/>
        <p:txBody>
          <a:bodyPr/>
          <a:lstStyle/>
          <a:p>
            <a:r>
              <a:rPr lang="en-US"/>
              <a:t>Strictly Private &amp; Confidential</a:t>
            </a:r>
          </a:p>
        </p:txBody>
      </p:sp>
      <p:sp>
        <p:nvSpPr>
          <p:cNvPr id="13" name="Slide Number Placeholder 2">
            <a:extLst>
              <a:ext uri="{FF2B5EF4-FFF2-40B4-BE49-F238E27FC236}">
                <a16:creationId xmlns:a16="http://schemas.microsoft.com/office/drawing/2014/main" id="{A9CE4E37-47FC-427C-AF63-34AF299500B3}"/>
              </a:ext>
            </a:extLst>
          </p:cNvPr>
          <p:cNvSpPr>
            <a:spLocks noGrp="1"/>
          </p:cNvSpPr>
          <p:nvPr>
            <p:ph type="sldNum" sz="quarter" idx="12"/>
          </p:nvPr>
        </p:nvSpPr>
        <p:spPr/>
        <p:txBody>
          <a:bodyPr/>
          <a:lstStyle/>
          <a:p>
            <a:fld id="{78A5D08F-DD65-49ED-8E8F-6069B7D5C1C8}" type="slidenum">
              <a:rPr lang="en-US" smtClean="0"/>
              <a:t>27</a:t>
            </a:fld>
            <a:endParaRPr lang="en-US"/>
          </a:p>
        </p:txBody>
      </p:sp>
      <p:sp>
        <p:nvSpPr>
          <p:cNvPr id="4" name="Text Placeholder 3">
            <a:extLst>
              <a:ext uri="{FF2B5EF4-FFF2-40B4-BE49-F238E27FC236}">
                <a16:creationId xmlns:a16="http://schemas.microsoft.com/office/drawing/2014/main" id="{1FB4AC5A-68C1-4710-866A-9F03A6D4F065}"/>
              </a:ext>
            </a:extLst>
          </p:cNvPr>
          <p:cNvSpPr>
            <a:spLocks noGrp="1"/>
          </p:cNvSpPr>
          <p:nvPr>
            <p:ph type="body" sz="quarter" idx="13"/>
          </p:nvPr>
        </p:nvSpPr>
        <p:spPr/>
        <p:txBody>
          <a:bodyPr/>
          <a:lstStyle/>
          <a:p>
            <a:r>
              <a:rPr lang="en-US" dirty="0"/>
              <a:t>Checker can download the CAM report, Bank Statement (Month wise) and the other documents in ZIP file.</a:t>
            </a:r>
          </a:p>
        </p:txBody>
      </p:sp>
      <p:grpSp>
        <p:nvGrpSpPr>
          <p:cNvPr id="5" name="Group 4">
            <a:extLst>
              <a:ext uri="{FF2B5EF4-FFF2-40B4-BE49-F238E27FC236}">
                <a16:creationId xmlns:a16="http://schemas.microsoft.com/office/drawing/2014/main" id="{1BFDEE24-C866-461D-81B5-2F01DFE690A2}"/>
              </a:ext>
            </a:extLst>
          </p:cNvPr>
          <p:cNvGrpSpPr/>
          <p:nvPr/>
        </p:nvGrpSpPr>
        <p:grpSpPr>
          <a:xfrm>
            <a:off x="854127" y="1361201"/>
            <a:ext cx="10499673" cy="4316361"/>
            <a:chOff x="1078977" y="1346211"/>
            <a:chExt cx="10034047" cy="4316361"/>
          </a:xfrm>
        </p:grpSpPr>
        <p:pic>
          <p:nvPicPr>
            <p:cNvPr id="10" name="Picture 9">
              <a:extLst>
                <a:ext uri="{FF2B5EF4-FFF2-40B4-BE49-F238E27FC236}">
                  <a16:creationId xmlns:a16="http://schemas.microsoft.com/office/drawing/2014/main" id="{9F8C0930-BEF6-4B25-938E-56865ADA43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78977" y="1346211"/>
              <a:ext cx="10034047" cy="4316361"/>
            </a:xfrm>
            <a:prstGeom prst="rect">
              <a:avLst/>
            </a:prstGeom>
            <a:ln w="12700">
              <a:solidFill>
                <a:schemeClr val="tx1"/>
              </a:solidFill>
            </a:ln>
          </p:spPr>
        </p:pic>
        <p:sp>
          <p:nvSpPr>
            <p:cNvPr id="14" name="Rectangle 13">
              <a:extLst>
                <a:ext uri="{FF2B5EF4-FFF2-40B4-BE49-F238E27FC236}">
                  <a16:creationId xmlns:a16="http://schemas.microsoft.com/office/drawing/2014/main" id="{976C1F78-3A76-49E7-9261-35878430315C}"/>
                </a:ext>
              </a:extLst>
            </p:cNvPr>
            <p:cNvSpPr/>
            <p:nvPr/>
          </p:nvSpPr>
          <p:spPr>
            <a:xfrm>
              <a:off x="3683502" y="3513916"/>
              <a:ext cx="65532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D2E18FF-C6AD-45ED-BB14-B3B264A2298E}"/>
                </a:ext>
              </a:extLst>
            </p:cNvPr>
            <p:cNvSpPr/>
            <p:nvPr/>
          </p:nvSpPr>
          <p:spPr>
            <a:xfrm>
              <a:off x="3683502" y="3900581"/>
              <a:ext cx="100584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CDAF54E-E1AE-474C-B3C2-D3498111544B}"/>
                </a:ext>
              </a:extLst>
            </p:cNvPr>
            <p:cNvSpPr/>
            <p:nvPr/>
          </p:nvSpPr>
          <p:spPr>
            <a:xfrm>
              <a:off x="4168140" y="2200275"/>
              <a:ext cx="1227957"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b="1" dirty="0">
                  <a:solidFill>
                    <a:schemeClr val="bg1">
                      <a:lumMod val="95000"/>
                    </a:schemeClr>
                  </a:solidFill>
                </a:rPr>
                <a:t>Borrower Name</a:t>
              </a:r>
            </a:p>
          </p:txBody>
        </p:sp>
        <p:sp>
          <p:nvSpPr>
            <p:cNvPr id="19" name="Rectangle 18">
              <a:extLst>
                <a:ext uri="{FF2B5EF4-FFF2-40B4-BE49-F238E27FC236}">
                  <a16:creationId xmlns:a16="http://schemas.microsoft.com/office/drawing/2014/main" id="{F2CF737C-1484-4B1D-AF3E-725966BD7F20}"/>
                </a:ext>
              </a:extLst>
            </p:cNvPr>
            <p:cNvSpPr/>
            <p:nvPr/>
          </p:nvSpPr>
          <p:spPr>
            <a:xfrm>
              <a:off x="4168140" y="2361486"/>
              <a:ext cx="1227957"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dirty="0">
                  <a:solidFill>
                    <a:schemeClr val="bg1">
                      <a:lumMod val="95000"/>
                    </a:schemeClr>
                  </a:solidFill>
                </a:rPr>
                <a:t>Location</a:t>
              </a:r>
            </a:p>
          </p:txBody>
        </p:sp>
        <p:sp>
          <p:nvSpPr>
            <p:cNvPr id="21" name="Rectangle 20">
              <a:extLst>
                <a:ext uri="{FF2B5EF4-FFF2-40B4-BE49-F238E27FC236}">
                  <a16:creationId xmlns:a16="http://schemas.microsoft.com/office/drawing/2014/main" id="{B8E2A122-434F-48BD-A857-50ADBDB0D346}"/>
                </a:ext>
              </a:extLst>
            </p:cNvPr>
            <p:cNvSpPr/>
            <p:nvPr/>
          </p:nvSpPr>
          <p:spPr>
            <a:xfrm>
              <a:off x="7520247" y="5392829"/>
              <a:ext cx="525201" cy="2405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8DAED1A-D3EA-4385-A041-624B3A6D2514}"/>
                </a:ext>
              </a:extLst>
            </p:cNvPr>
            <p:cNvSpPr/>
            <p:nvPr/>
          </p:nvSpPr>
          <p:spPr>
            <a:xfrm>
              <a:off x="6567509" y="5392829"/>
              <a:ext cx="952739" cy="2405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BFD8909-B224-4AE5-AAF7-9CE4FB778A92}"/>
                </a:ext>
              </a:extLst>
            </p:cNvPr>
            <p:cNvSpPr/>
            <p:nvPr/>
          </p:nvSpPr>
          <p:spPr>
            <a:xfrm>
              <a:off x="8045448" y="5392829"/>
              <a:ext cx="1228851" cy="2405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Action Button: Go Back or Previous 15">
            <a:hlinkClick r:id="" action="ppaction://hlinkshowjump?jump=previousslide" highlightClick="1"/>
            <a:extLst>
              <a:ext uri="{FF2B5EF4-FFF2-40B4-BE49-F238E27FC236}">
                <a16:creationId xmlns:a16="http://schemas.microsoft.com/office/drawing/2014/main" id="{581B1025-E4BF-4686-940A-ED596BE754FD}"/>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Action Button: Go Forward or Next 16">
            <a:hlinkClick r:id="" action="ppaction://hlinkshowjump?jump=nextslide" highlightClick="1"/>
            <a:extLst>
              <a:ext uri="{FF2B5EF4-FFF2-40B4-BE49-F238E27FC236}">
                <a16:creationId xmlns:a16="http://schemas.microsoft.com/office/drawing/2014/main" id="{50C01594-B30A-4CBF-B7B2-E6D7A3D440C0}"/>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Action Button: Go Home 19">
            <a:hlinkClick r:id="rId3" action="ppaction://hlinksldjump" highlightClick="1"/>
            <a:extLst>
              <a:ext uri="{FF2B5EF4-FFF2-40B4-BE49-F238E27FC236}">
                <a16:creationId xmlns:a16="http://schemas.microsoft.com/office/drawing/2014/main" id="{5CE2BA39-D6B1-461C-832A-3681E761D02B}"/>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24" name="Picture 23">
            <a:extLst>
              <a:ext uri="{FF2B5EF4-FFF2-40B4-BE49-F238E27FC236}">
                <a16:creationId xmlns:a16="http://schemas.microsoft.com/office/drawing/2014/main" id="{2715C76C-F4EC-4B4B-A51E-0737F83A1657}"/>
              </a:ext>
            </a:extLst>
          </p:cNvPr>
          <p:cNvPicPr>
            <a:picLocks noChangeAspect="1"/>
          </p:cNvPicPr>
          <p:nvPr/>
        </p:nvPicPr>
        <p:blipFill>
          <a:blip r:embed="rId4"/>
          <a:stretch>
            <a:fillRect/>
          </a:stretch>
        </p:blipFill>
        <p:spPr>
          <a:xfrm>
            <a:off x="10241847" y="1413635"/>
            <a:ext cx="938585" cy="197093"/>
          </a:xfrm>
          <a:prstGeom prst="rect">
            <a:avLst/>
          </a:prstGeom>
        </p:spPr>
      </p:pic>
      <p:sp>
        <p:nvSpPr>
          <p:cNvPr id="25" name="Rectangle 24">
            <a:extLst>
              <a:ext uri="{FF2B5EF4-FFF2-40B4-BE49-F238E27FC236}">
                <a16:creationId xmlns:a16="http://schemas.microsoft.com/office/drawing/2014/main" id="{0AA637DD-5B11-4022-B3FA-9981935AB950}"/>
              </a:ext>
            </a:extLst>
          </p:cNvPr>
          <p:cNvSpPr/>
          <p:nvPr/>
        </p:nvSpPr>
        <p:spPr>
          <a:xfrm>
            <a:off x="6748768" y="2208836"/>
            <a:ext cx="506730"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
        <p:nvSpPr>
          <p:cNvPr id="26" name="Rectangle 25">
            <a:extLst>
              <a:ext uri="{FF2B5EF4-FFF2-40B4-BE49-F238E27FC236}">
                <a16:creationId xmlns:a16="http://schemas.microsoft.com/office/drawing/2014/main" id="{5EB1C1F0-CE2C-43C7-9305-92A423DBB8AF}"/>
              </a:ext>
            </a:extLst>
          </p:cNvPr>
          <p:cNvSpPr/>
          <p:nvPr/>
        </p:nvSpPr>
        <p:spPr>
          <a:xfrm>
            <a:off x="6748768" y="2491966"/>
            <a:ext cx="845534" cy="17198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pic>
        <p:nvPicPr>
          <p:cNvPr id="27" name="Picture 26">
            <a:extLst>
              <a:ext uri="{FF2B5EF4-FFF2-40B4-BE49-F238E27FC236}">
                <a16:creationId xmlns:a16="http://schemas.microsoft.com/office/drawing/2014/main" id="{3B902480-85CB-4503-8BF1-92742CCB8519}"/>
              </a:ext>
            </a:extLst>
          </p:cNvPr>
          <p:cNvPicPr>
            <a:picLocks noChangeAspect="1"/>
          </p:cNvPicPr>
          <p:nvPr/>
        </p:nvPicPr>
        <p:blipFill>
          <a:blip r:embed="rId4"/>
          <a:stretch>
            <a:fillRect/>
          </a:stretch>
        </p:blipFill>
        <p:spPr>
          <a:xfrm>
            <a:off x="2438968" y="1424163"/>
            <a:ext cx="938585" cy="197093"/>
          </a:xfrm>
          <a:prstGeom prst="rect">
            <a:avLst/>
          </a:prstGeom>
        </p:spPr>
      </p:pic>
    </p:spTree>
    <p:extLst>
      <p:ext uri="{BB962C8B-B14F-4D97-AF65-F5344CB8AC3E}">
        <p14:creationId xmlns:p14="http://schemas.microsoft.com/office/powerpoint/2010/main" val="3148559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03F73D4-D8A0-4C38-8695-2989A893CC86}"/>
              </a:ext>
            </a:extLst>
          </p:cNvPr>
          <p:cNvSpPr/>
          <p:nvPr/>
        </p:nvSpPr>
        <p:spPr>
          <a:xfrm>
            <a:off x="838200" y="1272655"/>
            <a:ext cx="10515600" cy="4312691"/>
          </a:xfrm>
          <a:prstGeom prst="rect">
            <a:avLst/>
          </a:prstGeom>
          <a:solidFill>
            <a:sysClr val="window" lastClr="FFFFFF"/>
          </a:solidFill>
          <a:ln w="28575" cap="flat" cmpd="sng" algn="ctr">
            <a:solidFill>
              <a:srgbClr val="3E96D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Arial" panose="020B0604020202020204"/>
              <a:ea typeface="+mn-ea"/>
              <a:cs typeface="+mn-cs"/>
            </a:endParaRPr>
          </a:p>
        </p:txBody>
      </p:sp>
      <p:sp>
        <p:nvSpPr>
          <p:cNvPr id="7" name="Title 1">
            <a:extLst>
              <a:ext uri="{FF2B5EF4-FFF2-40B4-BE49-F238E27FC236}">
                <a16:creationId xmlns:a16="http://schemas.microsoft.com/office/drawing/2014/main" id="{7E89F2F7-4568-4CE3-A20B-219D5C692DFD}"/>
              </a:ext>
            </a:extLst>
          </p:cNvPr>
          <p:cNvSpPr txBox="1">
            <a:spLocks/>
          </p:cNvSpPr>
          <p:nvPr/>
        </p:nvSpPr>
        <p:spPr>
          <a:xfrm>
            <a:off x="838200" y="1282890"/>
            <a:ext cx="10515600" cy="42922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spc="130" baseline="0">
                <a:solidFill>
                  <a:schemeClr val="tx1"/>
                </a:solidFill>
                <a:latin typeface="+mj-lt"/>
                <a:ea typeface="+mj-ea"/>
                <a:cs typeface="+mj-cs"/>
              </a:defRPr>
            </a:lvl1pPr>
          </a:lstStyle>
          <a:p>
            <a:pPr lvl="0">
              <a:lnSpc>
                <a:spcPct val="200000"/>
              </a:lnSpc>
              <a:spcAft>
                <a:spcPts val="1800"/>
              </a:spcAft>
              <a:defRPr/>
            </a:pPr>
            <a:r>
              <a:rPr lang="en-US" sz="4800" b="1" dirty="0">
                <a:solidFill>
                  <a:sysClr val="windowText" lastClr="000000"/>
                </a:solidFill>
                <a:effectLst>
                  <a:outerShdw blurRad="38100" dist="38100" dir="2700000" algn="tl">
                    <a:srgbClr val="000000">
                      <a:alpha val="43137"/>
                    </a:srgbClr>
                  </a:outerShdw>
                </a:effectLst>
              </a:rPr>
              <a:t>SANCTION/HOLD/REJECT A PROPOSAL</a:t>
            </a:r>
            <a:br>
              <a:rPr kumimoji="0" lang="en-IN" sz="6000" b="1" i="0" u="none" strike="noStrike" kern="1200" cap="none" spc="130" normalizeH="0" baseline="0" noProof="0" dirty="0">
                <a:ln>
                  <a:noFill/>
                </a:ln>
                <a:solidFill>
                  <a:sysClr val="windowText" lastClr="000000"/>
                </a:solidFill>
                <a:effectLst/>
                <a:uLnTx/>
                <a:uFillTx/>
                <a:latin typeface="Arial" panose="020B0604020202020204"/>
                <a:ea typeface="+mj-ea"/>
                <a:cs typeface="+mj-cs"/>
              </a:rPr>
            </a:br>
            <a:r>
              <a:rPr lang="en-IN" sz="3200" dirty="0">
                <a:solidFill>
                  <a:sysClr val="windowText" lastClr="000000"/>
                </a:solidFill>
                <a:latin typeface="+mn-lt"/>
              </a:rPr>
              <a:t>SCREENWISE WALK THROUGH</a:t>
            </a:r>
            <a:endParaRPr kumimoji="0" lang="en-IN" sz="6000" b="1" i="0" u="none" strike="noStrike" kern="1200" cap="none" spc="130" normalizeH="0" baseline="0" noProof="0" dirty="0">
              <a:ln>
                <a:noFill/>
              </a:ln>
              <a:solidFill>
                <a:sysClr val="windowText" lastClr="000000"/>
              </a:solidFill>
              <a:effectLst/>
              <a:uLnTx/>
              <a:uFillTx/>
              <a:latin typeface="+mn-lt"/>
              <a:ea typeface="+mj-ea"/>
              <a:cs typeface="+mj-cs"/>
            </a:endParaRPr>
          </a:p>
        </p:txBody>
      </p:sp>
      <p:sp>
        <p:nvSpPr>
          <p:cNvPr id="2" name="Footer Placeholder 1">
            <a:extLst>
              <a:ext uri="{FF2B5EF4-FFF2-40B4-BE49-F238E27FC236}">
                <a16:creationId xmlns:a16="http://schemas.microsoft.com/office/drawing/2014/main" id="{E2707EF2-B5BF-49EB-BEB4-E64961E5609B}"/>
              </a:ext>
            </a:extLst>
          </p:cNvPr>
          <p:cNvSpPr>
            <a:spLocks noGrp="1"/>
          </p:cNvSpPr>
          <p:nvPr>
            <p:ph type="ftr" sz="quarter" idx="11"/>
          </p:nvPr>
        </p:nvSpPr>
        <p:spPr>
          <a:xfrm>
            <a:off x="838200" y="6506478"/>
            <a:ext cx="3201537" cy="365125"/>
          </a:xfrm>
        </p:spPr>
        <p:txBody>
          <a:bodyPr/>
          <a:lstStyle/>
          <a:p>
            <a:r>
              <a:rPr lang="en-US"/>
              <a:t>Strictly Private &amp; Confidential</a:t>
            </a:r>
          </a:p>
        </p:txBody>
      </p:sp>
      <p:sp>
        <p:nvSpPr>
          <p:cNvPr id="3" name="Slide Number Placeholder 2">
            <a:extLst>
              <a:ext uri="{FF2B5EF4-FFF2-40B4-BE49-F238E27FC236}">
                <a16:creationId xmlns:a16="http://schemas.microsoft.com/office/drawing/2014/main" id="{4999E74F-02EA-4580-A454-B91A9BF46837}"/>
              </a:ext>
            </a:extLst>
          </p:cNvPr>
          <p:cNvSpPr>
            <a:spLocks noGrp="1"/>
          </p:cNvSpPr>
          <p:nvPr>
            <p:ph type="sldNum" sz="quarter" idx="12"/>
          </p:nvPr>
        </p:nvSpPr>
        <p:spPr>
          <a:xfrm>
            <a:off x="8610600" y="6506478"/>
            <a:ext cx="2743200" cy="365125"/>
          </a:xfrm>
        </p:spPr>
        <p:txBody>
          <a:bodyPr/>
          <a:lstStyle/>
          <a:p>
            <a:fld id="{78A5D08F-DD65-49ED-8E8F-6069B7D5C1C8}" type="slidenum">
              <a:rPr lang="en-US" smtClean="0"/>
              <a:t>28</a:t>
            </a:fld>
            <a:endParaRPr lang="en-US"/>
          </a:p>
        </p:txBody>
      </p:sp>
      <p:sp>
        <p:nvSpPr>
          <p:cNvPr id="8" name="Action Button: Go Back or Previous 7">
            <a:hlinkClick r:id="" action="ppaction://hlinkshowjump?jump=previousslide" highlightClick="1"/>
            <a:extLst>
              <a:ext uri="{FF2B5EF4-FFF2-40B4-BE49-F238E27FC236}">
                <a16:creationId xmlns:a16="http://schemas.microsoft.com/office/drawing/2014/main" id="{18106145-7676-4209-9B7E-E4B52D8612A7}"/>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Action Button: Go Forward or Next 8">
            <a:hlinkClick r:id="" action="ppaction://hlinkshowjump?jump=nextslide" highlightClick="1"/>
            <a:extLst>
              <a:ext uri="{FF2B5EF4-FFF2-40B4-BE49-F238E27FC236}">
                <a16:creationId xmlns:a16="http://schemas.microsoft.com/office/drawing/2014/main" id="{2C531ED1-9035-4FAE-A90A-05ACF9B86407}"/>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Action Button: Go Home 9">
            <a:hlinkClick r:id="rId2" action="ppaction://hlinksldjump" highlightClick="1"/>
            <a:extLst>
              <a:ext uri="{FF2B5EF4-FFF2-40B4-BE49-F238E27FC236}">
                <a16:creationId xmlns:a16="http://schemas.microsoft.com/office/drawing/2014/main" id="{012A698C-DDC7-4BE8-A354-A79DA5EF01FB}"/>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44635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7312-F10C-4492-8363-BA0D9B39C503}"/>
              </a:ext>
            </a:extLst>
          </p:cNvPr>
          <p:cNvSpPr>
            <a:spLocks noGrp="1"/>
          </p:cNvSpPr>
          <p:nvPr>
            <p:ph type="title"/>
          </p:nvPr>
        </p:nvSpPr>
        <p:spPr/>
        <p:txBody>
          <a:bodyPr>
            <a:normAutofit fontScale="90000"/>
          </a:bodyPr>
          <a:lstStyle/>
          <a:p>
            <a:br>
              <a:rPr lang="en-US" dirty="0"/>
            </a:br>
            <a:r>
              <a:rPr lang="en-US" sz="4000" dirty="0"/>
              <a:t>PROPOSAL VIEW</a:t>
            </a:r>
            <a:br>
              <a:rPr lang="en-US" dirty="0"/>
            </a:br>
            <a:endParaRPr lang="en-US" dirty="0"/>
          </a:p>
        </p:txBody>
      </p:sp>
      <p:sp>
        <p:nvSpPr>
          <p:cNvPr id="4" name="Content Placeholder 3">
            <a:extLst>
              <a:ext uri="{FF2B5EF4-FFF2-40B4-BE49-F238E27FC236}">
                <a16:creationId xmlns:a16="http://schemas.microsoft.com/office/drawing/2014/main" id="{FA0286F3-8702-4113-81D1-05ACD5EC034A}"/>
              </a:ext>
            </a:extLst>
          </p:cNvPr>
          <p:cNvSpPr>
            <a:spLocks noGrp="1"/>
          </p:cNvSpPr>
          <p:nvPr>
            <p:ph idx="1"/>
          </p:nvPr>
        </p:nvSpPr>
        <p:spPr/>
        <p:txBody>
          <a:bodyPr/>
          <a:lstStyle/>
          <a:p>
            <a:endParaRPr lang="en-US"/>
          </a:p>
        </p:txBody>
      </p:sp>
      <p:sp>
        <p:nvSpPr>
          <p:cNvPr id="6" name="Footer Placeholder 5">
            <a:extLst>
              <a:ext uri="{FF2B5EF4-FFF2-40B4-BE49-F238E27FC236}">
                <a16:creationId xmlns:a16="http://schemas.microsoft.com/office/drawing/2014/main" id="{40D7FE1F-A79C-488D-9AFB-E1D783A1B2F6}"/>
              </a:ext>
            </a:extLst>
          </p:cNvPr>
          <p:cNvSpPr>
            <a:spLocks noGrp="1"/>
          </p:cNvSpPr>
          <p:nvPr>
            <p:ph type="ftr" sz="quarter" idx="11"/>
          </p:nvPr>
        </p:nvSpPr>
        <p:spPr/>
        <p:txBody>
          <a:bodyPr/>
          <a:lstStyle/>
          <a:p>
            <a:r>
              <a:rPr lang="en-US"/>
              <a:t>Strictly Private &amp; Confidential</a:t>
            </a:r>
          </a:p>
        </p:txBody>
      </p:sp>
      <p:sp>
        <p:nvSpPr>
          <p:cNvPr id="5" name="Slide Number Placeholder 4">
            <a:extLst>
              <a:ext uri="{FF2B5EF4-FFF2-40B4-BE49-F238E27FC236}">
                <a16:creationId xmlns:a16="http://schemas.microsoft.com/office/drawing/2014/main" id="{6788AEC7-5B09-4B0A-9289-D06C6E86E616}"/>
              </a:ext>
            </a:extLst>
          </p:cNvPr>
          <p:cNvSpPr>
            <a:spLocks noGrp="1"/>
          </p:cNvSpPr>
          <p:nvPr>
            <p:ph type="sldNum" sz="quarter" idx="12"/>
          </p:nvPr>
        </p:nvSpPr>
        <p:spPr/>
        <p:txBody>
          <a:bodyPr/>
          <a:lstStyle/>
          <a:p>
            <a:fld id="{95283D98-5A32-48FC-8A6D-8586048964EE}" type="slidenum">
              <a:rPr lang="en-IN" smtClean="0"/>
              <a:pPr/>
              <a:t>29</a:t>
            </a:fld>
            <a:endParaRPr lang="en-IN"/>
          </a:p>
        </p:txBody>
      </p:sp>
      <p:sp>
        <p:nvSpPr>
          <p:cNvPr id="9" name="Text Placeholder 8">
            <a:extLst>
              <a:ext uri="{FF2B5EF4-FFF2-40B4-BE49-F238E27FC236}">
                <a16:creationId xmlns:a16="http://schemas.microsoft.com/office/drawing/2014/main" id="{27550D36-8600-497E-90A3-EC07D7137ACB}"/>
              </a:ext>
            </a:extLst>
          </p:cNvPr>
          <p:cNvSpPr>
            <a:spLocks noGrp="1"/>
          </p:cNvSpPr>
          <p:nvPr>
            <p:ph type="body" sz="quarter" idx="13"/>
          </p:nvPr>
        </p:nvSpPr>
        <p:spPr>
          <a:xfrm>
            <a:off x="838200" y="5699125"/>
            <a:ext cx="10515600" cy="852792"/>
          </a:xfrm>
        </p:spPr>
        <p:txBody>
          <a:bodyPr>
            <a:normAutofit/>
          </a:bodyPr>
          <a:lstStyle/>
          <a:p>
            <a:pPr marL="285750" indent="-285750" algn="just">
              <a:buFont typeface="Arial" panose="020B0604020202020204" pitchFamily="34" charset="0"/>
              <a:buChar char="•"/>
            </a:pPr>
            <a:r>
              <a:rPr lang="en-US" dirty="0"/>
              <a:t>Checker clicks on Approve/Hold/Decline button to either approve, hold or decline a proposal directly from teaser view.</a:t>
            </a:r>
          </a:p>
          <a:p>
            <a:pPr marL="285750" indent="-285750" algn="just">
              <a:buFont typeface="Arial" panose="020B0604020202020204" pitchFamily="34" charset="0"/>
              <a:buChar char="•"/>
            </a:pPr>
            <a:r>
              <a:rPr lang="en-US" dirty="0"/>
              <a:t>If the Branch Checker wants to put a proposal on Hold/Reject, he/she will have to provide a reason for the action.</a:t>
            </a:r>
          </a:p>
        </p:txBody>
      </p:sp>
      <p:grpSp>
        <p:nvGrpSpPr>
          <p:cNvPr id="7" name="Group 6">
            <a:extLst>
              <a:ext uri="{FF2B5EF4-FFF2-40B4-BE49-F238E27FC236}">
                <a16:creationId xmlns:a16="http://schemas.microsoft.com/office/drawing/2014/main" id="{ADC9EB0D-E409-4B15-9E6C-65AE4065AC08}"/>
              </a:ext>
            </a:extLst>
          </p:cNvPr>
          <p:cNvGrpSpPr/>
          <p:nvPr/>
        </p:nvGrpSpPr>
        <p:grpSpPr>
          <a:xfrm>
            <a:off x="853191" y="1360717"/>
            <a:ext cx="10500610" cy="4312653"/>
            <a:chOff x="853190" y="1360717"/>
            <a:chExt cx="10515599" cy="4369273"/>
          </a:xfrm>
        </p:grpSpPr>
        <p:pic>
          <p:nvPicPr>
            <p:cNvPr id="10" name="Picture 9">
              <a:extLst>
                <a:ext uri="{FF2B5EF4-FFF2-40B4-BE49-F238E27FC236}">
                  <a16:creationId xmlns:a16="http://schemas.microsoft.com/office/drawing/2014/main" id="{F3EC59EA-F824-450D-AA9E-466B2BB01C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53190" y="1360717"/>
              <a:ext cx="10515599" cy="4369273"/>
            </a:xfrm>
            <a:prstGeom prst="rect">
              <a:avLst/>
            </a:prstGeom>
            <a:ln w="12700" cap="sq">
              <a:solidFill>
                <a:schemeClr val="tx1"/>
              </a:solidFill>
              <a:prstDash val="solid"/>
              <a:miter lim="800000"/>
            </a:ln>
            <a:effectLst/>
          </p:spPr>
        </p:pic>
        <p:sp>
          <p:nvSpPr>
            <p:cNvPr id="11" name="Flowchart: Process 10">
              <a:extLst>
                <a:ext uri="{FF2B5EF4-FFF2-40B4-BE49-F238E27FC236}">
                  <a16:creationId xmlns:a16="http://schemas.microsoft.com/office/drawing/2014/main" id="{C266EB60-ED5E-497F-B22F-10B2BB226446}"/>
                </a:ext>
              </a:extLst>
            </p:cNvPr>
            <p:cNvSpPr/>
            <p:nvPr/>
          </p:nvSpPr>
          <p:spPr>
            <a:xfrm>
              <a:off x="5897403" y="2752734"/>
              <a:ext cx="1046700" cy="130246"/>
            </a:xfrm>
            <a:prstGeom prst="flowChartProcess">
              <a:avLst/>
            </a:prstGeom>
            <a:solidFill>
              <a:schemeClr val="bg1"/>
            </a:solid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900" dirty="0">
                  <a:solidFill>
                    <a:schemeClr val="bg2">
                      <a:lumMod val="75000"/>
                    </a:schemeClr>
                  </a:solidFill>
                </a:rPr>
                <a:t>ABC</a:t>
              </a:r>
            </a:p>
          </p:txBody>
        </p:sp>
        <p:sp>
          <p:nvSpPr>
            <p:cNvPr id="12" name="Rectangle 11">
              <a:extLst>
                <a:ext uri="{FF2B5EF4-FFF2-40B4-BE49-F238E27FC236}">
                  <a16:creationId xmlns:a16="http://schemas.microsoft.com/office/drawing/2014/main" id="{B5BC31AF-6328-48B4-B5B1-F97426516469}"/>
                </a:ext>
              </a:extLst>
            </p:cNvPr>
            <p:cNvSpPr/>
            <p:nvPr/>
          </p:nvSpPr>
          <p:spPr>
            <a:xfrm>
              <a:off x="3476249" y="2882980"/>
              <a:ext cx="1332163" cy="234472"/>
            </a:xfrm>
            <a:prstGeom prst="rect">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0C52814F-D649-42CD-BA36-EE976638B150}"/>
                </a:ext>
              </a:extLst>
            </p:cNvPr>
            <p:cNvSpPr/>
            <p:nvPr/>
          </p:nvSpPr>
          <p:spPr>
            <a:xfrm>
              <a:off x="3605755" y="3589901"/>
              <a:ext cx="65532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E11760B-74A0-4767-82D8-006F748E9832}"/>
                </a:ext>
              </a:extLst>
            </p:cNvPr>
            <p:cNvSpPr/>
            <p:nvPr/>
          </p:nvSpPr>
          <p:spPr>
            <a:xfrm>
              <a:off x="3578722" y="3987632"/>
              <a:ext cx="100584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0F774DF-F655-43EB-8C43-4F7E3728C976}"/>
                </a:ext>
              </a:extLst>
            </p:cNvPr>
            <p:cNvSpPr/>
            <p:nvPr/>
          </p:nvSpPr>
          <p:spPr>
            <a:xfrm>
              <a:off x="5890752" y="2470790"/>
              <a:ext cx="2834640" cy="16458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lumMod val="75000"/>
                      <a:lumOff val="25000"/>
                    </a:schemeClr>
                  </a:solidFill>
                </a:rPr>
                <a:t>You match 11/12 with Borrower Name’s Profile - </a:t>
              </a:r>
            </a:p>
          </p:txBody>
        </p:sp>
        <p:sp>
          <p:nvSpPr>
            <p:cNvPr id="17" name="Rectangle 16">
              <a:extLst>
                <a:ext uri="{FF2B5EF4-FFF2-40B4-BE49-F238E27FC236}">
                  <a16:creationId xmlns:a16="http://schemas.microsoft.com/office/drawing/2014/main" id="{02F17F57-22B6-42B8-9915-C902A124DC97}"/>
                </a:ext>
              </a:extLst>
            </p:cNvPr>
            <p:cNvSpPr/>
            <p:nvPr/>
          </p:nvSpPr>
          <p:spPr>
            <a:xfrm>
              <a:off x="5890752" y="2706327"/>
              <a:ext cx="2377440" cy="164586"/>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lumMod val="75000"/>
                      <a:lumOff val="25000"/>
                    </a:schemeClr>
                  </a:solidFill>
                </a:rPr>
                <a:t>Borrower Name’s Preferences</a:t>
              </a:r>
            </a:p>
          </p:txBody>
        </p:sp>
        <p:sp>
          <p:nvSpPr>
            <p:cNvPr id="18" name="Rectangle 17">
              <a:extLst>
                <a:ext uri="{FF2B5EF4-FFF2-40B4-BE49-F238E27FC236}">
                  <a16:creationId xmlns:a16="http://schemas.microsoft.com/office/drawing/2014/main" id="{F2EE0302-21BD-4C86-A915-D1FDB2043A7A}"/>
                </a:ext>
              </a:extLst>
            </p:cNvPr>
            <p:cNvSpPr/>
            <p:nvPr/>
          </p:nvSpPr>
          <p:spPr>
            <a:xfrm>
              <a:off x="4116792" y="2281532"/>
              <a:ext cx="1227957"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b="1" dirty="0">
                  <a:solidFill>
                    <a:schemeClr val="bg1">
                      <a:lumMod val="95000"/>
                    </a:schemeClr>
                  </a:solidFill>
                </a:rPr>
                <a:t>Borrower Name</a:t>
              </a:r>
            </a:p>
          </p:txBody>
        </p:sp>
        <p:sp>
          <p:nvSpPr>
            <p:cNvPr id="19" name="Rectangle 18">
              <a:extLst>
                <a:ext uri="{FF2B5EF4-FFF2-40B4-BE49-F238E27FC236}">
                  <a16:creationId xmlns:a16="http://schemas.microsoft.com/office/drawing/2014/main" id="{04C12D0F-7336-4429-AC58-0DFA2AEFEB0F}"/>
                </a:ext>
              </a:extLst>
            </p:cNvPr>
            <p:cNvSpPr/>
            <p:nvPr/>
          </p:nvSpPr>
          <p:spPr>
            <a:xfrm>
              <a:off x="4116792" y="2435123"/>
              <a:ext cx="1227957"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dirty="0">
                  <a:solidFill>
                    <a:schemeClr val="bg1">
                      <a:lumMod val="95000"/>
                    </a:schemeClr>
                  </a:solidFill>
                </a:rPr>
                <a:t>Location</a:t>
              </a:r>
            </a:p>
          </p:txBody>
        </p:sp>
      </p:grpSp>
      <p:sp>
        <p:nvSpPr>
          <p:cNvPr id="20" name="Action Button: Go Back or Previous 19">
            <a:hlinkClick r:id="" action="ppaction://hlinkshowjump?jump=previousslide" highlightClick="1"/>
            <a:extLst>
              <a:ext uri="{FF2B5EF4-FFF2-40B4-BE49-F238E27FC236}">
                <a16:creationId xmlns:a16="http://schemas.microsoft.com/office/drawing/2014/main" id="{162A4582-CCDB-49E6-B9B5-CB916EA5BAF0}"/>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Action Button: Go Forward or Next 20">
            <a:hlinkClick r:id="" action="ppaction://hlinkshowjump?jump=nextslide" highlightClick="1"/>
            <a:extLst>
              <a:ext uri="{FF2B5EF4-FFF2-40B4-BE49-F238E27FC236}">
                <a16:creationId xmlns:a16="http://schemas.microsoft.com/office/drawing/2014/main" id="{3CB51FB6-561B-4E0C-ADC9-D5378DD803D3}"/>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Action Button: Go Home 21">
            <a:hlinkClick r:id="rId3" action="ppaction://hlinksldjump" highlightClick="1"/>
            <a:extLst>
              <a:ext uri="{FF2B5EF4-FFF2-40B4-BE49-F238E27FC236}">
                <a16:creationId xmlns:a16="http://schemas.microsoft.com/office/drawing/2014/main" id="{CEDC36E2-ABF2-48F2-8902-021842D2EA96}"/>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23" name="Picture 22">
            <a:extLst>
              <a:ext uri="{FF2B5EF4-FFF2-40B4-BE49-F238E27FC236}">
                <a16:creationId xmlns:a16="http://schemas.microsoft.com/office/drawing/2014/main" id="{01CB0E10-244C-4D9B-BDE5-8781B4886A5B}"/>
              </a:ext>
            </a:extLst>
          </p:cNvPr>
          <p:cNvPicPr>
            <a:picLocks noChangeAspect="1"/>
          </p:cNvPicPr>
          <p:nvPr/>
        </p:nvPicPr>
        <p:blipFill>
          <a:blip r:embed="rId4"/>
          <a:stretch>
            <a:fillRect/>
          </a:stretch>
        </p:blipFill>
        <p:spPr>
          <a:xfrm>
            <a:off x="10382828" y="1443109"/>
            <a:ext cx="938585" cy="197093"/>
          </a:xfrm>
          <a:prstGeom prst="rect">
            <a:avLst/>
          </a:prstGeom>
        </p:spPr>
      </p:pic>
      <p:pic>
        <p:nvPicPr>
          <p:cNvPr id="24" name="Picture 23">
            <a:extLst>
              <a:ext uri="{FF2B5EF4-FFF2-40B4-BE49-F238E27FC236}">
                <a16:creationId xmlns:a16="http://schemas.microsoft.com/office/drawing/2014/main" id="{22F85414-6C12-472A-A027-B0C1C2619BE8}"/>
              </a:ext>
            </a:extLst>
          </p:cNvPr>
          <p:cNvPicPr>
            <a:picLocks noChangeAspect="1"/>
          </p:cNvPicPr>
          <p:nvPr/>
        </p:nvPicPr>
        <p:blipFill>
          <a:blip r:embed="rId4"/>
          <a:stretch>
            <a:fillRect/>
          </a:stretch>
        </p:blipFill>
        <p:spPr>
          <a:xfrm>
            <a:off x="2438968" y="1488829"/>
            <a:ext cx="938585" cy="197093"/>
          </a:xfrm>
          <a:prstGeom prst="rect">
            <a:avLst/>
          </a:prstGeom>
        </p:spPr>
      </p:pic>
    </p:spTree>
    <p:extLst>
      <p:ext uri="{BB962C8B-B14F-4D97-AF65-F5344CB8AC3E}">
        <p14:creationId xmlns:p14="http://schemas.microsoft.com/office/powerpoint/2010/main" val="38514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03F73D4-D8A0-4C38-8695-2989A893CC86}"/>
              </a:ext>
            </a:extLst>
          </p:cNvPr>
          <p:cNvSpPr/>
          <p:nvPr/>
        </p:nvSpPr>
        <p:spPr>
          <a:xfrm>
            <a:off x="838200" y="1272655"/>
            <a:ext cx="10515600" cy="4312691"/>
          </a:xfrm>
          <a:prstGeom prst="rect">
            <a:avLst/>
          </a:prstGeom>
          <a:solidFill>
            <a:sysClr val="window" lastClr="FFFFFF"/>
          </a:solidFill>
          <a:ln w="28575" cap="flat" cmpd="sng" algn="ctr">
            <a:solidFill>
              <a:srgbClr val="3E96D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Arial" panose="020B0604020202020204"/>
              <a:ea typeface="+mn-ea"/>
              <a:cs typeface="+mn-cs"/>
            </a:endParaRPr>
          </a:p>
        </p:txBody>
      </p:sp>
      <p:sp>
        <p:nvSpPr>
          <p:cNvPr id="7" name="Title 1">
            <a:extLst>
              <a:ext uri="{FF2B5EF4-FFF2-40B4-BE49-F238E27FC236}">
                <a16:creationId xmlns:a16="http://schemas.microsoft.com/office/drawing/2014/main" id="{7E89F2F7-4568-4CE3-A20B-219D5C692DFD}"/>
              </a:ext>
            </a:extLst>
          </p:cNvPr>
          <p:cNvSpPr txBox="1">
            <a:spLocks/>
          </p:cNvSpPr>
          <p:nvPr/>
        </p:nvSpPr>
        <p:spPr>
          <a:xfrm>
            <a:off x="838200" y="1282890"/>
            <a:ext cx="10515600" cy="42922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spc="130" baseline="0">
                <a:solidFill>
                  <a:schemeClr val="tx1"/>
                </a:solidFill>
                <a:latin typeface="+mj-lt"/>
                <a:ea typeface="+mj-ea"/>
                <a:cs typeface="+mj-cs"/>
              </a:defRPr>
            </a:lvl1pPr>
          </a:lstStyle>
          <a:p>
            <a:pPr lvl="0">
              <a:lnSpc>
                <a:spcPct val="200000"/>
              </a:lnSpc>
              <a:spcAft>
                <a:spcPts val="1800"/>
              </a:spcAft>
              <a:defRPr/>
            </a:pPr>
            <a:r>
              <a:rPr lang="en-IN" sz="4800" b="1" dirty="0">
                <a:solidFill>
                  <a:sysClr val="windowText" lastClr="000000"/>
                </a:solidFill>
                <a:effectLst>
                  <a:outerShdw blurRad="38100" dist="38100" dir="2700000" algn="tl">
                    <a:srgbClr val="000000">
                      <a:alpha val="43137"/>
                    </a:srgbClr>
                  </a:outerShdw>
                </a:effectLst>
              </a:rPr>
              <a:t>AUTO LOAN</a:t>
            </a:r>
            <a:br>
              <a:rPr kumimoji="0" lang="en-IN" sz="6000" b="1" i="0" u="none" strike="noStrike" kern="1200" cap="none" spc="130" normalizeH="0" baseline="0" noProof="0" dirty="0">
                <a:ln>
                  <a:noFill/>
                </a:ln>
                <a:solidFill>
                  <a:sysClr val="windowText" lastClr="000000"/>
                </a:solidFill>
                <a:effectLst/>
                <a:uLnTx/>
                <a:uFillTx/>
                <a:latin typeface="Arial" panose="020B0604020202020204"/>
                <a:ea typeface="+mj-ea"/>
                <a:cs typeface="+mj-cs"/>
              </a:rPr>
            </a:br>
            <a:r>
              <a:rPr lang="en-IN" sz="3200" dirty="0">
                <a:solidFill>
                  <a:sysClr val="windowText" lastClr="000000"/>
                </a:solidFill>
                <a:latin typeface="+mn-lt"/>
              </a:rPr>
              <a:t>DETAILED LENDER’S PROCESS FLOW</a:t>
            </a:r>
            <a:endParaRPr kumimoji="0" lang="en-IN" sz="6000" b="1" i="0" u="none" strike="noStrike" kern="1200" cap="none" spc="130" normalizeH="0" baseline="0" noProof="0" dirty="0">
              <a:ln>
                <a:noFill/>
              </a:ln>
              <a:solidFill>
                <a:sysClr val="windowText" lastClr="000000"/>
              </a:solidFill>
              <a:effectLst/>
              <a:uLnTx/>
              <a:uFillTx/>
              <a:latin typeface="+mn-lt"/>
              <a:ea typeface="+mj-ea"/>
              <a:cs typeface="+mj-cs"/>
            </a:endParaRPr>
          </a:p>
        </p:txBody>
      </p:sp>
      <p:sp>
        <p:nvSpPr>
          <p:cNvPr id="2" name="Footer Placeholder 1">
            <a:extLst>
              <a:ext uri="{FF2B5EF4-FFF2-40B4-BE49-F238E27FC236}">
                <a16:creationId xmlns:a16="http://schemas.microsoft.com/office/drawing/2014/main" id="{E2707EF2-B5BF-49EB-BEB4-E64961E5609B}"/>
              </a:ext>
            </a:extLst>
          </p:cNvPr>
          <p:cNvSpPr>
            <a:spLocks noGrp="1"/>
          </p:cNvSpPr>
          <p:nvPr>
            <p:ph type="ftr" sz="quarter" idx="11"/>
          </p:nvPr>
        </p:nvSpPr>
        <p:spPr>
          <a:xfrm>
            <a:off x="838200" y="6506478"/>
            <a:ext cx="3201537" cy="365125"/>
          </a:xfrm>
        </p:spPr>
        <p:txBody>
          <a:bodyPr/>
          <a:lstStyle/>
          <a:p>
            <a:r>
              <a:rPr lang="en-US"/>
              <a:t>Strictly Private &amp; Confidential</a:t>
            </a:r>
          </a:p>
        </p:txBody>
      </p:sp>
      <p:sp>
        <p:nvSpPr>
          <p:cNvPr id="3" name="Slide Number Placeholder 2">
            <a:extLst>
              <a:ext uri="{FF2B5EF4-FFF2-40B4-BE49-F238E27FC236}">
                <a16:creationId xmlns:a16="http://schemas.microsoft.com/office/drawing/2014/main" id="{4999E74F-02EA-4580-A454-B91A9BF46837}"/>
              </a:ext>
            </a:extLst>
          </p:cNvPr>
          <p:cNvSpPr>
            <a:spLocks noGrp="1"/>
          </p:cNvSpPr>
          <p:nvPr>
            <p:ph type="sldNum" sz="quarter" idx="12"/>
          </p:nvPr>
        </p:nvSpPr>
        <p:spPr>
          <a:xfrm>
            <a:off x="8610600" y="6506478"/>
            <a:ext cx="2743200" cy="365125"/>
          </a:xfrm>
        </p:spPr>
        <p:txBody>
          <a:bodyPr/>
          <a:lstStyle/>
          <a:p>
            <a:fld id="{78A5D08F-DD65-49ED-8E8F-6069B7D5C1C8}" type="slidenum">
              <a:rPr lang="en-US" smtClean="0"/>
              <a:t>3</a:t>
            </a:fld>
            <a:endParaRPr lang="en-US"/>
          </a:p>
        </p:txBody>
      </p:sp>
      <p:sp>
        <p:nvSpPr>
          <p:cNvPr id="8" name="Action Button: Go Back or Previous 7">
            <a:hlinkClick r:id="" action="ppaction://hlinkshowjump?jump=previousslide" highlightClick="1"/>
            <a:extLst>
              <a:ext uri="{FF2B5EF4-FFF2-40B4-BE49-F238E27FC236}">
                <a16:creationId xmlns:a16="http://schemas.microsoft.com/office/drawing/2014/main" id="{9FEC463B-A962-4061-A82A-3890AF8804B6}"/>
              </a:ext>
            </a:extLst>
          </p:cNvPr>
          <p:cNvSpPr/>
          <p:nvPr/>
        </p:nvSpPr>
        <p:spPr>
          <a:xfrm>
            <a:off x="10930702"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Action Button: Go Forward or Next 8">
            <a:hlinkClick r:id="" action="ppaction://hlinkshowjump?jump=nextslide" highlightClick="1"/>
            <a:extLst>
              <a:ext uri="{FF2B5EF4-FFF2-40B4-BE49-F238E27FC236}">
                <a16:creationId xmlns:a16="http://schemas.microsoft.com/office/drawing/2014/main" id="{0ED2D1E1-15BA-4CCB-9803-95F254915BB3}"/>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Action Button: Go Home 9">
            <a:hlinkClick r:id="rId2" action="ppaction://hlinksldjump" highlightClick="1"/>
            <a:extLst>
              <a:ext uri="{FF2B5EF4-FFF2-40B4-BE49-F238E27FC236}">
                <a16:creationId xmlns:a16="http://schemas.microsoft.com/office/drawing/2014/main" id="{BD13ADEC-F650-4819-B924-7B9834CF63DA}"/>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5866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SANCTION/APPROVAL</a:t>
            </a:r>
            <a:endParaRPr lang="en-US" dirty="0"/>
          </a:p>
        </p:txBody>
      </p:sp>
      <p:sp>
        <p:nvSpPr>
          <p:cNvPr id="11" name="Footer Placeholder 10">
            <a:extLst>
              <a:ext uri="{FF2B5EF4-FFF2-40B4-BE49-F238E27FC236}">
                <a16:creationId xmlns:a16="http://schemas.microsoft.com/office/drawing/2014/main" id="{0F365E48-7AC0-44CB-86B9-176602A91B38}"/>
              </a:ext>
            </a:extLst>
          </p:cNvPr>
          <p:cNvSpPr>
            <a:spLocks noGrp="1"/>
          </p:cNvSpPr>
          <p:nvPr>
            <p:ph type="ftr" sz="quarter" idx="11"/>
          </p:nvPr>
        </p:nvSpPr>
        <p:spPr/>
        <p:txBody>
          <a:bodyPr/>
          <a:lstStyle/>
          <a:p>
            <a:r>
              <a:rPr lang="en-US"/>
              <a:t>Strictly Private &amp; Confidential</a:t>
            </a:r>
          </a:p>
        </p:txBody>
      </p:sp>
      <p:sp>
        <p:nvSpPr>
          <p:cNvPr id="4" name="Slide Number Placeholder 3">
            <a:extLst>
              <a:ext uri="{FF2B5EF4-FFF2-40B4-BE49-F238E27FC236}">
                <a16:creationId xmlns:a16="http://schemas.microsoft.com/office/drawing/2014/main" id="{4E27FAEB-DE26-46B6-83AD-0BF0BE313710}"/>
              </a:ext>
            </a:extLst>
          </p:cNvPr>
          <p:cNvSpPr>
            <a:spLocks noGrp="1"/>
          </p:cNvSpPr>
          <p:nvPr>
            <p:ph type="sldNum" sz="quarter" idx="12"/>
          </p:nvPr>
        </p:nvSpPr>
        <p:spPr/>
        <p:txBody>
          <a:bodyPr/>
          <a:lstStyle/>
          <a:p>
            <a:fld id="{95283D98-5A32-48FC-8A6D-8586048964EE}" type="slidenum">
              <a:rPr lang="en-IN" smtClean="0"/>
              <a:pPr/>
              <a:t>30</a:t>
            </a:fld>
            <a:endParaRPr lang="en-IN"/>
          </a:p>
        </p:txBody>
      </p:sp>
      <p:sp>
        <p:nvSpPr>
          <p:cNvPr id="7" name="Text Placeholder 6">
            <a:extLst>
              <a:ext uri="{FF2B5EF4-FFF2-40B4-BE49-F238E27FC236}">
                <a16:creationId xmlns:a16="http://schemas.microsoft.com/office/drawing/2014/main" id="{E587E25B-8BAC-477F-90CF-B2B76E4F7B8C}"/>
              </a:ext>
            </a:extLst>
          </p:cNvPr>
          <p:cNvSpPr>
            <a:spLocks noGrp="1"/>
          </p:cNvSpPr>
          <p:nvPr>
            <p:ph type="body" sz="quarter" idx="13"/>
          </p:nvPr>
        </p:nvSpPr>
        <p:spPr>
          <a:xfrm>
            <a:off x="838200" y="5699125"/>
            <a:ext cx="10515600" cy="807190"/>
          </a:xfrm>
        </p:spPr>
        <p:txBody>
          <a:bodyPr>
            <a:normAutofit/>
          </a:bodyPr>
          <a:lstStyle/>
          <a:p>
            <a:r>
              <a:rPr lang="en-US" dirty="0"/>
              <a:t>To sanction a proposal, the Branch Checker will click on 'Approve', a pop up is shown to fill the required details to sanction the proposal.</a:t>
            </a:r>
          </a:p>
        </p:txBody>
      </p:sp>
      <p:sp>
        <p:nvSpPr>
          <p:cNvPr id="13" name="Action Button: Go Back or Previous 12">
            <a:hlinkClick r:id="" action="ppaction://hlinkshowjump?jump=previousslide" highlightClick="1"/>
            <a:extLst>
              <a:ext uri="{FF2B5EF4-FFF2-40B4-BE49-F238E27FC236}">
                <a16:creationId xmlns:a16="http://schemas.microsoft.com/office/drawing/2014/main" id="{B33D6673-86E8-4542-8448-E4C5D308D535}"/>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Action Button: Go Forward or Next 13">
            <a:hlinkClick r:id="" action="ppaction://hlinkshowjump?jump=nextslide" highlightClick="1"/>
            <a:extLst>
              <a:ext uri="{FF2B5EF4-FFF2-40B4-BE49-F238E27FC236}">
                <a16:creationId xmlns:a16="http://schemas.microsoft.com/office/drawing/2014/main" id="{F1AF9FDD-BFA6-45FE-919F-DAA1EA5D8565}"/>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Action Button: Go Home 14">
            <a:hlinkClick r:id="rId2" action="ppaction://hlinksldjump" highlightClick="1"/>
            <a:extLst>
              <a:ext uri="{FF2B5EF4-FFF2-40B4-BE49-F238E27FC236}">
                <a16:creationId xmlns:a16="http://schemas.microsoft.com/office/drawing/2014/main" id="{68F6EED0-B620-4147-BEAC-143D7F0390D3}"/>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8" name="Content Placeholder 17">
            <a:extLst>
              <a:ext uri="{FF2B5EF4-FFF2-40B4-BE49-F238E27FC236}">
                <a16:creationId xmlns:a16="http://schemas.microsoft.com/office/drawing/2014/main" id="{E39C5DE3-2465-488D-81F7-A74BA3F5117D}"/>
              </a:ext>
            </a:extLst>
          </p:cNvPr>
          <p:cNvSpPr>
            <a:spLocks noGrp="1"/>
          </p:cNvSpPr>
          <p:nvPr>
            <p:ph idx="1"/>
          </p:nvPr>
        </p:nvSpPr>
        <p:spPr/>
        <p:txBody>
          <a:bodyPr/>
          <a:lstStyle/>
          <a:p>
            <a:endParaRPr lang="en-US"/>
          </a:p>
        </p:txBody>
      </p:sp>
      <p:grpSp>
        <p:nvGrpSpPr>
          <p:cNvPr id="24" name="Group 23">
            <a:extLst>
              <a:ext uri="{FF2B5EF4-FFF2-40B4-BE49-F238E27FC236}">
                <a16:creationId xmlns:a16="http://schemas.microsoft.com/office/drawing/2014/main" id="{56810EFB-964C-4516-A439-FFFB02753DC0}"/>
              </a:ext>
            </a:extLst>
          </p:cNvPr>
          <p:cNvGrpSpPr/>
          <p:nvPr/>
        </p:nvGrpSpPr>
        <p:grpSpPr>
          <a:xfrm>
            <a:off x="838200" y="1347950"/>
            <a:ext cx="10515600" cy="4351175"/>
            <a:chOff x="838200" y="1347950"/>
            <a:chExt cx="10515600" cy="4351175"/>
          </a:xfrm>
        </p:grpSpPr>
        <p:grpSp>
          <p:nvGrpSpPr>
            <p:cNvPr id="19" name="Group 18">
              <a:extLst>
                <a:ext uri="{FF2B5EF4-FFF2-40B4-BE49-F238E27FC236}">
                  <a16:creationId xmlns:a16="http://schemas.microsoft.com/office/drawing/2014/main" id="{ADC425C8-BD57-47E7-BF3B-66927E695152}"/>
                </a:ext>
              </a:extLst>
            </p:cNvPr>
            <p:cNvGrpSpPr/>
            <p:nvPr/>
          </p:nvGrpSpPr>
          <p:grpSpPr>
            <a:xfrm>
              <a:off x="838200" y="1347950"/>
              <a:ext cx="10515600" cy="4351175"/>
              <a:chOff x="328535" y="794593"/>
              <a:chExt cx="10515600" cy="4351175"/>
            </a:xfrm>
          </p:grpSpPr>
          <p:pic>
            <p:nvPicPr>
              <p:cNvPr id="20" name="Picture 19">
                <a:extLst>
                  <a:ext uri="{FF2B5EF4-FFF2-40B4-BE49-F238E27FC236}">
                    <a16:creationId xmlns:a16="http://schemas.microsoft.com/office/drawing/2014/main" id="{2AE29ADF-8420-40FA-91FF-FEE5C8D51AAB}"/>
                  </a:ext>
                </a:extLst>
              </p:cNvPr>
              <p:cNvPicPr>
                <a:picLocks noChangeAspect="1"/>
              </p:cNvPicPr>
              <p:nvPr/>
            </p:nvPicPr>
            <p:blipFill rotWithShape="1">
              <a:blip r:embed="rId3"/>
              <a:srcRect l="6875" r="6875" b="17417"/>
              <a:stretch/>
            </p:blipFill>
            <p:spPr>
              <a:xfrm>
                <a:off x="328535" y="794593"/>
                <a:ext cx="10515600" cy="4351175"/>
              </a:xfrm>
              <a:prstGeom prst="rect">
                <a:avLst/>
              </a:prstGeom>
            </p:spPr>
          </p:pic>
          <p:sp>
            <p:nvSpPr>
              <p:cNvPr id="22" name="Rectangle 21">
                <a:extLst>
                  <a:ext uri="{FF2B5EF4-FFF2-40B4-BE49-F238E27FC236}">
                    <a16:creationId xmlns:a16="http://schemas.microsoft.com/office/drawing/2014/main" id="{92C3B086-58C8-4659-92B3-C02833CA5B62}"/>
                  </a:ext>
                </a:extLst>
              </p:cNvPr>
              <p:cNvSpPr/>
              <p:nvPr/>
            </p:nvSpPr>
            <p:spPr>
              <a:xfrm>
                <a:off x="6496046" y="1811892"/>
                <a:ext cx="604911" cy="19459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715CC481-801E-4714-9E5D-2C4ABF339D97}"/>
                  </a:ext>
                </a:extLst>
              </p:cNvPr>
              <p:cNvSpPr/>
              <p:nvPr/>
            </p:nvSpPr>
            <p:spPr>
              <a:xfrm>
                <a:off x="4134640" y="1649967"/>
                <a:ext cx="835745" cy="1619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00" dirty="0">
                    <a:solidFill>
                      <a:schemeClr val="accent1"/>
                    </a:solidFill>
                  </a:rPr>
                  <a:t>LENDER</a:t>
                </a:r>
              </a:p>
            </p:txBody>
          </p:sp>
          <p:sp>
            <p:nvSpPr>
              <p:cNvPr id="26" name="Rectangle 25">
                <a:extLst>
                  <a:ext uri="{FF2B5EF4-FFF2-40B4-BE49-F238E27FC236}">
                    <a16:creationId xmlns:a16="http://schemas.microsoft.com/office/drawing/2014/main" id="{5188B435-DBBC-4283-9A76-CF1E713F6F1D}"/>
                  </a:ext>
                </a:extLst>
              </p:cNvPr>
              <p:cNvSpPr/>
              <p:nvPr/>
            </p:nvSpPr>
            <p:spPr>
              <a:xfrm>
                <a:off x="2076446" y="3517263"/>
                <a:ext cx="604911" cy="194596"/>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644F5F03-EF06-4231-957A-6418B4136680}"/>
                  </a:ext>
                </a:extLst>
              </p:cNvPr>
              <p:cNvSpPr/>
              <p:nvPr/>
            </p:nvSpPr>
            <p:spPr>
              <a:xfrm>
                <a:off x="2076446" y="4005416"/>
                <a:ext cx="604911" cy="194596"/>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3B00C518-14A0-4B28-ACF4-4346B9D23E03}"/>
                  </a:ext>
                </a:extLst>
              </p:cNvPr>
              <p:cNvSpPr/>
              <p:nvPr/>
            </p:nvSpPr>
            <p:spPr>
              <a:xfrm>
                <a:off x="2649730" y="1781186"/>
                <a:ext cx="562500" cy="194596"/>
              </a:xfrm>
              <a:prstGeom prst="rect">
                <a:avLst/>
              </a:prstGeom>
              <a:solidFill>
                <a:srgbClr val="11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3" name="Picture 22">
              <a:extLst>
                <a:ext uri="{FF2B5EF4-FFF2-40B4-BE49-F238E27FC236}">
                  <a16:creationId xmlns:a16="http://schemas.microsoft.com/office/drawing/2014/main" id="{61C2DDB0-919E-47B2-9F29-5AB53AC02F3C}"/>
                </a:ext>
              </a:extLst>
            </p:cNvPr>
            <p:cNvPicPr>
              <a:picLocks noChangeAspect="1"/>
            </p:cNvPicPr>
            <p:nvPr/>
          </p:nvPicPr>
          <p:blipFill rotWithShape="1">
            <a:blip r:embed="rId4"/>
            <a:srcRect l="53206" t="15744" r="33587" b="67454"/>
            <a:stretch/>
          </p:blipFill>
          <p:spPr>
            <a:xfrm>
              <a:off x="3937822" y="2156642"/>
              <a:ext cx="686566" cy="674664"/>
            </a:xfrm>
            <a:prstGeom prst="rect">
              <a:avLst/>
            </a:prstGeom>
          </p:spPr>
        </p:pic>
      </p:grpSp>
      <p:sp>
        <p:nvSpPr>
          <p:cNvPr id="21" name="Rectangle 20">
            <a:extLst>
              <a:ext uri="{FF2B5EF4-FFF2-40B4-BE49-F238E27FC236}">
                <a16:creationId xmlns:a16="http://schemas.microsoft.com/office/drawing/2014/main" id="{C7A61E7B-7A00-4DE5-82C0-81D1F156815C}"/>
              </a:ext>
            </a:extLst>
          </p:cNvPr>
          <p:cNvSpPr/>
          <p:nvPr/>
        </p:nvSpPr>
        <p:spPr>
          <a:xfrm>
            <a:off x="4644304" y="2407219"/>
            <a:ext cx="1146895"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
        <p:nvSpPr>
          <p:cNvPr id="30" name="Rectangle 29">
            <a:extLst>
              <a:ext uri="{FF2B5EF4-FFF2-40B4-BE49-F238E27FC236}">
                <a16:creationId xmlns:a16="http://schemas.microsoft.com/office/drawing/2014/main" id="{B9396822-26B5-486F-9E7F-EC7C01B8E7A7}"/>
              </a:ext>
            </a:extLst>
          </p:cNvPr>
          <p:cNvSpPr/>
          <p:nvPr/>
        </p:nvSpPr>
        <p:spPr>
          <a:xfrm>
            <a:off x="4117658" y="1907384"/>
            <a:ext cx="553402" cy="121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
        <p:nvSpPr>
          <p:cNvPr id="29" name="Rectangle 28">
            <a:extLst>
              <a:ext uri="{FF2B5EF4-FFF2-40B4-BE49-F238E27FC236}">
                <a16:creationId xmlns:a16="http://schemas.microsoft.com/office/drawing/2014/main" id="{F24532B1-2C2A-46D8-9DA1-10BFA03EB387}"/>
              </a:ext>
            </a:extLst>
          </p:cNvPr>
          <p:cNvSpPr/>
          <p:nvPr/>
        </p:nvSpPr>
        <p:spPr>
          <a:xfrm>
            <a:off x="6948593" y="2184811"/>
            <a:ext cx="835745" cy="1619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00" dirty="0">
                <a:solidFill>
                  <a:schemeClr val="accent1"/>
                </a:solidFill>
              </a:rPr>
              <a:t>BORROWER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DISBURSEMENT</a:t>
            </a:r>
            <a:endParaRPr lang="en-US" sz="1800" dirty="0"/>
          </a:p>
        </p:txBody>
      </p:sp>
      <p:sp>
        <p:nvSpPr>
          <p:cNvPr id="3" name="Content Placeholder 2">
            <a:extLst>
              <a:ext uri="{FF2B5EF4-FFF2-40B4-BE49-F238E27FC236}">
                <a16:creationId xmlns:a16="http://schemas.microsoft.com/office/drawing/2014/main" id="{C142A046-B16C-41F2-A5E9-1A584658C313}"/>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DB08086-6F97-4BF9-BB58-ECAA4FF24A53}"/>
              </a:ext>
            </a:extLst>
          </p:cNvPr>
          <p:cNvSpPr>
            <a:spLocks noGrp="1"/>
          </p:cNvSpPr>
          <p:nvPr>
            <p:ph type="ftr" sz="quarter" idx="11"/>
          </p:nvPr>
        </p:nvSpPr>
        <p:spPr/>
        <p:txBody>
          <a:bodyPr/>
          <a:lstStyle/>
          <a:p>
            <a:r>
              <a:rPr lang="en-IN"/>
              <a:t>Strictly Private &amp; Confidential</a:t>
            </a:r>
          </a:p>
        </p:txBody>
      </p:sp>
      <p:sp>
        <p:nvSpPr>
          <p:cNvPr id="5" name="Slide Number Placeholder 4">
            <a:extLst>
              <a:ext uri="{FF2B5EF4-FFF2-40B4-BE49-F238E27FC236}">
                <a16:creationId xmlns:a16="http://schemas.microsoft.com/office/drawing/2014/main" id="{2305E6E9-7F3C-4B4E-8CF2-D0B3E9C9D659}"/>
              </a:ext>
            </a:extLst>
          </p:cNvPr>
          <p:cNvSpPr>
            <a:spLocks noGrp="1"/>
          </p:cNvSpPr>
          <p:nvPr>
            <p:ph type="sldNum" sz="quarter" idx="12"/>
          </p:nvPr>
        </p:nvSpPr>
        <p:spPr/>
        <p:txBody>
          <a:bodyPr/>
          <a:lstStyle/>
          <a:p>
            <a:fld id="{95283D98-5A32-48FC-8A6D-8586048964EE}" type="slidenum">
              <a:rPr lang="en-IN" smtClean="0"/>
              <a:pPr/>
              <a:t>31</a:t>
            </a:fld>
            <a:endParaRPr lang="en-IN"/>
          </a:p>
        </p:txBody>
      </p:sp>
      <p:sp>
        <p:nvSpPr>
          <p:cNvPr id="8" name="Text Placeholder 7">
            <a:extLst>
              <a:ext uri="{FF2B5EF4-FFF2-40B4-BE49-F238E27FC236}">
                <a16:creationId xmlns:a16="http://schemas.microsoft.com/office/drawing/2014/main" id="{1EF73B2F-A6CE-45F1-AD34-B7F66CDECA29}"/>
              </a:ext>
            </a:extLst>
          </p:cNvPr>
          <p:cNvSpPr>
            <a:spLocks noGrp="1"/>
          </p:cNvSpPr>
          <p:nvPr>
            <p:ph type="body" sz="quarter" idx="13"/>
          </p:nvPr>
        </p:nvSpPr>
        <p:spPr>
          <a:xfrm>
            <a:off x="838200" y="5699125"/>
            <a:ext cx="10515600" cy="787514"/>
          </a:xfrm>
        </p:spPr>
        <p:txBody>
          <a:bodyPr>
            <a:normAutofit/>
          </a:bodyPr>
          <a:lstStyle/>
          <a:p>
            <a:r>
              <a:rPr lang="en-US" dirty="0"/>
              <a:t>To disburse a proposal, the Branch Checker will click on 'To Disburse', a pop up is shown to fill the required details to disburse the proposal.</a:t>
            </a:r>
          </a:p>
        </p:txBody>
      </p:sp>
      <p:sp>
        <p:nvSpPr>
          <p:cNvPr id="20" name="Action Button: Go Back or Previous 19">
            <a:hlinkClick r:id="" action="ppaction://hlinkshowjump?jump=previousslide" highlightClick="1"/>
            <a:extLst>
              <a:ext uri="{FF2B5EF4-FFF2-40B4-BE49-F238E27FC236}">
                <a16:creationId xmlns:a16="http://schemas.microsoft.com/office/drawing/2014/main" id="{69325C46-24D5-42AB-B1BE-A9946C420876}"/>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Action Button: Go Forward or Next 20">
            <a:hlinkClick r:id="" action="ppaction://hlinkshowjump?jump=nextslide" highlightClick="1"/>
            <a:extLst>
              <a:ext uri="{FF2B5EF4-FFF2-40B4-BE49-F238E27FC236}">
                <a16:creationId xmlns:a16="http://schemas.microsoft.com/office/drawing/2014/main" id="{21E756E9-642E-4D1B-9D52-14DD37F99314}"/>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Action Button: Go Home 21">
            <a:hlinkClick r:id="rId2" action="ppaction://hlinksldjump" highlightClick="1"/>
            <a:extLst>
              <a:ext uri="{FF2B5EF4-FFF2-40B4-BE49-F238E27FC236}">
                <a16:creationId xmlns:a16="http://schemas.microsoft.com/office/drawing/2014/main" id="{7CEE8B04-E5EB-4933-808A-32323C972997}"/>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11" name="Group 10">
            <a:extLst>
              <a:ext uri="{FF2B5EF4-FFF2-40B4-BE49-F238E27FC236}">
                <a16:creationId xmlns:a16="http://schemas.microsoft.com/office/drawing/2014/main" id="{9454A9FB-02EB-4B12-865A-D1D6EF054FC5}"/>
              </a:ext>
            </a:extLst>
          </p:cNvPr>
          <p:cNvGrpSpPr/>
          <p:nvPr/>
        </p:nvGrpSpPr>
        <p:grpSpPr>
          <a:xfrm>
            <a:off x="838200" y="1344825"/>
            <a:ext cx="10515600" cy="4351338"/>
            <a:chOff x="838200" y="1344825"/>
            <a:chExt cx="10515600" cy="4351338"/>
          </a:xfrm>
        </p:grpSpPr>
        <p:grpSp>
          <p:nvGrpSpPr>
            <p:cNvPr id="7" name="Group 6">
              <a:extLst>
                <a:ext uri="{FF2B5EF4-FFF2-40B4-BE49-F238E27FC236}">
                  <a16:creationId xmlns:a16="http://schemas.microsoft.com/office/drawing/2014/main" id="{14C19D89-48ED-48A6-8531-B99BBAB43F68}"/>
                </a:ext>
              </a:extLst>
            </p:cNvPr>
            <p:cNvGrpSpPr/>
            <p:nvPr/>
          </p:nvGrpSpPr>
          <p:grpSpPr>
            <a:xfrm>
              <a:off x="838200" y="1344825"/>
              <a:ext cx="10515600" cy="4351338"/>
              <a:chOff x="838200" y="1344825"/>
              <a:chExt cx="10515600" cy="4351338"/>
            </a:xfrm>
          </p:grpSpPr>
          <p:pic>
            <p:nvPicPr>
              <p:cNvPr id="24" name="Picture 23">
                <a:extLst>
                  <a:ext uri="{FF2B5EF4-FFF2-40B4-BE49-F238E27FC236}">
                    <a16:creationId xmlns:a16="http://schemas.microsoft.com/office/drawing/2014/main" id="{BF58CBEF-EF0E-45DB-B9F8-E498A4AA611B}"/>
                  </a:ext>
                </a:extLst>
              </p:cNvPr>
              <p:cNvPicPr>
                <a:picLocks noChangeAspect="1"/>
              </p:cNvPicPr>
              <p:nvPr/>
            </p:nvPicPr>
            <p:blipFill rotWithShape="1">
              <a:blip r:embed="rId3"/>
              <a:srcRect l="6875" r="6875"/>
              <a:stretch/>
            </p:blipFill>
            <p:spPr>
              <a:xfrm>
                <a:off x="838200" y="1344825"/>
                <a:ext cx="10515600" cy="4351338"/>
              </a:xfrm>
              <a:prstGeom prst="rect">
                <a:avLst/>
              </a:prstGeom>
            </p:spPr>
          </p:pic>
          <p:sp>
            <p:nvSpPr>
              <p:cNvPr id="27" name="Rectangle 26">
                <a:extLst>
                  <a:ext uri="{FF2B5EF4-FFF2-40B4-BE49-F238E27FC236}">
                    <a16:creationId xmlns:a16="http://schemas.microsoft.com/office/drawing/2014/main" id="{E83B28EE-EE6A-4876-AEDD-85B8C5BA912A}"/>
                  </a:ext>
                </a:extLst>
              </p:cNvPr>
              <p:cNvSpPr/>
              <p:nvPr/>
            </p:nvSpPr>
            <p:spPr>
              <a:xfrm>
                <a:off x="6974019" y="2138426"/>
                <a:ext cx="821241" cy="19459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a:extLst>
                  <a:ext uri="{FF2B5EF4-FFF2-40B4-BE49-F238E27FC236}">
                    <a16:creationId xmlns:a16="http://schemas.microsoft.com/office/drawing/2014/main" id="{2FEAF524-8814-44E1-A7DF-83FCC00AF85F}"/>
                  </a:ext>
                </a:extLst>
              </p:cNvPr>
              <p:cNvPicPr>
                <a:picLocks noChangeAspect="1"/>
              </p:cNvPicPr>
              <p:nvPr/>
            </p:nvPicPr>
            <p:blipFill rotWithShape="1">
              <a:blip r:embed="rId4"/>
              <a:srcRect l="53206" t="15744" r="33587" b="67454"/>
              <a:stretch/>
            </p:blipFill>
            <p:spPr>
              <a:xfrm>
                <a:off x="3937822" y="1972492"/>
                <a:ext cx="675250" cy="526465"/>
              </a:xfrm>
              <a:prstGeom prst="rect">
                <a:avLst/>
              </a:prstGeom>
            </p:spPr>
          </p:pic>
          <p:sp>
            <p:nvSpPr>
              <p:cNvPr id="30" name="Rectangle 29">
                <a:extLst>
                  <a:ext uri="{FF2B5EF4-FFF2-40B4-BE49-F238E27FC236}">
                    <a16:creationId xmlns:a16="http://schemas.microsoft.com/office/drawing/2014/main" id="{98AF457B-740E-485E-914B-221CC74DB48C}"/>
                  </a:ext>
                </a:extLst>
              </p:cNvPr>
              <p:cNvSpPr/>
              <p:nvPr/>
            </p:nvSpPr>
            <p:spPr>
              <a:xfrm>
                <a:off x="2554419" y="3481388"/>
                <a:ext cx="821241" cy="142208"/>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8B3009C9-0ED7-4ED7-9E26-348A9A9E347B}"/>
                  </a:ext>
                </a:extLst>
              </p:cNvPr>
              <p:cNvSpPr/>
              <p:nvPr/>
            </p:nvSpPr>
            <p:spPr>
              <a:xfrm>
                <a:off x="2554419" y="3867150"/>
                <a:ext cx="821241" cy="142208"/>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E231BF7F-3224-4D05-B925-5AB2930CBC2D}"/>
                  </a:ext>
                </a:extLst>
              </p:cNvPr>
              <p:cNvSpPr/>
              <p:nvPr/>
            </p:nvSpPr>
            <p:spPr>
              <a:xfrm>
                <a:off x="3150337" y="2093516"/>
                <a:ext cx="557269" cy="142208"/>
              </a:xfrm>
              <a:prstGeom prst="rect">
                <a:avLst/>
              </a:prstGeom>
              <a:solidFill>
                <a:srgbClr val="11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4DFCC108-6954-4D4C-AA21-1D61CD5F3704}"/>
                  </a:ext>
                </a:extLst>
              </p:cNvPr>
              <p:cNvSpPr/>
              <p:nvPr/>
            </p:nvSpPr>
            <p:spPr>
              <a:xfrm>
                <a:off x="2513939" y="4948236"/>
                <a:ext cx="821241" cy="142208"/>
              </a:xfrm>
              <a:prstGeom prst="rect">
                <a:avLst/>
              </a:prstGeom>
              <a:solidFill>
                <a:srgbClr val="10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2E0BAEEA-F733-4559-A75C-C799F74721E1}"/>
                  </a:ext>
                </a:extLst>
              </p:cNvPr>
              <p:cNvSpPr/>
              <p:nvPr/>
            </p:nvSpPr>
            <p:spPr>
              <a:xfrm>
                <a:off x="2513939" y="5317556"/>
                <a:ext cx="821241" cy="142208"/>
              </a:xfrm>
              <a:prstGeom prst="rect">
                <a:avLst/>
              </a:prstGeom>
              <a:solidFill>
                <a:srgbClr val="10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9" name="Rectangle 28">
              <a:extLst>
                <a:ext uri="{FF2B5EF4-FFF2-40B4-BE49-F238E27FC236}">
                  <a16:creationId xmlns:a16="http://schemas.microsoft.com/office/drawing/2014/main" id="{444E2901-1B35-4F83-A781-35890B70013D}"/>
                </a:ext>
              </a:extLst>
            </p:cNvPr>
            <p:cNvSpPr/>
            <p:nvPr/>
          </p:nvSpPr>
          <p:spPr>
            <a:xfrm>
              <a:off x="4644305" y="1989964"/>
              <a:ext cx="835745" cy="1619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600" dirty="0">
                  <a:solidFill>
                    <a:schemeClr val="accent1"/>
                  </a:solidFill>
                </a:rPr>
                <a:t>FUND PROVIDER</a:t>
              </a:r>
            </a:p>
          </p:txBody>
        </p:sp>
      </p:grpSp>
      <p:sp>
        <p:nvSpPr>
          <p:cNvPr id="23" name="Rectangle 22">
            <a:extLst>
              <a:ext uri="{FF2B5EF4-FFF2-40B4-BE49-F238E27FC236}">
                <a16:creationId xmlns:a16="http://schemas.microsoft.com/office/drawing/2014/main" id="{F849D74F-9DA3-4889-BEB4-FE184E9848BF}"/>
              </a:ext>
            </a:extLst>
          </p:cNvPr>
          <p:cNvSpPr/>
          <p:nvPr/>
        </p:nvSpPr>
        <p:spPr>
          <a:xfrm>
            <a:off x="4644305" y="2098105"/>
            <a:ext cx="937030" cy="1619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
        <p:nvSpPr>
          <p:cNvPr id="25" name="Rectangle 24">
            <a:extLst>
              <a:ext uri="{FF2B5EF4-FFF2-40B4-BE49-F238E27FC236}">
                <a16:creationId xmlns:a16="http://schemas.microsoft.com/office/drawing/2014/main" id="{FAE915C0-5A5E-47A6-A5EA-B2BDBDBAD650}"/>
              </a:ext>
            </a:extLst>
          </p:cNvPr>
          <p:cNvSpPr/>
          <p:nvPr/>
        </p:nvSpPr>
        <p:spPr>
          <a:xfrm>
            <a:off x="4106341" y="1762487"/>
            <a:ext cx="537963" cy="10186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a:solidFill>
                  <a:schemeClr val="tx1"/>
                </a:solidFill>
              </a:rPr>
              <a:t>Auto Loan</a:t>
            </a:r>
          </a:p>
        </p:txBody>
      </p:sp>
      <p:sp>
        <p:nvSpPr>
          <p:cNvPr id="26" name="Rectangle 25">
            <a:extLst>
              <a:ext uri="{FF2B5EF4-FFF2-40B4-BE49-F238E27FC236}">
                <a16:creationId xmlns:a16="http://schemas.microsoft.com/office/drawing/2014/main" id="{33D62F2F-5FA9-4374-B469-D7713B535A15}"/>
              </a:ext>
            </a:extLst>
          </p:cNvPr>
          <p:cNvSpPr/>
          <p:nvPr/>
        </p:nvSpPr>
        <p:spPr>
          <a:xfrm>
            <a:off x="6974019" y="1989963"/>
            <a:ext cx="835745" cy="1619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00" dirty="0">
                <a:solidFill>
                  <a:schemeClr val="accent1"/>
                </a:solidFill>
              </a:rPr>
              <a:t>BORROWER</a:t>
            </a:r>
          </a:p>
        </p:txBody>
      </p:sp>
      <p:sp>
        <p:nvSpPr>
          <p:cNvPr id="35" name="Rectangle 34">
            <a:extLst>
              <a:ext uri="{FF2B5EF4-FFF2-40B4-BE49-F238E27FC236}">
                <a16:creationId xmlns:a16="http://schemas.microsoft.com/office/drawing/2014/main" id="{1B74E708-B2FA-4858-9E35-F5AFAC2D1CFF}"/>
              </a:ext>
            </a:extLst>
          </p:cNvPr>
          <p:cNvSpPr/>
          <p:nvPr/>
        </p:nvSpPr>
        <p:spPr>
          <a:xfrm>
            <a:off x="4651130" y="1989963"/>
            <a:ext cx="835745" cy="1619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00" dirty="0">
                <a:solidFill>
                  <a:schemeClr val="accent1"/>
                </a:solidFill>
              </a:rPr>
              <a:t>LENDER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03F73D4-D8A0-4C38-8695-2989A893CC86}"/>
              </a:ext>
            </a:extLst>
          </p:cNvPr>
          <p:cNvSpPr/>
          <p:nvPr/>
        </p:nvSpPr>
        <p:spPr>
          <a:xfrm>
            <a:off x="838200" y="1272655"/>
            <a:ext cx="10515600" cy="4312691"/>
          </a:xfrm>
          <a:prstGeom prst="rect">
            <a:avLst/>
          </a:prstGeom>
          <a:solidFill>
            <a:sysClr val="window" lastClr="FFFFFF"/>
          </a:solidFill>
          <a:ln w="28575" cap="flat" cmpd="sng" algn="ctr">
            <a:solidFill>
              <a:srgbClr val="3E96D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Arial" panose="020B0604020202020204"/>
              <a:ea typeface="+mn-ea"/>
              <a:cs typeface="+mn-cs"/>
            </a:endParaRPr>
          </a:p>
        </p:txBody>
      </p:sp>
      <p:sp>
        <p:nvSpPr>
          <p:cNvPr id="7" name="Title 1">
            <a:extLst>
              <a:ext uri="{FF2B5EF4-FFF2-40B4-BE49-F238E27FC236}">
                <a16:creationId xmlns:a16="http://schemas.microsoft.com/office/drawing/2014/main" id="{7E89F2F7-4568-4CE3-A20B-219D5C692DFD}"/>
              </a:ext>
            </a:extLst>
          </p:cNvPr>
          <p:cNvSpPr txBox="1">
            <a:spLocks/>
          </p:cNvSpPr>
          <p:nvPr/>
        </p:nvSpPr>
        <p:spPr>
          <a:xfrm>
            <a:off x="838200" y="1282890"/>
            <a:ext cx="10515600" cy="42922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spc="130" baseline="0">
                <a:solidFill>
                  <a:schemeClr val="tx1"/>
                </a:solidFill>
                <a:latin typeface="+mj-lt"/>
                <a:ea typeface="+mj-ea"/>
                <a:cs typeface="+mj-cs"/>
              </a:defRPr>
            </a:lvl1pPr>
          </a:lstStyle>
          <a:p>
            <a:pPr lvl="0">
              <a:lnSpc>
                <a:spcPct val="200000"/>
              </a:lnSpc>
              <a:spcAft>
                <a:spcPts val="1800"/>
              </a:spcAft>
              <a:defRPr/>
            </a:pPr>
            <a:r>
              <a:rPr lang="en-US" sz="4800" b="1" dirty="0">
                <a:solidFill>
                  <a:sysClr val="windowText" lastClr="000000"/>
                </a:solidFill>
                <a:effectLst>
                  <a:outerShdw blurRad="38100" dist="38100" dir="2700000" algn="tl">
                    <a:srgbClr val="000000">
                      <a:alpha val="43137"/>
                    </a:srgbClr>
                  </a:outerShdw>
                </a:effectLst>
              </a:rPr>
              <a:t>BRANCH TRANSFER </a:t>
            </a:r>
            <a:br>
              <a:rPr kumimoji="0" lang="en-IN" sz="6000" b="1" i="0" u="none" strike="noStrike" kern="1200" cap="none" spc="130" normalizeH="0" baseline="0" noProof="0" dirty="0">
                <a:ln>
                  <a:noFill/>
                </a:ln>
                <a:solidFill>
                  <a:sysClr val="windowText" lastClr="000000"/>
                </a:solidFill>
                <a:effectLst/>
                <a:uLnTx/>
                <a:uFillTx/>
                <a:latin typeface="Arial" panose="020B0604020202020204"/>
                <a:ea typeface="+mj-ea"/>
                <a:cs typeface="+mj-cs"/>
              </a:rPr>
            </a:br>
            <a:r>
              <a:rPr lang="en-IN" sz="3200" dirty="0">
                <a:solidFill>
                  <a:sysClr val="windowText" lastClr="000000"/>
                </a:solidFill>
                <a:latin typeface="+mn-lt"/>
              </a:rPr>
              <a:t>SCREENWISE WALK THROUGH</a:t>
            </a:r>
            <a:endParaRPr kumimoji="0" lang="en-IN" sz="6000" b="1" i="0" u="none" strike="noStrike" kern="1200" cap="none" spc="130" normalizeH="0" baseline="0" noProof="0" dirty="0">
              <a:ln>
                <a:noFill/>
              </a:ln>
              <a:solidFill>
                <a:sysClr val="windowText" lastClr="000000"/>
              </a:solidFill>
              <a:effectLst/>
              <a:uLnTx/>
              <a:uFillTx/>
              <a:latin typeface="+mn-lt"/>
              <a:ea typeface="+mj-ea"/>
              <a:cs typeface="+mj-cs"/>
            </a:endParaRPr>
          </a:p>
        </p:txBody>
      </p:sp>
      <p:sp>
        <p:nvSpPr>
          <p:cNvPr id="2" name="Footer Placeholder 1">
            <a:extLst>
              <a:ext uri="{FF2B5EF4-FFF2-40B4-BE49-F238E27FC236}">
                <a16:creationId xmlns:a16="http://schemas.microsoft.com/office/drawing/2014/main" id="{E2707EF2-B5BF-49EB-BEB4-E64961E5609B}"/>
              </a:ext>
            </a:extLst>
          </p:cNvPr>
          <p:cNvSpPr>
            <a:spLocks noGrp="1"/>
          </p:cNvSpPr>
          <p:nvPr>
            <p:ph type="ftr" sz="quarter" idx="11"/>
          </p:nvPr>
        </p:nvSpPr>
        <p:spPr>
          <a:xfrm>
            <a:off x="838200" y="6506478"/>
            <a:ext cx="3201537" cy="365125"/>
          </a:xfrm>
        </p:spPr>
        <p:txBody>
          <a:bodyPr/>
          <a:lstStyle/>
          <a:p>
            <a:r>
              <a:rPr lang="en-US"/>
              <a:t>Strictly Private &amp; Confidential</a:t>
            </a:r>
          </a:p>
        </p:txBody>
      </p:sp>
      <p:sp>
        <p:nvSpPr>
          <p:cNvPr id="3" name="Slide Number Placeholder 2">
            <a:extLst>
              <a:ext uri="{FF2B5EF4-FFF2-40B4-BE49-F238E27FC236}">
                <a16:creationId xmlns:a16="http://schemas.microsoft.com/office/drawing/2014/main" id="{4999E74F-02EA-4580-A454-B91A9BF46837}"/>
              </a:ext>
            </a:extLst>
          </p:cNvPr>
          <p:cNvSpPr>
            <a:spLocks noGrp="1"/>
          </p:cNvSpPr>
          <p:nvPr>
            <p:ph type="sldNum" sz="quarter" idx="12"/>
          </p:nvPr>
        </p:nvSpPr>
        <p:spPr>
          <a:xfrm>
            <a:off x="8610600" y="6506478"/>
            <a:ext cx="2743200" cy="365125"/>
          </a:xfrm>
        </p:spPr>
        <p:txBody>
          <a:bodyPr/>
          <a:lstStyle/>
          <a:p>
            <a:fld id="{78A5D08F-DD65-49ED-8E8F-6069B7D5C1C8}" type="slidenum">
              <a:rPr lang="en-US" smtClean="0"/>
              <a:t>32</a:t>
            </a:fld>
            <a:endParaRPr lang="en-US"/>
          </a:p>
        </p:txBody>
      </p:sp>
      <p:sp>
        <p:nvSpPr>
          <p:cNvPr id="8" name="Action Button: Go Back or Previous 7">
            <a:hlinkClick r:id="" action="ppaction://hlinkshowjump?jump=previousslide" highlightClick="1"/>
            <a:extLst>
              <a:ext uri="{FF2B5EF4-FFF2-40B4-BE49-F238E27FC236}">
                <a16:creationId xmlns:a16="http://schemas.microsoft.com/office/drawing/2014/main" id="{D4CEBC14-F791-4CB8-98AD-ECB4A5E8B797}"/>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Action Button: Go Forward or Next 8">
            <a:hlinkClick r:id="" action="ppaction://hlinkshowjump?jump=nextslide" highlightClick="1"/>
            <a:extLst>
              <a:ext uri="{FF2B5EF4-FFF2-40B4-BE49-F238E27FC236}">
                <a16:creationId xmlns:a16="http://schemas.microsoft.com/office/drawing/2014/main" id="{768E5BAD-0F1B-41FF-A77C-84EB4F31CEDA}"/>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Action Button: Go Home 9">
            <a:hlinkClick r:id="rId2" action="ppaction://hlinksldjump" highlightClick="1"/>
            <a:extLst>
              <a:ext uri="{FF2B5EF4-FFF2-40B4-BE49-F238E27FC236}">
                <a16:creationId xmlns:a16="http://schemas.microsoft.com/office/drawing/2014/main" id="{7DA315AC-D4B0-48CB-8711-CCA4E34E83A6}"/>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52076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6E601D-8116-4FC6-A089-AFB17935F293}"/>
              </a:ext>
            </a:extLst>
          </p:cNvPr>
          <p:cNvSpPr>
            <a:spLocks noGrp="1"/>
          </p:cNvSpPr>
          <p:nvPr>
            <p:ph type="title"/>
          </p:nvPr>
        </p:nvSpPr>
        <p:spPr/>
        <p:txBody>
          <a:bodyPr/>
          <a:lstStyle/>
          <a:p>
            <a:pPr algn="ctr"/>
            <a:r>
              <a:rPr lang="en-US" dirty="0"/>
              <a:t>PROPOSAL VIEW </a:t>
            </a:r>
          </a:p>
        </p:txBody>
      </p:sp>
      <p:sp>
        <p:nvSpPr>
          <p:cNvPr id="8" name="Content Placeholder 7">
            <a:extLst>
              <a:ext uri="{FF2B5EF4-FFF2-40B4-BE49-F238E27FC236}">
                <a16:creationId xmlns:a16="http://schemas.microsoft.com/office/drawing/2014/main" id="{8ECC57C7-618A-4F1F-B853-A245F396DEB6}"/>
              </a:ext>
            </a:extLst>
          </p:cNvPr>
          <p:cNvSpPr>
            <a:spLocks noGrp="1"/>
          </p:cNvSpPr>
          <p:nvPr>
            <p:ph idx="1"/>
          </p:nvPr>
        </p:nvSpPr>
        <p:spPr/>
        <p:txBody>
          <a:bodyPr/>
          <a:lstStyle/>
          <a:p>
            <a:endParaRPr lang="en-US"/>
          </a:p>
        </p:txBody>
      </p:sp>
      <p:sp>
        <p:nvSpPr>
          <p:cNvPr id="17" name="Footer Placeholder 1">
            <a:extLst>
              <a:ext uri="{FF2B5EF4-FFF2-40B4-BE49-F238E27FC236}">
                <a16:creationId xmlns:a16="http://schemas.microsoft.com/office/drawing/2014/main" id="{95C30F11-02E1-4623-AAFB-018335CFDF12}"/>
              </a:ext>
            </a:extLst>
          </p:cNvPr>
          <p:cNvSpPr>
            <a:spLocks noGrp="1"/>
          </p:cNvSpPr>
          <p:nvPr>
            <p:ph type="ftr" sz="quarter" idx="11"/>
          </p:nvPr>
        </p:nvSpPr>
        <p:spPr/>
        <p:txBody>
          <a:bodyPr/>
          <a:lstStyle/>
          <a:p>
            <a:r>
              <a:rPr lang="en-US"/>
              <a:t>Strictly Private &amp; Confidential</a:t>
            </a:r>
          </a:p>
        </p:txBody>
      </p:sp>
      <p:sp>
        <p:nvSpPr>
          <p:cNvPr id="18" name="Slide Number Placeholder 2">
            <a:extLst>
              <a:ext uri="{FF2B5EF4-FFF2-40B4-BE49-F238E27FC236}">
                <a16:creationId xmlns:a16="http://schemas.microsoft.com/office/drawing/2014/main" id="{1C8FBCF6-72F3-436E-BA6F-636A34439A40}"/>
              </a:ext>
            </a:extLst>
          </p:cNvPr>
          <p:cNvSpPr>
            <a:spLocks noGrp="1"/>
          </p:cNvSpPr>
          <p:nvPr>
            <p:ph type="sldNum" sz="quarter" idx="12"/>
          </p:nvPr>
        </p:nvSpPr>
        <p:spPr/>
        <p:txBody>
          <a:bodyPr/>
          <a:lstStyle/>
          <a:p>
            <a:fld id="{78A5D08F-DD65-49ED-8E8F-6069B7D5C1C8}" type="slidenum">
              <a:rPr lang="en-US" smtClean="0"/>
              <a:t>33</a:t>
            </a:fld>
            <a:endParaRPr lang="en-US"/>
          </a:p>
        </p:txBody>
      </p:sp>
      <p:sp>
        <p:nvSpPr>
          <p:cNvPr id="3" name="Text Placeholder 2">
            <a:extLst>
              <a:ext uri="{FF2B5EF4-FFF2-40B4-BE49-F238E27FC236}">
                <a16:creationId xmlns:a16="http://schemas.microsoft.com/office/drawing/2014/main" id="{6E917916-AB32-48E2-B62A-655122A06326}"/>
              </a:ext>
            </a:extLst>
          </p:cNvPr>
          <p:cNvSpPr>
            <a:spLocks noGrp="1"/>
          </p:cNvSpPr>
          <p:nvPr>
            <p:ph type="body" sz="quarter" idx="13"/>
          </p:nvPr>
        </p:nvSpPr>
        <p:spPr>
          <a:xfrm>
            <a:off x="838200" y="5699125"/>
            <a:ext cx="10515600" cy="686832"/>
          </a:xfrm>
        </p:spPr>
        <p:txBody>
          <a:bodyPr>
            <a:normAutofit/>
          </a:bodyPr>
          <a:lstStyle/>
          <a:p>
            <a:pPr>
              <a:lnSpc>
                <a:spcPct val="100000"/>
              </a:lnSpc>
            </a:pPr>
            <a:r>
              <a:rPr lang="en-US" dirty="0"/>
              <a:t>If any borrower has selected incorrect branch or selected a branch which is far away from borrower’s location then the selected Branch Checker has an option to transfer that proposal to a correct or nearby branch.</a:t>
            </a:r>
          </a:p>
        </p:txBody>
      </p:sp>
      <p:sp>
        <p:nvSpPr>
          <p:cNvPr id="30" name="Action Button: Go Back or Previous 29">
            <a:hlinkClick r:id="" action="ppaction://hlinkshowjump?jump=previousslide" highlightClick="1"/>
            <a:extLst>
              <a:ext uri="{FF2B5EF4-FFF2-40B4-BE49-F238E27FC236}">
                <a16:creationId xmlns:a16="http://schemas.microsoft.com/office/drawing/2014/main" id="{B4BB5B33-5753-4FD1-A611-D78D07C88D00}"/>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1" name="Action Button: Go Forward or Next 30">
            <a:hlinkClick r:id="" action="ppaction://hlinkshowjump?jump=nextslide" highlightClick="1"/>
            <a:extLst>
              <a:ext uri="{FF2B5EF4-FFF2-40B4-BE49-F238E27FC236}">
                <a16:creationId xmlns:a16="http://schemas.microsoft.com/office/drawing/2014/main" id="{3A7EA053-360A-4A7A-B046-E3A0E64EAB32}"/>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2" name="Action Button: Go Home 31">
            <a:hlinkClick r:id="rId3" action="ppaction://hlinksldjump" highlightClick="1"/>
            <a:extLst>
              <a:ext uri="{FF2B5EF4-FFF2-40B4-BE49-F238E27FC236}">
                <a16:creationId xmlns:a16="http://schemas.microsoft.com/office/drawing/2014/main" id="{FD2682A3-3777-4D56-BFAA-4B94645F2195}"/>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20" name="Group 19">
            <a:extLst>
              <a:ext uri="{FF2B5EF4-FFF2-40B4-BE49-F238E27FC236}">
                <a16:creationId xmlns:a16="http://schemas.microsoft.com/office/drawing/2014/main" id="{F56186F3-5155-4003-A10B-8654F831EBEB}"/>
              </a:ext>
            </a:extLst>
          </p:cNvPr>
          <p:cNvGrpSpPr/>
          <p:nvPr/>
        </p:nvGrpSpPr>
        <p:grpSpPr>
          <a:xfrm>
            <a:off x="863600" y="1367836"/>
            <a:ext cx="10490200" cy="4331289"/>
            <a:chOff x="838200" y="1355136"/>
            <a:chExt cx="10515600" cy="4343989"/>
          </a:xfrm>
        </p:grpSpPr>
        <p:grpSp>
          <p:nvGrpSpPr>
            <p:cNvPr id="2" name="Group 1">
              <a:extLst>
                <a:ext uri="{FF2B5EF4-FFF2-40B4-BE49-F238E27FC236}">
                  <a16:creationId xmlns:a16="http://schemas.microsoft.com/office/drawing/2014/main" id="{C94EAB41-E978-4EB0-A60F-619F136C4C6E}"/>
                </a:ext>
              </a:extLst>
            </p:cNvPr>
            <p:cNvGrpSpPr/>
            <p:nvPr/>
          </p:nvGrpSpPr>
          <p:grpSpPr>
            <a:xfrm>
              <a:off x="838200" y="1355136"/>
              <a:ext cx="10515600" cy="4343989"/>
              <a:chOff x="838200" y="1055336"/>
              <a:chExt cx="10515600" cy="4747327"/>
            </a:xfrm>
          </p:grpSpPr>
          <p:grpSp>
            <p:nvGrpSpPr>
              <p:cNvPr id="7" name="Group 6">
                <a:extLst>
                  <a:ext uri="{FF2B5EF4-FFF2-40B4-BE49-F238E27FC236}">
                    <a16:creationId xmlns:a16="http://schemas.microsoft.com/office/drawing/2014/main" id="{B3BC38DD-57DB-4F97-81C2-9DF4008A9EC9}"/>
                  </a:ext>
                </a:extLst>
              </p:cNvPr>
              <p:cNvGrpSpPr/>
              <p:nvPr/>
            </p:nvGrpSpPr>
            <p:grpSpPr>
              <a:xfrm>
                <a:off x="2573741" y="1342563"/>
                <a:ext cx="8527457" cy="2768179"/>
                <a:chOff x="2573741" y="1342563"/>
                <a:chExt cx="8527457" cy="2768179"/>
              </a:xfrm>
            </p:grpSpPr>
            <p:grpSp>
              <p:nvGrpSpPr>
                <p:cNvPr id="6" name="Group 5">
                  <a:extLst>
                    <a:ext uri="{FF2B5EF4-FFF2-40B4-BE49-F238E27FC236}">
                      <a16:creationId xmlns:a16="http://schemas.microsoft.com/office/drawing/2014/main" id="{416A7BE2-FB93-439B-996B-98D059C399BA}"/>
                    </a:ext>
                  </a:extLst>
                </p:cNvPr>
                <p:cNvGrpSpPr/>
                <p:nvPr/>
              </p:nvGrpSpPr>
              <p:grpSpPr>
                <a:xfrm>
                  <a:off x="5831563" y="1411474"/>
                  <a:ext cx="5269635" cy="1458674"/>
                  <a:chOff x="6058932" y="1201614"/>
                  <a:chExt cx="5269635" cy="1458674"/>
                </a:xfrm>
              </p:grpSpPr>
              <p:sp>
                <p:nvSpPr>
                  <p:cNvPr id="14" name="Rectangle 13">
                    <a:extLst>
                      <a:ext uri="{FF2B5EF4-FFF2-40B4-BE49-F238E27FC236}">
                        <a16:creationId xmlns:a16="http://schemas.microsoft.com/office/drawing/2014/main" id="{2C15995A-D8FA-4CEE-8890-7B9C119ABFB0}"/>
                      </a:ext>
                    </a:extLst>
                  </p:cNvPr>
                  <p:cNvSpPr/>
                  <p:nvPr/>
                </p:nvSpPr>
                <p:spPr>
                  <a:xfrm>
                    <a:off x="7115471" y="2166298"/>
                    <a:ext cx="708992" cy="212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D3EFDD2-899E-415E-93C7-6F9AE67847B5}"/>
                      </a:ext>
                    </a:extLst>
                  </p:cNvPr>
                  <p:cNvSpPr/>
                  <p:nvPr/>
                </p:nvSpPr>
                <p:spPr>
                  <a:xfrm>
                    <a:off x="6058932" y="2448253"/>
                    <a:ext cx="708992" cy="212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9909AC19-BB5B-456C-BCE2-01A679688D1F}"/>
                      </a:ext>
                    </a:extLst>
                  </p:cNvPr>
                  <p:cNvGrpSpPr/>
                  <p:nvPr/>
                </p:nvGrpSpPr>
                <p:grpSpPr>
                  <a:xfrm>
                    <a:off x="6323369" y="1201614"/>
                    <a:ext cx="5005198" cy="1003263"/>
                    <a:chOff x="6200860" y="1105801"/>
                    <a:chExt cx="4704302" cy="1052512"/>
                  </a:xfrm>
                </p:grpSpPr>
                <p:sp>
                  <p:nvSpPr>
                    <p:cNvPr id="4" name="Rectangle 3">
                      <a:extLst>
                        <a:ext uri="{FF2B5EF4-FFF2-40B4-BE49-F238E27FC236}">
                          <a16:creationId xmlns:a16="http://schemas.microsoft.com/office/drawing/2014/main" id="{54C009F5-F1FA-4661-B0F9-B4F6777ADF76}"/>
                        </a:ext>
                      </a:extLst>
                    </p:cNvPr>
                    <p:cNvSpPr/>
                    <p:nvPr/>
                  </p:nvSpPr>
                  <p:spPr>
                    <a:xfrm>
                      <a:off x="9582964" y="1105801"/>
                      <a:ext cx="1322198" cy="340627"/>
                    </a:xfrm>
                    <a:prstGeom prst="rect">
                      <a:avLst/>
                    </a:prstGeom>
                    <a:solidFill>
                      <a:srgbClr val="252628"/>
                    </a:solidFill>
                    <a:ln w="127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A3AB834-F7BD-4F38-9E91-BE431841EAD1}"/>
                        </a:ext>
                      </a:extLst>
                    </p:cNvPr>
                    <p:cNvSpPr/>
                    <p:nvPr/>
                  </p:nvSpPr>
                  <p:spPr>
                    <a:xfrm>
                      <a:off x="6200860" y="2056146"/>
                      <a:ext cx="1452091" cy="102167"/>
                    </a:xfrm>
                    <a:prstGeom prst="rect">
                      <a:avLst/>
                    </a:prstGeom>
                    <a:ln w="127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sp>
              <p:nvSpPr>
                <p:cNvPr id="19" name="Rectangle 18">
                  <a:extLst>
                    <a:ext uri="{FF2B5EF4-FFF2-40B4-BE49-F238E27FC236}">
                      <a16:creationId xmlns:a16="http://schemas.microsoft.com/office/drawing/2014/main" id="{709388AF-6B2A-4738-A0CA-570D91752CBF}"/>
                    </a:ext>
                  </a:extLst>
                </p:cNvPr>
                <p:cNvSpPr/>
                <p:nvPr/>
              </p:nvSpPr>
              <p:spPr>
                <a:xfrm>
                  <a:off x="2573741" y="1490540"/>
                  <a:ext cx="772577" cy="142240"/>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lumMod val="75000"/>
                        </a:schemeClr>
                      </a:solidFill>
                    </a:rPr>
                    <a:t>HOME LOAN</a:t>
                  </a:r>
                </a:p>
              </p:txBody>
            </p:sp>
            <p:sp>
              <p:nvSpPr>
                <p:cNvPr id="21" name="Rectangle 20">
                  <a:extLst>
                    <a:ext uri="{FF2B5EF4-FFF2-40B4-BE49-F238E27FC236}">
                      <a16:creationId xmlns:a16="http://schemas.microsoft.com/office/drawing/2014/main" id="{9D6E3F94-E7FE-4C38-BE21-14BDEFAAA0D9}"/>
                    </a:ext>
                  </a:extLst>
                </p:cNvPr>
                <p:cNvSpPr/>
                <p:nvPr/>
              </p:nvSpPr>
              <p:spPr>
                <a:xfrm>
                  <a:off x="6475751" y="1342563"/>
                  <a:ext cx="1004341" cy="287575"/>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9C26557-0570-4556-B79C-80B2D96813C1}"/>
                    </a:ext>
                  </a:extLst>
                </p:cNvPr>
                <p:cNvSpPr/>
                <p:nvPr/>
              </p:nvSpPr>
              <p:spPr>
                <a:xfrm>
                  <a:off x="2960029" y="3523619"/>
                  <a:ext cx="65532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5E1377-62D4-4774-85CB-D5158DF43F95}"/>
                    </a:ext>
                  </a:extLst>
                </p:cNvPr>
                <p:cNvSpPr/>
                <p:nvPr/>
              </p:nvSpPr>
              <p:spPr>
                <a:xfrm>
                  <a:off x="2960029" y="3958342"/>
                  <a:ext cx="100584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3859183-59BB-4958-A6E5-21AC040C67DD}"/>
                    </a:ext>
                  </a:extLst>
                </p:cNvPr>
                <p:cNvSpPr/>
                <p:nvPr/>
              </p:nvSpPr>
              <p:spPr>
                <a:xfrm>
                  <a:off x="5232400" y="2291523"/>
                  <a:ext cx="2834640" cy="16458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lumMod val="75000"/>
                          <a:lumOff val="25000"/>
                        </a:schemeClr>
                      </a:solidFill>
                    </a:rPr>
                    <a:t>You match 11/12 with Borrower Name’s Profile - </a:t>
                  </a:r>
                </a:p>
              </p:txBody>
            </p:sp>
            <p:sp>
              <p:nvSpPr>
                <p:cNvPr id="25" name="Rectangle 24">
                  <a:extLst>
                    <a:ext uri="{FF2B5EF4-FFF2-40B4-BE49-F238E27FC236}">
                      <a16:creationId xmlns:a16="http://schemas.microsoft.com/office/drawing/2014/main" id="{E2FFF191-FBD2-4822-BEB6-698271A0F73F}"/>
                    </a:ext>
                  </a:extLst>
                </p:cNvPr>
                <p:cNvSpPr/>
                <p:nvPr/>
              </p:nvSpPr>
              <p:spPr>
                <a:xfrm>
                  <a:off x="5232400" y="2601387"/>
                  <a:ext cx="2834640" cy="164586"/>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lumMod val="75000"/>
                          <a:lumOff val="25000"/>
                        </a:schemeClr>
                      </a:solidFill>
                    </a:rPr>
                    <a:t>Borrower Name’s Preferences</a:t>
                  </a:r>
                </a:p>
              </p:txBody>
            </p:sp>
            <p:sp>
              <p:nvSpPr>
                <p:cNvPr id="26" name="Rectangle 25">
                  <a:extLst>
                    <a:ext uri="{FF2B5EF4-FFF2-40B4-BE49-F238E27FC236}">
                      <a16:creationId xmlns:a16="http://schemas.microsoft.com/office/drawing/2014/main" id="{C785E3D9-3F5F-447F-9B4F-D27E9A94AF5C}"/>
                    </a:ext>
                  </a:extLst>
                </p:cNvPr>
                <p:cNvSpPr/>
                <p:nvPr/>
              </p:nvSpPr>
              <p:spPr>
                <a:xfrm>
                  <a:off x="3482340" y="2078748"/>
                  <a:ext cx="1227957" cy="19296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b="1" dirty="0">
                      <a:solidFill>
                        <a:schemeClr val="bg1">
                          <a:lumMod val="95000"/>
                        </a:schemeClr>
                      </a:solidFill>
                    </a:rPr>
                    <a:t>Borrower Name</a:t>
                  </a:r>
                </a:p>
              </p:txBody>
            </p:sp>
            <p:sp>
              <p:nvSpPr>
                <p:cNvPr id="27" name="Rectangle 26">
                  <a:extLst>
                    <a:ext uri="{FF2B5EF4-FFF2-40B4-BE49-F238E27FC236}">
                      <a16:creationId xmlns:a16="http://schemas.microsoft.com/office/drawing/2014/main" id="{C5E24408-AA74-420B-89CA-C2A48C720D3E}"/>
                    </a:ext>
                  </a:extLst>
                </p:cNvPr>
                <p:cNvSpPr/>
                <p:nvPr/>
              </p:nvSpPr>
              <p:spPr>
                <a:xfrm>
                  <a:off x="3482340" y="2271709"/>
                  <a:ext cx="1227957"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dirty="0">
                      <a:solidFill>
                        <a:schemeClr val="bg1">
                          <a:lumMod val="95000"/>
                        </a:schemeClr>
                      </a:solidFill>
                    </a:rPr>
                    <a:t>Location</a:t>
                  </a:r>
                </a:p>
              </p:txBody>
            </p:sp>
          </p:grpSp>
          <p:pic>
            <p:nvPicPr>
              <p:cNvPr id="28" name="Picture 27">
                <a:extLst>
                  <a:ext uri="{FF2B5EF4-FFF2-40B4-BE49-F238E27FC236}">
                    <a16:creationId xmlns:a16="http://schemas.microsoft.com/office/drawing/2014/main" id="{F780DE97-0A82-49BA-874D-CC35216EB5EA}"/>
                  </a:ext>
                </a:extLst>
              </p:cNvPr>
              <p:cNvPicPr>
                <a:picLocks noChangeAspect="1"/>
              </p:cNvPicPr>
              <p:nvPr/>
            </p:nvPicPr>
            <p:blipFill>
              <a:blip r:embed="rId4"/>
              <a:stretch>
                <a:fillRect/>
              </a:stretch>
            </p:blipFill>
            <p:spPr>
              <a:xfrm>
                <a:off x="838200" y="1055336"/>
                <a:ext cx="10515600" cy="4747327"/>
              </a:xfrm>
              <a:prstGeom prst="rect">
                <a:avLst/>
              </a:prstGeom>
              <a:ln>
                <a:solidFill>
                  <a:schemeClr val="tx2"/>
                </a:solidFill>
              </a:ln>
            </p:spPr>
          </p:pic>
          <p:sp>
            <p:nvSpPr>
              <p:cNvPr id="10" name="Rectangle 9">
                <a:extLst>
                  <a:ext uri="{FF2B5EF4-FFF2-40B4-BE49-F238E27FC236}">
                    <a16:creationId xmlns:a16="http://schemas.microsoft.com/office/drawing/2014/main" id="{241217D0-E961-40A8-AF86-BA431B10A1A4}"/>
                  </a:ext>
                </a:extLst>
              </p:cNvPr>
              <p:cNvSpPr/>
              <p:nvPr/>
            </p:nvSpPr>
            <p:spPr>
              <a:xfrm>
                <a:off x="10607040" y="1120863"/>
                <a:ext cx="494158" cy="201964"/>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604E36-2182-4BE3-8C14-14937827534E}"/>
                  </a:ext>
                </a:extLst>
              </p:cNvPr>
              <p:cNvSpPr/>
              <p:nvPr/>
            </p:nvSpPr>
            <p:spPr>
              <a:xfrm>
                <a:off x="5768340" y="1120140"/>
                <a:ext cx="381000" cy="201964"/>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F37954-859A-456D-8655-1045D2F903AC}"/>
                  </a:ext>
                </a:extLst>
              </p:cNvPr>
              <p:cNvSpPr/>
              <p:nvPr/>
            </p:nvSpPr>
            <p:spPr>
              <a:xfrm>
                <a:off x="3559969" y="1780270"/>
                <a:ext cx="814479" cy="157317"/>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8033D6C-3A9F-41B8-A5AB-F85AC34A0EB7}"/>
                  </a:ext>
                </a:extLst>
              </p:cNvPr>
              <p:cNvSpPr/>
              <p:nvPr/>
            </p:nvSpPr>
            <p:spPr>
              <a:xfrm>
                <a:off x="3055709" y="3428778"/>
                <a:ext cx="814479" cy="157317"/>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C3C186B-E715-4793-8CC9-EBD6A3434BAB}"/>
                  </a:ext>
                </a:extLst>
              </p:cNvPr>
              <p:cNvSpPr/>
              <p:nvPr/>
            </p:nvSpPr>
            <p:spPr>
              <a:xfrm>
                <a:off x="3055709" y="3919512"/>
                <a:ext cx="814479" cy="157317"/>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39659F1-BE81-4C28-873D-072CAAEF27F4}"/>
                  </a:ext>
                </a:extLst>
              </p:cNvPr>
              <p:cNvSpPr/>
              <p:nvPr/>
            </p:nvSpPr>
            <p:spPr>
              <a:xfrm>
                <a:off x="3055709" y="4854176"/>
                <a:ext cx="814479" cy="157317"/>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AE53D1C-4B48-4D36-BD07-35846AF8446F}"/>
                  </a:ext>
                </a:extLst>
              </p:cNvPr>
              <p:cNvSpPr/>
              <p:nvPr/>
            </p:nvSpPr>
            <p:spPr>
              <a:xfrm>
                <a:off x="3055709" y="5356711"/>
                <a:ext cx="814479" cy="157317"/>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8C047368-64AB-418B-B266-A6C979D1C915}"/>
                </a:ext>
              </a:extLst>
            </p:cNvPr>
            <p:cNvSpPr/>
            <p:nvPr/>
          </p:nvSpPr>
          <p:spPr>
            <a:xfrm>
              <a:off x="5172871" y="2281201"/>
              <a:ext cx="2830599" cy="1624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lumMod val="75000"/>
                      <a:lumOff val="25000"/>
                    </a:schemeClr>
                  </a:solidFill>
                </a:rPr>
                <a:t>You match 11/12 with Borrower Name’s Profile - </a:t>
              </a:r>
            </a:p>
          </p:txBody>
        </p:sp>
        <p:sp>
          <p:nvSpPr>
            <p:cNvPr id="34" name="Rectangle 33">
              <a:extLst>
                <a:ext uri="{FF2B5EF4-FFF2-40B4-BE49-F238E27FC236}">
                  <a16:creationId xmlns:a16="http://schemas.microsoft.com/office/drawing/2014/main" id="{D1A394EA-443B-40D4-8989-F11594175629}"/>
                </a:ext>
              </a:extLst>
            </p:cNvPr>
            <p:cNvSpPr/>
            <p:nvPr/>
          </p:nvSpPr>
          <p:spPr>
            <a:xfrm>
              <a:off x="5183472" y="2569823"/>
              <a:ext cx="2212692" cy="162453"/>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lumMod val="75000"/>
                      <a:lumOff val="25000"/>
                    </a:schemeClr>
                  </a:solidFill>
                </a:rPr>
                <a:t>Borrower Name’s Preferences</a:t>
              </a:r>
            </a:p>
          </p:txBody>
        </p:sp>
      </p:grpSp>
      <p:pic>
        <p:nvPicPr>
          <p:cNvPr id="39" name="Picture 38">
            <a:extLst>
              <a:ext uri="{FF2B5EF4-FFF2-40B4-BE49-F238E27FC236}">
                <a16:creationId xmlns:a16="http://schemas.microsoft.com/office/drawing/2014/main" id="{A6E788F3-C785-4671-8C10-395714867E44}"/>
              </a:ext>
            </a:extLst>
          </p:cNvPr>
          <p:cNvPicPr>
            <a:picLocks noChangeAspect="1"/>
          </p:cNvPicPr>
          <p:nvPr/>
        </p:nvPicPr>
        <p:blipFill>
          <a:blip r:embed="rId5"/>
          <a:stretch>
            <a:fillRect/>
          </a:stretch>
        </p:blipFill>
        <p:spPr>
          <a:xfrm>
            <a:off x="8969307" y="1403073"/>
            <a:ext cx="938585" cy="197093"/>
          </a:xfrm>
          <a:prstGeom prst="rect">
            <a:avLst/>
          </a:prstGeom>
        </p:spPr>
      </p:pic>
      <p:pic>
        <p:nvPicPr>
          <p:cNvPr id="40" name="Picture 39">
            <a:extLst>
              <a:ext uri="{FF2B5EF4-FFF2-40B4-BE49-F238E27FC236}">
                <a16:creationId xmlns:a16="http://schemas.microsoft.com/office/drawing/2014/main" id="{D88AD3B6-E40E-4BAC-91D5-D3EBD17E5C59}"/>
              </a:ext>
            </a:extLst>
          </p:cNvPr>
          <p:cNvPicPr>
            <a:picLocks noChangeAspect="1"/>
          </p:cNvPicPr>
          <p:nvPr/>
        </p:nvPicPr>
        <p:blipFill>
          <a:blip r:embed="rId5"/>
          <a:stretch>
            <a:fillRect/>
          </a:stretch>
        </p:blipFill>
        <p:spPr>
          <a:xfrm>
            <a:off x="2368587" y="1385252"/>
            <a:ext cx="938585" cy="197093"/>
          </a:xfrm>
          <a:prstGeom prst="rect">
            <a:avLst/>
          </a:prstGeom>
        </p:spPr>
      </p:pic>
      <p:pic>
        <p:nvPicPr>
          <p:cNvPr id="41" name="Picture 40">
            <a:extLst>
              <a:ext uri="{FF2B5EF4-FFF2-40B4-BE49-F238E27FC236}">
                <a16:creationId xmlns:a16="http://schemas.microsoft.com/office/drawing/2014/main" id="{F13CF268-06F8-45B9-B775-5443B5B798E6}"/>
              </a:ext>
            </a:extLst>
          </p:cNvPr>
          <p:cNvPicPr>
            <a:picLocks noChangeAspect="1"/>
          </p:cNvPicPr>
          <p:nvPr/>
        </p:nvPicPr>
        <p:blipFill>
          <a:blip r:embed="rId6"/>
          <a:stretch>
            <a:fillRect/>
          </a:stretch>
        </p:blipFill>
        <p:spPr>
          <a:xfrm>
            <a:off x="7496964" y="3107306"/>
            <a:ext cx="872844" cy="171000"/>
          </a:xfrm>
          <a:prstGeom prst="rect">
            <a:avLst/>
          </a:prstGeom>
        </p:spPr>
      </p:pic>
    </p:spTree>
    <p:extLst>
      <p:ext uri="{BB962C8B-B14F-4D97-AF65-F5344CB8AC3E}">
        <p14:creationId xmlns:p14="http://schemas.microsoft.com/office/powerpoint/2010/main" val="2524924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6E601D-8116-4FC6-A089-AFB17935F293}"/>
              </a:ext>
            </a:extLst>
          </p:cNvPr>
          <p:cNvSpPr>
            <a:spLocks noGrp="1"/>
          </p:cNvSpPr>
          <p:nvPr>
            <p:ph type="title"/>
          </p:nvPr>
        </p:nvSpPr>
        <p:spPr/>
        <p:txBody>
          <a:bodyPr/>
          <a:lstStyle/>
          <a:p>
            <a:r>
              <a:rPr lang="en-US" dirty="0"/>
              <a:t>TRANSFER BRANCH</a:t>
            </a:r>
          </a:p>
        </p:txBody>
      </p:sp>
      <p:sp>
        <p:nvSpPr>
          <p:cNvPr id="7" name="Content Placeholder 6">
            <a:extLst>
              <a:ext uri="{FF2B5EF4-FFF2-40B4-BE49-F238E27FC236}">
                <a16:creationId xmlns:a16="http://schemas.microsoft.com/office/drawing/2014/main" id="{32D8344F-1A81-440C-A7D9-16BDD136ABEB}"/>
              </a:ext>
            </a:extLst>
          </p:cNvPr>
          <p:cNvSpPr>
            <a:spLocks noGrp="1"/>
          </p:cNvSpPr>
          <p:nvPr>
            <p:ph idx="1"/>
          </p:nvPr>
        </p:nvSpPr>
        <p:spPr/>
        <p:txBody>
          <a:bodyPr/>
          <a:lstStyle/>
          <a:p>
            <a:endParaRPr lang="en-US"/>
          </a:p>
        </p:txBody>
      </p:sp>
      <p:sp>
        <p:nvSpPr>
          <p:cNvPr id="14" name="Footer Placeholder 1">
            <a:extLst>
              <a:ext uri="{FF2B5EF4-FFF2-40B4-BE49-F238E27FC236}">
                <a16:creationId xmlns:a16="http://schemas.microsoft.com/office/drawing/2014/main" id="{18024C5E-9B34-44F7-ADBE-DBE02DD3DCD2}"/>
              </a:ext>
            </a:extLst>
          </p:cNvPr>
          <p:cNvSpPr>
            <a:spLocks noGrp="1"/>
          </p:cNvSpPr>
          <p:nvPr>
            <p:ph type="ftr" sz="quarter" idx="11"/>
          </p:nvPr>
        </p:nvSpPr>
        <p:spPr/>
        <p:txBody>
          <a:bodyPr/>
          <a:lstStyle/>
          <a:p>
            <a:r>
              <a:rPr lang="en-US"/>
              <a:t>Strictly Private &amp; Confidential</a:t>
            </a:r>
          </a:p>
        </p:txBody>
      </p:sp>
      <p:sp>
        <p:nvSpPr>
          <p:cNvPr id="15" name="Slide Number Placeholder 2">
            <a:extLst>
              <a:ext uri="{FF2B5EF4-FFF2-40B4-BE49-F238E27FC236}">
                <a16:creationId xmlns:a16="http://schemas.microsoft.com/office/drawing/2014/main" id="{4B5D2A4E-692F-49D1-AFB2-5DF95DDF480A}"/>
              </a:ext>
            </a:extLst>
          </p:cNvPr>
          <p:cNvSpPr>
            <a:spLocks noGrp="1"/>
          </p:cNvSpPr>
          <p:nvPr>
            <p:ph type="sldNum" sz="quarter" idx="12"/>
          </p:nvPr>
        </p:nvSpPr>
        <p:spPr/>
        <p:txBody>
          <a:bodyPr/>
          <a:lstStyle/>
          <a:p>
            <a:fld id="{78A5D08F-DD65-49ED-8E8F-6069B7D5C1C8}" type="slidenum">
              <a:rPr lang="en-US" smtClean="0"/>
              <a:t>34</a:t>
            </a:fld>
            <a:endParaRPr lang="en-US"/>
          </a:p>
        </p:txBody>
      </p:sp>
      <p:sp>
        <p:nvSpPr>
          <p:cNvPr id="4" name="Text Placeholder 3">
            <a:extLst>
              <a:ext uri="{FF2B5EF4-FFF2-40B4-BE49-F238E27FC236}">
                <a16:creationId xmlns:a16="http://schemas.microsoft.com/office/drawing/2014/main" id="{A264D729-7D31-4BCA-85AC-C11DCF2EB608}"/>
              </a:ext>
            </a:extLst>
          </p:cNvPr>
          <p:cNvSpPr>
            <a:spLocks noGrp="1"/>
          </p:cNvSpPr>
          <p:nvPr>
            <p:ph type="body" sz="quarter" idx="13"/>
          </p:nvPr>
        </p:nvSpPr>
        <p:spPr>
          <a:xfrm>
            <a:off x="838200" y="5699124"/>
            <a:ext cx="10515600" cy="1023945"/>
          </a:xfrm>
        </p:spPr>
        <p:txBody>
          <a:bodyPr>
            <a:normAutofit/>
          </a:bodyPr>
          <a:lstStyle/>
          <a:p>
            <a:pPr marL="285750" indent="-285750" algn="just">
              <a:buFont typeface="Arial" panose="020B0604020202020204" pitchFamily="34" charset="0"/>
              <a:buChar char="•"/>
            </a:pPr>
            <a:r>
              <a:rPr lang="en-US" sz="1400" dirty="0"/>
              <a:t>To transfer branch of any proposal, fill the proposed branch details in “Transfer To – Branch” and branches created for bank will be shown as suggestion. Select proposed branch where you want to transfer and click on assign.</a:t>
            </a:r>
          </a:p>
          <a:p>
            <a:pPr marL="285750" indent="-285750" algn="just">
              <a:buFont typeface="Arial" panose="020B0604020202020204" pitchFamily="34" charset="0"/>
              <a:buChar char="•"/>
            </a:pPr>
            <a:r>
              <a:rPr lang="en-US" sz="1400" b="1" dirty="0"/>
              <a:t>Note </a:t>
            </a:r>
            <a:r>
              <a:rPr lang="en-US" sz="1400" dirty="0"/>
              <a:t>: Proposal can be transferred only if Branch Maker has not started any process for that proposal. Also proposal can be transferred only at In-Principle stage, if any decision/action is taken then such proposal can not be transferred.</a:t>
            </a:r>
          </a:p>
        </p:txBody>
      </p:sp>
      <p:sp>
        <p:nvSpPr>
          <p:cNvPr id="12" name="Action Button: Go Back or Previous 11">
            <a:hlinkClick r:id="" action="ppaction://hlinkshowjump?jump=previousslide" highlightClick="1"/>
            <a:extLst>
              <a:ext uri="{FF2B5EF4-FFF2-40B4-BE49-F238E27FC236}">
                <a16:creationId xmlns:a16="http://schemas.microsoft.com/office/drawing/2014/main" id="{F80FC362-A708-42B5-AE65-E7AC120917BA}"/>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 name="Action Button: Go Forward or Next 12">
            <a:hlinkClick r:id="" action="ppaction://hlinkshowjump?jump=nextslide" highlightClick="1"/>
            <a:extLst>
              <a:ext uri="{FF2B5EF4-FFF2-40B4-BE49-F238E27FC236}">
                <a16:creationId xmlns:a16="http://schemas.microsoft.com/office/drawing/2014/main" id="{C53EC1AE-49C9-4DA0-866A-BE76F9CBEA6D}"/>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Action Button: Go Home 15">
            <a:hlinkClick r:id="rId2" action="ppaction://hlinksldjump" highlightClick="1"/>
            <a:extLst>
              <a:ext uri="{FF2B5EF4-FFF2-40B4-BE49-F238E27FC236}">
                <a16:creationId xmlns:a16="http://schemas.microsoft.com/office/drawing/2014/main" id="{7275FCE9-2F4D-4D3A-BFC2-8B577A5BA408}"/>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2" name="Group 1">
            <a:extLst>
              <a:ext uri="{FF2B5EF4-FFF2-40B4-BE49-F238E27FC236}">
                <a16:creationId xmlns:a16="http://schemas.microsoft.com/office/drawing/2014/main" id="{7C81C291-272F-4E55-B19A-A13A2D6EAB5A}"/>
              </a:ext>
            </a:extLst>
          </p:cNvPr>
          <p:cNvGrpSpPr/>
          <p:nvPr/>
        </p:nvGrpSpPr>
        <p:grpSpPr>
          <a:xfrm>
            <a:off x="865890" y="1375640"/>
            <a:ext cx="10487910" cy="4310429"/>
            <a:chOff x="853190" y="1362940"/>
            <a:chExt cx="10500610" cy="4310429"/>
          </a:xfrm>
        </p:grpSpPr>
        <p:grpSp>
          <p:nvGrpSpPr>
            <p:cNvPr id="9" name="Group 8">
              <a:extLst>
                <a:ext uri="{FF2B5EF4-FFF2-40B4-BE49-F238E27FC236}">
                  <a16:creationId xmlns:a16="http://schemas.microsoft.com/office/drawing/2014/main" id="{71B67FA9-18FD-4214-9D64-F5938097798C}"/>
                </a:ext>
              </a:extLst>
            </p:cNvPr>
            <p:cNvGrpSpPr/>
            <p:nvPr/>
          </p:nvGrpSpPr>
          <p:grpSpPr>
            <a:xfrm>
              <a:off x="853190" y="1362940"/>
              <a:ext cx="10500610" cy="4310429"/>
              <a:chOff x="0" y="1021147"/>
              <a:chExt cx="12192000" cy="4815705"/>
            </a:xfrm>
          </p:grpSpPr>
          <p:grpSp>
            <p:nvGrpSpPr>
              <p:cNvPr id="17" name="Group 16">
                <a:extLst>
                  <a:ext uri="{FF2B5EF4-FFF2-40B4-BE49-F238E27FC236}">
                    <a16:creationId xmlns:a16="http://schemas.microsoft.com/office/drawing/2014/main" id="{22A680E1-9CF4-45EA-A643-8F0703982A45}"/>
                  </a:ext>
                </a:extLst>
              </p:cNvPr>
              <p:cNvGrpSpPr/>
              <p:nvPr/>
            </p:nvGrpSpPr>
            <p:grpSpPr>
              <a:xfrm>
                <a:off x="0" y="1021147"/>
                <a:ext cx="12192000" cy="4815705"/>
                <a:chOff x="0" y="1021147"/>
                <a:chExt cx="12192000" cy="4815705"/>
              </a:xfrm>
            </p:grpSpPr>
            <p:pic>
              <p:nvPicPr>
                <p:cNvPr id="18" name="Picture 17">
                  <a:extLst>
                    <a:ext uri="{FF2B5EF4-FFF2-40B4-BE49-F238E27FC236}">
                      <a16:creationId xmlns:a16="http://schemas.microsoft.com/office/drawing/2014/main" id="{D78CA674-26ED-4BBD-BB96-405C282D62F9}"/>
                    </a:ext>
                  </a:extLst>
                </p:cNvPr>
                <p:cNvPicPr>
                  <a:picLocks noChangeAspect="1"/>
                </p:cNvPicPr>
                <p:nvPr/>
              </p:nvPicPr>
              <p:blipFill>
                <a:blip r:embed="rId3"/>
                <a:stretch>
                  <a:fillRect/>
                </a:stretch>
              </p:blipFill>
              <p:spPr>
                <a:xfrm>
                  <a:off x="0" y="1021147"/>
                  <a:ext cx="12192000" cy="4815705"/>
                </a:xfrm>
                <a:prstGeom prst="rect">
                  <a:avLst/>
                </a:prstGeom>
                <a:ln w="12700">
                  <a:solidFill>
                    <a:schemeClr val="tx1"/>
                  </a:solidFill>
                </a:ln>
              </p:spPr>
            </p:pic>
            <p:sp>
              <p:nvSpPr>
                <p:cNvPr id="20" name="Rectangle 19">
                  <a:extLst>
                    <a:ext uri="{FF2B5EF4-FFF2-40B4-BE49-F238E27FC236}">
                      <a16:creationId xmlns:a16="http://schemas.microsoft.com/office/drawing/2014/main" id="{84BD99FD-47A2-4F4D-B1F4-79629EEC4990}"/>
                    </a:ext>
                  </a:extLst>
                </p:cNvPr>
                <p:cNvSpPr/>
                <p:nvPr/>
              </p:nvSpPr>
              <p:spPr>
                <a:xfrm>
                  <a:off x="11240242" y="1200916"/>
                  <a:ext cx="632893" cy="189237"/>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F8E165D-169C-44C9-97EA-6C647672D0E8}"/>
                    </a:ext>
                  </a:extLst>
                </p:cNvPr>
                <p:cNvSpPr/>
                <p:nvPr/>
              </p:nvSpPr>
              <p:spPr>
                <a:xfrm>
                  <a:off x="4937760" y="1200916"/>
                  <a:ext cx="436099" cy="189237"/>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4724F4D1-ED3A-4DE7-951D-6315223718A0}"/>
                    </a:ext>
                  </a:extLst>
                </p:cNvPr>
                <p:cNvSpPr/>
                <p:nvPr/>
              </p:nvSpPr>
              <p:spPr>
                <a:xfrm>
                  <a:off x="2949237" y="1938012"/>
                  <a:ext cx="1257989" cy="156962"/>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FB4AE191-1BD3-4ACF-9F4E-B6B61A739E34}"/>
                    </a:ext>
                  </a:extLst>
                </p:cNvPr>
                <p:cNvSpPr/>
                <p:nvPr/>
              </p:nvSpPr>
              <p:spPr>
                <a:xfrm>
                  <a:off x="2322547" y="3583565"/>
                  <a:ext cx="1257989" cy="156962"/>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C204073A-6509-400B-9530-922CF8AF4380}"/>
                    </a:ext>
                  </a:extLst>
                </p:cNvPr>
                <p:cNvSpPr/>
                <p:nvPr/>
              </p:nvSpPr>
              <p:spPr>
                <a:xfrm>
                  <a:off x="2322547" y="4112952"/>
                  <a:ext cx="1257989" cy="156962"/>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 name="Rectangle 24">
                <a:extLst>
                  <a:ext uri="{FF2B5EF4-FFF2-40B4-BE49-F238E27FC236}">
                    <a16:creationId xmlns:a16="http://schemas.microsoft.com/office/drawing/2014/main" id="{3A20CBD2-E115-4989-A5C6-7C7F447A50C3}"/>
                  </a:ext>
                </a:extLst>
              </p:cNvPr>
              <p:cNvSpPr/>
              <p:nvPr/>
            </p:nvSpPr>
            <p:spPr>
              <a:xfrm>
                <a:off x="2166424" y="4642338"/>
                <a:ext cx="2307102" cy="10686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Rectangle 18">
              <a:extLst>
                <a:ext uri="{FF2B5EF4-FFF2-40B4-BE49-F238E27FC236}">
                  <a16:creationId xmlns:a16="http://schemas.microsoft.com/office/drawing/2014/main" id="{F61EE0C6-489C-4FC8-96D1-3456F0E53918}"/>
                </a:ext>
              </a:extLst>
            </p:cNvPr>
            <p:cNvSpPr/>
            <p:nvPr/>
          </p:nvSpPr>
          <p:spPr>
            <a:xfrm>
              <a:off x="5111601" y="2443384"/>
              <a:ext cx="2823762" cy="16197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lumMod val="75000"/>
                      <a:lumOff val="25000"/>
                    </a:schemeClr>
                  </a:solidFill>
                </a:rPr>
                <a:t>You match 11/12 with Borrower Name’s Profile - </a:t>
              </a:r>
            </a:p>
          </p:txBody>
        </p:sp>
        <p:sp>
          <p:nvSpPr>
            <p:cNvPr id="24" name="Rectangle 23">
              <a:extLst>
                <a:ext uri="{FF2B5EF4-FFF2-40B4-BE49-F238E27FC236}">
                  <a16:creationId xmlns:a16="http://schemas.microsoft.com/office/drawing/2014/main" id="{AE18C160-3F6F-4244-944B-17B54E9DEB3B}"/>
                </a:ext>
              </a:extLst>
            </p:cNvPr>
            <p:cNvSpPr/>
            <p:nvPr/>
          </p:nvSpPr>
          <p:spPr>
            <a:xfrm>
              <a:off x="5115826" y="2743862"/>
              <a:ext cx="2207347" cy="161978"/>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lumMod val="75000"/>
                      <a:lumOff val="25000"/>
                    </a:schemeClr>
                  </a:solidFill>
                </a:rPr>
                <a:t>Borrower Name’s Preferences</a:t>
              </a:r>
            </a:p>
          </p:txBody>
        </p:sp>
      </p:grpSp>
      <p:pic>
        <p:nvPicPr>
          <p:cNvPr id="22" name="Picture 21">
            <a:extLst>
              <a:ext uri="{FF2B5EF4-FFF2-40B4-BE49-F238E27FC236}">
                <a16:creationId xmlns:a16="http://schemas.microsoft.com/office/drawing/2014/main" id="{D64A30D0-5A32-465D-9672-D5FE3B622E3F}"/>
              </a:ext>
            </a:extLst>
          </p:cNvPr>
          <p:cNvPicPr>
            <a:picLocks noChangeAspect="1"/>
          </p:cNvPicPr>
          <p:nvPr/>
        </p:nvPicPr>
        <p:blipFill>
          <a:blip r:embed="rId4"/>
          <a:stretch>
            <a:fillRect/>
          </a:stretch>
        </p:blipFill>
        <p:spPr>
          <a:xfrm>
            <a:off x="8908347" y="1508836"/>
            <a:ext cx="938585" cy="197093"/>
          </a:xfrm>
          <a:prstGeom prst="rect">
            <a:avLst/>
          </a:prstGeom>
        </p:spPr>
      </p:pic>
      <p:pic>
        <p:nvPicPr>
          <p:cNvPr id="28" name="Picture 27">
            <a:extLst>
              <a:ext uri="{FF2B5EF4-FFF2-40B4-BE49-F238E27FC236}">
                <a16:creationId xmlns:a16="http://schemas.microsoft.com/office/drawing/2014/main" id="{582C2BC6-0003-4445-B73C-DE20C7DCAF69}"/>
              </a:ext>
            </a:extLst>
          </p:cNvPr>
          <p:cNvPicPr>
            <a:picLocks noChangeAspect="1"/>
          </p:cNvPicPr>
          <p:nvPr/>
        </p:nvPicPr>
        <p:blipFill>
          <a:blip r:embed="rId4"/>
          <a:stretch>
            <a:fillRect/>
          </a:stretch>
        </p:blipFill>
        <p:spPr>
          <a:xfrm>
            <a:off x="2454145" y="1508835"/>
            <a:ext cx="938585" cy="197093"/>
          </a:xfrm>
          <a:prstGeom prst="rect">
            <a:avLst/>
          </a:prstGeom>
        </p:spPr>
      </p:pic>
      <p:pic>
        <p:nvPicPr>
          <p:cNvPr id="29" name="Picture 28">
            <a:extLst>
              <a:ext uri="{FF2B5EF4-FFF2-40B4-BE49-F238E27FC236}">
                <a16:creationId xmlns:a16="http://schemas.microsoft.com/office/drawing/2014/main" id="{1A191C04-3AD0-476F-BA66-9BC59F6BE09F}"/>
              </a:ext>
            </a:extLst>
          </p:cNvPr>
          <p:cNvPicPr>
            <a:picLocks noChangeAspect="1"/>
          </p:cNvPicPr>
          <p:nvPr/>
        </p:nvPicPr>
        <p:blipFill>
          <a:blip r:embed="rId5"/>
          <a:stretch>
            <a:fillRect/>
          </a:stretch>
        </p:blipFill>
        <p:spPr>
          <a:xfrm>
            <a:off x="7592949" y="3366267"/>
            <a:ext cx="941451" cy="184441"/>
          </a:xfrm>
          <a:prstGeom prst="rect">
            <a:avLst/>
          </a:prstGeom>
        </p:spPr>
      </p:pic>
    </p:spTree>
    <p:extLst>
      <p:ext uri="{BB962C8B-B14F-4D97-AF65-F5344CB8AC3E}">
        <p14:creationId xmlns:p14="http://schemas.microsoft.com/office/powerpoint/2010/main" val="3570737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a:extLst>
              <a:ext uri="{FF2B5EF4-FFF2-40B4-BE49-F238E27FC236}">
                <a16:creationId xmlns:a16="http://schemas.microsoft.com/office/drawing/2014/main" id="{147553CF-3C69-43FF-B979-B07D4928A6EE}"/>
              </a:ext>
            </a:extLst>
          </p:cNvPr>
          <p:cNvSpPr>
            <a:spLocks noGrp="1"/>
          </p:cNvSpPr>
          <p:nvPr>
            <p:ph type="title"/>
          </p:nvPr>
        </p:nvSpPr>
        <p:spPr/>
        <p:txBody>
          <a:bodyPr/>
          <a:lstStyle/>
          <a:p>
            <a:r>
              <a:rPr lang="en-US" dirty="0"/>
              <a:t>TRANSFER BRANCH</a:t>
            </a:r>
          </a:p>
        </p:txBody>
      </p:sp>
      <p:sp>
        <p:nvSpPr>
          <p:cNvPr id="2" name="Content Placeholder 1">
            <a:extLst>
              <a:ext uri="{FF2B5EF4-FFF2-40B4-BE49-F238E27FC236}">
                <a16:creationId xmlns:a16="http://schemas.microsoft.com/office/drawing/2014/main" id="{3B833C73-55E8-42E5-B98E-524FC67D9B10}"/>
              </a:ext>
            </a:extLst>
          </p:cNvPr>
          <p:cNvSpPr>
            <a:spLocks noGrp="1"/>
          </p:cNvSpPr>
          <p:nvPr>
            <p:ph idx="1"/>
          </p:nvPr>
        </p:nvSpPr>
        <p:spPr/>
        <p:txBody>
          <a:bodyPr/>
          <a:lstStyle/>
          <a:p>
            <a:endParaRPr lang="en-US"/>
          </a:p>
        </p:txBody>
      </p:sp>
      <p:sp>
        <p:nvSpPr>
          <p:cNvPr id="18" name="Footer Placeholder 1">
            <a:extLst>
              <a:ext uri="{FF2B5EF4-FFF2-40B4-BE49-F238E27FC236}">
                <a16:creationId xmlns:a16="http://schemas.microsoft.com/office/drawing/2014/main" id="{3ED4D0D3-1305-4A37-926F-2CC876BD3270}"/>
              </a:ext>
            </a:extLst>
          </p:cNvPr>
          <p:cNvSpPr>
            <a:spLocks noGrp="1"/>
          </p:cNvSpPr>
          <p:nvPr>
            <p:ph type="ftr" sz="quarter" idx="11"/>
          </p:nvPr>
        </p:nvSpPr>
        <p:spPr/>
        <p:txBody>
          <a:bodyPr/>
          <a:lstStyle/>
          <a:p>
            <a:r>
              <a:rPr lang="en-US" dirty="0"/>
              <a:t>Strictly Private &amp; Confidential</a:t>
            </a:r>
          </a:p>
        </p:txBody>
      </p:sp>
      <p:sp>
        <p:nvSpPr>
          <p:cNvPr id="21" name="Slide Number Placeholder 2">
            <a:extLst>
              <a:ext uri="{FF2B5EF4-FFF2-40B4-BE49-F238E27FC236}">
                <a16:creationId xmlns:a16="http://schemas.microsoft.com/office/drawing/2014/main" id="{6C94696B-9D44-45CB-B51E-1ADF6F790DA3}"/>
              </a:ext>
            </a:extLst>
          </p:cNvPr>
          <p:cNvSpPr>
            <a:spLocks noGrp="1"/>
          </p:cNvSpPr>
          <p:nvPr>
            <p:ph type="sldNum" sz="quarter" idx="12"/>
          </p:nvPr>
        </p:nvSpPr>
        <p:spPr/>
        <p:txBody>
          <a:bodyPr/>
          <a:lstStyle/>
          <a:p>
            <a:fld id="{78A5D08F-DD65-49ED-8E8F-6069B7D5C1C8}" type="slidenum">
              <a:rPr lang="en-US" smtClean="0"/>
              <a:t>35</a:t>
            </a:fld>
            <a:endParaRPr lang="en-US"/>
          </a:p>
        </p:txBody>
      </p:sp>
      <p:sp>
        <p:nvSpPr>
          <p:cNvPr id="5" name="Text Placeholder 4">
            <a:extLst>
              <a:ext uri="{FF2B5EF4-FFF2-40B4-BE49-F238E27FC236}">
                <a16:creationId xmlns:a16="http://schemas.microsoft.com/office/drawing/2014/main" id="{3027224C-ED9B-4B70-900A-7D9C905B2F87}"/>
              </a:ext>
            </a:extLst>
          </p:cNvPr>
          <p:cNvSpPr>
            <a:spLocks noGrp="1"/>
          </p:cNvSpPr>
          <p:nvPr>
            <p:ph type="body" sz="quarter" idx="13"/>
          </p:nvPr>
        </p:nvSpPr>
        <p:spPr>
          <a:xfrm>
            <a:off x="838200" y="5699125"/>
            <a:ext cx="10515600" cy="863507"/>
          </a:xfrm>
        </p:spPr>
        <p:txBody>
          <a:bodyPr>
            <a:normAutofit fontScale="85000" lnSpcReduction="10000"/>
          </a:bodyPr>
          <a:lstStyle/>
          <a:p>
            <a:pPr marL="285750" indent="-285750" algn="just">
              <a:lnSpc>
                <a:spcPct val="120000"/>
              </a:lnSpc>
              <a:spcBef>
                <a:spcPts val="600"/>
              </a:spcBef>
              <a:buFont typeface="Arial" panose="020B0604020202020204" pitchFamily="34" charset="0"/>
              <a:buChar char="•"/>
            </a:pPr>
            <a:r>
              <a:rPr lang="en-US" dirty="0"/>
              <a:t>On clicking on assign, confirmation pop up will be shown and clicking on “yes”, said proposal will be transferred to proposed branch.</a:t>
            </a:r>
          </a:p>
          <a:p>
            <a:pPr marL="285750" indent="-285750" algn="just">
              <a:lnSpc>
                <a:spcPct val="120000"/>
              </a:lnSpc>
              <a:spcBef>
                <a:spcPts val="600"/>
              </a:spcBef>
              <a:buFont typeface="Arial" panose="020B0604020202020204" pitchFamily="34" charset="0"/>
              <a:buChar char="•"/>
            </a:pPr>
            <a:r>
              <a:rPr lang="en-US" dirty="0"/>
              <a:t>Note : Transferred proposals will only be shown in transferred branch and will not be shown in branch from which proposal is transferred. </a:t>
            </a:r>
          </a:p>
        </p:txBody>
      </p:sp>
      <p:sp>
        <p:nvSpPr>
          <p:cNvPr id="30" name="Action Button: Go Back or Previous 29">
            <a:hlinkClick r:id="" action="ppaction://hlinkshowjump?jump=previousslide" highlightClick="1"/>
            <a:extLst>
              <a:ext uri="{FF2B5EF4-FFF2-40B4-BE49-F238E27FC236}">
                <a16:creationId xmlns:a16="http://schemas.microsoft.com/office/drawing/2014/main" id="{93F48DDB-C749-4F37-851A-EF18FFFC59C9}"/>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1" name="Action Button: Go Forward or Next 30">
            <a:hlinkClick r:id="" action="ppaction://hlinkshowjump?jump=nextslide" highlightClick="1"/>
            <a:extLst>
              <a:ext uri="{FF2B5EF4-FFF2-40B4-BE49-F238E27FC236}">
                <a16:creationId xmlns:a16="http://schemas.microsoft.com/office/drawing/2014/main" id="{5510FECB-50D2-41C6-AE17-01B245543074}"/>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2" name="Action Button: Go Home 31">
            <a:hlinkClick r:id="rId2" action="ppaction://hlinksldjump" highlightClick="1"/>
            <a:extLst>
              <a:ext uri="{FF2B5EF4-FFF2-40B4-BE49-F238E27FC236}">
                <a16:creationId xmlns:a16="http://schemas.microsoft.com/office/drawing/2014/main" id="{FFDCF7A5-5B1B-40BA-BD0E-FCDC8F0E6CEE}"/>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4" name="Group 3">
            <a:extLst>
              <a:ext uri="{FF2B5EF4-FFF2-40B4-BE49-F238E27FC236}">
                <a16:creationId xmlns:a16="http://schemas.microsoft.com/office/drawing/2014/main" id="{ACF1B9FE-B057-4A18-9D71-43D8589F7992}"/>
              </a:ext>
            </a:extLst>
          </p:cNvPr>
          <p:cNvGrpSpPr/>
          <p:nvPr/>
        </p:nvGrpSpPr>
        <p:grpSpPr>
          <a:xfrm>
            <a:off x="853190" y="1367165"/>
            <a:ext cx="10500610" cy="4306205"/>
            <a:chOff x="853190" y="1367165"/>
            <a:chExt cx="10500610" cy="4306205"/>
          </a:xfrm>
        </p:grpSpPr>
        <p:sp>
          <p:nvSpPr>
            <p:cNvPr id="7" name="Rectangle 6">
              <a:extLst>
                <a:ext uri="{FF2B5EF4-FFF2-40B4-BE49-F238E27FC236}">
                  <a16:creationId xmlns:a16="http://schemas.microsoft.com/office/drawing/2014/main" id="{E4E06DD6-5CEE-4BE5-9B1A-03075FD21784}"/>
                </a:ext>
              </a:extLst>
            </p:cNvPr>
            <p:cNvSpPr/>
            <p:nvPr/>
          </p:nvSpPr>
          <p:spPr>
            <a:xfrm>
              <a:off x="853190" y="1367165"/>
              <a:ext cx="10500610" cy="4306205"/>
            </a:xfrm>
            <a:prstGeom prst="rect">
              <a:avLst/>
            </a:prstGeom>
            <a:solidFill>
              <a:srgbClr val="040404"/>
            </a:solidFill>
            <a:ln>
              <a:solidFill>
                <a:srgbClr val="0404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AF823BD8-3EC7-417C-BFEF-EF55448E577E}"/>
                </a:ext>
              </a:extLst>
            </p:cNvPr>
            <p:cNvPicPr>
              <a:picLocks noChangeAspect="1"/>
            </p:cNvPicPr>
            <p:nvPr/>
          </p:nvPicPr>
          <p:blipFill rotWithShape="1">
            <a:blip r:embed="rId3"/>
            <a:srcRect l="32209" t="2216" r="31521" b="70266"/>
            <a:stretch/>
          </p:blipFill>
          <p:spPr>
            <a:xfrm>
              <a:off x="6640642" y="2623279"/>
              <a:ext cx="4582833" cy="1528996"/>
            </a:xfrm>
            <a:prstGeom prst="rect">
              <a:avLst/>
            </a:prstGeom>
          </p:spPr>
        </p:pic>
        <p:pic>
          <p:nvPicPr>
            <p:cNvPr id="41" name="Picture 40">
              <a:extLst>
                <a:ext uri="{FF2B5EF4-FFF2-40B4-BE49-F238E27FC236}">
                  <a16:creationId xmlns:a16="http://schemas.microsoft.com/office/drawing/2014/main" id="{E80BF407-E402-4FF2-B97E-E6DD7CF64AF7}"/>
                </a:ext>
              </a:extLst>
            </p:cNvPr>
            <p:cNvPicPr>
              <a:picLocks noChangeAspect="1"/>
            </p:cNvPicPr>
            <p:nvPr/>
          </p:nvPicPr>
          <p:blipFill rotWithShape="1">
            <a:blip r:embed="rId4"/>
            <a:srcRect l="34488" t="2055" r="33902" b="41602"/>
            <a:stretch/>
          </p:blipFill>
          <p:spPr>
            <a:xfrm>
              <a:off x="1184223" y="1633928"/>
              <a:ext cx="4582832" cy="3672590"/>
            </a:xfrm>
            <a:prstGeom prst="rect">
              <a:avLst/>
            </a:prstGeom>
          </p:spPr>
        </p:pic>
        <p:sp>
          <p:nvSpPr>
            <p:cNvPr id="9" name="Arrow: Right 8">
              <a:extLst>
                <a:ext uri="{FF2B5EF4-FFF2-40B4-BE49-F238E27FC236}">
                  <a16:creationId xmlns:a16="http://schemas.microsoft.com/office/drawing/2014/main" id="{1947F7AA-E71B-4620-8EF8-62932C711A5B}"/>
                </a:ext>
              </a:extLst>
            </p:cNvPr>
            <p:cNvSpPr/>
            <p:nvPr/>
          </p:nvSpPr>
          <p:spPr>
            <a:xfrm>
              <a:off x="6096000" y="3222885"/>
              <a:ext cx="328947" cy="3897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EF8EA6B-00F1-4DDA-AD82-B8B1F669C5D1}"/>
                </a:ext>
              </a:extLst>
            </p:cNvPr>
            <p:cNvSpPr/>
            <p:nvPr/>
          </p:nvSpPr>
          <p:spPr>
            <a:xfrm>
              <a:off x="1790700" y="2895600"/>
              <a:ext cx="876300" cy="1778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81AB64E-8EE1-4A72-9165-1270FFD90884}"/>
                </a:ext>
              </a:extLst>
            </p:cNvPr>
            <p:cNvSpPr/>
            <p:nvPr/>
          </p:nvSpPr>
          <p:spPr>
            <a:xfrm>
              <a:off x="1790700" y="3523730"/>
              <a:ext cx="876300" cy="1778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59966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6E601D-8116-4FC6-A089-AFB17935F293}"/>
              </a:ext>
            </a:extLst>
          </p:cNvPr>
          <p:cNvSpPr>
            <a:spLocks noGrp="1"/>
          </p:cNvSpPr>
          <p:nvPr>
            <p:ph type="title"/>
          </p:nvPr>
        </p:nvSpPr>
        <p:spPr/>
        <p:txBody>
          <a:bodyPr>
            <a:normAutofit/>
          </a:bodyPr>
          <a:lstStyle/>
          <a:p>
            <a:r>
              <a:rPr lang="en-US" dirty="0"/>
              <a:t>PROPOSAL VIEW IN TRANSFERRED BRANCH</a:t>
            </a:r>
          </a:p>
        </p:txBody>
      </p:sp>
      <p:sp>
        <p:nvSpPr>
          <p:cNvPr id="2" name="Content Placeholder 1">
            <a:extLst>
              <a:ext uri="{FF2B5EF4-FFF2-40B4-BE49-F238E27FC236}">
                <a16:creationId xmlns:a16="http://schemas.microsoft.com/office/drawing/2014/main" id="{829F8E9F-42F0-4794-82ED-6D112FC88808}"/>
              </a:ext>
            </a:extLst>
          </p:cNvPr>
          <p:cNvSpPr>
            <a:spLocks noGrp="1"/>
          </p:cNvSpPr>
          <p:nvPr>
            <p:ph idx="1"/>
          </p:nvPr>
        </p:nvSpPr>
        <p:spPr/>
        <p:txBody>
          <a:bodyPr/>
          <a:lstStyle/>
          <a:p>
            <a:endParaRPr lang="en-US"/>
          </a:p>
        </p:txBody>
      </p:sp>
      <p:sp>
        <p:nvSpPr>
          <p:cNvPr id="19" name="Footer Placeholder 1">
            <a:extLst>
              <a:ext uri="{FF2B5EF4-FFF2-40B4-BE49-F238E27FC236}">
                <a16:creationId xmlns:a16="http://schemas.microsoft.com/office/drawing/2014/main" id="{1220712D-1F68-4E0B-AB51-6082963A0396}"/>
              </a:ext>
            </a:extLst>
          </p:cNvPr>
          <p:cNvSpPr>
            <a:spLocks noGrp="1"/>
          </p:cNvSpPr>
          <p:nvPr>
            <p:ph type="ftr" sz="quarter" idx="11"/>
          </p:nvPr>
        </p:nvSpPr>
        <p:spPr/>
        <p:txBody>
          <a:bodyPr/>
          <a:lstStyle/>
          <a:p>
            <a:r>
              <a:rPr lang="en-US"/>
              <a:t>Strictly Private &amp; Confidential</a:t>
            </a:r>
          </a:p>
        </p:txBody>
      </p:sp>
      <p:sp>
        <p:nvSpPr>
          <p:cNvPr id="20" name="Slide Number Placeholder 2">
            <a:extLst>
              <a:ext uri="{FF2B5EF4-FFF2-40B4-BE49-F238E27FC236}">
                <a16:creationId xmlns:a16="http://schemas.microsoft.com/office/drawing/2014/main" id="{1A2F7262-5C11-43A2-820A-8FCBFBBF93AC}"/>
              </a:ext>
            </a:extLst>
          </p:cNvPr>
          <p:cNvSpPr>
            <a:spLocks noGrp="1"/>
          </p:cNvSpPr>
          <p:nvPr>
            <p:ph type="sldNum" sz="quarter" idx="12"/>
          </p:nvPr>
        </p:nvSpPr>
        <p:spPr/>
        <p:txBody>
          <a:bodyPr/>
          <a:lstStyle/>
          <a:p>
            <a:fld id="{78A5D08F-DD65-49ED-8E8F-6069B7D5C1C8}" type="slidenum">
              <a:rPr lang="en-US" smtClean="0"/>
              <a:t>36</a:t>
            </a:fld>
            <a:endParaRPr lang="en-US"/>
          </a:p>
        </p:txBody>
      </p:sp>
      <p:sp>
        <p:nvSpPr>
          <p:cNvPr id="8" name="Text Placeholder 7">
            <a:extLst>
              <a:ext uri="{FF2B5EF4-FFF2-40B4-BE49-F238E27FC236}">
                <a16:creationId xmlns:a16="http://schemas.microsoft.com/office/drawing/2014/main" id="{B1731B13-5AC8-488A-BE34-6E33AC95B85E}"/>
              </a:ext>
            </a:extLst>
          </p:cNvPr>
          <p:cNvSpPr>
            <a:spLocks noGrp="1"/>
          </p:cNvSpPr>
          <p:nvPr>
            <p:ph type="body" sz="quarter" idx="13"/>
          </p:nvPr>
        </p:nvSpPr>
        <p:spPr>
          <a:xfrm>
            <a:off x="838200" y="5699125"/>
            <a:ext cx="10515600" cy="736762"/>
          </a:xfrm>
        </p:spPr>
        <p:txBody>
          <a:bodyPr>
            <a:normAutofit/>
          </a:bodyPr>
          <a:lstStyle/>
          <a:p>
            <a:pPr>
              <a:lnSpc>
                <a:spcPct val="100000"/>
              </a:lnSpc>
            </a:pPr>
            <a:r>
              <a:rPr lang="en-US" dirty="0"/>
              <a:t>In transferred branch, details of branch which has transferred proposal along with current branch details will be shown. Now proposed Branch Maker / Checker can continue their journey on said proposal. </a:t>
            </a:r>
          </a:p>
        </p:txBody>
      </p:sp>
      <p:grpSp>
        <p:nvGrpSpPr>
          <p:cNvPr id="7" name="Group 6">
            <a:extLst>
              <a:ext uri="{FF2B5EF4-FFF2-40B4-BE49-F238E27FC236}">
                <a16:creationId xmlns:a16="http://schemas.microsoft.com/office/drawing/2014/main" id="{0DD468C8-1F33-400F-8852-B8EC4DBEFFC5}"/>
              </a:ext>
            </a:extLst>
          </p:cNvPr>
          <p:cNvGrpSpPr/>
          <p:nvPr/>
        </p:nvGrpSpPr>
        <p:grpSpPr>
          <a:xfrm>
            <a:off x="419724" y="1342068"/>
            <a:ext cx="10942594" cy="4357057"/>
            <a:chOff x="959369" y="1342068"/>
            <a:chExt cx="10942594" cy="4271639"/>
          </a:xfrm>
        </p:grpSpPr>
        <p:pic>
          <p:nvPicPr>
            <p:cNvPr id="4" name="Picture 3">
              <a:extLst>
                <a:ext uri="{FF2B5EF4-FFF2-40B4-BE49-F238E27FC236}">
                  <a16:creationId xmlns:a16="http://schemas.microsoft.com/office/drawing/2014/main" id="{669A201B-AE10-404F-B2A2-369A6B4CD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275" y="1342068"/>
              <a:ext cx="10076688" cy="4271639"/>
            </a:xfrm>
            <a:prstGeom prst="rect">
              <a:avLst/>
            </a:prstGeom>
            <a:ln w="12700">
              <a:noFill/>
            </a:ln>
          </p:spPr>
        </p:pic>
        <p:sp>
          <p:nvSpPr>
            <p:cNvPr id="21" name="Rectangle 20">
              <a:extLst>
                <a:ext uri="{FF2B5EF4-FFF2-40B4-BE49-F238E27FC236}">
                  <a16:creationId xmlns:a16="http://schemas.microsoft.com/office/drawing/2014/main" id="{FAA74239-7567-4879-ACC9-196FF0964586}"/>
                </a:ext>
              </a:extLst>
            </p:cNvPr>
            <p:cNvSpPr/>
            <p:nvPr/>
          </p:nvSpPr>
          <p:spPr>
            <a:xfrm>
              <a:off x="3763436" y="1569915"/>
              <a:ext cx="872064" cy="142240"/>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lumMod val="75000"/>
                    </a:schemeClr>
                  </a:solidFill>
                </a:rPr>
                <a:t>HOME LOAN</a:t>
              </a:r>
            </a:p>
          </p:txBody>
        </p:sp>
        <p:sp>
          <p:nvSpPr>
            <p:cNvPr id="6" name="Arrow: Right 5">
              <a:extLst>
                <a:ext uri="{FF2B5EF4-FFF2-40B4-BE49-F238E27FC236}">
                  <a16:creationId xmlns:a16="http://schemas.microsoft.com/office/drawing/2014/main" id="{0D8D726B-9988-4A5C-8A7A-D82A18B1FD62}"/>
                </a:ext>
              </a:extLst>
            </p:cNvPr>
            <p:cNvSpPr/>
            <p:nvPr/>
          </p:nvSpPr>
          <p:spPr>
            <a:xfrm>
              <a:off x="2382053" y="3238706"/>
              <a:ext cx="365760" cy="2815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F99DA8D1-26D0-471F-AB54-D27F95E71D1A}"/>
                </a:ext>
              </a:extLst>
            </p:cNvPr>
            <p:cNvSpPr/>
            <p:nvPr/>
          </p:nvSpPr>
          <p:spPr>
            <a:xfrm>
              <a:off x="2293767" y="4627150"/>
              <a:ext cx="365760" cy="2815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219AF48-6217-43B7-A7CE-86FC28ACFEC3}"/>
                </a:ext>
              </a:extLst>
            </p:cNvPr>
            <p:cNvSpPr txBox="1"/>
            <p:nvPr/>
          </p:nvSpPr>
          <p:spPr>
            <a:xfrm>
              <a:off x="959369" y="3214936"/>
              <a:ext cx="1554200" cy="1169551"/>
            </a:xfrm>
            <a:prstGeom prst="rect">
              <a:avLst/>
            </a:prstGeom>
            <a:noFill/>
          </p:spPr>
          <p:txBody>
            <a:bodyPr wrap="square" rtlCol="0">
              <a:spAutoFit/>
            </a:bodyPr>
            <a:lstStyle/>
            <a:p>
              <a:r>
                <a:rPr lang="en-US" sz="1400" dirty="0">
                  <a:solidFill>
                    <a:schemeClr val="accent1">
                      <a:lumMod val="50000"/>
                    </a:schemeClr>
                  </a:solidFill>
                </a:rPr>
                <a:t>Previous branch details (branch who has transferred proposal)</a:t>
              </a:r>
            </a:p>
          </p:txBody>
        </p:sp>
        <p:sp>
          <p:nvSpPr>
            <p:cNvPr id="14" name="TextBox 13">
              <a:extLst>
                <a:ext uri="{FF2B5EF4-FFF2-40B4-BE49-F238E27FC236}">
                  <a16:creationId xmlns:a16="http://schemas.microsoft.com/office/drawing/2014/main" id="{5F134CEE-F6C9-43F5-8FC6-289EFE2366A9}"/>
                </a:ext>
              </a:extLst>
            </p:cNvPr>
            <p:cNvSpPr txBox="1"/>
            <p:nvPr/>
          </p:nvSpPr>
          <p:spPr>
            <a:xfrm>
              <a:off x="959369" y="4538698"/>
              <a:ext cx="1517278" cy="523220"/>
            </a:xfrm>
            <a:prstGeom prst="rect">
              <a:avLst/>
            </a:prstGeom>
            <a:noFill/>
          </p:spPr>
          <p:txBody>
            <a:bodyPr wrap="square" rtlCol="0">
              <a:spAutoFit/>
            </a:bodyPr>
            <a:lstStyle/>
            <a:p>
              <a:r>
                <a:rPr lang="en-US" sz="1400" dirty="0">
                  <a:solidFill>
                    <a:schemeClr val="accent1">
                      <a:lumMod val="50000"/>
                    </a:schemeClr>
                  </a:solidFill>
                </a:rPr>
                <a:t>Current branch details </a:t>
              </a:r>
            </a:p>
          </p:txBody>
        </p:sp>
        <p:sp>
          <p:nvSpPr>
            <p:cNvPr id="15" name="Rectangle 14">
              <a:extLst>
                <a:ext uri="{FF2B5EF4-FFF2-40B4-BE49-F238E27FC236}">
                  <a16:creationId xmlns:a16="http://schemas.microsoft.com/office/drawing/2014/main" id="{4A9A076D-2693-455C-AE7F-5CD1E1A6AACA}"/>
                </a:ext>
              </a:extLst>
            </p:cNvPr>
            <p:cNvSpPr/>
            <p:nvPr/>
          </p:nvSpPr>
          <p:spPr>
            <a:xfrm>
              <a:off x="10921168" y="1459694"/>
              <a:ext cx="708992" cy="286932"/>
            </a:xfrm>
            <a:prstGeom prst="rect">
              <a:avLst/>
            </a:prstGeom>
            <a:solidFill>
              <a:srgbClr val="25262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CDBA240-6A54-4D8D-80EF-5ABE72492B5A}"/>
                </a:ext>
              </a:extLst>
            </p:cNvPr>
            <p:cNvSpPr/>
            <p:nvPr/>
          </p:nvSpPr>
          <p:spPr>
            <a:xfrm>
              <a:off x="7316662" y="1409243"/>
              <a:ext cx="1004341" cy="287575"/>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219D425-6DE4-47C9-81B4-B2EF5357CD62}"/>
                </a:ext>
              </a:extLst>
            </p:cNvPr>
            <p:cNvSpPr/>
            <p:nvPr/>
          </p:nvSpPr>
          <p:spPr>
            <a:xfrm>
              <a:off x="2956560" y="3432810"/>
              <a:ext cx="65532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A1BD551-CA66-4E28-90A9-1CFBD88B093E}"/>
                </a:ext>
              </a:extLst>
            </p:cNvPr>
            <p:cNvSpPr/>
            <p:nvPr/>
          </p:nvSpPr>
          <p:spPr>
            <a:xfrm>
              <a:off x="2956560" y="3919118"/>
              <a:ext cx="100584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5602096-E312-4264-8885-6EC69969C2D7}"/>
                </a:ext>
              </a:extLst>
            </p:cNvPr>
            <p:cNvSpPr/>
            <p:nvPr/>
          </p:nvSpPr>
          <p:spPr>
            <a:xfrm>
              <a:off x="5638800" y="2320098"/>
              <a:ext cx="2834640" cy="16458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lumMod val="75000"/>
                      <a:lumOff val="25000"/>
                    </a:schemeClr>
                  </a:solidFill>
                </a:rPr>
                <a:t>You match 11/12 with Borrower Name’s Profile - </a:t>
              </a:r>
            </a:p>
          </p:txBody>
        </p:sp>
        <p:sp>
          <p:nvSpPr>
            <p:cNvPr id="26" name="Rectangle 25">
              <a:extLst>
                <a:ext uri="{FF2B5EF4-FFF2-40B4-BE49-F238E27FC236}">
                  <a16:creationId xmlns:a16="http://schemas.microsoft.com/office/drawing/2014/main" id="{8E908F01-FE4B-4FA2-B0EA-B0865D54E677}"/>
                </a:ext>
              </a:extLst>
            </p:cNvPr>
            <p:cNvSpPr/>
            <p:nvPr/>
          </p:nvSpPr>
          <p:spPr>
            <a:xfrm>
              <a:off x="5638800" y="2689922"/>
              <a:ext cx="2834640" cy="164586"/>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lumMod val="75000"/>
                      <a:lumOff val="25000"/>
                    </a:schemeClr>
                  </a:solidFill>
                </a:rPr>
                <a:t>Borrower Name’s Preferences</a:t>
              </a:r>
            </a:p>
          </p:txBody>
        </p:sp>
        <p:sp>
          <p:nvSpPr>
            <p:cNvPr id="27" name="Rectangle 26">
              <a:extLst>
                <a:ext uri="{FF2B5EF4-FFF2-40B4-BE49-F238E27FC236}">
                  <a16:creationId xmlns:a16="http://schemas.microsoft.com/office/drawing/2014/main" id="{3DA7DC0C-15F6-4407-9A87-1CA4257B9E7D}"/>
                </a:ext>
              </a:extLst>
            </p:cNvPr>
            <p:cNvSpPr/>
            <p:nvPr/>
          </p:nvSpPr>
          <p:spPr>
            <a:xfrm>
              <a:off x="3596640" y="2047875"/>
              <a:ext cx="1227957" cy="142240"/>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b="1" dirty="0">
                  <a:solidFill>
                    <a:schemeClr val="bg1">
                      <a:lumMod val="95000"/>
                    </a:schemeClr>
                  </a:solidFill>
                </a:rPr>
                <a:t>Borrower Name</a:t>
              </a:r>
            </a:p>
          </p:txBody>
        </p:sp>
        <p:sp>
          <p:nvSpPr>
            <p:cNvPr id="28" name="Rectangle 27">
              <a:extLst>
                <a:ext uri="{FF2B5EF4-FFF2-40B4-BE49-F238E27FC236}">
                  <a16:creationId xmlns:a16="http://schemas.microsoft.com/office/drawing/2014/main" id="{1131A517-0C78-480F-8811-128E07899BEB}"/>
                </a:ext>
              </a:extLst>
            </p:cNvPr>
            <p:cNvSpPr/>
            <p:nvPr/>
          </p:nvSpPr>
          <p:spPr>
            <a:xfrm>
              <a:off x="3596640" y="2170986"/>
              <a:ext cx="1227957" cy="115491"/>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900" dirty="0">
                  <a:solidFill>
                    <a:schemeClr val="bg1">
                      <a:lumMod val="95000"/>
                    </a:schemeClr>
                  </a:solidFill>
                </a:rPr>
                <a:t>Location</a:t>
              </a:r>
            </a:p>
          </p:txBody>
        </p:sp>
        <p:sp>
          <p:nvSpPr>
            <p:cNvPr id="29" name="Rectangle 28">
              <a:extLst>
                <a:ext uri="{FF2B5EF4-FFF2-40B4-BE49-F238E27FC236}">
                  <a16:creationId xmlns:a16="http://schemas.microsoft.com/office/drawing/2014/main" id="{07A0A3DE-C3A3-43E8-A9C8-496873FC1FFF}"/>
                </a:ext>
              </a:extLst>
            </p:cNvPr>
            <p:cNvSpPr/>
            <p:nvPr/>
          </p:nvSpPr>
          <p:spPr>
            <a:xfrm>
              <a:off x="2945139" y="4832498"/>
              <a:ext cx="100584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CA2F319-0573-4704-B80F-C5830769822A}"/>
                </a:ext>
              </a:extLst>
            </p:cNvPr>
            <p:cNvSpPr/>
            <p:nvPr/>
          </p:nvSpPr>
          <p:spPr>
            <a:xfrm>
              <a:off x="2945139" y="5329508"/>
              <a:ext cx="1005840" cy="152400"/>
            </a:xfrm>
            <a:prstGeom prst="rect">
              <a:avLst/>
            </a:prstGeom>
            <a:solidFill>
              <a:srgbClr val="EB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Action Button: Go Back or Previous 30">
            <a:hlinkClick r:id="" action="ppaction://hlinkshowjump?jump=previousslide" highlightClick="1"/>
            <a:extLst>
              <a:ext uri="{FF2B5EF4-FFF2-40B4-BE49-F238E27FC236}">
                <a16:creationId xmlns:a16="http://schemas.microsoft.com/office/drawing/2014/main" id="{54810870-9E5D-4224-8CB3-CF93F48986F0}"/>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2" name="Action Button: Go Forward or Next 31">
            <a:hlinkClick r:id="" action="ppaction://hlinkshowjump?jump=nextslide" highlightClick="1"/>
            <a:extLst>
              <a:ext uri="{FF2B5EF4-FFF2-40B4-BE49-F238E27FC236}">
                <a16:creationId xmlns:a16="http://schemas.microsoft.com/office/drawing/2014/main" id="{EB09DB1F-E919-48C3-9929-423B47DCB747}"/>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3" name="Action Button: Go Home 32">
            <a:hlinkClick r:id="rId3" action="ppaction://hlinksldjump" highlightClick="1"/>
            <a:extLst>
              <a:ext uri="{FF2B5EF4-FFF2-40B4-BE49-F238E27FC236}">
                <a16:creationId xmlns:a16="http://schemas.microsoft.com/office/drawing/2014/main" id="{F7B0139E-D2B7-46AC-AD81-6F5B48E30136}"/>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34" name="Picture 33">
            <a:extLst>
              <a:ext uri="{FF2B5EF4-FFF2-40B4-BE49-F238E27FC236}">
                <a16:creationId xmlns:a16="http://schemas.microsoft.com/office/drawing/2014/main" id="{B87D3B56-1B75-4A22-A8CD-D37EFE033892}"/>
              </a:ext>
            </a:extLst>
          </p:cNvPr>
          <p:cNvPicPr>
            <a:picLocks noChangeAspect="1"/>
          </p:cNvPicPr>
          <p:nvPr/>
        </p:nvPicPr>
        <p:blipFill>
          <a:blip r:embed="rId4"/>
          <a:stretch>
            <a:fillRect/>
          </a:stretch>
        </p:blipFill>
        <p:spPr>
          <a:xfrm>
            <a:off x="3411334" y="1543359"/>
            <a:ext cx="938585" cy="197093"/>
          </a:xfrm>
          <a:prstGeom prst="rect">
            <a:avLst/>
          </a:prstGeom>
        </p:spPr>
      </p:pic>
    </p:spTree>
    <p:extLst>
      <p:ext uri="{BB962C8B-B14F-4D97-AF65-F5344CB8AC3E}">
        <p14:creationId xmlns:p14="http://schemas.microsoft.com/office/powerpoint/2010/main" val="4178968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03F73D4-D8A0-4C38-8695-2989A893CC86}"/>
              </a:ext>
            </a:extLst>
          </p:cNvPr>
          <p:cNvSpPr/>
          <p:nvPr/>
        </p:nvSpPr>
        <p:spPr>
          <a:xfrm>
            <a:off x="838200" y="1272655"/>
            <a:ext cx="10515600" cy="4312691"/>
          </a:xfrm>
          <a:prstGeom prst="rect">
            <a:avLst/>
          </a:prstGeom>
          <a:solidFill>
            <a:sysClr val="window" lastClr="FFFFFF"/>
          </a:solidFill>
          <a:ln w="28575" cap="flat" cmpd="sng" algn="ctr">
            <a:solidFill>
              <a:srgbClr val="3E96D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Arial" panose="020B0604020202020204"/>
              <a:ea typeface="+mn-ea"/>
              <a:cs typeface="+mn-cs"/>
            </a:endParaRPr>
          </a:p>
        </p:txBody>
      </p:sp>
      <p:sp>
        <p:nvSpPr>
          <p:cNvPr id="7" name="Title 1">
            <a:extLst>
              <a:ext uri="{FF2B5EF4-FFF2-40B4-BE49-F238E27FC236}">
                <a16:creationId xmlns:a16="http://schemas.microsoft.com/office/drawing/2014/main" id="{7E89F2F7-4568-4CE3-A20B-219D5C692DFD}"/>
              </a:ext>
            </a:extLst>
          </p:cNvPr>
          <p:cNvSpPr txBox="1">
            <a:spLocks/>
          </p:cNvSpPr>
          <p:nvPr/>
        </p:nvSpPr>
        <p:spPr>
          <a:xfrm>
            <a:off x="838200" y="1282890"/>
            <a:ext cx="10515600" cy="42922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spc="130" baseline="0">
                <a:solidFill>
                  <a:schemeClr val="tx1"/>
                </a:solidFill>
                <a:latin typeface="+mj-lt"/>
                <a:ea typeface="+mj-ea"/>
                <a:cs typeface="+mj-cs"/>
              </a:defRPr>
            </a:lvl1pPr>
          </a:lstStyle>
          <a:p>
            <a:pPr lvl="0">
              <a:lnSpc>
                <a:spcPct val="200000"/>
              </a:lnSpc>
              <a:spcAft>
                <a:spcPts val="1800"/>
              </a:spcAft>
              <a:defRPr/>
            </a:pPr>
            <a:r>
              <a:rPr lang="en-IN" sz="4800" b="1" dirty="0">
                <a:solidFill>
                  <a:sysClr val="windowText" lastClr="000000"/>
                </a:solidFill>
                <a:effectLst>
                  <a:outerShdw blurRad="38100" dist="38100" dir="2700000" algn="tl">
                    <a:srgbClr val="000000">
                      <a:alpha val="43137"/>
                    </a:srgbClr>
                  </a:outerShdw>
                </a:effectLst>
              </a:rPr>
              <a:t>OFFLINE PROPOSALS</a:t>
            </a:r>
            <a:br>
              <a:rPr kumimoji="0" lang="en-IN" sz="6000" b="1" i="0" u="none" strike="noStrike" kern="1200" cap="none" spc="130" normalizeH="0" baseline="0" noProof="0" dirty="0">
                <a:ln>
                  <a:noFill/>
                </a:ln>
                <a:solidFill>
                  <a:sysClr val="windowText" lastClr="000000"/>
                </a:solidFill>
                <a:effectLst/>
                <a:uLnTx/>
                <a:uFillTx/>
                <a:latin typeface="Arial" panose="020B0604020202020204"/>
                <a:ea typeface="+mj-ea"/>
                <a:cs typeface="+mj-cs"/>
              </a:rPr>
            </a:br>
            <a:r>
              <a:rPr lang="en-US" sz="3200" dirty="0">
                <a:solidFill>
                  <a:sysClr val="windowText" lastClr="000000"/>
                </a:solidFill>
                <a:latin typeface="+mn-lt"/>
              </a:rPr>
              <a:t>SANCTION/ DISBURSEMENT</a:t>
            </a:r>
            <a:endParaRPr kumimoji="0" lang="en-IN" sz="6000" b="1" i="0" u="none" strike="noStrike" kern="1200" cap="none" spc="130" normalizeH="0" baseline="0" noProof="0" dirty="0">
              <a:ln>
                <a:noFill/>
              </a:ln>
              <a:solidFill>
                <a:sysClr val="windowText" lastClr="000000"/>
              </a:solidFill>
              <a:effectLst/>
              <a:uLnTx/>
              <a:uFillTx/>
              <a:latin typeface="+mn-lt"/>
              <a:ea typeface="+mj-ea"/>
              <a:cs typeface="+mj-cs"/>
            </a:endParaRPr>
          </a:p>
        </p:txBody>
      </p:sp>
      <p:sp>
        <p:nvSpPr>
          <p:cNvPr id="2" name="Footer Placeholder 1">
            <a:extLst>
              <a:ext uri="{FF2B5EF4-FFF2-40B4-BE49-F238E27FC236}">
                <a16:creationId xmlns:a16="http://schemas.microsoft.com/office/drawing/2014/main" id="{E2707EF2-B5BF-49EB-BEB4-E64961E5609B}"/>
              </a:ext>
            </a:extLst>
          </p:cNvPr>
          <p:cNvSpPr>
            <a:spLocks noGrp="1"/>
          </p:cNvSpPr>
          <p:nvPr>
            <p:ph type="ftr" sz="quarter" idx="11"/>
          </p:nvPr>
        </p:nvSpPr>
        <p:spPr>
          <a:xfrm>
            <a:off x="838200" y="6506478"/>
            <a:ext cx="3201537" cy="365125"/>
          </a:xfrm>
        </p:spPr>
        <p:txBody>
          <a:bodyPr/>
          <a:lstStyle/>
          <a:p>
            <a:r>
              <a:rPr lang="en-US"/>
              <a:t>Strictly Private &amp; Confidential</a:t>
            </a:r>
          </a:p>
        </p:txBody>
      </p:sp>
      <p:sp>
        <p:nvSpPr>
          <p:cNvPr id="3" name="Slide Number Placeholder 2">
            <a:extLst>
              <a:ext uri="{FF2B5EF4-FFF2-40B4-BE49-F238E27FC236}">
                <a16:creationId xmlns:a16="http://schemas.microsoft.com/office/drawing/2014/main" id="{4999E74F-02EA-4580-A454-B91A9BF46837}"/>
              </a:ext>
            </a:extLst>
          </p:cNvPr>
          <p:cNvSpPr>
            <a:spLocks noGrp="1"/>
          </p:cNvSpPr>
          <p:nvPr>
            <p:ph type="sldNum" sz="quarter" idx="12"/>
          </p:nvPr>
        </p:nvSpPr>
        <p:spPr>
          <a:xfrm>
            <a:off x="8610600" y="6506478"/>
            <a:ext cx="2743200" cy="365125"/>
          </a:xfrm>
        </p:spPr>
        <p:txBody>
          <a:bodyPr/>
          <a:lstStyle/>
          <a:p>
            <a:fld id="{78A5D08F-DD65-49ED-8E8F-6069B7D5C1C8}" type="slidenum">
              <a:rPr lang="en-US" smtClean="0"/>
              <a:t>37</a:t>
            </a:fld>
            <a:endParaRPr lang="en-US"/>
          </a:p>
        </p:txBody>
      </p:sp>
      <p:sp>
        <p:nvSpPr>
          <p:cNvPr id="8" name="Action Button: Go Back or Previous 7">
            <a:hlinkClick r:id="" action="ppaction://hlinkshowjump?jump=previousslide" highlightClick="1"/>
            <a:extLst>
              <a:ext uri="{FF2B5EF4-FFF2-40B4-BE49-F238E27FC236}">
                <a16:creationId xmlns:a16="http://schemas.microsoft.com/office/drawing/2014/main" id="{E51B752B-02B2-4C6D-B203-A9E650CB3116}"/>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Action Button: Go Forward or Next 8">
            <a:hlinkClick r:id="" action="ppaction://hlinkshowjump?jump=nextslide" highlightClick="1"/>
            <a:extLst>
              <a:ext uri="{FF2B5EF4-FFF2-40B4-BE49-F238E27FC236}">
                <a16:creationId xmlns:a16="http://schemas.microsoft.com/office/drawing/2014/main" id="{4D45B340-F752-4E88-AC7E-936A158ABFD8}"/>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Action Button: Go Home 9">
            <a:hlinkClick r:id="rId2" action="ppaction://hlinksldjump" highlightClick="1"/>
            <a:extLst>
              <a:ext uri="{FF2B5EF4-FFF2-40B4-BE49-F238E27FC236}">
                <a16:creationId xmlns:a16="http://schemas.microsoft.com/office/drawing/2014/main" id="{6D04E299-522F-4A43-A0B6-B12A7969C10D}"/>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052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p:spPr>
        <p:txBody>
          <a:bodyPr spcFirstLastPara="1" vert="horz" wrap="square" lIns="91425" tIns="45700" rIns="91425" bIns="45700" rtlCol="0" anchor="ctr" anchorCtr="0">
            <a:noAutofit/>
          </a:bodyPr>
          <a:lstStyle/>
          <a:p>
            <a:pPr>
              <a:spcBef>
                <a:spcPts val="0"/>
              </a:spcBef>
              <a:buClr>
                <a:schemeClr val="dk1"/>
              </a:buClr>
              <a:buSzPts val="4400"/>
              <a:buFont typeface="Calibri"/>
            </a:pPr>
            <a:r>
              <a:rPr lang="en-US" sz="3600" dirty="0">
                <a:latin typeface="Calibri Light" panose="020F0302020204030204" pitchFamily="34" charset="0"/>
                <a:cs typeface="Calibri Light" panose="020F0302020204030204" pitchFamily="34" charset="0"/>
              </a:rPr>
              <a:t>Offline Proposals</a:t>
            </a:r>
          </a:p>
        </p:txBody>
      </p:sp>
      <p:sp>
        <p:nvSpPr>
          <p:cNvPr id="5" name="Content Placeholder 4">
            <a:extLst>
              <a:ext uri="{FF2B5EF4-FFF2-40B4-BE49-F238E27FC236}">
                <a16:creationId xmlns:a16="http://schemas.microsoft.com/office/drawing/2014/main" id="{A990F1F3-1651-47DB-8AFD-C16EB7695FAD}"/>
              </a:ext>
            </a:extLst>
          </p:cNvPr>
          <p:cNvSpPr>
            <a:spLocks noGrp="1"/>
          </p:cNvSpPr>
          <p:nvPr>
            <p:ph idx="1"/>
          </p:nvPr>
        </p:nvSpPr>
        <p:spPr/>
        <p:txBody>
          <a:bodyPr/>
          <a:lstStyle/>
          <a:p>
            <a:endParaRPr lang="en-US"/>
          </a:p>
        </p:txBody>
      </p:sp>
      <p:sp>
        <p:nvSpPr>
          <p:cNvPr id="2" name="Footer Placeholder 1">
            <a:extLst>
              <a:ext uri="{FF2B5EF4-FFF2-40B4-BE49-F238E27FC236}">
                <a16:creationId xmlns:a16="http://schemas.microsoft.com/office/drawing/2014/main" id="{254BCAD4-82CD-493E-B436-1DCC57BA7EE7}"/>
              </a:ext>
            </a:extLst>
          </p:cNvPr>
          <p:cNvSpPr>
            <a:spLocks noGrp="1"/>
          </p:cNvSpPr>
          <p:nvPr>
            <p:ph type="ftr" sz="quarter" idx="11"/>
          </p:nvPr>
        </p:nvSpPr>
        <p:spPr/>
        <p:txBody>
          <a:bodyPr/>
          <a:lstStyle/>
          <a:p>
            <a:r>
              <a:rPr lang="en-IN"/>
              <a:t>Strictly Private &amp; Confidential</a:t>
            </a:r>
            <a:endParaRPr lang="en-IN" dirty="0"/>
          </a:p>
        </p:txBody>
      </p:sp>
      <p:sp>
        <p:nvSpPr>
          <p:cNvPr id="3" name="Slide Number Placeholder 2">
            <a:extLst>
              <a:ext uri="{FF2B5EF4-FFF2-40B4-BE49-F238E27FC236}">
                <a16:creationId xmlns:a16="http://schemas.microsoft.com/office/drawing/2014/main" id="{89010673-F2EA-43C7-B003-AF8D0F0598C7}"/>
              </a:ext>
            </a:extLst>
          </p:cNvPr>
          <p:cNvSpPr>
            <a:spLocks noGrp="1"/>
          </p:cNvSpPr>
          <p:nvPr>
            <p:ph type="sldNum" sz="quarter" idx="12"/>
          </p:nvPr>
        </p:nvSpPr>
        <p:spPr/>
        <p:txBody>
          <a:bodyPr/>
          <a:lstStyle/>
          <a:p>
            <a:fld id="{95283D98-5A32-48FC-8A6D-8586048964EE}" type="slidenum">
              <a:rPr lang="en-IN" smtClean="0"/>
              <a:pPr/>
              <a:t>38</a:t>
            </a:fld>
            <a:endParaRPr lang="en-IN"/>
          </a:p>
        </p:txBody>
      </p:sp>
      <p:sp>
        <p:nvSpPr>
          <p:cNvPr id="7" name="Text Placeholder 6">
            <a:extLst>
              <a:ext uri="{FF2B5EF4-FFF2-40B4-BE49-F238E27FC236}">
                <a16:creationId xmlns:a16="http://schemas.microsoft.com/office/drawing/2014/main" id="{E132CE74-A22F-4AF6-8F48-8519FFCF4D70}"/>
              </a:ext>
            </a:extLst>
          </p:cNvPr>
          <p:cNvSpPr>
            <a:spLocks noGrp="1"/>
          </p:cNvSpPr>
          <p:nvPr>
            <p:ph type="body" sz="quarter" idx="13"/>
          </p:nvPr>
        </p:nvSpPr>
        <p:spPr/>
        <p:txBody>
          <a:bodyPr/>
          <a:lstStyle/>
          <a:p>
            <a:r>
              <a:rPr lang="en-US" dirty="0"/>
              <a:t>Landing Page for offline proposals.</a:t>
            </a:r>
          </a:p>
        </p:txBody>
      </p:sp>
      <p:grpSp>
        <p:nvGrpSpPr>
          <p:cNvPr id="10" name="Group 9">
            <a:extLst>
              <a:ext uri="{FF2B5EF4-FFF2-40B4-BE49-F238E27FC236}">
                <a16:creationId xmlns:a16="http://schemas.microsoft.com/office/drawing/2014/main" id="{0A2BFB43-2660-4ADF-AF46-F46A8B5F3B9F}"/>
              </a:ext>
            </a:extLst>
          </p:cNvPr>
          <p:cNvGrpSpPr/>
          <p:nvPr/>
        </p:nvGrpSpPr>
        <p:grpSpPr>
          <a:xfrm>
            <a:off x="853190" y="1360908"/>
            <a:ext cx="10515600" cy="4325097"/>
            <a:chOff x="838200" y="1360908"/>
            <a:chExt cx="10515600" cy="4325097"/>
          </a:xfrm>
        </p:grpSpPr>
        <p:pic>
          <p:nvPicPr>
            <p:cNvPr id="17" name="Content Placeholder 7" descr="A screenshot of a social media post&#10;&#10;Description automatically generated">
              <a:extLst>
                <a:ext uri="{FF2B5EF4-FFF2-40B4-BE49-F238E27FC236}">
                  <a16:creationId xmlns:a16="http://schemas.microsoft.com/office/drawing/2014/main" id="{91F1A9A0-27BB-4AE5-A2D1-EF7D80057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60908"/>
              <a:ext cx="10515600" cy="4325097"/>
            </a:xfrm>
            <a:prstGeom prst="rect">
              <a:avLst/>
            </a:prstGeom>
            <a:ln>
              <a:solidFill>
                <a:schemeClr val="tx1"/>
              </a:solidFill>
            </a:ln>
          </p:spPr>
        </p:pic>
        <p:sp>
          <p:nvSpPr>
            <p:cNvPr id="18" name="Rectangle 17">
              <a:extLst>
                <a:ext uri="{FF2B5EF4-FFF2-40B4-BE49-F238E27FC236}">
                  <a16:creationId xmlns:a16="http://schemas.microsoft.com/office/drawing/2014/main" id="{8E30C3C3-EC7A-43C9-ADB0-5E8BDC8CC4B0}"/>
                </a:ext>
              </a:extLst>
            </p:cNvPr>
            <p:cNvSpPr/>
            <p:nvPr/>
          </p:nvSpPr>
          <p:spPr>
            <a:xfrm>
              <a:off x="10137931" y="1411808"/>
              <a:ext cx="1190465" cy="366712"/>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F31A890-7E6E-4BE0-BCE1-02FFE969FB2B}"/>
                </a:ext>
              </a:extLst>
            </p:cNvPr>
            <p:cNvSpPr/>
            <p:nvPr/>
          </p:nvSpPr>
          <p:spPr>
            <a:xfrm>
              <a:off x="3162300" y="4503420"/>
              <a:ext cx="518160" cy="266700"/>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103F1F6-AC7B-42CD-BA38-55BFE67A38A6}"/>
                </a:ext>
              </a:extLst>
            </p:cNvPr>
            <p:cNvSpPr/>
            <p:nvPr/>
          </p:nvSpPr>
          <p:spPr>
            <a:xfrm>
              <a:off x="3817620" y="4503420"/>
              <a:ext cx="518160" cy="266700"/>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9311E4F-F75D-4872-B6A6-9D5A41878BB1}"/>
                </a:ext>
              </a:extLst>
            </p:cNvPr>
            <p:cNvSpPr/>
            <p:nvPr/>
          </p:nvSpPr>
          <p:spPr>
            <a:xfrm>
              <a:off x="4495800" y="4503420"/>
              <a:ext cx="899160" cy="266700"/>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3EFAF1C-C505-43DC-B3D4-67835E9FA6F9}"/>
                </a:ext>
              </a:extLst>
            </p:cNvPr>
            <p:cNvSpPr/>
            <p:nvPr/>
          </p:nvSpPr>
          <p:spPr>
            <a:xfrm>
              <a:off x="5516880" y="4503420"/>
              <a:ext cx="518160" cy="266700"/>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F28D0F7-E8DC-4DFA-9990-10E3CB0B85C7}"/>
                </a:ext>
              </a:extLst>
            </p:cNvPr>
            <p:cNvSpPr/>
            <p:nvPr/>
          </p:nvSpPr>
          <p:spPr>
            <a:xfrm>
              <a:off x="6758942" y="4514850"/>
              <a:ext cx="518160" cy="266700"/>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D470A37-08BC-47B8-AC06-1C67DEFFF842}"/>
                </a:ext>
              </a:extLst>
            </p:cNvPr>
            <p:cNvSpPr/>
            <p:nvPr/>
          </p:nvSpPr>
          <p:spPr>
            <a:xfrm>
              <a:off x="6156962" y="4514850"/>
              <a:ext cx="518160" cy="266700"/>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C39F5E-6563-4361-B7B8-0939E8AB80D5}"/>
                </a:ext>
              </a:extLst>
            </p:cNvPr>
            <p:cNvSpPr/>
            <p:nvPr/>
          </p:nvSpPr>
          <p:spPr>
            <a:xfrm>
              <a:off x="2918460" y="5341620"/>
              <a:ext cx="655320" cy="15547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38CA63-667B-4DFA-B367-B6FBC47098D3}"/>
                </a:ext>
              </a:extLst>
            </p:cNvPr>
            <p:cNvSpPr/>
            <p:nvPr/>
          </p:nvSpPr>
          <p:spPr>
            <a:xfrm>
              <a:off x="3924300" y="5341620"/>
              <a:ext cx="655320" cy="15547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E46174B-F4D3-4797-99FA-D01A09B27B82}"/>
                </a:ext>
              </a:extLst>
            </p:cNvPr>
            <p:cNvSpPr/>
            <p:nvPr/>
          </p:nvSpPr>
          <p:spPr>
            <a:xfrm>
              <a:off x="4861560" y="5341620"/>
              <a:ext cx="655320" cy="15547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9716514-4432-42FE-8787-AAB3A2640467}"/>
                </a:ext>
              </a:extLst>
            </p:cNvPr>
            <p:cNvSpPr/>
            <p:nvPr/>
          </p:nvSpPr>
          <p:spPr>
            <a:xfrm>
              <a:off x="6240780" y="5341620"/>
              <a:ext cx="2468880" cy="15547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FD2740F-31EA-445E-BB1B-54FDBC0FAC2E}"/>
                </a:ext>
              </a:extLst>
            </p:cNvPr>
            <p:cNvSpPr/>
            <p:nvPr/>
          </p:nvSpPr>
          <p:spPr>
            <a:xfrm>
              <a:off x="3280191" y="1505184"/>
              <a:ext cx="489804" cy="249523"/>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D55B90B-7B17-4CE1-AA1C-1CD6CE7B2587}"/>
                </a:ext>
              </a:extLst>
            </p:cNvPr>
            <p:cNvSpPr/>
            <p:nvPr/>
          </p:nvSpPr>
          <p:spPr>
            <a:xfrm>
              <a:off x="2309693" y="1536574"/>
              <a:ext cx="872064" cy="142240"/>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lumMod val="75000"/>
                    </a:schemeClr>
                  </a:solidFill>
                </a:rPr>
                <a:t>HOME LOAN</a:t>
              </a:r>
            </a:p>
          </p:txBody>
        </p:sp>
        <p:sp>
          <p:nvSpPr>
            <p:cNvPr id="31" name="Rectangle 30">
              <a:extLst>
                <a:ext uri="{FF2B5EF4-FFF2-40B4-BE49-F238E27FC236}">
                  <a16:creationId xmlns:a16="http://schemas.microsoft.com/office/drawing/2014/main" id="{A72952A0-BF67-4B8D-A2CF-5685E9197AD3}"/>
                </a:ext>
              </a:extLst>
            </p:cNvPr>
            <p:cNvSpPr/>
            <p:nvPr/>
          </p:nvSpPr>
          <p:spPr>
            <a:xfrm>
              <a:off x="8900993" y="1536574"/>
              <a:ext cx="872064" cy="142240"/>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lumMod val="75000"/>
                    </a:schemeClr>
                  </a:solidFill>
                </a:rPr>
                <a:t>HOME LOAN</a:t>
              </a:r>
            </a:p>
          </p:txBody>
        </p:sp>
      </p:grpSp>
      <p:sp>
        <p:nvSpPr>
          <p:cNvPr id="29" name="Action Button: Go Back or Previous 28">
            <a:hlinkClick r:id="" action="ppaction://hlinkshowjump?jump=previousslide" highlightClick="1"/>
            <a:extLst>
              <a:ext uri="{FF2B5EF4-FFF2-40B4-BE49-F238E27FC236}">
                <a16:creationId xmlns:a16="http://schemas.microsoft.com/office/drawing/2014/main" id="{15F087C0-7A56-4952-BE4C-9527F82E4C26}"/>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2" name="Action Button: Go Forward or Next 31">
            <a:hlinkClick r:id="" action="ppaction://hlinkshowjump?jump=nextslide" highlightClick="1"/>
            <a:extLst>
              <a:ext uri="{FF2B5EF4-FFF2-40B4-BE49-F238E27FC236}">
                <a16:creationId xmlns:a16="http://schemas.microsoft.com/office/drawing/2014/main" id="{67C4F11F-BB2A-4C85-92BC-FB87233D115C}"/>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3" name="Action Button: Go Home 32">
            <a:hlinkClick r:id="rId4" action="ppaction://hlinksldjump" highlightClick="1"/>
            <a:extLst>
              <a:ext uri="{FF2B5EF4-FFF2-40B4-BE49-F238E27FC236}">
                <a16:creationId xmlns:a16="http://schemas.microsoft.com/office/drawing/2014/main" id="{246C7207-1E3C-4D5F-8FFC-CC46270A895A}"/>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34" name="Picture 33">
            <a:extLst>
              <a:ext uri="{FF2B5EF4-FFF2-40B4-BE49-F238E27FC236}">
                <a16:creationId xmlns:a16="http://schemas.microsoft.com/office/drawing/2014/main" id="{1F9DBAFC-1E4B-4F35-A708-1C60DA418ADA}"/>
              </a:ext>
            </a:extLst>
          </p:cNvPr>
          <p:cNvPicPr>
            <a:picLocks noChangeAspect="1"/>
          </p:cNvPicPr>
          <p:nvPr/>
        </p:nvPicPr>
        <p:blipFill>
          <a:blip r:embed="rId5"/>
          <a:stretch>
            <a:fillRect/>
          </a:stretch>
        </p:blipFill>
        <p:spPr>
          <a:xfrm>
            <a:off x="8724650" y="1496617"/>
            <a:ext cx="938585" cy="197093"/>
          </a:xfrm>
          <a:prstGeom prst="rect">
            <a:avLst/>
          </a:prstGeom>
        </p:spPr>
      </p:pic>
      <p:pic>
        <p:nvPicPr>
          <p:cNvPr id="35" name="Picture 34">
            <a:extLst>
              <a:ext uri="{FF2B5EF4-FFF2-40B4-BE49-F238E27FC236}">
                <a16:creationId xmlns:a16="http://schemas.microsoft.com/office/drawing/2014/main" id="{7C9358B4-3804-4686-8FE2-994862DC87FD}"/>
              </a:ext>
            </a:extLst>
          </p:cNvPr>
          <p:cNvPicPr>
            <a:picLocks noChangeAspect="1"/>
          </p:cNvPicPr>
          <p:nvPr/>
        </p:nvPicPr>
        <p:blipFill>
          <a:blip r:embed="rId5"/>
          <a:stretch>
            <a:fillRect/>
          </a:stretch>
        </p:blipFill>
        <p:spPr>
          <a:xfrm>
            <a:off x="2416799" y="1509147"/>
            <a:ext cx="938585" cy="19709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A217E2E-95F3-447E-AC4B-241E76D4F021}"/>
              </a:ext>
            </a:extLst>
          </p:cNvPr>
          <p:cNvSpPr>
            <a:spLocks noGrp="1"/>
          </p:cNvSpPr>
          <p:nvPr>
            <p:ph idx="1"/>
          </p:nvPr>
        </p:nvSpPr>
        <p:spPr/>
        <p:txBody>
          <a:bodyPr/>
          <a:lstStyle/>
          <a:p>
            <a:endParaRPr lang="en-US" dirty="0"/>
          </a:p>
        </p:txBody>
      </p:sp>
      <p:sp>
        <p:nvSpPr>
          <p:cNvPr id="4" name="Title 3"/>
          <p:cNvSpPr>
            <a:spLocks noGrp="1"/>
          </p:cNvSpPr>
          <p:nvPr>
            <p:ph type="title"/>
          </p:nvPr>
        </p:nvSpPr>
        <p:spPr>
          <a:noFill/>
          <a:ln>
            <a:noFill/>
          </a:ln>
        </p:spPr>
        <p:txBody>
          <a:bodyPr spcFirstLastPara="1" vert="horz" wrap="square" lIns="91425" tIns="45700" rIns="91425" bIns="45700" rtlCol="0" anchor="ctr" anchorCtr="0">
            <a:noAutofit/>
          </a:bodyPr>
          <a:lstStyle/>
          <a:p>
            <a:pPr>
              <a:spcBef>
                <a:spcPts val="0"/>
              </a:spcBef>
              <a:buClr>
                <a:schemeClr val="dk1"/>
              </a:buClr>
              <a:buSzPts val="4400"/>
              <a:buFont typeface="Calibri"/>
            </a:pPr>
            <a:r>
              <a:rPr lang="en-US" sz="3600" dirty="0">
                <a:latin typeface="Calibri Light" panose="020F0302020204030204" pitchFamily="34" charset="0"/>
                <a:cs typeface="Calibri Light" panose="020F0302020204030204" pitchFamily="34" charset="0"/>
              </a:rPr>
              <a:t>Application List</a:t>
            </a:r>
          </a:p>
        </p:txBody>
      </p:sp>
      <p:sp>
        <p:nvSpPr>
          <p:cNvPr id="2" name="Footer Placeholder 1">
            <a:extLst>
              <a:ext uri="{FF2B5EF4-FFF2-40B4-BE49-F238E27FC236}">
                <a16:creationId xmlns:a16="http://schemas.microsoft.com/office/drawing/2014/main" id="{254BCAD4-82CD-493E-B436-1DCC57BA7EE7}"/>
              </a:ext>
            </a:extLst>
          </p:cNvPr>
          <p:cNvSpPr>
            <a:spLocks noGrp="1"/>
          </p:cNvSpPr>
          <p:nvPr>
            <p:ph type="ftr" sz="quarter" idx="11"/>
          </p:nvPr>
        </p:nvSpPr>
        <p:spPr/>
        <p:txBody>
          <a:bodyPr/>
          <a:lstStyle/>
          <a:p>
            <a:r>
              <a:rPr lang="en-IN"/>
              <a:t>Strictly Private &amp; Confidential</a:t>
            </a:r>
            <a:endParaRPr lang="en-IN" dirty="0"/>
          </a:p>
        </p:txBody>
      </p:sp>
      <p:sp>
        <p:nvSpPr>
          <p:cNvPr id="3" name="Slide Number Placeholder 2">
            <a:extLst>
              <a:ext uri="{FF2B5EF4-FFF2-40B4-BE49-F238E27FC236}">
                <a16:creationId xmlns:a16="http://schemas.microsoft.com/office/drawing/2014/main" id="{89010673-F2EA-43C7-B003-AF8D0F0598C7}"/>
              </a:ext>
            </a:extLst>
          </p:cNvPr>
          <p:cNvSpPr>
            <a:spLocks noGrp="1"/>
          </p:cNvSpPr>
          <p:nvPr>
            <p:ph type="sldNum" sz="quarter" idx="12"/>
          </p:nvPr>
        </p:nvSpPr>
        <p:spPr/>
        <p:txBody>
          <a:bodyPr/>
          <a:lstStyle/>
          <a:p>
            <a:fld id="{95283D98-5A32-48FC-8A6D-8586048964EE}" type="slidenum">
              <a:rPr lang="en-IN" smtClean="0"/>
              <a:pPr/>
              <a:t>39</a:t>
            </a:fld>
            <a:endParaRPr lang="en-IN"/>
          </a:p>
        </p:txBody>
      </p:sp>
      <p:sp>
        <p:nvSpPr>
          <p:cNvPr id="6" name="Text Placeholder 5">
            <a:extLst>
              <a:ext uri="{FF2B5EF4-FFF2-40B4-BE49-F238E27FC236}">
                <a16:creationId xmlns:a16="http://schemas.microsoft.com/office/drawing/2014/main" id="{F6898DA6-0CD1-4C4E-BA7E-A25EA72983CF}"/>
              </a:ext>
            </a:extLst>
          </p:cNvPr>
          <p:cNvSpPr>
            <a:spLocks noGrp="1"/>
          </p:cNvSpPr>
          <p:nvPr>
            <p:ph type="body" sz="quarter" idx="13"/>
          </p:nvPr>
        </p:nvSpPr>
        <p:spPr>
          <a:xfrm>
            <a:off x="838200" y="5699124"/>
            <a:ext cx="10515600" cy="807353"/>
          </a:xfrm>
        </p:spPr>
        <p:txBody>
          <a:bodyPr>
            <a:normAutofit lnSpcReduction="10000"/>
          </a:bodyPr>
          <a:lstStyle/>
          <a:p>
            <a:pPr>
              <a:lnSpc>
                <a:spcPct val="100000"/>
              </a:lnSpc>
              <a:spcBef>
                <a:spcPts val="600"/>
              </a:spcBef>
            </a:pPr>
            <a:r>
              <a:rPr lang="en-US" dirty="0"/>
              <a:t>Once clicked on 'Offline Applications’, Branch Checker can view the CAM report, download the zip file and Reject or Sanction the proposal from the Application List. Branch Checker can also Transfer the proposal to another Branch. If clicked on 'Reject' then Branch Checker has to fill the reason for rejection</a:t>
            </a:r>
          </a:p>
        </p:txBody>
      </p:sp>
      <p:grpSp>
        <p:nvGrpSpPr>
          <p:cNvPr id="7" name="Group 6">
            <a:extLst>
              <a:ext uri="{FF2B5EF4-FFF2-40B4-BE49-F238E27FC236}">
                <a16:creationId xmlns:a16="http://schemas.microsoft.com/office/drawing/2014/main" id="{47712FC9-AE59-499D-85EA-A7FFA3BE5D4E}"/>
              </a:ext>
            </a:extLst>
          </p:cNvPr>
          <p:cNvGrpSpPr/>
          <p:nvPr/>
        </p:nvGrpSpPr>
        <p:grpSpPr>
          <a:xfrm>
            <a:off x="838200" y="1360908"/>
            <a:ext cx="10515600" cy="4325097"/>
            <a:chOff x="838200" y="1360908"/>
            <a:chExt cx="10515600" cy="4325097"/>
          </a:xfrm>
        </p:grpSpPr>
        <p:pic>
          <p:nvPicPr>
            <p:cNvPr id="37" name="Content Placeholder 7" descr="A screenshot of a social media post&#10;&#10;Description automatically generated">
              <a:extLst>
                <a:ext uri="{FF2B5EF4-FFF2-40B4-BE49-F238E27FC236}">
                  <a16:creationId xmlns:a16="http://schemas.microsoft.com/office/drawing/2014/main" id="{C2845A2A-F9A7-472F-93E5-28E87C317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60908"/>
              <a:ext cx="10515600" cy="4325097"/>
            </a:xfrm>
            <a:prstGeom prst="rect">
              <a:avLst/>
            </a:prstGeom>
            <a:ln>
              <a:solidFill>
                <a:schemeClr val="tx1"/>
              </a:solidFill>
            </a:ln>
          </p:spPr>
        </p:pic>
        <p:sp>
          <p:nvSpPr>
            <p:cNvPr id="13" name="Rectangle 12">
              <a:extLst>
                <a:ext uri="{FF2B5EF4-FFF2-40B4-BE49-F238E27FC236}">
                  <a16:creationId xmlns:a16="http://schemas.microsoft.com/office/drawing/2014/main" id="{2BA3F5A6-0AA9-4157-87C7-6644CF4A42DB}"/>
                </a:ext>
              </a:extLst>
            </p:cNvPr>
            <p:cNvSpPr/>
            <p:nvPr/>
          </p:nvSpPr>
          <p:spPr>
            <a:xfrm>
              <a:off x="3162300" y="4503420"/>
              <a:ext cx="518160" cy="266700"/>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F7434FA-189A-4FE7-B6EE-32A9FFFBE0D6}"/>
                </a:ext>
              </a:extLst>
            </p:cNvPr>
            <p:cNvSpPr/>
            <p:nvPr/>
          </p:nvSpPr>
          <p:spPr>
            <a:xfrm>
              <a:off x="3817620" y="4503420"/>
              <a:ext cx="518160" cy="266700"/>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F0D7487-709B-498D-BDC3-878C69C6FD31}"/>
                </a:ext>
              </a:extLst>
            </p:cNvPr>
            <p:cNvSpPr/>
            <p:nvPr/>
          </p:nvSpPr>
          <p:spPr>
            <a:xfrm>
              <a:off x="4495800" y="4503420"/>
              <a:ext cx="899160" cy="266700"/>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7A4A2A1-A0CB-4E7B-B110-E630DB39FFD0}"/>
                </a:ext>
              </a:extLst>
            </p:cNvPr>
            <p:cNvSpPr/>
            <p:nvPr/>
          </p:nvSpPr>
          <p:spPr>
            <a:xfrm>
              <a:off x="5516880" y="4503420"/>
              <a:ext cx="518160" cy="266700"/>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E6486F9-DD00-4F40-960E-9DBA5DC48D7C}"/>
                </a:ext>
              </a:extLst>
            </p:cNvPr>
            <p:cNvSpPr/>
            <p:nvPr/>
          </p:nvSpPr>
          <p:spPr>
            <a:xfrm>
              <a:off x="6758942" y="4514850"/>
              <a:ext cx="518160" cy="266700"/>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4A603D1-1033-45D5-B786-8751869720BE}"/>
                </a:ext>
              </a:extLst>
            </p:cNvPr>
            <p:cNvSpPr/>
            <p:nvPr/>
          </p:nvSpPr>
          <p:spPr>
            <a:xfrm>
              <a:off x="6156962" y="4514850"/>
              <a:ext cx="518160" cy="266700"/>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5735047-BF90-413C-8780-73FEDED6DB1B}"/>
                </a:ext>
              </a:extLst>
            </p:cNvPr>
            <p:cNvSpPr/>
            <p:nvPr/>
          </p:nvSpPr>
          <p:spPr>
            <a:xfrm>
              <a:off x="2918460" y="5341620"/>
              <a:ext cx="655320" cy="15547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8325700-6240-4ACA-ACD2-B06EBBE83E7D}"/>
                </a:ext>
              </a:extLst>
            </p:cNvPr>
            <p:cNvSpPr/>
            <p:nvPr/>
          </p:nvSpPr>
          <p:spPr>
            <a:xfrm>
              <a:off x="3924300" y="5341620"/>
              <a:ext cx="655320" cy="15547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3DDC5AD-156A-4D70-9EFF-1DE8EE716E2B}"/>
                </a:ext>
              </a:extLst>
            </p:cNvPr>
            <p:cNvSpPr/>
            <p:nvPr/>
          </p:nvSpPr>
          <p:spPr>
            <a:xfrm>
              <a:off x="4861560" y="5341620"/>
              <a:ext cx="655320" cy="15547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27AD892-9C2D-4A80-92CD-0E788B601294}"/>
                </a:ext>
              </a:extLst>
            </p:cNvPr>
            <p:cNvSpPr/>
            <p:nvPr/>
          </p:nvSpPr>
          <p:spPr>
            <a:xfrm>
              <a:off x="6240780" y="5341620"/>
              <a:ext cx="2468880" cy="15547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6E5BEFA-E83E-403C-B085-44877520EC99}"/>
                </a:ext>
              </a:extLst>
            </p:cNvPr>
            <p:cNvSpPr/>
            <p:nvPr/>
          </p:nvSpPr>
          <p:spPr>
            <a:xfrm>
              <a:off x="2865120" y="2735580"/>
              <a:ext cx="952500" cy="2133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89768C0-1605-4DB7-A89E-6818E83EC1F3}"/>
                </a:ext>
              </a:extLst>
            </p:cNvPr>
            <p:cNvSpPr/>
            <p:nvPr/>
          </p:nvSpPr>
          <p:spPr>
            <a:xfrm>
              <a:off x="10137931" y="1411808"/>
              <a:ext cx="1190465" cy="366712"/>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7011147-1A35-4525-9747-9998D2DB7A74}"/>
                </a:ext>
              </a:extLst>
            </p:cNvPr>
            <p:cNvSpPr/>
            <p:nvPr/>
          </p:nvSpPr>
          <p:spPr>
            <a:xfrm>
              <a:off x="3280191" y="1505184"/>
              <a:ext cx="489804" cy="249523"/>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C5FDF8C-8E33-4A11-A4DC-7A7BC852A923}"/>
                </a:ext>
              </a:extLst>
            </p:cNvPr>
            <p:cNvSpPr/>
            <p:nvPr/>
          </p:nvSpPr>
          <p:spPr>
            <a:xfrm>
              <a:off x="2339673" y="1536574"/>
              <a:ext cx="872064" cy="142240"/>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lumMod val="75000"/>
                    </a:schemeClr>
                  </a:solidFill>
                </a:rPr>
                <a:t>HOME LOAN</a:t>
              </a:r>
            </a:p>
          </p:txBody>
        </p:sp>
        <p:sp>
          <p:nvSpPr>
            <p:cNvPr id="33" name="Rectangle 32">
              <a:extLst>
                <a:ext uri="{FF2B5EF4-FFF2-40B4-BE49-F238E27FC236}">
                  <a16:creationId xmlns:a16="http://schemas.microsoft.com/office/drawing/2014/main" id="{4FF762CF-7C6A-4C3C-A559-807029F92B0F}"/>
                </a:ext>
              </a:extLst>
            </p:cNvPr>
            <p:cNvSpPr/>
            <p:nvPr/>
          </p:nvSpPr>
          <p:spPr>
            <a:xfrm>
              <a:off x="8930973" y="1536574"/>
              <a:ext cx="872064" cy="142240"/>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lumMod val="75000"/>
                    </a:schemeClr>
                  </a:solidFill>
                </a:rPr>
                <a:t>HOME LOAN</a:t>
              </a:r>
            </a:p>
          </p:txBody>
        </p:sp>
        <p:sp>
          <p:nvSpPr>
            <p:cNvPr id="38" name="Rectangle 37">
              <a:extLst>
                <a:ext uri="{FF2B5EF4-FFF2-40B4-BE49-F238E27FC236}">
                  <a16:creationId xmlns:a16="http://schemas.microsoft.com/office/drawing/2014/main" id="{5C8D5E0F-EF73-472A-809C-ADC684E1A710}"/>
                </a:ext>
              </a:extLst>
            </p:cNvPr>
            <p:cNvSpPr/>
            <p:nvPr/>
          </p:nvSpPr>
          <p:spPr>
            <a:xfrm>
              <a:off x="7352053" y="4362845"/>
              <a:ext cx="482260" cy="52909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C0DAD4A-F394-4CB8-BDE6-031AD848CCBB}"/>
                </a:ext>
              </a:extLst>
            </p:cNvPr>
            <p:cNvSpPr/>
            <p:nvPr/>
          </p:nvSpPr>
          <p:spPr>
            <a:xfrm>
              <a:off x="7990081" y="4341412"/>
              <a:ext cx="968182" cy="6044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Action Button: Go Back or Previous 33">
            <a:hlinkClick r:id="" action="ppaction://hlinkshowjump?jump=previousslide" highlightClick="1"/>
            <a:extLst>
              <a:ext uri="{FF2B5EF4-FFF2-40B4-BE49-F238E27FC236}">
                <a16:creationId xmlns:a16="http://schemas.microsoft.com/office/drawing/2014/main" id="{2E537E19-18D7-43A0-AA25-EF5E0F499851}"/>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5" name="Action Button: Go Forward or Next 34">
            <a:hlinkClick r:id="" action="ppaction://hlinkshowjump?jump=nextslide" highlightClick="1"/>
            <a:extLst>
              <a:ext uri="{FF2B5EF4-FFF2-40B4-BE49-F238E27FC236}">
                <a16:creationId xmlns:a16="http://schemas.microsoft.com/office/drawing/2014/main" id="{9F1A1F70-1357-45B1-82AE-F444BB1B0E19}"/>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Action Button: Go Home 35">
            <a:hlinkClick r:id="rId4" action="ppaction://hlinksldjump" highlightClick="1"/>
            <a:extLst>
              <a:ext uri="{FF2B5EF4-FFF2-40B4-BE49-F238E27FC236}">
                <a16:creationId xmlns:a16="http://schemas.microsoft.com/office/drawing/2014/main" id="{02726B98-A67D-489D-B8A9-4C40F3419023}"/>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40" name="Picture 39">
            <a:extLst>
              <a:ext uri="{FF2B5EF4-FFF2-40B4-BE49-F238E27FC236}">
                <a16:creationId xmlns:a16="http://schemas.microsoft.com/office/drawing/2014/main" id="{B067CE83-0254-4ADA-8795-886CC12AF888}"/>
              </a:ext>
            </a:extLst>
          </p:cNvPr>
          <p:cNvPicPr>
            <a:picLocks noChangeAspect="1"/>
          </p:cNvPicPr>
          <p:nvPr/>
        </p:nvPicPr>
        <p:blipFill>
          <a:blip r:embed="rId5"/>
          <a:stretch>
            <a:fillRect/>
          </a:stretch>
        </p:blipFill>
        <p:spPr>
          <a:xfrm>
            <a:off x="8724650" y="1496617"/>
            <a:ext cx="938585" cy="197093"/>
          </a:xfrm>
          <a:prstGeom prst="rect">
            <a:avLst/>
          </a:prstGeom>
        </p:spPr>
      </p:pic>
      <p:pic>
        <p:nvPicPr>
          <p:cNvPr id="41" name="Picture 40">
            <a:extLst>
              <a:ext uri="{FF2B5EF4-FFF2-40B4-BE49-F238E27FC236}">
                <a16:creationId xmlns:a16="http://schemas.microsoft.com/office/drawing/2014/main" id="{1C033F93-72ED-4814-8D4E-3A00109E92F8}"/>
              </a:ext>
            </a:extLst>
          </p:cNvPr>
          <p:cNvPicPr>
            <a:picLocks noChangeAspect="1"/>
          </p:cNvPicPr>
          <p:nvPr/>
        </p:nvPicPr>
        <p:blipFill>
          <a:blip r:embed="rId5"/>
          <a:stretch>
            <a:fillRect/>
          </a:stretch>
        </p:blipFill>
        <p:spPr>
          <a:xfrm>
            <a:off x="2416799" y="1509147"/>
            <a:ext cx="938585" cy="197093"/>
          </a:xfrm>
          <a:prstGeom prst="rect">
            <a:avLst/>
          </a:prstGeom>
        </p:spPr>
      </p:pic>
    </p:spTree>
    <p:extLst>
      <p:ext uri="{BB962C8B-B14F-4D97-AF65-F5344CB8AC3E}">
        <p14:creationId xmlns:p14="http://schemas.microsoft.com/office/powerpoint/2010/main" val="2555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6F2D04-1354-4155-ADE0-5717A8E18357}"/>
              </a:ext>
            </a:extLst>
          </p:cNvPr>
          <p:cNvSpPr>
            <a:spLocks noGrp="1"/>
          </p:cNvSpPr>
          <p:nvPr>
            <p:ph type="title"/>
          </p:nvPr>
        </p:nvSpPr>
        <p:spPr/>
        <p:txBody>
          <a:bodyPr>
            <a:normAutofit/>
          </a:bodyPr>
          <a:lstStyle/>
          <a:p>
            <a:r>
              <a:rPr lang="en-US" dirty="0"/>
              <a:t>OVERALL PROCESS </a:t>
            </a:r>
          </a:p>
        </p:txBody>
      </p:sp>
      <p:sp>
        <p:nvSpPr>
          <p:cNvPr id="4" name="Footer Placeholder 3">
            <a:extLst>
              <a:ext uri="{FF2B5EF4-FFF2-40B4-BE49-F238E27FC236}">
                <a16:creationId xmlns:a16="http://schemas.microsoft.com/office/drawing/2014/main" id="{0FF5BCCB-FBB6-49B9-9BAA-03AE53F36D93}"/>
              </a:ext>
            </a:extLst>
          </p:cNvPr>
          <p:cNvSpPr>
            <a:spLocks noGrp="1"/>
          </p:cNvSpPr>
          <p:nvPr>
            <p:ph type="ftr" sz="quarter" idx="11"/>
          </p:nvPr>
        </p:nvSpPr>
        <p:spPr/>
        <p:txBody>
          <a:bodyPr/>
          <a:lstStyle/>
          <a:p>
            <a:r>
              <a:rPr lang="en-ZA"/>
              <a:t>Strictly Private &amp; Confidential</a:t>
            </a:r>
            <a:endParaRPr lang="en-ZA" dirty="0"/>
          </a:p>
        </p:txBody>
      </p:sp>
      <p:sp>
        <p:nvSpPr>
          <p:cNvPr id="5" name="Slide Number Placeholder 4">
            <a:extLst>
              <a:ext uri="{FF2B5EF4-FFF2-40B4-BE49-F238E27FC236}">
                <a16:creationId xmlns:a16="http://schemas.microsoft.com/office/drawing/2014/main" id="{8F9F6F8A-B1FA-403B-8F72-8CDE6431C819}"/>
              </a:ext>
            </a:extLst>
          </p:cNvPr>
          <p:cNvSpPr>
            <a:spLocks noGrp="1"/>
          </p:cNvSpPr>
          <p:nvPr>
            <p:ph type="sldNum" sz="quarter" idx="12"/>
          </p:nvPr>
        </p:nvSpPr>
        <p:spPr/>
        <p:txBody>
          <a:bodyPr/>
          <a:lstStyle/>
          <a:p>
            <a:fld id="{4B73C415-D670-4716-A5EC-CC4D52CA2BAC}" type="slidenum">
              <a:rPr lang="en-ZA" smtClean="0"/>
              <a:pPr/>
              <a:t>4</a:t>
            </a:fld>
            <a:endParaRPr lang="en-ZA" dirty="0"/>
          </a:p>
        </p:txBody>
      </p:sp>
      <p:grpSp>
        <p:nvGrpSpPr>
          <p:cNvPr id="22" name="Group 21">
            <a:extLst>
              <a:ext uri="{FF2B5EF4-FFF2-40B4-BE49-F238E27FC236}">
                <a16:creationId xmlns:a16="http://schemas.microsoft.com/office/drawing/2014/main" id="{635A62A5-4C64-48D2-B605-51173546D7B6}"/>
              </a:ext>
            </a:extLst>
          </p:cNvPr>
          <p:cNvGrpSpPr/>
          <p:nvPr/>
        </p:nvGrpSpPr>
        <p:grpSpPr>
          <a:xfrm>
            <a:off x="149250" y="1820454"/>
            <a:ext cx="11893500" cy="3454031"/>
            <a:chOff x="149250" y="1820454"/>
            <a:chExt cx="11893500" cy="3454031"/>
          </a:xfrm>
        </p:grpSpPr>
        <p:sp>
          <p:nvSpPr>
            <p:cNvPr id="25" name="Rectangle 24">
              <a:extLst>
                <a:ext uri="{FF2B5EF4-FFF2-40B4-BE49-F238E27FC236}">
                  <a16:creationId xmlns:a16="http://schemas.microsoft.com/office/drawing/2014/main" id="{D963BF01-ADC8-4EB4-86F7-C65D7554B4F6}"/>
                </a:ext>
              </a:extLst>
            </p:cNvPr>
            <p:cNvSpPr/>
            <p:nvPr/>
          </p:nvSpPr>
          <p:spPr>
            <a:xfrm>
              <a:off x="4842163" y="1820454"/>
              <a:ext cx="2507673" cy="5264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Lender</a:t>
              </a:r>
            </a:p>
          </p:txBody>
        </p:sp>
        <p:grpSp>
          <p:nvGrpSpPr>
            <p:cNvPr id="27" name="Group 26">
              <a:extLst>
                <a:ext uri="{FF2B5EF4-FFF2-40B4-BE49-F238E27FC236}">
                  <a16:creationId xmlns:a16="http://schemas.microsoft.com/office/drawing/2014/main" id="{47B53398-812A-47C9-AF24-CEF30A5E3436}"/>
                </a:ext>
              </a:extLst>
            </p:cNvPr>
            <p:cNvGrpSpPr/>
            <p:nvPr/>
          </p:nvGrpSpPr>
          <p:grpSpPr>
            <a:xfrm>
              <a:off x="9299550" y="2902527"/>
              <a:ext cx="2743200" cy="2371958"/>
              <a:chOff x="3598950" y="2902527"/>
              <a:chExt cx="2743200" cy="2371958"/>
            </a:xfrm>
          </p:grpSpPr>
          <p:sp>
            <p:nvSpPr>
              <p:cNvPr id="42" name="Rectangle 41">
                <a:extLst>
                  <a:ext uri="{FF2B5EF4-FFF2-40B4-BE49-F238E27FC236}">
                    <a16:creationId xmlns:a16="http://schemas.microsoft.com/office/drawing/2014/main" id="{3162855F-4312-4A08-8620-FBB4D79713CE}"/>
                  </a:ext>
                </a:extLst>
              </p:cNvPr>
              <p:cNvSpPr/>
              <p:nvPr/>
            </p:nvSpPr>
            <p:spPr>
              <a:xfrm>
                <a:off x="3598950" y="2902527"/>
                <a:ext cx="2743200" cy="5486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a:t>Head Office</a:t>
                </a:r>
              </a:p>
            </p:txBody>
          </p:sp>
          <p:sp>
            <p:nvSpPr>
              <p:cNvPr id="43" name="Rectangle 42">
                <a:extLst>
                  <a:ext uri="{FF2B5EF4-FFF2-40B4-BE49-F238E27FC236}">
                    <a16:creationId xmlns:a16="http://schemas.microsoft.com/office/drawing/2014/main" id="{DA814D11-6311-45DB-8C30-D6C2F04C3771}"/>
                  </a:ext>
                </a:extLst>
              </p:cNvPr>
              <p:cNvSpPr/>
              <p:nvPr/>
            </p:nvSpPr>
            <p:spPr>
              <a:xfrm>
                <a:off x="3598950" y="3537125"/>
                <a:ext cx="2743200" cy="1737360"/>
              </a:xfrm>
              <a:prstGeom prst="rect">
                <a:avLst/>
              </a:prstGeom>
              <a:solidFill>
                <a:schemeClr val="bg1"/>
              </a:solidFill>
              <a:ln>
                <a:solidFill>
                  <a:schemeClr val="accent2"/>
                </a:solidFill>
              </a:ln>
            </p:spPr>
            <p:style>
              <a:lnRef idx="1">
                <a:schemeClr val="accent4"/>
              </a:lnRef>
              <a:fillRef idx="2">
                <a:schemeClr val="accent4"/>
              </a:fillRef>
              <a:effectRef idx="1">
                <a:schemeClr val="accent4"/>
              </a:effectRef>
              <a:fontRef idx="minor">
                <a:schemeClr val="dk1"/>
              </a:fontRef>
            </p:style>
            <p:txBody>
              <a:bodyPr rtlCol="0" anchor="t"/>
              <a:lstStyle/>
              <a:p>
                <a:pPr marL="285750" indent="-285750">
                  <a:lnSpc>
                    <a:spcPct val="130000"/>
                  </a:lnSpc>
                  <a:buFont typeface="Arial" panose="020B0604020202020204" pitchFamily="34" charset="0"/>
                  <a:buChar char="•"/>
                </a:pPr>
                <a:r>
                  <a:rPr lang="en-US" sz="1400" dirty="0"/>
                  <a:t>Monitoring Proposals at their Branches.</a:t>
                </a:r>
              </a:p>
              <a:p>
                <a:pPr marL="285750" indent="-285750">
                  <a:lnSpc>
                    <a:spcPct val="130000"/>
                  </a:lnSpc>
                  <a:buFont typeface="Arial" panose="020B0604020202020204" pitchFamily="34" charset="0"/>
                  <a:buChar char="•"/>
                </a:pPr>
                <a:r>
                  <a:rPr lang="en-US" sz="1400" dirty="0"/>
                  <a:t>Monitoring Branches Performance.</a:t>
                </a:r>
              </a:p>
              <a:p>
                <a:pPr marL="285750" indent="-285750">
                  <a:lnSpc>
                    <a:spcPct val="130000"/>
                  </a:lnSpc>
                  <a:buFont typeface="Arial" panose="020B0604020202020204" pitchFamily="34" charset="0"/>
                  <a:buChar char="•"/>
                </a:pPr>
                <a:endParaRPr lang="en-US" sz="1400" dirty="0"/>
              </a:p>
              <a:p>
                <a:pPr marL="285750" indent="-285750">
                  <a:lnSpc>
                    <a:spcPct val="130000"/>
                  </a:lnSpc>
                  <a:buFont typeface="Arial" panose="020B0604020202020204" pitchFamily="34" charset="0"/>
                  <a:buChar char="•"/>
                </a:pPr>
                <a:endParaRPr lang="en-US" sz="1400" dirty="0"/>
              </a:p>
              <a:p>
                <a:pPr marL="285750" indent="-285750">
                  <a:lnSpc>
                    <a:spcPct val="130000"/>
                  </a:lnSpc>
                  <a:buFont typeface="Arial" panose="020B0604020202020204" pitchFamily="34" charset="0"/>
                  <a:buChar char="•"/>
                </a:pPr>
                <a:endParaRPr lang="en-US" sz="1400" dirty="0"/>
              </a:p>
            </p:txBody>
          </p:sp>
        </p:grpSp>
        <p:grpSp>
          <p:nvGrpSpPr>
            <p:cNvPr id="29" name="Group 28">
              <a:extLst>
                <a:ext uri="{FF2B5EF4-FFF2-40B4-BE49-F238E27FC236}">
                  <a16:creationId xmlns:a16="http://schemas.microsoft.com/office/drawing/2014/main" id="{39E45DF7-8DFB-45B9-ABBA-F4ED270C2344}"/>
                </a:ext>
              </a:extLst>
            </p:cNvPr>
            <p:cNvGrpSpPr/>
            <p:nvPr/>
          </p:nvGrpSpPr>
          <p:grpSpPr>
            <a:xfrm>
              <a:off x="149250" y="2902527"/>
              <a:ext cx="2743200" cy="2371958"/>
              <a:chOff x="246150" y="2902527"/>
              <a:chExt cx="2743200" cy="2371958"/>
            </a:xfrm>
          </p:grpSpPr>
          <p:sp>
            <p:nvSpPr>
              <p:cNvPr id="40" name="Rectangle 39">
                <a:extLst>
                  <a:ext uri="{FF2B5EF4-FFF2-40B4-BE49-F238E27FC236}">
                    <a16:creationId xmlns:a16="http://schemas.microsoft.com/office/drawing/2014/main" id="{16DCCDAA-2BE1-4FAC-BBC0-93A1C98F5477}"/>
                  </a:ext>
                </a:extLst>
              </p:cNvPr>
              <p:cNvSpPr/>
              <p:nvPr/>
            </p:nvSpPr>
            <p:spPr>
              <a:xfrm>
                <a:off x="246150" y="2902527"/>
                <a:ext cx="2743200" cy="5486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a:t>Admin (Maker &amp; Checker)</a:t>
                </a:r>
              </a:p>
            </p:txBody>
          </p:sp>
          <p:sp>
            <p:nvSpPr>
              <p:cNvPr id="41" name="Rectangle 40">
                <a:extLst>
                  <a:ext uri="{FF2B5EF4-FFF2-40B4-BE49-F238E27FC236}">
                    <a16:creationId xmlns:a16="http://schemas.microsoft.com/office/drawing/2014/main" id="{772A5F0D-BAC7-42EC-BBAF-5D3840476701}"/>
                  </a:ext>
                </a:extLst>
              </p:cNvPr>
              <p:cNvSpPr/>
              <p:nvPr/>
            </p:nvSpPr>
            <p:spPr>
              <a:xfrm>
                <a:off x="246150" y="3537125"/>
                <a:ext cx="2743200" cy="1737360"/>
              </a:xfrm>
              <a:prstGeom prst="rect">
                <a:avLst/>
              </a:prstGeom>
              <a:solidFill>
                <a:schemeClr val="bg1"/>
              </a:solidFill>
              <a:ln>
                <a:solidFill>
                  <a:schemeClr val="accent2"/>
                </a:solidFill>
              </a:ln>
            </p:spPr>
            <p:style>
              <a:lnRef idx="1">
                <a:schemeClr val="accent4"/>
              </a:lnRef>
              <a:fillRef idx="2">
                <a:schemeClr val="accent4"/>
              </a:fillRef>
              <a:effectRef idx="1">
                <a:schemeClr val="accent4"/>
              </a:effectRef>
              <a:fontRef idx="minor">
                <a:schemeClr val="dk1"/>
              </a:fontRef>
            </p:style>
            <p:txBody>
              <a:bodyPr rtlCol="0" anchor="t"/>
              <a:lstStyle/>
              <a:p>
                <a:pPr marL="285750" indent="-285750">
                  <a:lnSpc>
                    <a:spcPct val="130000"/>
                  </a:lnSpc>
                  <a:buFont typeface="Arial" panose="020B0604020202020204" pitchFamily="34" charset="0"/>
                  <a:buChar char="•"/>
                </a:pPr>
                <a:r>
                  <a:rPr lang="en-US" sz="1400" dirty="0"/>
                  <a:t>Creation of Scoring Model and Scaling Matrix.</a:t>
                </a:r>
              </a:p>
              <a:p>
                <a:pPr marL="285750" indent="-285750">
                  <a:lnSpc>
                    <a:spcPct val="130000"/>
                  </a:lnSpc>
                  <a:buFont typeface="Arial" panose="020B0604020202020204" pitchFamily="34" charset="0"/>
                  <a:buChar char="•"/>
                </a:pPr>
                <a:r>
                  <a:rPr lang="en-US" sz="1400" dirty="0"/>
                  <a:t>Setting up Go-No-Go. Parameters for the Product.</a:t>
                </a:r>
              </a:p>
              <a:p>
                <a:pPr marL="285750" indent="-285750">
                  <a:lnSpc>
                    <a:spcPct val="130000"/>
                  </a:lnSpc>
                  <a:buFont typeface="Arial" panose="020B0604020202020204" pitchFamily="34" charset="0"/>
                  <a:buChar char="•"/>
                </a:pPr>
                <a:r>
                  <a:rPr lang="en-US" sz="1400" dirty="0"/>
                  <a:t>Assessment Method.</a:t>
                </a:r>
              </a:p>
            </p:txBody>
          </p:sp>
        </p:grpSp>
        <p:cxnSp>
          <p:nvCxnSpPr>
            <p:cNvPr id="30" name="Connector: Elbow 29">
              <a:extLst>
                <a:ext uri="{FF2B5EF4-FFF2-40B4-BE49-F238E27FC236}">
                  <a16:creationId xmlns:a16="http://schemas.microsoft.com/office/drawing/2014/main" id="{62AB3A4A-2761-4966-BCED-4C3F0042CC75}"/>
                </a:ext>
              </a:extLst>
            </p:cNvPr>
            <p:cNvCxnSpPr>
              <a:stCxn id="25" idx="2"/>
              <a:endCxn id="38" idx="0"/>
            </p:cNvCxnSpPr>
            <p:nvPr/>
          </p:nvCxnSpPr>
          <p:spPr>
            <a:xfrm rot="16200000" flipH="1">
              <a:off x="6580725" y="1862202"/>
              <a:ext cx="555600" cy="1525050"/>
            </a:xfrm>
            <a:prstGeom prst="bentConnector3">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0C91B0C9-5311-4F34-A937-FFACB67617CD}"/>
                </a:ext>
              </a:extLst>
            </p:cNvPr>
            <p:cNvCxnSpPr>
              <a:stCxn id="25" idx="2"/>
              <a:endCxn id="40" idx="0"/>
            </p:cNvCxnSpPr>
            <p:nvPr/>
          </p:nvCxnSpPr>
          <p:spPr>
            <a:xfrm rot="5400000">
              <a:off x="3530625" y="337152"/>
              <a:ext cx="555600" cy="4575150"/>
            </a:xfrm>
            <a:prstGeom prst="bentConnector3">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7D92821E-B5A7-4F22-B1FD-3830D343B3F3}"/>
                </a:ext>
              </a:extLst>
            </p:cNvPr>
            <p:cNvGrpSpPr/>
            <p:nvPr/>
          </p:nvGrpSpPr>
          <p:grpSpPr>
            <a:xfrm>
              <a:off x="6249450" y="2902527"/>
              <a:ext cx="2743200" cy="2371958"/>
              <a:chOff x="6951750" y="2902527"/>
              <a:chExt cx="2743200" cy="2371958"/>
            </a:xfrm>
          </p:grpSpPr>
          <p:sp>
            <p:nvSpPr>
              <p:cNvPr id="38" name="Rectangle 37">
                <a:extLst>
                  <a:ext uri="{FF2B5EF4-FFF2-40B4-BE49-F238E27FC236}">
                    <a16:creationId xmlns:a16="http://schemas.microsoft.com/office/drawing/2014/main" id="{8C4135BC-5291-4EEA-B8FE-CC69AC2E2183}"/>
                  </a:ext>
                </a:extLst>
              </p:cNvPr>
              <p:cNvSpPr/>
              <p:nvPr/>
            </p:nvSpPr>
            <p:spPr>
              <a:xfrm>
                <a:off x="6951750" y="2902527"/>
                <a:ext cx="2743200" cy="5486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a:t>Branch Checker</a:t>
                </a:r>
              </a:p>
            </p:txBody>
          </p:sp>
          <p:sp>
            <p:nvSpPr>
              <p:cNvPr id="39" name="Rectangle 38">
                <a:extLst>
                  <a:ext uri="{FF2B5EF4-FFF2-40B4-BE49-F238E27FC236}">
                    <a16:creationId xmlns:a16="http://schemas.microsoft.com/office/drawing/2014/main" id="{49A04DE4-3B23-486E-B426-DE4D7DC69F06}"/>
                  </a:ext>
                </a:extLst>
              </p:cNvPr>
              <p:cNvSpPr/>
              <p:nvPr/>
            </p:nvSpPr>
            <p:spPr>
              <a:xfrm>
                <a:off x="6951750" y="3537125"/>
                <a:ext cx="2743200" cy="1737360"/>
              </a:xfrm>
              <a:prstGeom prst="rect">
                <a:avLst/>
              </a:prstGeom>
              <a:solidFill>
                <a:schemeClr val="bg1"/>
              </a:solidFill>
              <a:ln>
                <a:solidFill>
                  <a:schemeClr val="accent2"/>
                </a:solidFill>
              </a:ln>
            </p:spPr>
            <p:style>
              <a:lnRef idx="1">
                <a:schemeClr val="accent4"/>
              </a:lnRef>
              <a:fillRef idx="2">
                <a:schemeClr val="accent4"/>
              </a:fillRef>
              <a:effectRef idx="1">
                <a:schemeClr val="accent4"/>
              </a:effectRef>
              <a:fontRef idx="minor">
                <a:schemeClr val="dk1"/>
              </a:fontRef>
            </p:style>
            <p:txBody>
              <a:bodyPr rtlCol="0" anchor="t"/>
              <a:lstStyle/>
              <a:p>
                <a:pPr marL="285750" indent="-285750">
                  <a:lnSpc>
                    <a:spcPct val="130000"/>
                  </a:lnSpc>
                  <a:buFont typeface="Arial" panose="020B0604020202020204" pitchFamily="34" charset="0"/>
                  <a:buChar char="•"/>
                </a:pPr>
                <a:r>
                  <a:rPr lang="en-US" sz="1400" dirty="0"/>
                  <a:t>Approving the Due Diligence Report.</a:t>
                </a:r>
              </a:p>
              <a:p>
                <a:pPr marL="285750" indent="-285750">
                  <a:lnSpc>
                    <a:spcPct val="130000"/>
                  </a:lnSpc>
                  <a:buFont typeface="Arial" panose="020B0604020202020204" pitchFamily="34" charset="0"/>
                  <a:buChar char="•"/>
                </a:pPr>
                <a:r>
                  <a:rPr lang="en-US" sz="1400" dirty="0"/>
                  <a:t>Sanction/Hold/Reject the proposals.</a:t>
                </a:r>
              </a:p>
              <a:p>
                <a:pPr marL="285750" indent="-285750">
                  <a:lnSpc>
                    <a:spcPct val="130000"/>
                  </a:lnSpc>
                  <a:buFont typeface="Arial" panose="020B0604020202020204" pitchFamily="34" charset="0"/>
                  <a:buChar char="•"/>
                </a:pPr>
                <a:r>
                  <a:rPr lang="en-US" sz="1400" dirty="0"/>
                  <a:t>Disburse the sanctioned proposal.</a:t>
                </a:r>
              </a:p>
            </p:txBody>
          </p:sp>
        </p:grpSp>
        <p:cxnSp>
          <p:nvCxnSpPr>
            <p:cNvPr id="33" name="Connector: Elbow 32">
              <a:extLst>
                <a:ext uri="{FF2B5EF4-FFF2-40B4-BE49-F238E27FC236}">
                  <a16:creationId xmlns:a16="http://schemas.microsoft.com/office/drawing/2014/main" id="{64C2677A-B992-43B4-830E-624F046C3F9F}"/>
                </a:ext>
              </a:extLst>
            </p:cNvPr>
            <p:cNvCxnSpPr>
              <a:stCxn id="25" idx="2"/>
              <a:endCxn id="42" idx="0"/>
            </p:cNvCxnSpPr>
            <p:nvPr/>
          </p:nvCxnSpPr>
          <p:spPr>
            <a:xfrm rot="16200000" flipH="1">
              <a:off x="8105775" y="337152"/>
              <a:ext cx="555600" cy="4575150"/>
            </a:xfrm>
            <a:prstGeom prst="bentConnector3">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2D23753A-4F5F-46FF-BA16-78EBBE3FD68E}"/>
                </a:ext>
              </a:extLst>
            </p:cNvPr>
            <p:cNvCxnSpPr>
              <a:cxnSpLocks/>
              <a:stCxn id="25" idx="2"/>
            </p:cNvCxnSpPr>
            <p:nvPr/>
          </p:nvCxnSpPr>
          <p:spPr>
            <a:xfrm rot="16200000" flipH="1">
              <a:off x="8105775" y="337152"/>
              <a:ext cx="555600" cy="4575150"/>
            </a:xfrm>
            <a:prstGeom prst="bentConnector3">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55F412A-AA32-4924-B2A7-F30D5F6CF2B5}"/>
                </a:ext>
              </a:extLst>
            </p:cNvPr>
            <p:cNvSpPr/>
            <p:nvPr/>
          </p:nvSpPr>
          <p:spPr>
            <a:xfrm>
              <a:off x="3122625" y="2902527"/>
              <a:ext cx="2743200" cy="548640"/>
            </a:xfrm>
            <a:prstGeom prst="rect">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sz="1400" b="1" dirty="0"/>
                <a:t>Branch Maker</a:t>
              </a:r>
            </a:p>
          </p:txBody>
        </p:sp>
        <p:sp>
          <p:nvSpPr>
            <p:cNvPr id="36" name="Rectangle 35">
              <a:extLst>
                <a:ext uri="{FF2B5EF4-FFF2-40B4-BE49-F238E27FC236}">
                  <a16:creationId xmlns:a16="http://schemas.microsoft.com/office/drawing/2014/main" id="{D0CB2ACA-50FB-49F9-ADB9-4D5A4812C6D3}"/>
                </a:ext>
              </a:extLst>
            </p:cNvPr>
            <p:cNvSpPr/>
            <p:nvPr/>
          </p:nvSpPr>
          <p:spPr>
            <a:xfrm>
              <a:off x="3122625" y="3537125"/>
              <a:ext cx="2743200" cy="1737360"/>
            </a:xfrm>
            <a:prstGeom prst="rect">
              <a:avLst/>
            </a:prstGeom>
            <a:solidFill>
              <a:schemeClr val="bg1"/>
            </a:solidFill>
            <a:ln>
              <a:solidFill>
                <a:schemeClr val="accent2"/>
              </a:solidFill>
            </a:ln>
          </p:spPr>
          <p:style>
            <a:lnRef idx="1">
              <a:schemeClr val="accent4"/>
            </a:lnRef>
            <a:fillRef idx="2">
              <a:schemeClr val="accent4"/>
            </a:fillRef>
            <a:effectRef idx="1">
              <a:schemeClr val="accent4"/>
            </a:effectRef>
            <a:fontRef idx="minor">
              <a:schemeClr val="dk1"/>
            </a:fontRef>
          </p:style>
          <p:txBody>
            <a:bodyPr rtlCol="0" anchor="t"/>
            <a:lstStyle/>
            <a:p>
              <a:pPr marL="285750" indent="-285750">
                <a:lnSpc>
                  <a:spcPct val="130000"/>
                </a:lnSpc>
                <a:buFont typeface="Arial" panose="020B0604020202020204" pitchFamily="34" charset="0"/>
                <a:buChar char="•"/>
              </a:pPr>
              <a:r>
                <a:rPr lang="en-US" sz="1400" dirty="0"/>
                <a:t>Conducting Due Diligence and Final checks on the In-Principle Approved Proposals.</a:t>
              </a:r>
            </a:p>
            <a:p>
              <a:pPr marL="285750" indent="-285750">
                <a:lnSpc>
                  <a:spcPct val="130000"/>
                </a:lnSpc>
                <a:buFont typeface="Arial" panose="020B0604020202020204" pitchFamily="34" charset="0"/>
                <a:buChar char="•"/>
              </a:pPr>
              <a:r>
                <a:rPr lang="en-US" sz="1400" dirty="0"/>
                <a:t>Compiling detailed information of the Borrower and fill the Final Section.</a:t>
              </a:r>
            </a:p>
          </p:txBody>
        </p:sp>
        <p:cxnSp>
          <p:nvCxnSpPr>
            <p:cNvPr id="37" name="Connector: Elbow 36">
              <a:extLst>
                <a:ext uri="{FF2B5EF4-FFF2-40B4-BE49-F238E27FC236}">
                  <a16:creationId xmlns:a16="http://schemas.microsoft.com/office/drawing/2014/main" id="{557E5888-D8DE-429B-9474-273E62AEC5E7}"/>
                </a:ext>
              </a:extLst>
            </p:cNvPr>
            <p:cNvCxnSpPr>
              <a:stCxn id="25" idx="2"/>
              <a:endCxn id="35" idx="0"/>
            </p:cNvCxnSpPr>
            <p:nvPr/>
          </p:nvCxnSpPr>
          <p:spPr>
            <a:xfrm rot="5400000">
              <a:off x="5017313" y="1823840"/>
              <a:ext cx="555600" cy="1601775"/>
            </a:xfrm>
            <a:prstGeom prst="bentConnector3">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Action Button: Go Back or Previous 22">
            <a:hlinkClick r:id="" action="ppaction://hlinkshowjump?jump=previousslide" highlightClick="1"/>
            <a:extLst>
              <a:ext uri="{FF2B5EF4-FFF2-40B4-BE49-F238E27FC236}">
                <a16:creationId xmlns:a16="http://schemas.microsoft.com/office/drawing/2014/main" id="{A63E011D-BAF5-4BD2-90AD-D6C460D9E7AE}"/>
              </a:ext>
            </a:extLst>
          </p:cNvPr>
          <p:cNvSpPr/>
          <p:nvPr/>
        </p:nvSpPr>
        <p:spPr>
          <a:xfrm>
            <a:off x="10930702"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Action Button: Go Forward or Next 23">
            <a:hlinkClick r:id="" action="ppaction://hlinkshowjump?jump=nextslide" highlightClick="1"/>
            <a:extLst>
              <a:ext uri="{FF2B5EF4-FFF2-40B4-BE49-F238E27FC236}">
                <a16:creationId xmlns:a16="http://schemas.microsoft.com/office/drawing/2014/main" id="{0869642C-7A9E-41FE-9B67-E32D13CF2A5E}"/>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 name="Action Button: Go Home 25">
            <a:hlinkClick r:id="rId2" action="ppaction://hlinksldjump" highlightClick="1"/>
            <a:extLst>
              <a:ext uri="{FF2B5EF4-FFF2-40B4-BE49-F238E27FC236}">
                <a16:creationId xmlns:a16="http://schemas.microsoft.com/office/drawing/2014/main" id="{974B2C58-1A4D-48EE-9DA6-B8E56A8716F4}"/>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88695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vert="horz" wrap="square" lIns="91425" tIns="45700" rIns="91425" bIns="45700" rtlCol="0" anchor="ctr" anchorCtr="0">
            <a:noAutofit/>
          </a:bodyPr>
          <a:lstStyle/>
          <a:p>
            <a:pPr>
              <a:spcBef>
                <a:spcPts val="0"/>
              </a:spcBef>
              <a:buClr>
                <a:schemeClr val="dk1"/>
              </a:buClr>
              <a:buSzPts val="4400"/>
              <a:buFont typeface="Calibri"/>
            </a:pPr>
            <a:r>
              <a:rPr lang="en-US" sz="3600" dirty="0">
                <a:latin typeface="Calibri Light" panose="020F0302020204030204" pitchFamily="34" charset="0"/>
                <a:cs typeface="Calibri Light" panose="020F0302020204030204" pitchFamily="34" charset="0"/>
              </a:rPr>
              <a:t>Sanction of Offline Proposals </a:t>
            </a:r>
            <a:endParaRPr lang="en-IN" sz="3600" dirty="0">
              <a:latin typeface="Calibri Light" panose="020F0302020204030204" pitchFamily="34" charset="0"/>
              <a:cs typeface="Calibri Light" panose="020F0302020204030204" pitchFamily="34" charset="0"/>
            </a:endParaRPr>
          </a:p>
        </p:txBody>
      </p:sp>
      <p:sp>
        <p:nvSpPr>
          <p:cNvPr id="5" name="Content Placeholder 4">
            <a:extLst>
              <a:ext uri="{FF2B5EF4-FFF2-40B4-BE49-F238E27FC236}">
                <a16:creationId xmlns:a16="http://schemas.microsoft.com/office/drawing/2014/main" id="{FDED743A-EA8A-42F8-9ABB-C6C1F655EDD9}"/>
              </a:ext>
            </a:extLst>
          </p:cNvPr>
          <p:cNvSpPr>
            <a:spLocks noGrp="1"/>
          </p:cNvSpPr>
          <p:nvPr>
            <p:ph idx="1"/>
          </p:nvPr>
        </p:nvSpPr>
        <p:spPr/>
        <p:txBody>
          <a:bodyPr/>
          <a:lstStyle/>
          <a:p>
            <a:endParaRPr lang="en-US"/>
          </a:p>
        </p:txBody>
      </p:sp>
      <p:sp>
        <p:nvSpPr>
          <p:cNvPr id="3" name="Footer Placeholder 2">
            <a:extLst>
              <a:ext uri="{FF2B5EF4-FFF2-40B4-BE49-F238E27FC236}">
                <a16:creationId xmlns:a16="http://schemas.microsoft.com/office/drawing/2014/main" id="{D13C18D0-E3C9-412E-B97E-6876425D2F76}"/>
              </a:ext>
            </a:extLst>
          </p:cNvPr>
          <p:cNvSpPr>
            <a:spLocks noGrp="1"/>
          </p:cNvSpPr>
          <p:nvPr>
            <p:ph type="ftr" sz="quarter" idx="11"/>
          </p:nvPr>
        </p:nvSpPr>
        <p:spPr/>
        <p:txBody>
          <a:bodyPr/>
          <a:lstStyle/>
          <a:p>
            <a:r>
              <a:rPr lang="en-IN"/>
              <a:t>Strictly Private &amp; Confidential</a:t>
            </a:r>
            <a:endParaRPr lang="en-IN" dirty="0"/>
          </a:p>
        </p:txBody>
      </p:sp>
      <p:sp>
        <p:nvSpPr>
          <p:cNvPr id="4" name="Slide Number Placeholder 3">
            <a:extLst>
              <a:ext uri="{FF2B5EF4-FFF2-40B4-BE49-F238E27FC236}">
                <a16:creationId xmlns:a16="http://schemas.microsoft.com/office/drawing/2014/main" id="{CB1F0DE7-22DA-4BAD-83F6-8FD7F949258D}"/>
              </a:ext>
            </a:extLst>
          </p:cNvPr>
          <p:cNvSpPr>
            <a:spLocks noGrp="1"/>
          </p:cNvSpPr>
          <p:nvPr>
            <p:ph type="sldNum" sz="quarter" idx="12"/>
          </p:nvPr>
        </p:nvSpPr>
        <p:spPr/>
        <p:txBody>
          <a:bodyPr/>
          <a:lstStyle/>
          <a:p>
            <a:fld id="{95283D98-5A32-48FC-8A6D-8586048964EE}" type="slidenum">
              <a:rPr lang="en-IN" smtClean="0"/>
              <a:pPr/>
              <a:t>40</a:t>
            </a:fld>
            <a:endParaRPr lang="en-IN"/>
          </a:p>
        </p:txBody>
      </p:sp>
      <p:sp>
        <p:nvSpPr>
          <p:cNvPr id="6" name="Text Placeholder 5">
            <a:extLst>
              <a:ext uri="{FF2B5EF4-FFF2-40B4-BE49-F238E27FC236}">
                <a16:creationId xmlns:a16="http://schemas.microsoft.com/office/drawing/2014/main" id="{81718320-E1C7-4007-B11C-5B107516E048}"/>
              </a:ext>
            </a:extLst>
          </p:cNvPr>
          <p:cNvSpPr>
            <a:spLocks noGrp="1"/>
          </p:cNvSpPr>
          <p:nvPr>
            <p:ph type="body" sz="quarter" idx="13"/>
          </p:nvPr>
        </p:nvSpPr>
        <p:spPr/>
        <p:txBody>
          <a:bodyPr/>
          <a:lstStyle/>
          <a:p>
            <a:r>
              <a:rPr lang="en-US" dirty="0"/>
              <a:t>Once the Branch Checker clicks on 'Request Sanction', the Approval pop up is shown</a:t>
            </a:r>
          </a:p>
        </p:txBody>
      </p:sp>
      <p:sp>
        <p:nvSpPr>
          <p:cNvPr id="7" name="Action Button: Go Back or Previous 6">
            <a:hlinkClick r:id="" action="ppaction://hlinkshowjump?jump=previousslide" highlightClick="1"/>
            <a:extLst>
              <a:ext uri="{FF2B5EF4-FFF2-40B4-BE49-F238E27FC236}">
                <a16:creationId xmlns:a16="http://schemas.microsoft.com/office/drawing/2014/main" id="{D58441CF-8F5D-4F6F-A5A4-F848F441C144}"/>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Action Button: Go Forward or Next 7">
            <a:hlinkClick r:id="" action="ppaction://hlinkshowjump?jump=nextslide" highlightClick="1"/>
            <a:extLst>
              <a:ext uri="{FF2B5EF4-FFF2-40B4-BE49-F238E27FC236}">
                <a16:creationId xmlns:a16="http://schemas.microsoft.com/office/drawing/2014/main" id="{9C738E5B-C39F-4FD7-B9D8-D4D919F6319B}"/>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Action Button: Go Home 8">
            <a:hlinkClick r:id="rId3" action="ppaction://hlinksldjump" highlightClick="1"/>
            <a:extLst>
              <a:ext uri="{FF2B5EF4-FFF2-40B4-BE49-F238E27FC236}">
                <a16:creationId xmlns:a16="http://schemas.microsoft.com/office/drawing/2014/main" id="{91C7A8C0-2DB3-4D1B-8B24-D8D04C74675B}"/>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12" name="Group 11">
            <a:extLst>
              <a:ext uri="{FF2B5EF4-FFF2-40B4-BE49-F238E27FC236}">
                <a16:creationId xmlns:a16="http://schemas.microsoft.com/office/drawing/2014/main" id="{C1C37795-6F24-4ED8-9043-23C5B72074D1}"/>
              </a:ext>
            </a:extLst>
          </p:cNvPr>
          <p:cNvGrpSpPr/>
          <p:nvPr/>
        </p:nvGrpSpPr>
        <p:grpSpPr>
          <a:xfrm>
            <a:off x="838200" y="1347950"/>
            <a:ext cx="10515600" cy="4351175"/>
            <a:chOff x="838200" y="1347950"/>
            <a:chExt cx="10515600" cy="4351175"/>
          </a:xfrm>
        </p:grpSpPr>
        <p:pic>
          <p:nvPicPr>
            <p:cNvPr id="11" name="Picture 10">
              <a:extLst>
                <a:ext uri="{FF2B5EF4-FFF2-40B4-BE49-F238E27FC236}">
                  <a16:creationId xmlns:a16="http://schemas.microsoft.com/office/drawing/2014/main" id="{C420804B-ADBF-4FBB-9049-0B632E2EA0CB}"/>
                </a:ext>
              </a:extLst>
            </p:cNvPr>
            <p:cNvPicPr>
              <a:picLocks noChangeAspect="1"/>
            </p:cNvPicPr>
            <p:nvPr/>
          </p:nvPicPr>
          <p:blipFill rotWithShape="1">
            <a:blip r:embed="rId4"/>
            <a:srcRect l="6875" r="6875" b="17214"/>
            <a:stretch/>
          </p:blipFill>
          <p:spPr>
            <a:xfrm>
              <a:off x="838200" y="1347950"/>
              <a:ext cx="10515600" cy="4351175"/>
            </a:xfrm>
            <a:prstGeom prst="rect">
              <a:avLst/>
            </a:prstGeom>
          </p:spPr>
        </p:pic>
        <p:sp>
          <p:nvSpPr>
            <p:cNvPr id="10" name="Rectangle 9">
              <a:extLst>
                <a:ext uri="{FF2B5EF4-FFF2-40B4-BE49-F238E27FC236}">
                  <a16:creationId xmlns:a16="http://schemas.microsoft.com/office/drawing/2014/main" id="{C3F24992-C77E-4A66-8F88-8D3050B63328}"/>
                </a:ext>
              </a:extLst>
            </p:cNvPr>
            <p:cNvSpPr/>
            <p:nvPr/>
          </p:nvSpPr>
          <p:spPr>
            <a:xfrm>
              <a:off x="2683239" y="4916774"/>
              <a:ext cx="4916774" cy="496888"/>
            </a:xfrm>
            <a:prstGeom prst="rect">
              <a:avLst/>
            </a:prstGeom>
            <a:solidFill>
              <a:srgbClr val="1F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p:spPr>
        <p:txBody>
          <a:bodyPr spcFirstLastPara="1" vert="horz" wrap="square" lIns="91425" tIns="45700" rIns="91425" bIns="45700" rtlCol="0" anchor="ctr" anchorCtr="0">
            <a:noAutofit/>
          </a:bodyPr>
          <a:lstStyle/>
          <a:p>
            <a:pPr>
              <a:spcBef>
                <a:spcPts val="0"/>
              </a:spcBef>
              <a:buClr>
                <a:schemeClr val="dk1"/>
              </a:buClr>
              <a:buSzPts val="4400"/>
              <a:buFont typeface="Calibri"/>
            </a:pPr>
            <a:r>
              <a:rPr lang="en-US" sz="3600" dirty="0">
                <a:latin typeface="Calibri Light" panose="020F0302020204030204" pitchFamily="34" charset="0"/>
                <a:cs typeface="Calibri Light" panose="020F0302020204030204" pitchFamily="34" charset="0"/>
              </a:rPr>
              <a:t>Sanctioned Proposals</a:t>
            </a:r>
          </a:p>
        </p:txBody>
      </p:sp>
      <p:sp>
        <p:nvSpPr>
          <p:cNvPr id="8" name="Content Placeholder 7">
            <a:extLst>
              <a:ext uri="{FF2B5EF4-FFF2-40B4-BE49-F238E27FC236}">
                <a16:creationId xmlns:a16="http://schemas.microsoft.com/office/drawing/2014/main" id="{1E882E40-CF2B-458A-AC03-36526D1C2BB5}"/>
              </a:ext>
            </a:extLst>
          </p:cNvPr>
          <p:cNvSpPr>
            <a:spLocks noGrp="1"/>
          </p:cNvSpPr>
          <p:nvPr>
            <p:ph idx="1"/>
          </p:nvPr>
        </p:nvSpPr>
        <p:spPr/>
        <p:txBody>
          <a:bodyPr/>
          <a:lstStyle/>
          <a:p>
            <a:endParaRPr lang="en-US"/>
          </a:p>
        </p:txBody>
      </p:sp>
      <p:sp>
        <p:nvSpPr>
          <p:cNvPr id="2" name="Footer Placeholder 1">
            <a:extLst>
              <a:ext uri="{FF2B5EF4-FFF2-40B4-BE49-F238E27FC236}">
                <a16:creationId xmlns:a16="http://schemas.microsoft.com/office/drawing/2014/main" id="{4321A42E-7F49-47BA-941A-66635A818503}"/>
              </a:ext>
            </a:extLst>
          </p:cNvPr>
          <p:cNvSpPr>
            <a:spLocks noGrp="1"/>
          </p:cNvSpPr>
          <p:nvPr>
            <p:ph type="ftr" sz="quarter" idx="11"/>
          </p:nvPr>
        </p:nvSpPr>
        <p:spPr/>
        <p:txBody>
          <a:bodyPr/>
          <a:lstStyle/>
          <a:p>
            <a:r>
              <a:rPr lang="en-IN"/>
              <a:t>Strictly Private &amp; Confidential</a:t>
            </a:r>
            <a:endParaRPr lang="en-IN" dirty="0"/>
          </a:p>
        </p:txBody>
      </p:sp>
      <p:sp>
        <p:nvSpPr>
          <p:cNvPr id="3" name="Slide Number Placeholder 2">
            <a:extLst>
              <a:ext uri="{FF2B5EF4-FFF2-40B4-BE49-F238E27FC236}">
                <a16:creationId xmlns:a16="http://schemas.microsoft.com/office/drawing/2014/main" id="{130FE46E-47CC-4E2D-A27E-6FFF2F8E3AFA}"/>
              </a:ext>
            </a:extLst>
          </p:cNvPr>
          <p:cNvSpPr>
            <a:spLocks noGrp="1"/>
          </p:cNvSpPr>
          <p:nvPr>
            <p:ph type="sldNum" sz="quarter" idx="12"/>
          </p:nvPr>
        </p:nvSpPr>
        <p:spPr/>
        <p:txBody>
          <a:bodyPr/>
          <a:lstStyle/>
          <a:p>
            <a:fld id="{95283D98-5A32-48FC-8A6D-8586048964EE}" type="slidenum">
              <a:rPr lang="en-IN" smtClean="0"/>
              <a:pPr/>
              <a:t>41</a:t>
            </a:fld>
            <a:endParaRPr lang="en-IN"/>
          </a:p>
        </p:txBody>
      </p:sp>
      <p:sp>
        <p:nvSpPr>
          <p:cNvPr id="7" name="Text Placeholder 6">
            <a:extLst>
              <a:ext uri="{FF2B5EF4-FFF2-40B4-BE49-F238E27FC236}">
                <a16:creationId xmlns:a16="http://schemas.microsoft.com/office/drawing/2014/main" id="{87D05F70-AEE1-4404-8AA9-39FAD5215C2F}"/>
              </a:ext>
            </a:extLst>
          </p:cNvPr>
          <p:cNvSpPr>
            <a:spLocks noGrp="1"/>
          </p:cNvSpPr>
          <p:nvPr>
            <p:ph type="body" sz="quarter" idx="13"/>
          </p:nvPr>
        </p:nvSpPr>
        <p:spPr>
          <a:xfrm>
            <a:off x="838200" y="5699124"/>
            <a:ext cx="10515600" cy="807353"/>
          </a:xfrm>
        </p:spPr>
        <p:txBody>
          <a:bodyPr>
            <a:normAutofit/>
          </a:bodyPr>
          <a:lstStyle/>
          <a:p>
            <a:pPr>
              <a:lnSpc>
                <a:spcPct val="100000"/>
              </a:lnSpc>
              <a:spcBef>
                <a:spcPts val="600"/>
              </a:spcBef>
            </a:pPr>
            <a:r>
              <a:rPr lang="en-US" dirty="0"/>
              <a:t>Once the Offline Proposal is approved, the Proposal shifts to the 'Sanctioned List’. Branch Checker can click on 'Request Disbursement' to disburse the Proposal.</a:t>
            </a:r>
          </a:p>
        </p:txBody>
      </p:sp>
      <p:sp>
        <p:nvSpPr>
          <p:cNvPr id="21" name="Action Button: Go Back or Previous 20">
            <a:hlinkClick r:id="" action="ppaction://hlinkshowjump?jump=previousslide" highlightClick="1"/>
            <a:extLst>
              <a:ext uri="{FF2B5EF4-FFF2-40B4-BE49-F238E27FC236}">
                <a16:creationId xmlns:a16="http://schemas.microsoft.com/office/drawing/2014/main" id="{7A62FD4F-967F-4FC3-8BD8-F7227AB864D7}"/>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Action Button: Go Forward or Next 21">
            <a:hlinkClick r:id="" action="ppaction://hlinkshowjump?jump=nextslide" highlightClick="1"/>
            <a:extLst>
              <a:ext uri="{FF2B5EF4-FFF2-40B4-BE49-F238E27FC236}">
                <a16:creationId xmlns:a16="http://schemas.microsoft.com/office/drawing/2014/main" id="{D02D69C4-ABAD-4876-8C03-D6E0BA5CC8F6}"/>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3" name="Action Button: Go Home 22">
            <a:hlinkClick r:id="rId3" action="ppaction://hlinksldjump" highlightClick="1"/>
            <a:extLst>
              <a:ext uri="{FF2B5EF4-FFF2-40B4-BE49-F238E27FC236}">
                <a16:creationId xmlns:a16="http://schemas.microsoft.com/office/drawing/2014/main" id="{89439575-6E24-4996-B764-52D597DAD2F5}"/>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FBFC94E5-263C-4328-A22E-5AC30497C581}"/>
              </a:ext>
            </a:extLst>
          </p:cNvPr>
          <p:cNvGrpSpPr/>
          <p:nvPr/>
        </p:nvGrpSpPr>
        <p:grpSpPr>
          <a:xfrm>
            <a:off x="838200" y="1347949"/>
            <a:ext cx="10515600" cy="3284011"/>
            <a:chOff x="0" y="2223198"/>
            <a:chExt cx="12192000" cy="2411604"/>
          </a:xfrm>
        </p:grpSpPr>
        <p:pic>
          <p:nvPicPr>
            <p:cNvPr id="24" name="Picture 23">
              <a:extLst>
                <a:ext uri="{FF2B5EF4-FFF2-40B4-BE49-F238E27FC236}">
                  <a16:creationId xmlns:a16="http://schemas.microsoft.com/office/drawing/2014/main" id="{F758BBCC-CE12-44DF-B209-BBC5D2FB3EEA}"/>
                </a:ext>
              </a:extLst>
            </p:cNvPr>
            <p:cNvPicPr>
              <a:picLocks noChangeAspect="1"/>
            </p:cNvPicPr>
            <p:nvPr/>
          </p:nvPicPr>
          <p:blipFill>
            <a:blip r:embed="rId4"/>
            <a:stretch>
              <a:fillRect/>
            </a:stretch>
          </p:blipFill>
          <p:spPr>
            <a:xfrm>
              <a:off x="0" y="2223198"/>
              <a:ext cx="12192000" cy="2411604"/>
            </a:xfrm>
            <a:prstGeom prst="rect">
              <a:avLst/>
            </a:prstGeom>
            <a:ln>
              <a:solidFill>
                <a:schemeClr val="tx2"/>
              </a:solidFill>
            </a:ln>
          </p:spPr>
        </p:pic>
        <p:sp>
          <p:nvSpPr>
            <p:cNvPr id="25" name="Rectangle 24">
              <a:extLst>
                <a:ext uri="{FF2B5EF4-FFF2-40B4-BE49-F238E27FC236}">
                  <a16:creationId xmlns:a16="http://schemas.microsoft.com/office/drawing/2014/main" id="{11C23060-E473-4BA1-9615-3484ED127D79}"/>
                </a:ext>
              </a:extLst>
            </p:cNvPr>
            <p:cNvSpPr/>
            <p:nvPr/>
          </p:nvSpPr>
          <p:spPr>
            <a:xfrm>
              <a:off x="5669279" y="2391508"/>
              <a:ext cx="945763" cy="181304"/>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0F2DF1A4-C1B5-4182-8268-FCD730A45928}"/>
                </a:ext>
              </a:extLst>
            </p:cNvPr>
            <p:cNvSpPr/>
            <p:nvPr/>
          </p:nvSpPr>
          <p:spPr>
            <a:xfrm>
              <a:off x="11227763" y="2326290"/>
              <a:ext cx="894572" cy="246522"/>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191D9DEB-17AE-40CB-A3D9-6B35AF59F7AD}"/>
                </a:ext>
              </a:extLst>
            </p:cNvPr>
            <p:cNvSpPr/>
            <p:nvPr/>
          </p:nvSpPr>
          <p:spPr>
            <a:xfrm>
              <a:off x="2588455" y="2912013"/>
              <a:ext cx="952500" cy="1427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5" name="Picture 14">
            <a:extLst>
              <a:ext uri="{FF2B5EF4-FFF2-40B4-BE49-F238E27FC236}">
                <a16:creationId xmlns:a16="http://schemas.microsoft.com/office/drawing/2014/main" id="{25B6D174-A1D7-47C1-BBFF-0390403AE8A1}"/>
              </a:ext>
            </a:extLst>
          </p:cNvPr>
          <p:cNvPicPr>
            <a:picLocks noChangeAspect="1"/>
          </p:cNvPicPr>
          <p:nvPr/>
        </p:nvPicPr>
        <p:blipFill>
          <a:blip r:embed="rId5"/>
          <a:stretch>
            <a:fillRect/>
          </a:stretch>
        </p:blipFill>
        <p:spPr>
          <a:xfrm>
            <a:off x="8677025" y="1564615"/>
            <a:ext cx="938585" cy="197093"/>
          </a:xfrm>
          <a:prstGeom prst="rect">
            <a:avLst/>
          </a:prstGeom>
        </p:spPr>
      </p:pic>
      <p:pic>
        <p:nvPicPr>
          <p:cNvPr id="16" name="Picture 15">
            <a:extLst>
              <a:ext uri="{FF2B5EF4-FFF2-40B4-BE49-F238E27FC236}">
                <a16:creationId xmlns:a16="http://schemas.microsoft.com/office/drawing/2014/main" id="{41C2FD1F-64F8-405F-ACC9-8D891D534D3A}"/>
              </a:ext>
            </a:extLst>
          </p:cNvPr>
          <p:cNvPicPr>
            <a:picLocks noChangeAspect="1"/>
          </p:cNvPicPr>
          <p:nvPr/>
        </p:nvPicPr>
        <p:blipFill>
          <a:blip r:embed="rId5"/>
          <a:stretch>
            <a:fillRect/>
          </a:stretch>
        </p:blipFill>
        <p:spPr>
          <a:xfrm>
            <a:off x="2369174" y="1577145"/>
            <a:ext cx="938585" cy="19709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p:spPr>
        <p:txBody>
          <a:bodyPr spcFirstLastPara="1" vert="horz" wrap="square" lIns="91425" tIns="45700" rIns="91425" bIns="45700" rtlCol="0" anchor="ctr" anchorCtr="0">
            <a:noAutofit/>
          </a:bodyPr>
          <a:lstStyle/>
          <a:p>
            <a:pPr>
              <a:spcBef>
                <a:spcPts val="0"/>
              </a:spcBef>
              <a:buClr>
                <a:schemeClr val="dk1"/>
              </a:buClr>
              <a:buSzPts val="4400"/>
              <a:buFont typeface="Calibri"/>
            </a:pPr>
            <a:r>
              <a:rPr lang="en-US" sz="3600" dirty="0">
                <a:latin typeface="Calibri Light" panose="020F0302020204030204" pitchFamily="34" charset="0"/>
                <a:cs typeface="Calibri Light" panose="020F0302020204030204" pitchFamily="34" charset="0"/>
              </a:rPr>
              <a:t>Disbursing Proposals</a:t>
            </a:r>
          </a:p>
        </p:txBody>
      </p:sp>
      <p:sp>
        <p:nvSpPr>
          <p:cNvPr id="5" name="Content Placeholder 4">
            <a:extLst>
              <a:ext uri="{FF2B5EF4-FFF2-40B4-BE49-F238E27FC236}">
                <a16:creationId xmlns:a16="http://schemas.microsoft.com/office/drawing/2014/main" id="{946ADE20-448A-456F-9509-587FBB67B039}"/>
              </a:ext>
            </a:extLst>
          </p:cNvPr>
          <p:cNvSpPr>
            <a:spLocks noGrp="1"/>
          </p:cNvSpPr>
          <p:nvPr>
            <p:ph idx="1"/>
          </p:nvPr>
        </p:nvSpPr>
        <p:spPr/>
        <p:txBody>
          <a:bodyPr/>
          <a:lstStyle/>
          <a:p>
            <a:endParaRPr lang="en-US"/>
          </a:p>
        </p:txBody>
      </p:sp>
      <p:sp>
        <p:nvSpPr>
          <p:cNvPr id="2" name="Footer Placeholder 1">
            <a:extLst>
              <a:ext uri="{FF2B5EF4-FFF2-40B4-BE49-F238E27FC236}">
                <a16:creationId xmlns:a16="http://schemas.microsoft.com/office/drawing/2014/main" id="{BDD5D552-05A7-458F-8DFD-EE2D7F649BCF}"/>
              </a:ext>
            </a:extLst>
          </p:cNvPr>
          <p:cNvSpPr>
            <a:spLocks noGrp="1"/>
          </p:cNvSpPr>
          <p:nvPr>
            <p:ph type="ftr" sz="quarter" idx="11"/>
          </p:nvPr>
        </p:nvSpPr>
        <p:spPr/>
        <p:txBody>
          <a:bodyPr/>
          <a:lstStyle/>
          <a:p>
            <a:r>
              <a:rPr lang="en-IN"/>
              <a:t>Strictly Private &amp; Confidential</a:t>
            </a:r>
            <a:endParaRPr lang="en-IN" dirty="0"/>
          </a:p>
        </p:txBody>
      </p:sp>
      <p:sp>
        <p:nvSpPr>
          <p:cNvPr id="3" name="Slide Number Placeholder 2">
            <a:extLst>
              <a:ext uri="{FF2B5EF4-FFF2-40B4-BE49-F238E27FC236}">
                <a16:creationId xmlns:a16="http://schemas.microsoft.com/office/drawing/2014/main" id="{2C074ABC-909E-4510-8B7B-8F4B599FAE46}"/>
              </a:ext>
            </a:extLst>
          </p:cNvPr>
          <p:cNvSpPr>
            <a:spLocks noGrp="1"/>
          </p:cNvSpPr>
          <p:nvPr>
            <p:ph type="sldNum" sz="quarter" idx="12"/>
          </p:nvPr>
        </p:nvSpPr>
        <p:spPr/>
        <p:txBody>
          <a:bodyPr/>
          <a:lstStyle/>
          <a:p>
            <a:fld id="{95283D98-5A32-48FC-8A6D-8586048964EE}" type="slidenum">
              <a:rPr lang="en-IN" smtClean="0"/>
              <a:pPr/>
              <a:t>42</a:t>
            </a:fld>
            <a:endParaRPr lang="en-IN"/>
          </a:p>
        </p:txBody>
      </p:sp>
      <p:sp>
        <p:nvSpPr>
          <p:cNvPr id="6" name="Text Placeholder 5">
            <a:extLst>
              <a:ext uri="{FF2B5EF4-FFF2-40B4-BE49-F238E27FC236}">
                <a16:creationId xmlns:a16="http://schemas.microsoft.com/office/drawing/2014/main" id="{5EE546E1-8B22-44FD-A05D-3A518C8B4A4D}"/>
              </a:ext>
            </a:extLst>
          </p:cNvPr>
          <p:cNvSpPr>
            <a:spLocks noGrp="1"/>
          </p:cNvSpPr>
          <p:nvPr>
            <p:ph type="body" sz="quarter" idx="13"/>
          </p:nvPr>
        </p:nvSpPr>
        <p:spPr/>
        <p:txBody>
          <a:bodyPr/>
          <a:lstStyle/>
          <a:p>
            <a:r>
              <a:rPr lang="en-US" dirty="0"/>
              <a:t>Once the Branch Checker clicks on 'Request Disbursement', the Disbursement pop up is shown</a:t>
            </a:r>
          </a:p>
        </p:txBody>
      </p:sp>
      <p:sp>
        <p:nvSpPr>
          <p:cNvPr id="8" name="Action Button: Go Back or Previous 7">
            <a:hlinkClick r:id="" action="ppaction://hlinkshowjump?jump=previousslide" highlightClick="1"/>
            <a:extLst>
              <a:ext uri="{FF2B5EF4-FFF2-40B4-BE49-F238E27FC236}">
                <a16:creationId xmlns:a16="http://schemas.microsoft.com/office/drawing/2014/main" id="{8A17BE86-678B-4586-9221-751248BE351D}"/>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Action Button: Go Forward or Next 8">
            <a:hlinkClick r:id="" action="ppaction://hlinkshowjump?jump=nextslide" highlightClick="1"/>
            <a:extLst>
              <a:ext uri="{FF2B5EF4-FFF2-40B4-BE49-F238E27FC236}">
                <a16:creationId xmlns:a16="http://schemas.microsoft.com/office/drawing/2014/main" id="{D6778971-F5AF-4C4D-B30C-40512A2CEE1B}"/>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Action Button: Go Home 10">
            <a:hlinkClick r:id="rId3" action="ppaction://hlinksldjump" highlightClick="1"/>
            <a:extLst>
              <a:ext uri="{FF2B5EF4-FFF2-40B4-BE49-F238E27FC236}">
                <a16:creationId xmlns:a16="http://schemas.microsoft.com/office/drawing/2014/main" id="{9882DB1B-7E06-4212-BDB8-88AD33317980}"/>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10" name="Group 9">
            <a:extLst>
              <a:ext uri="{FF2B5EF4-FFF2-40B4-BE49-F238E27FC236}">
                <a16:creationId xmlns:a16="http://schemas.microsoft.com/office/drawing/2014/main" id="{A2F057E5-0CCA-4F4F-BC38-5C4E2815B71E}"/>
              </a:ext>
            </a:extLst>
          </p:cNvPr>
          <p:cNvGrpSpPr/>
          <p:nvPr/>
        </p:nvGrpSpPr>
        <p:grpSpPr>
          <a:xfrm>
            <a:off x="853190" y="1356820"/>
            <a:ext cx="10500610" cy="4342306"/>
            <a:chOff x="853190" y="1356820"/>
            <a:chExt cx="10500610" cy="4342306"/>
          </a:xfrm>
        </p:grpSpPr>
        <p:pic>
          <p:nvPicPr>
            <p:cNvPr id="12" name="Picture 11">
              <a:extLst>
                <a:ext uri="{FF2B5EF4-FFF2-40B4-BE49-F238E27FC236}">
                  <a16:creationId xmlns:a16="http://schemas.microsoft.com/office/drawing/2014/main" id="{DD93A2B3-6E7A-4251-83FF-0A876E2126C3}"/>
                </a:ext>
              </a:extLst>
            </p:cNvPr>
            <p:cNvPicPr>
              <a:picLocks noChangeAspect="1"/>
            </p:cNvPicPr>
            <p:nvPr/>
          </p:nvPicPr>
          <p:blipFill rotWithShape="1">
            <a:blip r:embed="rId4"/>
            <a:srcRect l="6875" t="3162" r="6875" b="6728"/>
            <a:stretch/>
          </p:blipFill>
          <p:spPr>
            <a:xfrm>
              <a:off x="853190" y="1356820"/>
              <a:ext cx="10500610" cy="4342306"/>
            </a:xfrm>
            <a:prstGeom prst="rect">
              <a:avLst/>
            </a:prstGeom>
          </p:spPr>
        </p:pic>
        <p:sp>
          <p:nvSpPr>
            <p:cNvPr id="7" name="Rectangle 6">
              <a:extLst>
                <a:ext uri="{FF2B5EF4-FFF2-40B4-BE49-F238E27FC236}">
                  <a16:creationId xmlns:a16="http://schemas.microsoft.com/office/drawing/2014/main" id="{E4E28235-B02D-4222-8A43-65BA4DD86CB6}"/>
                </a:ext>
              </a:extLst>
            </p:cNvPr>
            <p:cNvSpPr/>
            <p:nvPr/>
          </p:nvSpPr>
          <p:spPr>
            <a:xfrm>
              <a:off x="2713220" y="4377128"/>
              <a:ext cx="539646" cy="496888"/>
            </a:xfrm>
            <a:prstGeom prst="rect">
              <a:avLst/>
            </a:prstGeom>
            <a:solidFill>
              <a:srgbClr val="1F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p:spPr>
        <p:txBody>
          <a:bodyPr spcFirstLastPara="1" vert="horz" wrap="square" lIns="91425" tIns="45700" rIns="91425" bIns="45700" rtlCol="0" anchor="ctr" anchorCtr="0">
            <a:noAutofit/>
          </a:bodyPr>
          <a:lstStyle/>
          <a:p>
            <a:pPr>
              <a:spcBef>
                <a:spcPts val="0"/>
              </a:spcBef>
              <a:buClr>
                <a:schemeClr val="dk1"/>
              </a:buClr>
              <a:buSzPts val="4400"/>
              <a:buFont typeface="Calibri"/>
            </a:pPr>
            <a:r>
              <a:rPr lang="en-US" sz="3600" dirty="0">
                <a:latin typeface="Calibri Light" panose="020F0302020204030204" pitchFamily="34" charset="0"/>
                <a:cs typeface="Calibri Light" panose="020F0302020204030204" pitchFamily="34" charset="0"/>
              </a:rPr>
              <a:t>Disbursed Proposals </a:t>
            </a:r>
          </a:p>
        </p:txBody>
      </p:sp>
      <p:sp>
        <p:nvSpPr>
          <p:cNvPr id="3" name="Content Placeholder 2">
            <a:extLst>
              <a:ext uri="{FF2B5EF4-FFF2-40B4-BE49-F238E27FC236}">
                <a16:creationId xmlns:a16="http://schemas.microsoft.com/office/drawing/2014/main" id="{CA1337C8-91D8-4FDD-AF75-0F2DAA74C393}"/>
              </a:ext>
            </a:extLst>
          </p:cNvPr>
          <p:cNvSpPr>
            <a:spLocks noGrp="1"/>
          </p:cNvSpPr>
          <p:nvPr>
            <p:ph idx="1"/>
          </p:nvPr>
        </p:nvSpPr>
        <p:spPr/>
        <p:txBody>
          <a:bodyPr/>
          <a:lstStyle/>
          <a:p>
            <a:endParaRPr lang="en-US"/>
          </a:p>
        </p:txBody>
      </p:sp>
      <p:sp>
        <p:nvSpPr>
          <p:cNvPr id="2" name="Footer Placeholder 1">
            <a:extLst>
              <a:ext uri="{FF2B5EF4-FFF2-40B4-BE49-F238E27FC236}">
                <a16:creationId xmlns:a16="http://schemas.microsoft.com/office/drawing/2014/main" id="{57807FB4-45DD-409C-92E5-06C828964931}"/>
              </a:ext>
            </a:extLst>
          </p:cNvPr>
          <p:cNvSpPr>
            <a:spLocks noGrp="1"/>
          </p:cNvSpPr>
          <p:nvPr>
            <p:ph type="ftr" sz="quarter" idx="11"/>
          </p:nvPr>
        </p:nvSpPr>
        <p:spPr/>
        <p:txBody>
          <a:bodyPr/>
          <a:lstStyle/>
          <a:p>
            <a:r>
              <a:rPr lang="en-IN"/>
              <a:t>Strictly Private &amp; Confidential</a:t>
            </a:r>
            <a:endParaRPr lang="en-IN" dirty="0"/>
          </a:p>
        </p:txBody>
      </p:sp>
      <p:sp>
        <p:nvSpPr>
          <p:cNvPr id="8" name="Slide Number Placeholder 7">
            <a:extLst>
              <a:ext uri="{FF2B5EF4-FFF2-40B4-BE49-F238E27FC236}">
                <a16:creationId xmlns:a16="http://schemas.microsoft.com/office/drawing/2014/main" id="{682E89B9-1DAB-4D04-9703-62BBCCF49EC3}"/>
              </a:ext>
            </a:extLst>
          </p:cNvPr>
          <p:cNvSpPr>
            <a:spLocks noGrp="1"/>
          </p:cNvSpPr>
          <p:nvPr>
            <p:ph type="sldNum" sz="quarter" idx="12"/>
          </p:nvPr>
        </p:nvSpPr>
        <p:spPr/>
        <p:txBody>
          <a:bodyPr/>
          <a:lstStyle/>
          <a:p>
            <a:fld id="{95283D98-5A32-48FC-8A6D-8586048964EE}" type="slidenum">
              <a:rPr lang="en-IN" smtClean="0"/>
              <a:pPr/>
              <a:t>43</a:t>
            </a:fld>
            <a:endParaRPr lang="en-IN"/>
          </a:p>
        </p:txBody>
      </p:sp>
      <p:sp>
        <p:nvSpPr>
          <p:cNvPr id="5" name="Text Placeholder 4">
            <a:extLst>
              <a:ext uri="{FF2B5EF4-FFF2-40B4-BE49-F238E27FC236}">
                <a16:creationId xmlns:a16="http://schemas.microsoft.com/office/drawing/2014/main" id="{6441035C-811D-4710-A5EC-0103C0FC54A5}"/>
              </a:ext>
            </a:extLst>
          </p:cNvPr>
          <p:cNvSpPr>
            <a:spLocks noGrp="1"/>
          </p:cNvSpPr>
          <p:nvPr>
            <p:ph type="body" sz="quarter" idx="13"/>
          </p:nvPr>
        </p:nvSpPr>
        <p:spPr/>
        <p:txBody>
          <a:bodyPr>
            <a:normAutofit/>
          </a:bodyPr>
          <a:lstStyle/>
          <a:p>
            <a:pPr>
              <a:lnSpc>
                <a:spcPct val="100000"/>
              </a:lnSpc>
              <a:spcBef>
                <a:spcPts val="600"/>
              </a:spcBef>
            </a:pPr>
            <a:r>
              <a:rPr lang="en-US" dirty="0"/>
              <a:t>Once the Offline Proposal is disbursed, the Proposal shifts to the 'Disbursement List’. </a:t>
            </a:r>
          </a:p>
        </p:txBody>
      </p:sp>
      <p:sp>
        <p:nvSpPr>
          <p:cNvPr id="16" name="Action Button: Go Back or Previous 15">
            <a:hlinkClick r:id="" action="ppaction://hlinkshowjump?jump=previousslide" highlightClick="1"/>
            <a:extLst>
              <a:ext uri="{FF2B5EF4-FFF2-40B4-BE49-F238E27FC236}">
                <a16:creationId xmlns:a16="http://schemas.microsoft.com/office/drawing/2014/main" id="{97DD179A-D4CC-4EE1-96FC-5E143A87DCD3}"/>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Action Button: Go Forward or Next 17">
            <a:hlinkClick r:id="" action="ppaction://hlinkshowjump?jump=nextslide" highlightClick="1"/>
            <a:extLst>
              <a:ext uri="{FF2B5EF4-FFF2-40B4-BE49-F238E27FC236}">
                <a16:creationId xmlns:a16="http://schemas.microsoft.com/office/drawing/2014/main" id="{B07C90D4-7722-4CBF-9CBF-34D33B3DDDC0}"/>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Action Button: Go Home 20">
            <a:hlinkClick r:id="rId3" action="ppaction://hlinksldjump" highlightClick="1"/>
            <a:extLst>
              <a:ext uri="{FF2B5EF4-FFF2-40B4-BE49-F238E27FC236}">
                <a16:creationId xmlns:a16="http://schemas.microsoft.com/office/drawing/2014/main" id="{CE99FD1A-7AAE-48BD-B76A-BAB9845E2DFF}"/>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6" name="Group 5">
            <a:extLst>
              <a:ext uri="{FF2B5EF4-FFF2-40B4-BE49-F238E27FC236}">
                <a16:creationId xmlns:a16="http://schemas.microsoft.com/office/drawing/2014/main" id="{92A4BAE3-712E-4E01-B5A2-7AFC6A55544E}"/>
              </a:ext>
            </a:extLst>
          </p:cNvPr>
          <p:cNvGrpSpPr/>
          <p:nvPr/>
        </p:nvGrpSpPr>
        <p:grpSpPr>
          <a:xfrm>
            <a:off x="838200" y="1347950"/>
            <a:ext cx="10515600" cy="3358961"/>
            <a:chOff x="0" y="2227663"/>
            <a:chExt cx="12192000" cy="2402673"/>
          </a:xfrm>
          <a:solidFill>
            <a:srgbClr val="252628"/>
          </a:solidFill>
        </p:grpSpPr>
        <p:pic>
          <p:nvPicPr>
            <p:cNvPr id="24" name="Picture 23">
              <a:extLst>
                <a:ext uri="{FF2B5EF4-FFF2-40B4-BE49-F238E27FC236}">
                  <a16:creationId xmlns:a16="http://schemas.microsoft.com/office/drawing/2014/main" id="{81E78784-7B70-4BDD-A0F2-018473D3FC02}"/>
                </a:ext>
              </a:extLst>
            </p:cNvPr>
            <p:cNvPicPr>
              <a:picLocks noChangeAspect="1"/>
            </p:cNvPicPr>
            <p:nvPr/>
          </p:nvPicPr>
          <p:blipFill>
            <a:blip r:embed="rId4"/>
            <a:stretch>
              <a:fillRect/>
            </a:stretch>
          </p:blipFill>
          <p:spPr>
            <a:xfrm>
              <a:off x="0" y="2227663"/>
              <a:ext cx="12192000" cy="2402673"/>
            </a:xfrm>
            <a:prstGeom prst="rect">
              <a:avLst/>
            </a:prstGeom>
            <a:grpFill/>
            <a:ln>
              <a:solidFill>
                <a:schemeClr val="tx2"/>
              </a:solidFill>
            </a:ln>
          </p:spPr>
        </p:pic>
        <p:sp>
          <p:nvSpPr>
            <p:cNvPr id="25" name="Rectangle 24">
              <a:extLst>
                <a:ext uri="{FF2B5EF4-FFF2-40B4-BE49-F238E27FC236}">
                  <a16:creationId xmlns:a16="http://schemas.microsoft.com/office/drawing/2014/main" id="{393F78BE-00E1-4D74-8F02-F5D8558529F2}"/>
                </a:ext>
              </a:extLst>
            </p:cNvPr>
            <p:cNvSpPr/>
            <p:nvPr/>
          </p:nvSpPr>
          <p:spPr>
            <a:xfrm>
              <a:off x="5683348" y="2377440"/>
              <a:ext cx="412652" cy="1327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479A0C07-E61F-4744-B0F8-735A1D85E22F}"/>
                </a:ext>
              </a:extLst>
            </p:cNvPr>
            <p:cNvSpPr/>
            <p:nvPr/>
          </p:nvSpPr>
          <p:spPr>
            <a:xfrm>
              <a:off x="11285270" y="2295468"/>
              <a:ext cx="517524" cy="2404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D0B81F55-5E70-45EB-AA81-28417C2F6BDA}"/>
                </a:ext>
              </a:extLst>
            </p:cNvPr>
            <p:cNvSpPr/>
            <p:nvPr/>
          </p:nvSpPr>
          <p:spPr>
            <a:xfrm>
              <a:off x="2546252" y="2864389"/>
              <a:ext cx="1079292" cy="18677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5" name="Picture 14">
            <a:extLst>
              <a:ext uri="{FF2B5EF4-FFF2-40B4-BE49-F238E27FC236}">
                <a16:creationId xmlns:a16="http://schemas.microsoft.com/office/drawing/2014/main" id="{43C4A79B-2434-45C6-8E9E-7DA733E819BA}"/>
              </a:ext>
            </a:extLst>
          </p:cNvPr>
          <p:cNvPicPr>
            <a:picLocks noChangeAspect="1"/>
          </p:cNvPicPr>
          <p:nvPr/>
        </p:nvPicPr>
        <p:blipFill>
          <a:blip r:embed="rId5"/>
          <a:stretch>
            <a:fillRect/>
          </a:stretch>
        </p:blipFill>
        <p:spPr>
          <a:xfrm>
            <a:off x="8677025" y="1553767"/>
            <a:ext cx="938585" cy="197093"/>
          </a:xfrm>
          <a:prstGeom prst="rect">
            <a:avLst/>
          </a:prstGeom>
        </p:spPr>
      </p:pic>
      <p:pic>
        <p:nvPicPr>
          <p:cNvPr id="17" name="Picture 16">
            <a:extLst>
              <a:ext uri="{FF2B5EF4-FFF2-40B4-BE49-F238E27FC236}">
                <a16:creationId xmlns:a16="http://schemas.microsoft.com/office/drawing/2014/main" id="{6FC600FD-FAFF-46FB-8350-AEBBF065876D}"/>
              </a:ext>
            </a:extLst>
          </p:cNvPr>
          <p:cNvPicPr>
            <a:picLocks noChangeAspect="1"/>
          </p:cNvPicPr>
          <p:nvPr/>
        </p:nvPicPr>
        <p:blipFill>
          <a:blip r:embed="rId5"/>
          <a:stretch>
            <a:fillRect/>
          </a:stretch>
        </p:blipFill>
        <p:spPr>
          <a:xfrm>
            <a:off x="2369174" y="1566297"/>
            <a:ext cx="938585" cy="197093"/>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vert="horz" wrap="square" lIns="91425" tIns="45700" rIns="91425" bIns="45700" rtlCol="0" anchor="ctr" anchorCtr="0">
            <a:noAutofit/>
          </a:bodyPr>
          <a:lstStyle/>
          <a:p>
            <a:pPr>
              <a:spcBef>
                <a:spcPts val="0"/>
              </a:spcBef>
              <a:buClr>
                <a:schemeClr val="dk1"/>
              </a:buClr>
              <a:buSzPts val="4400"/>
              <a:buFont typeface="Calibri"/>
            </a:pPr>
            <a:r>
              <a:rPr lang="en-US" sz="3600" dirty="0">
                <a:latin typeface="Calibri Light" panose="020F0302020204030204" pitchFamily="34" charset="0"/>
                <a:cs typeface="Calibri Light" panose="020F0302020204030204" pitchFamily="34" charset="0"/>
              </a:rPr>
              <a:t>View Disbursement History</a:t>
            </a:r>
          </a:p>
        </p:txBody>
      </p:sp>
      <p:sp>
        <p:nvSpPr>
          <p:cNvPr id="4" name="Content Placeholder 3">
            <a:extLst>
              <a:ext uri="{FF2B5EF4-FFF2-40B4-BE49-F238E27FC236}">
                <a16:creationId xmlns:a16="http://schemas.microsoft.com/office/drawing/2014/main" id="{259A7486-F872-47D3-9D0C-111152647DC6}"/>
              </a:ext>
            </a:extLst>
          </p:cNvPr>
          <p:cNvSpPr>
            <a:spLocks noGrp="1"/>
          </p:cNvSpPr>
          <p:nvPr>
            <p:ph idx="1"/>
          </p:nvPr>
        </p:nvSpPr>
        <p:spPr/>
        <p:txBody>
          <a:bodyPr/>
          <a:lstStyle/>
          <a:p>
            <a:endParaRPr lang="en-US"/>
          </a:p>
        </p:txBody>
      </p:sp>
      <p:sp>
        <p:nvSpPr>
          <p:cNvPr id="3" name="Footer Placeholder 2">
            <a:extLst>
              <a:ext uri="{FF2B5EF4-FFF2-40B4-BE49-F238E27FC236}">
                <a16:creationId xmlns:a16="http://schemas.microsoft.com/office/drawing/2014/main" id="{90C92E73-9100-41AF-8B8C-58E9A79B988E}"/>
              </a:ext>
            </a:extLst>
          </p:cNvPr>
          <p:cNvSpPr>
            <a:spLocks noGrp="1"/>
          </p:cNvSpPr>
          <p:nvPr>
            <p:ph type="ftr" sz="quarter" idx="11"/>
          </p:nvPr>
        </p:nvSpPr>
        <p:spPr/>
        <p:txBody>
          <a:bodyPr/>
          <a:lstStyle/>
          <a:p>
            <a:r>
              <a:rPr lang="en-IN"/>
              <a:t>Strictly Private &amp; Confidential</a:t>
            </a:r>
            <a:endParaRPr lang="en-IN" dirty="0"/>
          </a:p>
        </p:txBody>
      </p:sp>
      <p:sp>
        <p:nvSpPr>
          <p:cNvPr id="5" name="Slide Number Placeholder 4">
            <a:extLst>
              <a:ext uri="{FF2B5EF4-FFF2-40B4-BE49-F238E27FC236}">
                <a16:creationId xmlns:a16="http://schemas.microsoft.com/office/drawing/2014/main" id="{57CB73E3-E52B-411E-91D7-8CA1D502712A}"/>
              </a:ext>
            </a:extLst>
          </p:cNvPr>
          <p:cNvSpPr>
            <a:spLocks noGrp="1"/>
          </p:cNvSpPr>
          <p:nvPr>
            <p:ph type="sldNum" sz="quarter" idx="12"/>
          </p:nvPr>
        </p:nvSpPr>
        <p:spPr/>
        <p:txBody>
          <a:bodyPr/>
          <a:lstStyle/>
          <a:p>
            <a:fld id="{95283D98-5A32-48FC-8A6D-8586048964EE}" type="slidenum">
              <a:rPr lang="en-IN" smtClean="0"/>
              <a:pPr/>
              <a:t>44</a:t>
            </a:fld>
            <a:endParaRPr lang="en-IN"/>
          </a:p>
        </p:txBody>
      </p:sp>
      <p:sp>
        <p:nvSpPr>
          <p:cNvPr id="6" name="Text Placeholder 5">
            <a:extLst>
              <a:ext uri="{FF2B5EF4-FFF2-40B4-BE49-F238E27FC236}">
                <a16:creationId xmlns:a16="http://schemas.microsoft.com/office/drawing/2014/main" id="{479FA3B8-40F8-4F50-B565-9711776D6181}"/>
              </a:ext>
            </a:extLst>
          </p:cNvPr>
          <p:cNvSpPr>
            <a:spLocks noGrp="1"/>
          </p:cNvSpPr>
          <p:nvPr>
            <p:ph type="body" sz="quarter" idx="13"/>
          </p:nvPr>
        </p:nvSpPr>
        <p:spPr/>
        <p:txBody>
          <a:bodyPr/>
          <a:lstStyle/>
          <a:p>
            <a:r>
              <a:rPr lang="en-US" dirty="0"/>
              <a:t>When Branch Checker clicks on 'View Disbursement History'</a:t>
            </a:r>
          </a:p>
        </p:txBody>
      </p:sp>
      <p:sp>
        <p:nvSpPr>
          <p:cNvPr id="7" name="Action Button: Go Back or Previous 6">
            <a:hlinkClick r:id="" action="ppaction://hlinkshowjump?jump=previousslide" highlightClick="1"/>
            <a:extLst>
              <a:ext uri="{FF2B5EF4-FFF2-40B4-BE49-F238E27FC236}">
                <a16:creationId xmlns:a16="http://schemas.microsoft.com/office/drawing/2014/main" id="{06A3BAA2-C1B4-403C-91DD-5398830843A2}"/>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Action Button: Go Forward or Next 7">
            <a:hlinkClick r:id="" action="ppaction://hlinkshowjump?jump=nextslide" highlightClick="1"/>
            <a:extLst>
              <a:ext uri="{FF2B5EF4-FFF2-40B4-BE49-F238E27FC236}">
                <a16:creationId xmlns:a16="http://schemas.microsoft.com/office/drawing/2014/main" id="{A055D798-7150-4FE6-AE11-DBCD6C71A461}"/>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Action Button: Go Home 8">
            <a:hlinkClick r:id="rId3" action="ppaction://hlinksldjump" highlightClick="1"/>
            <a:extLst>
              <a:ext uri="{FF2B5EF4-FFF2-40B4-BE49-F238E27FC236}">
                <a16:creationId xmlns:a16="http://schemas.microsoft.com/office/drawing/2014/main" id="{556BDD6B-730D-42C2-8074-521A84710788}"/>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12" name="Picture 11">
            <a:extLst>
              <a:ext uri="{FF2B5EF4-FFF2-40B4-BE49-F238E27FC236}">
                <a16:creationId xmlns:a16="http://schemas.microsoft.com/office/drawing/2014/main" id="{10849EF1-374B-4D2A-AD76-B6BF94EE6B94}"/>
              </a:ext>
            </a:extLst>
          </p:cNvPr>
          <p:cNvPicPr>
            <a:picLocks noChangeAspect="1"/>
          </p:cNvPicPr>
          <p:nvPr/>
        </p:nvPicPr>
        <p:blipFill rotWithShape="1">
          <a:blip r:embed="rId4"/>
          <a:srcRect l="17089" r="15780" b="39450"/>
          <a:stretch/>
        </p:blipFill>
        <p:spPr>
          <a:xfrm>
            <a:off x="838200" y="1347949"/>
            <a:ext cx="10515600" cy="4351176"/>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D283B-B320-460D-B9D0-8D28080CDED7}"/>
              </a:ext>
            </a:extLst>
          </p:cNvPr>
          <p:cNvSpPr>
            <a:spLocks noGrp="1"/>
          </p:cNvSpPr>
          <p:nvPr>
            <p:ph type="title"/>
          </p:nvPr>
        </p:nvSpPr>
        <p:spPr/>
        <p:txBody>
          <a:bodyPr/>
          <a:lstStyle/>
          <a:p>
            <a:r>
              <a:rPr lang="en-US" dirty="0"/>
              <a:t>Reject list</a:t>
            </a:r>
          </a:p>
        </p:txBody>
      </p:sp>
      <p:sp>
        <p:nvSpPr>
          <p:cNvPr id="7" name="Content Placeholder 6">
            <a:extLst>
              <a:ext uri="{FF2B5EF4-FFF2-40B4-BE49-F238E27FC236}">
                <a16:creationId xmlns:a16="http://schemas.microsoft.com/office/drawing/2014/main" id="{25A0345C-EA8A-4BBF-86BF-7B583D5785D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CFFB296-0D6F-4F9B-8FE7-3E020C039400}"/>
              </a:ext>
            </a:extLst>
          </p:cNvPr>
          <p:cNvSpPr>
            <a:spLocks noGrp="1"/>
          </p:cNvSpPr>
          <p:nvPr>
            <p:ph type="ftr" sz="quarter" idx="11"/>
          </p:nvPr>
        </p:nvSpPr>
        <p:spPr/>
        <p:txBody>
          <a:bodyPr/>
          <a:lstStyle/>
          <a:p>
            <a:r>
              <a:rPr lang="en-US"/>
              <a:t>Strictly Private &amp; Confidential</a:t>
            </a:r>
          </a:p>
        </p:txBody>
      </p:sp>
      <p:sp>
        <p:nvSpPr>
          <p:cNvPr id="5" name="Slide Number Placeholder 4">
            <a:extLst>
              <a:ext uri="{FF2B5EF4-FFF2-40B4-BE49-F238E27FC236}">
                <a16:creationId xmlns:a16="http://schemas.microsoft.com/office/drawing/2014/main" id="{1E96ED24-8D18-450D-B432-6EC7DBDA05B9}"/>
              </a:ext>
            </a:extLst>
          </p:cNvPr>
          <p:cNvSpPr>
            <a:spLocks noGrp="1"/>
          </p:cNvSpPr>
          <p:nvPr>
            <p:ph type="sldNum" sz="quarter" idx="12"/>
          </p:nvPr>
        </p:nvSpPr>
        <p:spPr/>
        <p:txBody>
          <a:bodyPr/>
          <a:lstStyle/>
          <a:p>
            <a:fld id="{78A5D08F-DD65-49ED-8E8F-6069B7D5C1C8}" type="slidenum">
              <a:rPr lang="en-US" smtClean="0"/>
              <a:t>45</a:t>
            </a:fld>
            <a:endParaRPr lang="en-US"/>
          </a:p>
        </p:txBody>
      </p:sp>
      <p:sp>
        <p:nvSpPr>
          <p:cNvPr id="6" name="Text Placeholder 5">
            <a:extLst>
              <a:ext uri="{FF2B5EF4-FFF2-40B4-BE49-F238E27FC236}">
                <a16:creationId xmlns:a16="http://schemas.microsoft.com/office/drawing/2014/main" id="{614A0AB7-2A0B-462F-A589-D9E0003511B7}"/>
              </a:ext>
            </a:extLst>
          </p:cNvPr>
          <p:cNvSpPr>
            <a:spLocks noGrp="1"/>
          </p:cNvSpPr>
          <p:nvPr>
            <p:ph type="body" sz="quarter" idx="13"/>
          </p:nvPr>
        </p:nvSpPr>
        <p:spPr/>
        <p:txBody>
          <a:bodyPr/>
          <a:lstStyle/>
          <a:p>
            <a:r>
              <a:rPr lang="en-US" dirty="0"/>
              <a:t>If Branch Checker Rejects the proposal from ‘Application List’, the proposal shifts to the 'Reject List'</a:t>
            </a:r>
          </a:p>
        </p:txBody>
      </p:sp>
      <p:sp>
        <p:nvSpPr>
          <p:cNvPr id="9" name="Action Button: Go Back or Previous 8">
            <a:hlinkClick r:id="" action="ppaction://hlinkshowjump?jump=previousslide" highlightClick="1"/>
            <a:extLst>
              <a:ext uri="{FF2B5EF4-FFF2-40B4-BE49-F238E27FC236}">
                <a16:creationId xmlns:a16="http://schemas.microsoft.com/office/drawing/2014/main" id="{84569418-F30D-48AD-8394-A94D58A92A66}"/>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Action Button: Go Forward or Next 9">
            <a:hlinkClick r:id="" action="ppaction://hlinkshowjump?jump=nextslide" highlightClick="1"/>
            <a:extLst>
              <a:ext uri="{FF2B5EF4-FFF2-40B4-BE49-F238E27FC236}">
                <a16:creationId xmlns:a16="http://schemas.microsoft.com/office/drawing/2014/main" id="{6B03307F-57EA-45F0-AD2A-7BBB5D3712CF}"/>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Action Button: Go Home 10">
            <a:hlinkClick r:id="rId2" action="ppaction://hlinksldjump" highlightClick="1"/>
            <a:extLst>
              <a:ext uri="{FF2B5EF4-FFF2-40B4-BE49-F238E27FC236}">
                <a16:creationId xmlns:a16="http://schemas.microsoft.com/office/drawing/2014/main" id="{67401241-556C-4D0F-B77E-5FBDA9296974}"/>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id="{246EF854-AC34-45C5-8162-5236DE1460BE}"/>
              </a:ext>
            </a:extLst>
          </p:cNvPr>
          <p:cNvGrpSpPr/>
          <p:nvPr/>
        </p:nvGrpSpPr>
        <p:grpSpPr>
          <a:xfrm>
            <a:off x="853190" y="1362940"/>
            <a:ext cx="10500610" cy="3373952"/>
            <a:chOff x="0" y="1960356"/>
            <a:chExt cx="12192000" cy="2937287"/>
          </a:xfrm>
        </p:grpSpPr>
        <p:pic>
          <p:nvPicPr>
            <p:cNvPr id="13" name="Picture 12">
              <a:extLst>
                <a:ext uri="{FF2B5EF4-FFF2-40B4-BE49-F238E27FC236}">
                  <a16:creationId xmlns:a16="http://schemas.microsoft.com/office/drawing/2014/main" id="{64055131-1FFC-456B-A052-0F10414862C9}"/>
                </a:ext>
              </a:extLst>
            </p:cNvPr>
            <p:cNvPicPr>
              <a:picLocks noChangeAspect="1"/>
            </p:cNvPicPr>
            <p:nvPr/>
          </p:nvPicPr>
          <p:blipFill>
            <a:blip r:embed="rId3"/>
            <a:stretch>
              <a:fillRect/>
            </a:stretch>
          </p:blipFill>
          <p:spPr>
            <a:xfrm>
              <a:off x="0" y="1960356"/>
              <a:ext cx="12192000" cy="2937287"/>
            </a:xfrm>
            <a:prstGeom prst="rect">
              <a:avLst/>
            </a:prstGeom>
            <a:ln>
              <a:solidFill>
                <a:schemeClr val="tx2"/>
              </a:solidFill>
            </a:ln>
          </p:spPr>
        </p:pic>
        <p:sp>
          <p:nvSpPr>
            <p:cNvPr id="14" name="Rectangle 13">
              <a:extLst>
                <a:ext uri="{FF2B5EF4-FFF2-40B4-BE49-F238E27FC236}">
                  <a16:creationId xmlns:a16="http://schemas.microsoft.com/office/drawing/2014/main" id="{DBADFB30-ADEB-4F0E-8147-4221571B889D}"/>
                </a:ext>
              </a:extLst>
            </p:cNvPr>
            <p:cNvSpPr/>
            <p:nvPr/>
          </p:nvSpPr>
          <p:spPr>
            <a:xfrm>
              <a:off x="5739619" y="2138289"/>
              <a:ext cx="1018990" cy="168813"/>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08B361CE-E460-4179-818D-8E00EC34645D}"/>
                </a:ext>
              </a:extLst>
            </p:cNvPr>
            <p:cNvSpPr/>
            <p:nvPr/>
          </p:nvSpPr>
          <p:spPr>
            <a:xfrm>
              <a:off x="11353798" y="2138289"/>
              <a:ext cx="603740" cy="168813"/>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DA142B6-ECFD-4D4A-8578-08EADB642CDE}"/>
                </a:ext>
              </a:extLst>
            </p:cNvPr>
            <p:cNvSpPr/>
            <p:nvPr/>
          </p:nvSpPr>
          <p:spPr>
            <a:xfrm>
              <a:off x="2574388" y="2635874"/>
              <a:ext cx="815926" cy="204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73668B57-1787-4406-9CA6-1601E3D53547}"/>
                </a:ext>
              </a:extLst>
            </p:cNvPr>
            <p:cNvSpPr/>
            <p:nvPr/>
          </p:nvSpPr>
          <p:spPr>
            <a:xfrm>
              <a:off x="2902286" y="4380458"/>
              <a:ext cx="5744757" cy="3866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0" name="Picture 19">
            <a:extLst>
              <a:ext uri="{FF2B5EF4-FFF2-40B4-BE49-F238E27FC236}">
                <a16:creationId xmlns:a16="http://schemas.microsoft.com/office/drawing/2014/main" id="{E6019092-AC7A-48EE-8431-BE15BF87BA6F}"/>
              </a:ext>
            </a:extLst>
          </p:cNvPr>
          <p:cNvPicPr>
            <a:picLocks noChangeAspect="1"/>
          </p:cNvPicPr>
          <p:nvPr/>
        </p:nvPicPr>
        <p:blipFill>
          <a:blip r:embed="rId4"/>
          <a:stretch>
            <a:fillRect/>
          </a:stretch>
        </p:blipFill>
        <p:spPr>
          <a:xfrm>
            <a:off x="9043615" y="1554866"/>
            <a:ext cx="938585" cy="197093"/>
          </a:xfrm>
          <a:prstGeom prst="rect">
            <a:avLst/>
          </a:prstGeom>
        </p:spPr>
      </p:pic>
      <p:pic>
        <p:nvPicPr>
          <p:cNvPr id="21" name="Picture 20">
            <a:extLst>
              <a:ext uri="{FF2B5EF4-FFF2-40B4-BE49-F238E27FC236}">
                <a16:creationId xmlns:a16="http://schemas.microsoft.com/office/drawing/2014/main" id="{9FCB057A-2127-4271-9E65-D4536E036ED2}"/>
              </a:ext>
            </a:extLst>
          </p:cNvPr>
          <p:cNvPicPr>
            <a:picLocks noChangeAspect="1"/>
          </p:cNvPicPr>
          <p:nvPr/>
        </p:nvPicPr>
        <p:blipFill>
          <a:blip r:embed="rId4"/>
          <a:stretch>
            <a:fillRect/>
          </a:stretch>
        </p:blipFill>
        <p:spPr>
          <a:xfrm>
            <a:off x="2424419" y="1554867"/>
            <a:ext cx="938585" cy="197093"/>
          </a:xfrm>
          <a:prstGeom prst="rect">
            <a:avLst/>
          </a:prstGeom>
        </p:spPr>
      </p:pic>
    </p:spTree>
    <p:extLst>
      <p:ext uri="{BB962C8B-B14F-4D97-AF65-F5344CB8AC3E}">
        <p14:creationId xmlns:p14="http://schemas.microsoft.com/office/powerpoint/2010/main" val="3809092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p:spPr>
        <p:txBody>
          <a:bodyPr spcFirstLastPara="1" vert="horz" wrap="square" lIns="91425" tIns="45700" rIns="91425" bIns="45700" rtlCol="0" anchor="ctr" anchorCtr="0">
            <a:noAutofit/>
          </a:bodyPr>
          <a:lstStyle/>
          <a:p>
            <a:pPr>
              <a:spcBef>
                <a:spcPts val="0"/>
              </a:spcBef>
              <a:buClr>
                <a:schemeClr val="dk1"/>
              </a:buClr>
              <a:buSzPts val="4400"/>
              <a:buFont typeface="Calibri"/>
            </a:pPr>
            <a:r>
              <a:rPr lang="en-US" sz="3600" dirty="0">
                <a:latin typeface="Calibri Light" panose="020F0302020204030204" pitchFamily="34" charset="0"/>
                <a:cs typeface="Calibri Light" panose="020F0302020204030204" pitchFamily="34" charset="0"/>
              </a:rPr>
              <a:t>Other List</a:t>
            </a:r>
          </a:p>
        </p:txBody>
      </p:sp>
      <p:sp>
        <p:nvSpPr>
          <p:cNvPr id="5" name="Content Placeholder 4">
            <a:extLst>
              <a:ext uri="{FF2B5EF4-FFF2-40B4-BE49-F238E27FC236}">
                <a16:creationId xmlns:a16="http://schemas.microsoft.com/office/drawing/2014/main" id="{FF04C739-254B-42DA-A87B-6CAC22422796}"/>
              </a:ext>
            </a:extLst>
          </p:cNvPr>
          <p:cNvSpPr>
            <a:spLocks noGrp="1"/>
          </p:cNvSpPr>
          <p:nvPr>
            <p:ph idx="1"/>
          </p:nvPr>
        </p:nvSpPr>
        <p:spPr/>
        <p:txBody>
          <a:bodyPr/>
          <a:lstStyle/>
          <a:p>
            <a:endParaRPr lang="en-US"/>
          </a:p>
        </p:txBody>
      </p:sp>
      <p:sp>
        <p:nvSpPr>
          <p:cNvPr id="2" name="Footer Placeholder 1">
            <a:extLst>
              <a:ext uri="{FF2B5EF4-FFF2-40B4-BE49-F238E27FC236}">
                <a16:creationId xmlns:a16="http://schemas.microsoft.com/office/drawing/2014/main" id="{4321A42E-7F49-47BA-941A-66635A818503}"/>
              </a:ext>
            </a:extLst>
          </p:cNvPr>
          <p:cNvSpPr>
            <a:spLocks noGrp="1"/>
          </p:cNvSpPr>
          <p:nvPr>
            <p:ph type="ftr" sz="quarter" idx="11"/>
          </p:nvPr>
        </p:nvSpPr>
        <p:spPr/>
        <p:txBody>
          <a:bodyPr/>
          <a:lstStyle/>
          <a:p>
            <a:r>
              <a:rPr lang="en-IN"/>
              <a:t>Strictly Private &amp; Confidential</a:t>
            </a:r>
            <a:endParaRPr lang="en-IN" dirty="0"/>
          </a:p>
        </p:txBody>
      </p:sp>
      <p:sp>
        <p:nvSpPr>
          <p:cNvPr id="3" name="Slide Number Placeholder 2">
            <a:extLst>
              <a:ext uri="{FF2B5EF4-FFF2-40B4-BE49-F238E27FC236}">
                <a16:creationId xmlns:a16="http://schemas.microsoft.com/office/drawing/2014/main" id="{130FE46E-47CC-4E2D-A27E-6FFF2F8E3AFA}"/>
              </a:ext>
            </a:extLst>
          </p:cNvPr>
          <p:cNvSpPr>
            <a:spLocks noGrp="1"/>
          </p:cNvSpPr>
          <p:nvPr>
            <p:ph type="sldNum" sz="quarter" idx="12"/>
          </p:nvPr>
        </p:nvSpPr>
        <p:spPr/>
        <p:txBody>
          <a:bodyPr/>
          <a:lstStyle/>
          <a:p>
            <a:fld id="{95283D98-5A32-48FC-8A6D-8586048964EE}" type="slidenum">
              <a:rPr lang="en-IN" smtClean="0"/>
              <a:pPr/>
              <a:t>46</a:t>
            </a:fld>
            <a:endParaRPr lang="en-IN"/>
          </a:p>
        </p:txBody>
      </p:sp>
      <p:sp>
        <p:nvSpPr>
          <p:cNvPr id="10" name="Text Placeholder 9">
            <a:extLst>
              <a:ext uri="{FF2B5EF4-FFF2-40B4-BE49-F238E27FC236}">
                <a16:creationId xmlns:a16="http://schemas.microsoft.com/office/drawing/2014/main" id="{F296997B-7605-4586-B368-CF8B5EF05344}"/>
              </a:ext>
            </a:extLst>
          </p:cNvPr>
          <p:cNvSpPr>
            <a:spLocks noGrp="1"/>
          </p:cNvSpPr>
          <p:nvPr>
            <p:ph type="body" sz="quarter" idx="13"/>
          </p:nvPr>
        </p:nvSpPr>
        <p:spPr/>
        <p:txBody>
          <a:bodyPr/>
          <a:lstStyle/>
          <a:p>
            <a:r>
              <a:rPr lang="en-US" dirty="0"/>
              <a:t>List of proposals that have moved to other bank. </a:t>
            </a:r>
          </a:p>
        </p:txBody>
      </p:sp>
      <p:sp>
        <p:nvSpPr>
          <p:cNvPr id="15" name="Action Button: Go Back or Previous 14">
            <a:hlinkClick r:id="" action="ppaction://hlinkshowjump?jump=previousslide" highlightClick="1"/>
            <a:extLst>
              <a:ext uri="{FF2B5EF4-FFF2-40B4-BE49-F238E27FC236}">
                <a16:creationId xmlns:a16="http://schemas.microsoft.com/office/drawing/2014/main" id="{F399CB9E-D6DD-4C92-A3B2-A9D3D0A645C8}"/>
              </a:ext>
            </a:extLst>
          </p:cNvPr>
          <p:cNvSpPr/>
          <p:nvPr/>
        </p:nvSpPr>
        <p:spPr>
          <a:xfrm>
            <a:off x="10852121"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Action Button: Go Forward or Next 15">
            <a:hlinkClick r:id="" action="ppaction://hlinkshowjump?jump=nextslide" highlightClick="1"/>
            <a:extLst>
              <a:ext uri="{FF2B5EF4-FFF2-40B4-BE49-F238E27FC236}">
                <a16:creationId xmlns:a16="http://schemas.microsoft.com/office/drawing/2014/main" id="{7793C8B4-4239-4DF2-BF0A-CC52D21698C7}"/>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Action Button: Go Home 16">
            <a:hlinkClick r:id="rId3" action="ppaction://hlinksldjump" highlightClick="1"/>
            <a:extLst>
              <a:ext uri="{FF2B5EF4-FFF2-40B4-BE49-F238E27FC236}">
                <a16:creationId xmlns:a16="http://schemas.microsoft.com/office/drawing/2014/main" id="{7C7DEB29-601A-4817-B3B5-5D92D6B0C7EB}"/>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7" name="Group 6">
            <a:extLst>
              <a:ext uri="{FF2B5EF4-FFF2-40B4-BE49-F238E27FC236}">
                <a16:creationId xmlns:a16="http://schemas.microsoft.com/office/drawing/2014/main" id="{91CF2399-6CAC-4B69-9CB7-673B1FCA69FA}"/>
              </a:ext>
            </a:extLst>
          </p:cNvPr>
          <p:cNvGrpSpPr/>
          <p:nvPr/>
        </p:nvGrpSpPr>
        <p:grpSpPr>
          <a:xfrm>
            <a:off x="838200" y="1345667"/>
            <a:ext cx="10515600" cy="4353458"/>
            <a:chOff x="0" y="1422493"/>
            <a:chExt cx="12192000" cy="4013013"/>
          </a:xfrm>
        </p:grpSpPr>
        <p:pic>
          <p:nvPicPr>
            <p:cNvPr id="20" name="Picture 19">
              <a:extLst>
                <a:ext uri="{FF2B5EF4-FFF2-40B4-BE49-F238E27FC236}">
                  <a16:creationId xmlns:a16="http://schemas.microsoft.com/office/drawing/2014/main" id="{087C3F56-2935-48A9-89BD-8214AB7DD7AD}"/>
                </a:ext>
              </a:extLst>
            </p:cNvPr>
            <p:cNvPicPr>
              <a:picLocks noChangeAspect="1"/>
            </p:cNvPicPr>
            <p:nvPr/>
          </p:nvPicPr>
          <p:blipFill>
            <a:blip r:embed="rId4"/>
            <a:stretch>
              <a:fillRect/>
            </a:stretch>
          </p:blipFill>
          <p:spPr>
            <a:xfrm>
              <a:off x="0" y="1422493"/>
              <a:ext cx="12192000" cy="4013013"/>
            </a:xfrm>
            <a:prstGeom prst="rect">
              <a:avLst/>
            </a:prstGeom>
            <a:ln>
              <a:solidFill>
                <a:schemeClr val="tx2"/>
              </a:solidFill>
            </a:ln>
          </p:spPr>
        </p:pic>
        <p:sp>
          <p:nvSpPr>
            <p:cNvPr id="21" name="Rectangle 20">
              <a:extLst>
                <a:ext uri="{FF2B5EF4-FFF2-40B4-BE49-F238E27FC236}">
                  <a16:creationId xmlns:a16="http://schemas.microsoft.com/office/drawing/2014/main" id="{7D9E40CD-B996-4517-BC41-C8430DEE8E88}"/>
                </a:ext>
              </a:extLst>
            </p:cNvPr>
            <p:cNvSpPr/>
            <p:nvPr/>
          </p:nvSpPr>
          <p:spPr>
            <a:xfrm>
              <a:off x="2560321" y="3372228"/>
              <a:ext cx="787481" cy="1863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2FAF141F-18B1-4BB0-9C52-90EF05DC91E6}"/>
                </a:ext>
              </a:extLst>
            </p:cNvPr>
            <p:cNvSpPr/>
            <p:nvPr/>
          </p:nvSpPr>
          <p:spPr>
            <a:xfrm>
              <a:off x="5713977" y="1564702"/>
              <a:ext cx="696759" cy="248317"/>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DDA91AAD-E5F6-4813-8554-CB437A897FBF}"/>
                </a:ext>
              </a:extLst>
            </p:cNvPr>
            <p:cNvSpPr/>
            <p:nvPr/>
          </p:nvSpPr>
          <p:spPr>
            <a:xfrm>
              <a:off x="11328396" y="1564702"/>
              <a:ext cx="601007" cy="248317"/>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a:extLst>
              <a:ext uri="{FF2B5EF4-FFF2-40B4-BE49-F238E27FC236}">
                <a16:creationId xmlns:a16="http://schemas.microsoft.com/office/drawing/2014/main" id="{00AA7B34-AC6F-4827-9EA2-22CAB90F88D9}"/>
              </a:ext>
            </a:extLst>
          </p:cNvPr>
          <p:cNvPicPr>
            <a:picLocks noChangeAspect="1"/>
          </p:cNvPicPr>
          <p:nvPr/>
        </p:nvPicPr>
        <p:blipFill>
          <a:blip r:embed="rId5"/>
          <a:stretch>
            <a:fillRect/>
          </a:stretch>
        </p:blipFill>
        <p:spPr>
          <a:xfrm>
            <a:off x="8924675" y="1527848"/>
            <a:ext cx="938585" cy="209623"/>
          </a:xfrm>
          <a:prstGeom prst="rect">
            <a:avLst/>
          </a:prstGeom>
        </p:spPr>
      </p:pic>
      <p:pic>
        <p:nvPicPr>
          <p:cNvPr id="19" name="Picture 18">
            <a:extLst>
              <a:ext uri="{FF2B5EF4-FFF2-40B4-BE49-F238E27FC236}">
                <a16:creationId xmlns:a16="http://schemas.microsoft.com/office/drawing/2014/main" id="{DFA2F4E9-9D06-44EA-AFC7-CA9C161E7550}"/>
              </a:ext>
            </a:extLst>
          </p:cNvPr>
          <p:cNvPicPr>
            <a:picLocks noChangeAspect="1"/>
          </p:cNvPicPr>
          <p:nvPr/>
        </p:nvPicPr>
        <p:blipFill>
          <a:blip r:embed="rId5"/>
          <a:stretch>
            <a:fillRect/>
          </a:stretch>
        </p:blipFill>
        <p:spPr>
          <a:xfrm>
            <a:off x="2416799" y="1509147"/>
            <a:ext cx="938585" cy="197093"/>
          </a:xfrm>
          <a:prstGeom prst="rect">
            <a:avLst/>
          </a:prstGeom>
        </p:spPr>
      </p:pic>
    </p:spTree>
    <p:extLst>
      <p:ext uri="{BB962C8B-B14F-4D97-AF65-F5344CB8AC3E}">
        <p14:creationId xmlns:p14="http://schemas.microsoft.com/office/powerpoint/2010/main" val="31685528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E1A5-BC23-4F84-A806-E11B3220B0E9}"/>
              </a:ext>
            </a:extLst>
          </p:cNvPr>
          <p:cNvSpPr txBox="1">
            <a:spLocks/>
          </p:cNvSpPr>
          <p:nvPr/>
        </p:nvSpPr>
        <p:spPr>
          <a:xfrm>
            <a:off x="1052051" y="1253612"/>
            <a:ext cx="10087897" cy="2669459"/>
          </a:xfrm>
          <a:prstGeom prst="rect">
            <a:avLst/>
          </a:prstGeom>
        </p:spPr>
        <p:txBody>
          <a:bodyPr anchor="ctr">
            <a:noAutofit/>
          </a:bodyPr>
          <a:lst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6600" dirty="0">
                <a:latin typeface="Calibri" panose="020F0502020204030204" pitchFamily="34" charset="0"/>
                <a:cs typeface="Calibri" panose="020F0502020204030204" pitchFamily="34" charset="0"/>
              </a:rPr>
              <a:t>THANK YOU</a:t>
            </a:r>
            <a:endParaRPr lang="en-IN" sz="6600" b="1"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1D597ED9-D4C4-4A2E-9D12-65419AD7894D}"/>
              </a:ext>
            </a:extLst>
          </p:cNvPr>
          <p:cNvSpPr/>
          <p:nvPr/>
        </p:nvSpPr>
        <p:spPr>
          <a:xfrm>
            <a:off x="838200" y="3923071"/>
            <a:ext cx="10515600" cy="1681317"/>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nSpc>
                <a:spcPct val="120000"/>
              </a:lnSpc>
            </a:pPr>
            <a:r>
              <a:rPr lang="en-IN" sz="1400" b="1" dirty="0">
                <a:cs typeface="Calibri" panose="020F0502020204030204" pitchFamily="34" charset="0"/>
              </a:rPr>
              <a:t>Mail us at :</a:t>
            </a:r>
          </a:p>
          <a:p>
            <a:pPr>
              <a:lnSpc>
                <a:spcPct val="120000"/>
              </a:lnSpc>
            </a:pPr>
            <a:r>
              <a:rPr lang="en-IN" sz="1400" dirty="0">
                <a:cs typeface="Calibri" panose="020F0502020204030204" pitchFamily="34" charset="0"/>
              </a:rPr>
              <a:t>Borrower Journey Queries: 	</a:t>
            </a:r>
            <a:r>
              <a:rPr lang="en-IN" sz="1400" dirty="0">
                <a:solidFill>
                  <a:schemeClr val="accent1">
                    <a:lumMod val="50000"/>
                  </a:schemeClr>
                </a:solidFill>
                <a:cs typeface="Calibri" panose="020F0502020204030204" pitchFamily="34" charset="0"/>
                <a:hlinkClick r:id="rId2">
                  <a:extLst>
                    <a:ext uri="{A12FA001-AC4F-418D-AE19-62706E023703}">
                      <ahyp:hlinkClr xmlns:ahyp="http://schemas.microsoft.com/office/drawing/2018/hyperlinkcolor" val="tx"/>
                    </a:ext>
                  </a:extLst>
                </a:hlinkClick>
              </a:rPr>
              <a:t>support@psbloansin59minutes.com</a:t>
            </a:r>
            <a:endParaRPr lang="en-IN" sz="1400" dirty="0">
              <a:solidFill>
                <a:schemeClr val="accent1">
                  <a:lumMod val="50000"/>
                </a:schemeClr>
              </a:solidFill>
              <a:cs typeface="Calibri" panose="020F0502020204030204" pitchFamily="34" charset="0"/>
            </a:endParaRPr>
          </a:p>
          <a:p>
            <a:pPr>
              <a:lnSpc>
                <a:spcPct val="120000"/>
              </a:lnSpc>
            </a:pPr>
            <a:r>
              <a:rPr lang="en-IN" sz="1400" dirty="0">
                <a:cs typeface="Calibri" panose="020F0502020204030204" pitchFamily="34" charset="0"/>
              </a:rPr>
              <a:t>Banker Journey Queries: 		</a:t>
            </a:r>
            <a:r>
              <a:rPr lang="en-IN" sz="1400" dirty="0">
                <a:solidFill>
                  <a:schemeClr val="accent1">
                    <a:lumMod val="50000"/>
                  </a:schemeClr>
                </a:solidFill>
                <a:cs typeface="Calibri" panose="020F0502020204030204" pitchFamily="34" charset="0"/>
                <a:hlinkClick r:id="rId3">
                  <a:extLst>
                    <a:ext uri="{A12FA001-AC4F-418D-AE19-62706E023703}">
                      <ahyp:hlinkClr xmlns:ahyp="http://schemas.microsoft.com/office/drawing/2018/hyperlinkcolor" val="tx"/>
                    </a:ext>
                  </a:extLst>
                </a:hlinkClick>
              </a:rPr>
              <a:t>banksupport@psbloansin59minutes.com</a:t>
            </a:r>
            <a:endParaRPr lang="en-IN" sz="1400" dirty="0">
              <a:solidFill>
                <a:schemeClr val="accent1">
                  <a:lumMod val="50000"/>
                </a:schemeClr>
              </a:solidFill>
              <a:cs typeface="Calibri" panose="020F0502020204030204" pitchFamily="34" charset="0"/>
            </a:endParaRPr>
          </a:p>
          <a:p>
            <a:pPr>
              <a:lnSpc>
                <a:spcPct val="120000"/>
              </a:lnSpc>
            </a:pPr>
            <a:endParaRPr lang="en-IN" sz="1400" dirty="0">
              <a:cs typeface="Calibri" panose="020F0502020204030204" pitchFamily="34" charset="0"/>
            </a:endParaRPr>
          </a:p>
          <a:p>
            <a:pPr>
              <a:lnSpc>
                <a:spcPct val="120000"/>
              </a:lnSpc>
            </a:pPr>
            <a:r>
              <a:rPr lang="en-IN" sz="1400" dirty="0">
                <a:cs typeface="Calibri" panose="020F0502020204030204" pitchFamily="34" charset="0"/>
              </a:rPr>
              <a:t>Customer Helpline No:		</a:t>
            </a:r>
            <a:r>
              <a:rPr lang="en-US" sz="1400" dirty="0"/>
              <a:t>079-41055999</a:t>
            </a:r>
            <a:endParaRPr lang="en-IN" sz="1400" dirty="0">
              <a:cs typeface="Calibri" panose="020F0502020204030204" pitchFamily="34" charset="0"/>
            </a:endParaRPr>
          </a:p>
        </p:txBody>
      </p:sp>
      <p:sp>
        <p:nvSpPr>
          <p:cNvPr id="4" name="Rectangle 3">
            <a:extLst>
              <a:ext uri="{FF2B5EF4-FFF2-40B4-BE49-F238E27FC236}">
                <a16:creationId xmlns:a16="http://schemas.microsoft.com/office/drawing/2014/main" id="{F34E0A3B-B4D5-455F-BA40-37CE1A7CEA4C}"/>
              </a:ext>
            </a:extLst>
          </p:cNvPr>
          <p:cNvSpPr/>
          <p:nvPr/>
        </p:nvSpPr>
        <p:spPr>
          <a:xfrm>
            <a:off x="838200" y="1283110"/>
            <a:ext cx="10515600" cy="4321278"/>
          </a:xfrm>
          <a:prstGeom prst="rect">
            <a:avLst/>
          </a:prstGeom>
          <a:noFill/>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400" dirty="0">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1A2CD45D-95C2-4321-BB6D-DA13DC87B143}"/>
              </a:ext>
            </a:extLst>
          </p:cNvPr>
          <p:cNvSpPr>
            <a:spLocks noGrp="1"/>
          </p:cNvSpPr>
          <p:nvPr>
            <p:ph type="ftr" sz="quarter" idx="11"/>
          </p:nvPr>
        </p:nvSpPr>
        <p:spPr>
          <a:xfrm>
            <a:off x="838200" y="6506478"/>
            <a:ext cx="3201537" cy="365125"/>
          </a:xfrm>
        </p:spPr>
        <p:txBody>
          <a:bodyPr/>
          <a:lstStyle/>
          <a:p>
            <a:r>
              <a:rPr lang="en-US"/>
              <a:t>Strictly Private &amp; Confidential</a:t>
            </a:r>
          </a:p>
        </p:txBody>
      </p:sp>
      <p:sp>
        <p:nvSpPr>
          <p:cNvPr id="6" name="Slide Number Placeholder 5">
            <a:extLst>
              <a:ext uri="{FF2B5EF4-FFF2-40B4-BE49-F238E27FC236}">
                <a16:creationId xmlns:a16="http://schemas.microsoft.com/office/drawing/2014/main" id="{5A08A3FA-F09D-480F-821A-420490898767}"/>
              </a:ext>
            </a:extLst>
          </p:cNvPr>
          <p:cNvSpPr>
            <a:spLocks noGrp="1"/>
          </p:cNvSpPr>
          <p:nvPr>
            <p:ph type="sldNum" sz="quarter" idx="12"/>
          </p:nvPr>
        </p:nvSpPr>
        <p:spPr>
          <a:xfrm>
            <a:off x="8610600" y="6506478"/>
            <a:ext cx="2743200" cy="365125"/>
          </a:xfrm>
        </p:spPr>
        <p:txBody>
          <a:bodyPr/>
          <a:lstStyle/>
          <a:p>
            <a:fld id="{78A5D08F-DD65-49ED-8E8F-6069B7D5C1C8}" type="slidenum">
              <a:rPr lang="en-US" smtClean="0"/>
              <a:t>47</a:t>
            </a:fld>
            <a:endParaRPr lang="en-US"/>
          </a:p>
        </p:txBody>
      </p:sp>
    </p:spTree>
    <p:extLst>
      <p:ext uri="{BB962C8B-B14F-4D97-AF65-F5344CB8AC3E}">
        <p14:creationId xmlns:p14="http://schemas.microsoft.com/office/powerpoint/2010/main" val="300402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2072-83C3-466F-A5BF-B974DA312B23}"/>
              </a:ext>
            </a:extLst>
          </p:cNvPr>
          <p:cNvSpPr>
            <a:spLocks noGrp="1"/>
          </p:cNvSpPr>
          <p:nvPr>
            <p:ph type="title"/>
          </p:nvPr>
        </p:nvSpPr>
        <p:spPr/>
        <p:txBody>
          <a:bodyPr>
            <a:normAutofit/>
          </a:bodyPr>
          <a:lstStyle/>
          <a:p>
            <a:r>
              <a:rPr lang="en-US"/>
              <a:t>LENDER JOURNEY</a:t>
            </a:r>
          </a:p>
        </p:txBody>
      </p:sp>
      <p:sp>
        <p:nvSpPr>
          <p:cNvPr id="23" name="Footer Placeholder 22">
            <a:extLst>
              <a:ext uri="{FF2B5EF4-FFF2-40B4-BE49-F238E27FC236}">
                <a16:creationId xmlns:a16="http://schemas.microsoft.com/office/drawing/2014/main" id="{1B226AF9-4FA8-4641-8A79-119E229EDEAF}"/>
              </a:ext>
            </a:extLst>
          </p:cNvPr>
          <p:cNvSpPr>
            <a:spLocks noGrp="1"/>
          </p:cNvSpPr>
          <p:nvPr>
            <p:ph type="ftr" sz="quarter" idx="11"/>
          </p:nvPr>
        </p:nvSpPr>
        <p:spPr/>
        <p:txBody>
          <a:bodyPr/>
          <a:lstStyle/>
          <a:p>
            <a:r>
              <a:rPr lang="en-ZA" dirty="0"/>
              <a:t>Strictly Private &amp; Confidential</a:t>
            </a:r>
          </a:p>
        </p:txBody>
      </p:sp>
      <p:sp>
        <p:nvSpPr>
          <p:cNvPr id="24" name="Slide Number Placeholder 23">
            <a:extLst>
              <a:ext uri="{FF2B5EF4-FFF2-40B4-BE49-F238E27FC236}">
                <a16:creationId xmlns:a16="http://schemas.microsoft.com/office/drawing/2014/main" id="{63413EAE-FFFA-4EFA-A5A4-0A2B473C4F64}"/>
              </a:ext>
            </a:extLst>
          </p:cNvPr>
          <p:cNvSpPr>
            <a:spLocks noGrp="1"/>
          </p:cNvSpPr>
          <p:nvPr>
            <p:ph type="sldNum" sz="quarter" idx="12"/>
          </p:nvPr>
        </p:nvSpPr>
        <p:spPr/>
        <p:txBody>
          <a:bodyPr/>
          <a:lstStyle/>
          <a:p>
            <a:fld id="{4B73C415-D670-4716-A5EC-CC4D52CA2BAC}" type="slidenum">
              <a:rPr lang="en-ZA" smtClean="0"/>
              <a:pPr/>
              <a:t>5</a:t>
            </a:fld>
            <a:endParaRPr lang="en-ZA"/>
          </a:p>
        </p:txBody>
      </p:sp>
      <p:grpSp>
        <p:nvGrpSpPr>
          <p:cNvPr id="28" name="Group 27">
            <a:extLst>
              <a:ext uri="{FF2B5EF4-FFF2-40B4-BE49-F238E27FC236}">
                <a16:creationId xmlns:a16="http://schemas.microsoft.com/office/drawing/2014/main" id="{8BE93B7F-48E8-4A66-AE86-977D9DB3A9B0}"/>
              </a:ext>
            </a:extLst>
          </p:cNvPr>
          <p:cNvGrpSpPr/>
          <p:nvPr/>
        </p:nvGrpSpPr>
        <p:grpSpPr>
          <a:xfrm>
            <a:off x="1054334" y="1501204"/>
            <a:ext cx="9699332" cy="1097280"/>
            <a:chOff x="1818983" y="1586360"/>
            <a:chExt cx="9699332" cy="1097280"/>
          </a:xfrm>
        </p:grpSpPr>
        <p:sp>
          <p:nvSpPr>
            <p:cNvPr id="3" name="Rectangle 2">
              <a:extLst>
                <a:ext uri="{FF2B5EF4-FFF2-40B4-BE49-F238E27FC236}">
                  <a16:creationId xmlns:a16="http://schemas.microsoft.com/office/drawing/2014/main" id="{83DD6A9F-B8FF-4786-A8BC-47252333EECD}"/>
                </a:ext>
              </a:extLst>
            </p:cNvPr>
            <p:cNvSpPr/>
            <p:nvPr/>
          </p:nvSpPr>
          <p:spPr>
            <a:xfrm>
              <a:off x="1818983" y="1586360"/>
              <a:ext cx="2103120" cy="10972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Setting Scoring and Product Parameters</a:t>
              </a:r>
            </a:p>
          </p:txBody>
        </p:sp>
        <p:sp>
          <p:nvSpPr>
            <p:cNvPr id="7" name="Rectangle 6">
              <a:extLst>
                <a:ext uri="{FF2B5EF4-FFF2-40B4-BE49-F238E27FC236}">
                  <a16:creationId xmlns:a16="http://schemas.microsoft.com/office/drawing/2014/main" id="{39450DB9-A078-4416-9E52-4474008BD73A}"/>
                </a:ext>
              </a:extLst>
            </p:cNvPr>
            <p:cNvSpPr/>
            <p:nvPr/>
          </p:nvSpPr>
          <p:spPr>
            <a:xfrm>
              <a:off x="5617089" y="1586360"/>
              <a:ext cx="2103120" cy="10972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Admin Maker creates the Scoring and Product Parameters</a:t>
              </a:r>
            </a:p>
          </p:txBody>
        </p:sp>
        <p:sp>
          <p:nvSpPr>
            <p:cNvPr id="8" name="Rectangle 7">
              <a:extLst>
                <a:ext uri="{FF2B5EF4-FFF2-40B4-BE49-F238E27FC236}">
                  <a16:creationId xmlns:a16="http://schemas.microsoft.com/office/drawing/2014/main" id="{BC17F4FA-C06A-4C35-81E5-EA68F52E020F}"/>
                </a:ext>
              </a:extLst>
            </p:cNvPr>
            <p:cNvSpPr/>
            <p:nvPr/>
          </p:nvSpPr>
          <p:spPr>
            <a:xfrm>
              <a:off x="9415195" y="1586360"/>
              <a:ext cx="2103120" cy="10972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Admin Checker approves the Scoring and Product Parameters </a:t>
              </a:r>
            </a:p>
          </p:txBody>
        </p:sp>
        <p:cxnSp>
          <p:nvCxnSpPr>
            <p:cNvPr id="9" name="Straight Arrow Connector 8">
              <a:extLst>
                <a:ext uri="{FF2B5EF4-FFF2-40B4-BE49-F238E27FC236}">
                  <a16:creationId xmlns:a16="http://schemas.microsoft.com/office/drawing/2014/main" id="{25B9BDB4-2321-4C8F-9CB1-4D3DA0E925D2}"/>
                </a:ext>
              </a:extLst>
            </p:cNvPr>
            <p:cNvCxnSpPr>
              <a:stCxn id="3" idx="3"/>
              <a:endCxn id="7" idx="1"/>
            </p:cNvCxnSpPr>
            <p:nvPr/>
          </p:nvCxnSpPr>
          <p:spPr>
            <a:xfrm>
              <a:off x="3922103" y="2135000"/>
              <a:ext cx="1694986" cy="0"/>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10" name="Straight Arrow Connector 9">
              <a:extLst>
                <a:ext uri="{FF2B5EF4-FFF2-40B4-BE49-F238E27FC236}">
                  <a16:creationId xmlns:a16="http://schemas.microsoft.com/office/drawing/2014/main" id="{4A19D880-9E83-4EA3-82EE-79B4F94636B3}"/>
                </a:ext>
              </a:extLst>
            </p:cNvPr>
            <p:cNvCxnSpPr>
              <a:stCxn id="7" idx="3"/>
              <a:endCxn id="8" idx="1"/>
            </p:cNvCxnSpPr>
            <p:nvPr/>
          </p:nvCxnSpPr>
          <p:spPr>
            <a:xfrm>
              <a:off x="7720209" y="2135000"/>
              <a:ext cx="1694986" cy="0"/>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grpSp>
      <p:grpSp>
        <p:nvGrpSpPr>
          <p:cNvPr id="29" name="Group 28">
            <a:extLst>
              <a:ext uri="{FF2B5EF4-FFF2-40B4-BE49-F238E27FC236}">
                <a16:creationId xmlns:a16="http://schemas.microsoft.com/office/drawing/2014/main" id="{BCEBC9BA-A169-41ED-8244-D4B99C4AB3C9}"/>
              </a:ext>
            </a:extLst>
          </p:cNvPr>
          <p:cNvGrpSpPr/>
          <p:nvPr/>
        </p:nvGrpSpPr>
        <p:grpSpPr>
          <a:xfrm>
            <a:off x="1054334" y="3507490"/>
            <a:ext cx="9699332" cy="2698371"/>
            <a:chOff x="1818983" y="3187450"/>
            <a:chExt cx="9699332" cy="2698371"/>
          </a:xfrm>
        </p:grpSpPr>
        <p:sp>
          <p:nvSpPr>
            <p:cNvPr id="4" name="Rectangle 3">
              <a:extLst>
                <a:ext uri="{FF2B5EF4-FFF2-40B4-BE49-F238E27FC236}">
                  <a16:creationId xmlns:a16="http://schemas.microsoft.com/office/drawing/2014/main" id="{142F6F80-3E71-4AD4-996C-50742D4380E0}"/>
                </a:ext>
              </a:extLst>
            </p:cNvPr>
            <p:cNvSpPr/>
            <p:nvPr/>
          </p:nvSpPr>
          <p:spPr>
            <a:xfrm>
              <a:off x="1818983" y="3187450"/>
              <a:ext cx="2103120" cy="10972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Borrower’s Proposal Received</a:t>
              </a:r>
            </a:p>
          </p:txBody>
        </p:sp>
        <p:sp>
          <p:nvSpPr>
            <p:cNvPr id="5" name="Rectangle 4">
              <a:extLst>
                <a:ext uri="{FF2B5EF4-FFF2-40B4-BE49-F238E27FC236}">
                  <a16:creationId xmlns:a16="http://schemas.microsoft.com/office/drawing/2014/main" id="{C0BA3E77-D527-4810-B406-AA191C8DB52A}"/>
                </a:ext>
              </a:extLst>
            </p:cNvPr>
            <p:cNvSpPr/>
            <p:nvPr/>
          </p:nvSpPr>
          <p:spPr>
            <a:xfrm>
              <a:off x="6883125" y="3187450"/>
              <a:ext cx="2103120" cy="10972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Branch Maker Fills the Final Details</a:t>
              </a:r>
            </a:p>
          </p:txBody>
        </p:sp>
        <p:sp>
          <p:nvSpPr>
            <p:cNvPr id="6" name="Rectangle 5">
              <a:extLst>
                <a:ext uri="{FF2B5EF4-FFF2-40B4-BE49-F238E27FC236}">
                  <a16:creationId xmlns:a16="http://schemas.microsoft.com/office/drawing/2014/main" id="{1FECC95E-D213-42AD-8B74-7A80525C9070}"/>
                </a:ext>
              </a:extLst>
            </p:cNvPr>
            <p:cNvSpPr/>
            <p:nvPr/>
          </p:nvSpPr>
          <p:spPr>
            <a:xfrm>
              <a:off x="9415195" y="3187450"/>
              <a:ext cx="2103120" cy="10972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Branch Maker sends it to Branch Office Checker</a:t>
              </a:r>
            </a:p>
          </p:txBody>
        </p:sp>
        <p:sp>
          <p:nvSpPr>
            <p:cNvPr id="11" name="Rectangle 10">
              <a:extLst>
                <a:ext uri="{FF2B5EF4-FFF2-40B4-BE49-F238E27FC236}">
                  <a16:creationId xmlns:a16="http://schemas.microsoft.com/office/drawing/2014/main" id="{91B9E734-A5F0-4643-AE06-5BEED6246210}"/>
                </a:ext>
              </a:extLst>
            </p:cNvPr>
            <p:cNvSpPr/>
            <p:nvPr/>
          </p:nvSpPr>
          <p:spPr>
            <a:xfrm>
              <a:off x="4351054" y="3187450"/>
              <a:ext cx="2103120" cy="10972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Branch Maker accepts the Proposal</a:t>
              </a:r>
            </a:p>
          </p:txBody>
        </p:sp>
        <p:cxnSp>
          <p:nvCxnSpPr>
            <p:cNvPr id="12" name="Straight Arrow Connector 11">
              <a:extLst>
                <a:ext uri="{FF2B5EF4-FFF2-40B4-BE49-F238E27FC236}">
                  <a16:creationId xmlns:a16="http://schemas.microsoft.com/office/drawing/2014/main" id="{1095550B-E758-4E64-9F6C-BF8408F4BF83}"/>
                </a:ext>
              </a:extLst>
            </p:cNvPr>
            <p:cNvCxnSpPr>
              <a:stCxn id="4" idx="3"/>
              <a:endCxn id="11" idx="1"/>
            </p:cNvCxnSpPr>
            <p:nvPr/>
          </p:nvCxnSpPr>
          <p:spPr>
            <a:xfrm>
              <a:off x="3922103" y="3736090"/>
              <a:ext cx="428951" cy="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sp>
          <p:nvSpPr>
            <p:cNvPr id="13" name="Rectangle 12">
              <a:extLst>
                <a:ext uri="{FF2B5EF4-FFF2-40B4-BE49-F238E27FC236}">
                  <a16:creationId xmlns:a16="http://schemas.microsoft.com/office/drawing/2014/main" id="{547B5EED-67C5-4AEC-9CDF-9D0B9CB7CFB3}"/>
                </a:ext>
              </a:extLst>
            </p:cNvPr>
            <p:cNvSpPr/>
            <p:nvPr/>
          </p:nvSpPr>
          <p:spPr>
            <a:xfrm>
              <a:off x="9415195" y="4788541"/>
              <a:ext cx="2103120" cy="10972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Branch Checker Accepts / sends back the Proposal</a:t>
              </a:r>
            </a:p>
          </p:txBody>
        </p:sp>
        <p:cxnSp>
          <p:nvCxnSpPr>
            <p:cNvPr id="14" name="Straight Arrow Connector 13">
              <a:extLst>
                <a:ext uri="{FF2B5EF4-FFF2-40B4-BE49-F238E27FC236}">
                  <a16:creationId xmlns:a16="http://schemas.microsoft.com/office/drawing/2014/main" id="{A9E78145-9D52-4AA1-9C37-A3F4C398242E}"/>
                </a:ext>
              </a:extLst>
            </p:cNvPr>
            <p:cNvCxnSpPr>
              <a:stCxn id="6" idx="2"/>
              <a:endCxn id="13" idx="0"/>
            </p:cNvCxnSpPr>
            <p:nvPr/>
          </p:nvCxnSpPr>
          <p:spPr>
            <a:xfrm>
              <a:off x="10466755" y="4284730"/>
              <a:ext cx="0" cy="503811"/>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sp>
          <p:nvSpPr>
            <p:cNvPr id="15" name="Rectangle 14">
              <a:extLst>
                <a:ext uri="{FF2B5EF4-FFF2-40B4-BE49-F238E27FC236}">
                  <a16:creationId xmlns:a16="http://schemas.microsoft.com/office/drawing/2014/main" id="{A394E69C-94F5-4269-B078-3F4C80EB01C0}"/>
                </a:ext>
              </a:extLst>
            </p:cNvPr>
            <p:cNvSpPr/>
            <p:nvPr/>
          </p:nvSpPr>
          <p:spPr>
            <a:xfrm>
              <a:off x="1818983" y="4788541"/>
              <a:ext cx="2103120" cy="10972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Branch Checker Disburses the Proposal</a:t>
              </a:r>
            </a:p>
          </p:txBody>
        </p:sp>
        <p:cxnSp>
          <p:nvCxnSpPr>
            <p:cNvPr id="16" name="Straight Arrow Connector 15">
              <a:extLst>
                <a:ext uri="{FF2B5EF4-FFF2-40B4-BE49-F238E27FC236}">
                  <a16:creationId xmlns:a16="http://schemas.microsoft.com/office/drawing/2014/main" id="{464B1B8D-8F35-45A4-8ABB-BEF3FB50EA4B}"/>
                </a:ext>
              </a:extLst>
            </p:cNvPr>
            <p:cNvCxnSpPr>
              <a:stCxn id="17" idx="1"/>
              <a:endCxn id="15" idx="3"/>
            </p:cNvCxnSpPr>
            <p:nvPr/>
          </p:nvCxnSpPr>
          <p:spPr>
            <a:xfrm flipH="1">
              <a:off x="3922103" y="5337181"/>
              <a:ext cx="428951" cy="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sp>
          <p:nvSpPr>
            <p:cNvPr id="17" name="Rectangle 16">
              <a:extLst>
                <a:ext uri="{FF2B5EF4-FFF2-40B4-BE49-F238E27FC236}">
                  <a16:creationId xmlns:a16="http://schemas.microsoft.com/office/drawing/2014/main" id="{267C0746-0E12-467F-B1C7-886A964F1857}"/>
                </a:ext>
              </a:extLst>
            </p:cNvPr>
            <p:cNvSpPr/>
            <p:nvPr/>
          </p:nvSpPr>
          <p:spPr>
            <a:xfrm>
              <a:off x="4351054" y="4788541"/>
              <a:ext cx="2103120" cy="10972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Branch Checker Accepts/ Rejects / Holds the Proposal</a:t>
              </a:r>
            </a:p>
          </p:txBody>
        </p:sp>
        <p:cxnSp>
          <p:nvCxnSpPr>
            <p:cNvPr id="18" name="Straight Arrow Connector 17">
              <a:extLst>
                <a:ext uri="{FF2B5EF4-FFF2-40B4-BE49-F238E27FC236}">
                  <a16:creationId xmlns:a16="http://schemas.microsoft.com/office/drawing/2014/main" id="{EC4CAF47-2ED8-4572-A3CF-16B870363D4E}"/>
                </a:ext>
              </a:extLst>
            </p:cNvPr>
            <p:cNvCxnSpPr>
              <a:stCxn id="19" idx="1"/>
              <a:endCxn id="17" idx="3"/>
            </p:cNvCxnSpPr>
            <p:nvPr/>
          </p:nvCxnSpPr>
          <p:spPr>
            <a:xfrm flipH="1">
              <a:off x="6454174" y="5337181"/>
              <a:ext cx="428951" cy="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sp>
          <p:nvSpPr>
            <p:cNvPr id="19" name="Rectangle 18">
              <a:extLst>
                <a:ext uri="{FF2B5EF4-FFF2-40B4-BE49-F238E27FC236}">
                  <a16:creationId xmlns:a16="http://schemas.microsoft.com/office/drawing/2014/main" id="{C37410D5-3EDB-44CC-94D9-B5EFF331B2EB}"/>
                </a:ext>
              </a:extLst>
            </p:cNvPr>
            <p:cNvSpPr/>
            <p:nvPr/>
          </p:nvSpPr>
          <p:spPr>
            <a:xfrm>
              <a:off x="6883125" y="4788541"/>
              <a:ext cx="2103120" cy="10972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Branch Checker Views the Proposal</a:t>
              </a:r>
            </a:p>
          </p:txBody>
        </p:sp>
        <p:cxnSp>
          <p:nvCxnSpPr>
            <p:cNvPr id="20" name="Straight Arrow Connector 19">
              <a:extLst>
                <a:ext uri="{FF2B5EF4-FFF2-40B4-BE49-F238E27FC236}">
                  <a16:creationId xmlns:a16="http://schemas.microsoft.com/office/drawing/2014/main" id="{ED419B5F-FAC1-42A6-B319-8DD7E2C62195}"/>
                </a:ext>
              </a:extLst>
            </p:cNvPr>
            <p:cNvCxnSpPr>
              <a:stCxn id="13" idx="1"/>
              <a:endCxn id="19" idx="3"/>
            </p:cNvCxnSpPr>
            <p:nvPr/>
          </p:nvCxnSpPr>
          <p:spPr>
            <a:xfrm flipH="1">
              <a:off x="8986245" y="5337181"/>
              <a:ext cx="428950" cy="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1" name="Straight Arrow Connector 20">
              <a:extLst>
                <a:ext uri="{FF2B5EF4-FFF2-40B4-BE49-F238E27FC236}">
                  <a16:creationId xmlns:a16="http://schemas.microsoft.com/office/drawing/2014/main" id="{E81085FD-5996-45BA-B025-90EB0FF4E4E0}"/>
                </a:ext>
              </a:extLst>
            </p:cNvPr>
            <p:cNvCxnSpPr>
              <a:stCxn id="11" idx="3"/>
              <a:endCxn id="5" idx="1"/>
            </p:cNvCxnSpPr>
            <p:nvPr/>
          </p:nvCxnSpPr>
          <p:spPr>
            <a:xfrm>
              <a:off x="6454174" y="3736090"/>
              <a:ext cx="428951" cy="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2" name="Straight Arrow Connector 21">
              <a:extLst>
                <a:ext uri="{FF2B5EF4-FFF2-40B4-BE49-F238E27FC236}">
                  <a16:creationId xmlns:a16="http://schemas.microsoft.com/office/drawing/2014/main" id="{2CAFD68E-0454-4513-AC3A-60FFBFBCC7EC}"/>
                </a:ext>
              </a:extLst>
            </p:cNvPr>
            <p:cNvCxnSpPr>
              <a:stCxn id="5" idx="3"/>
              <a:endCxn id="6" idx="1"/>
            </p:cNvCxnSpPr>
            <p:nvPr/>
          </p:nvCxnSpPr>
          <p:spPr>
            <a:xfrm>
              <a:off x="8986245" y="3736090"/>
              <a:ext cx="428950" cy="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grpSp>
      <p:sp>
        <p:nvSpPr>
          <p:cNvPr id="26" name="Rectangle 25">
            <a:extLst>
              <a:ext uri="{FF2B5EF4-FFF2-40B4-BE49-F238E27FC236}">
                <a16:creationId xmlns:a16="http://schemas.microsoft.com/office/drawing/2014/main" id="{89199CF8-72F5-465D-8A70-306EC35BC7A7}"/>
              </a:ext>
            </a:extLst>
          </p:cNvPr>
          <p:cNvSpPr/>
          <p:nvPr/>
        </p:nvSpPr>
        <p:spPr>
          <a:xfrm>
            <a:off x="1054334" y="1164010"/>
            <a:ext cx="3248418" cy="2839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r>
              <a:rPr lang="en-US" sz="1400" b="1" dirty="0">
                <a:solidFill>
                  <a:sysClr val="windowText" lastClr="000000"/>
                </a:solidFill>
              </a:rPr>
              <a:t>In-Principle Approval (Admin)</a:t>
            </a:r>
          </a:p>
        </p:txBody>
      </p:sp>
      <p:sp>
        <p:nvSpPr>
          <p:cNvPr id="27" name="Rectangle 26">
            <a:extLst>
              <a:ext uri="{FF2B5EF4-FFF2-40B4-BE49-F238E27FC236}">
                <a16:creationId xmlns:a16="http://schemas.microsoft.com/office/drawing/2014/main" id="{72EAEB4A-132C-441C-9CA0-2F7FCDF750D8}"/>
              </a:ext>
            </a:extLst>
          </p:cNvPr>
          <p:cNvSpPr/>
          <p:nvPr/>
        </p:nvSpPr>
        <p:spPr>
          <a:xfrm>
            <a:off x="1054333" y="3102294"/>
            <a:ext cx="4718394" cy="326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r>
              <a:rPr lang="en-US" sz="1400" b="1" dirty="0">
                <a:solidFill>
                  <a:sysClr val="windowText" lastClr="000000"/>
                </a:solidFill>
              </a:rPr>
              <a:t>Sanction/ Disbursement (Branch Office)</a:t>
            </a:r>
          </a:p>
        </p:txBody>
      </p:sp>
      <p:sp>
        <p:nvSpPr>
          <p:cNvPr id="30" name="Action Button: Go Back or Previous 29">
            <a:hlinkClick r:id="" action="ppaction://hlinkshowjump?jump=previousslide" highlightClick="1"/>
            <a:extLst>
              <a:ext uri="{FF2B5EF4-FFF2-40B4-BE49-F238E27FC236}">
                <a16:creationId xmlns:a16="http://schemas.microsoft.com/office/drawing/2014/main" id="{23B28F7E-AEB6-45BE-8312-DEDD129ED8C8}"/>
              </a:ext>
            </a:extLst>
          </p:cNvPr>
          <p:cNvSpPr/>
          <p:nvPr/>
        </p:nvSpPr>
        <p:spPr>
          <a:xfrm>
            <a:off x="10930702"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1" name="Action Button: Go Forward or Next 30">
            <a:hlinkClick r:id="" action="ppaction://hlinkshowjump?jump=nextslide" highlightClick="1"/>
            <a:extLst>
              <a:ext uri="{FF2B5EF4-FFF2-40B4-BE49-F238E27FC236}">
                <a16:creationId xmlns:a16="http://schemas.microsoft.com/office/drawing/2014/main" id="{40317516-FDD5-4236-898C-B8C44641834B}"/>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2" name="Action Button: Go Home 31">
            <a:hlinkClick r:id="rId2" action="ppaction://hlinksldjump" highlightClick="1"/>
            <a:extLst>
              <a:ext uri="{FF2B5EF4-FFF2-40B4-BE49-F238E27FC236}">
                <a16:creationId xmlns:a16="http://schemas.microsoft.com/office/drawing/2014/main" id="{C6743794-A489-4BC9-B1B2-54953FA3DBD4}"/>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9125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03F73D4-D8A0-4C38-8695-2989A893CC86}"/>
              </a:ext>
            </a:extLst>
          </p:cNvPr>
          <p:cNvSpPr/>
          <p:nvPr/>
        </p:nvSpPr>
        <p:spPr>
          <a:xfrm>
            <a:off x="838200" y="1272655"/>
            <a:ext cx="10515600" cy="4312691"/>
          </a:xfrm>
          <a:prstGeom prst="rect">
            <a:avLst/>
          </a:prstGeom>
          <a:solidFill>
            <a:sysClr val="window" lastClr="FFFFFF"/>
          </a:solidFill>
          <a:ln w="28575" cap="flat" cmpd="sng" algn="ctr">
            <a:solidFill>
              <a:srgbClr val="3E96D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Arial" panose="020B0604020202020204"/>
              <a:ea typeface="+mn-ea"/>
              <a:cs typeface="+mn-cs"/>
            </a:endParaRPr>
          </a:p>
        </p:txBody>
      </p:sp>
      <p:sp>
        <p:nvSpPr>
          <p:cNvPr id="7" name="Title 1">
            <a:extLst>
              <a:ext uri="{FF2B5EF4-FFF2-40B4-BE49-F238E27FC236}">
                <a16:creationId xmlns:a16="http://schemas.microsoft.com/office/drawing/2014/main" id="{7E89F2F7-4568-4CE3-A20B-219D5C692DFD}"/>
              </a:ext>
            </a:extLst>
          </p:cNvPr>
          <p:cNvSpPr txBox="1">
            <a:spLocks/>
          </p:cNvSpPr>
          <p:nvPr/>
        </p:nvSpPr>
        <p:spPr>
          <a:xfrm>
            <a:off x="838200" y="1282890"/>
            <a:ext cx="10515600" cy="42922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spc="130" baseline="0">
                <a:solidFill>
                  <a:schemeClr val="tx1"/>
                </a:solidFill>
                <a:latin typeface="+mj-lt"/>
                <a:ea typeface="+mj-ea"/>
                <a:cs typeface="+mj-cs"/>
              </a:defRPr>
            </a:lvl1pPr>
          </a:lstStyle>
          <a:p>
            <a:pPr lvl="0">
              <a:lnSpc>
                <a:spcPct val="200000"/>
              </a:lnSpc>
              <a:spcAft>
                <a:spcPts val="1800"/>
              </a:spcAft>
              <a:defRPr/>
            </a:pPr>
            <a:r>
              <a:rPr lang="en-IN" sz="4800" b="1" dirty="0">
                <a:solidFill>
                  <a:sysClr val="windowText" lastClr="000000"/>
                </a:solidFill>
                <a:effectLst>
                  <a:outerShdw blurRad="38100" dist="38100" dir="2700000" algn="tl">
                    <a:srgbClr val="000000">
                      <a:alpha val="43137"/>
                    </a:srgbClr>
                  </a:outerShdw>
                </a:effectLst>
              </a:rPr>
              <a:t>APPROVING DUE DILIGENCE REPORT </a:t>
            </a:r>
            <a:br>
              <a:rPr kumimoji="0" lang="en-IN" sz="6000" b="1" i="0" u="none" strike="noStrike" kern="1200" cap="none" spc="130" normalizeH="0" baseline="0" noProof="0" dirty="0">
                <a:ln>
                  <a:noFill/>
                </a:ln>
                <a:solidFill>
                  <a:sysClr val="windowText" lastClr="000000"/>
                </a:solidFill>
                <a:effectLst/>
                <a:uLnTx/>
                <a:uFillTx/>
                <a:latin typeface="Arial" panose="020B0604020202020204"/>
                <a:ea typeface="+mj-ea"/>
                <a:cs typeface="+mj-cs"/>
              </a:rPr>
            </a:br>
            <a:r>
              <a:rPr lang="en-IN" sz="3200" dirty="0">
                <a:solidFill>
                  <a:sysClr val="windowText" lastClr="000000"/>
                </a:solidFill>
                <a:latin typeface="+mn-lt"/>
              </a:rPr>
              <a:t>SCREENWISE WALK THROUGH</a:t>
            </a:r>
            <a:endParaRPr kumimoji="0" lang="en-IN" sz="6000" b="1" i="0" u="none" strike="noStrike" kern="1200" cap="none" spc="130" normalizeH="0" baseline="0" noProof="0" dirty="0">
              <a:ln>
                <a:noFill/>
              </a:ln>
              <a:solidFill>
                <a:sysClr val="windowText" lastClr="000000"/>
              </a:solidFill>
              <a:effectLst/>
              <a:uLnTx/>
              <a:uFillTx/>
              <a:latin typeface="+mn-lt"/>
              <a:ea typeface="+mj-ea"/>
              <a:cs typeface="+mj-cs"/>
            </a:endParaRPr>
          </a:p>
        </p:txBody>
      </p:sp>
      <p:sp>
        <p:nvSpPr>
          <p:cNvPr id="2" name="Footer Placeholder 1">
            <a:extLst>
              <a:ext uri="{FF2B5EF4-FFF2-40B4-BE49-F238E27FC236}">
                <a16:creationId xmlns:a16="http://schemas.microsoft.com/office/drawing/2014/main" id="{E2707EF2-B5BF-49EB-BEB4-E64961E5609B}"/>
              </a:ext>
            </a:extLst>
          </p:cNvPr>
          <p:cNvSpPr>
            <a:spLocks noGrp="1"/>
          </p:cNvSpPr>
          <p:nvPr>
            <p:ph type="ftr" sz="quarter" idx="11"/>
          </p:nvPr>
        </p:nvSpPr>
        <p:spPr>
          <a:xfrm>
            <a:off x="838200" y="6506478"/>
            <a:ext cx="3201537" cy="365125"/>
          </a:xfrm>
        </p:spPr>
        <p:txBody>
          <a:bodyPr/>
          <a:lstStyle/>
          <a:p>
            <a:r>
              <a:rPr lang="en-US"/>
              <a:t>Strictly Private &amp; Confidential</a:t>
            </a:r>
          </a:p>
        </p:txBody>
      </p:sp>
      <p:sp>
        <p:nvSpPr>
          <p:cNvPr id="3" name="Slide Number Placeholder 2">
            <a:extLst>
              <a:ext uri="{FF2B5EF4-FFF2-40B4-BE49-F238E27FC236}">
                <a16:creationId xmlns:a16="http://schemas.microsoft.com/office/drawing/2014/main" id="{4999E74F-02EA-4580-A454-B91A9BF46837}"/>
              </a:ext>
            </a:extLst>
          </p:cNvPr>
          <p:cNvSpPr>
            <a:spLocks noGrp="1"/>
          </p:cNvSpPr>
          <p:nvPr>
            <p:ph type="sldNum" sz="quarter" idx="12"/>
          </p:nvPr>
        </p:nvSpPr>
        <p:spPr>
          <a:xfrm>
            <a:off x="8610600" y="6506478"/>
            <a:ext cx="2743200" cy="365125"/>
          </a:xfrm>
        </p:spPr>
        <p:txBody>
          <a:bodyPr/>
          <a:lstStyle/>
          <a:p>
            <a:fld id="{78A5D08F-DD65-49ED-8E8F-6069B7D5C1C8}" type="slidenum">
              <a:rPr lang="en-US" smtClean="0"/>
              <a:t>6</a:t>
            </a:fld>
            <a:endParaRPr lang="en-US"/>
          </a:p>
        </p:txBody>
      </p:sp>
      <p:sp>
        <p:nvSpPr>
          <p:cNvPr id="8" name="Action Button: Go Back or Previous 7">
            <a:hlinkClick r:id="" action="ppaction://hlinkshowjump?jump=previousslide" highlightClick="1"/>
            <a:extLst>
              <a:ext uri="{FF2B5EF4-FFF2-40B4-BE49-F238E27FC236}">
                <a16:creationId xmlns:a16="http://schemas.microsoft.com/office/drawing/2014/main" id="{84F95ADB-A032-4748-9080-D5296525C8C2}"/>
              </a:ext>
            </a:extLst>
          </p:cNvPr>
          <p:cNvSpPr/>
          <p:nvPr/>
        </p:nvSpPr>
        <p:spPr>
          <a:xfrm>
            <a:off x="10930702"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Action Button: Go Forward or Next 8">
            <a:hlinkClick r:id="" action="ppaction://hlinkshowjump?jump=nextslide" highlightClick="1"/>
            <a:extLst>
              <a:ext uri="{FF2B5EF4-FFF2-40B4-BE49-F238E27FC236}">
                <a16:creationId xmlns:a16="http://schemas.microsoft.com/office/drawing/2014/main" id="{FAB738F9-F94B-47C8-9FCB-D25EA9AABF19}"/>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Action Button: Go Home 9">
            <a:hlinkClick r:id="rId2" action="ppaction://hlinksldjump" highlightClick="1"/>
            <a:extLst>
              <a:ext uri="{FF2B5EF4-FFF2-40B4-BE49-F238E27FC236}">
                <a16:creationId xmlns:a16="http://schemas.microsoft.com/office/drawing/2014/main" id="{27F2436B-DD60-4FE2-96B2-1626AA4DE022}"/>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88504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6" name="Title 1">
            <a:extLst>
              <a:ext uri="{FF2B5EF4-FFF2-40B4-BE49-F238E27FC236}">
                <a16:creationId xmlns:a16="http://schemas.microsoft.com/office/drawing/2014/main" id="{33778D91-B493-4235-B8B3-0A867CB27214}"/>
              </a:ext>
            </a:extLst>
          </p:cNvPr>
          <p:cNvSpPr>
            <a:spLocks noGrp="1"/>
          </p:cNvSpPr>
          <p:nvPr>
            <p:ph type="title"/>
          </p:nvPr>
        </p:nvSpPr>
        <p:spPr/>
        <p:txBody>
          <a:bodyPr/>
          <a:lstStyle/>
          <a:p>
            <a:pPr algn="ctr"/>
            <a:r>
              <a:rPr lang="en-IN" dirty="0">
                <a:cs typeface="Calibri Light" panose="020F0302020204030204" pitchFamily="34" charset="0"/>
              </a:rPr>
              <a:t>LOGIN</a:t>
            </a:r>
          </a:p>
        </p:txBody>
      </p:sp>
      <p:sp>
        <p:nvSpPr>
          <p:cNvPr id="2" name="Content Placeholder 1">
            <a:extLst>
              <a:ext uri="{FF2B5EF4-FFF2-40B4-BE49-F238E27FC236}">
                <a16:creationId xmlns:a16="http://schemas.microsoft.com/office/drawing/2014/main" id="{AB28F076-D31E-4904-8EFB-29EC313F1735}"/>
              </a:ext>
            </a:extLst>
          </p:cNvPr>
          <p:cNvSpPr>
            <a:spLocks noGrp="1"/>
          </p:cNvSpPr>
          <p:nvPr>
            <p:ph idx="1"/>
          </p:nvPr>
        </p:nvSpPr>
        <p:spPr/>
        <p:txBody>
          <a:bodyPr/>
          <a:lstStyle/>
          <a:p>
            <a:endParaRPr lang="en-US"/>
          </a:p>
        </p:txBody>
      </p:sp>
      <p:sp>
        <p:nvSpPr>
          <p:cNvPr id="8" name="Footer Placeholder 3">
            <a:extLst>
              <a:ext uri="{FF2B5EF4-FFF2-40B4-BE49-F238E27FC236}">
                <a16:creationId xmlns:a16="http://schemas.microsoft.com/office/drawing/2014/main" id="{F8CF3545-4EFE-40E3-A4F9-57DA39A68163}"/>
              </a:ext>
            </a:extLst>
          </p:cNvPr>
          <p:cNvSpPr>
            <a:spLocks noGrp="1"/>
          </p:cNvSpPr>
          <p:nvPr>
            <p:ph type="ftr" sz="quarter" idx="11"/>
          </p:nvPr>
        </p:nvSpPr>
        <p:spPr/>
        <p:txBody>
          <a:bodyPr/>
          <a:lstStyle/>
          <a:p>
            <a:r>
              <a:rPr lang="en-US"/>
              <a:t>Strictly Private &amp; Confidential</a:t>
            </a:r>
          </a:p>
        </p:txBody>
      </p:sp>
      <p:sp>
        <p:nvSpPr>
          <p:cNvPr id="3" name="Slide Number Placeholder 2">
            <a:extLst>
              <a:ext uri="{FF2B5EF4-FFF2-40B4-BE49-F238E27FC236}">
                <a16:creationId xmlns:a16="http://schemas.microsoft.com/office/drawing/2014/main" id="{5C97E958-6528-4BF7-9CBC-4A3E18051989}"/>
              </a:ext>
            </a:extLst>
          </p:cNvPr>
          <p:cNvSpPr>
            <a:spLocks noGrp="1"/>
          </p:cNvSpPr>
          <p:nvPr>
            <p:ph type="sldNum" sz="quarter" idx="12"/>
          </p:nvPr>
        </p:nvSpPr>
        <p:spPr/>
        <p:txBody>
          <a:bodyPr/>
          <a:lstStyle/>
          <a:p>
            <a:fld id="{95283D98-5A32-48FC-8A6D-8586048964EE}" type="slidenum">
              <a:rPr lang="en-IN" smtClean="0"/>
              <a:t>7</a:t>
            </a:fld>
            <a:endParaRPr lang="en-IN"/>
          </a:p>
        </p:txBody>
      </p:sp>
      <p:sp>
        <p:nvSpPr>
          <p:cNvPr id="4" name="Text Placeholder 3">
            <a:extLst>
              <a:ext uri="{FF2B5EF4-FFF2-40B4-BE49-F238E27FC236}">
                <a16:creationId xmlns:a16="http://schemas.microsoft.com/office/drawing/2014/main" id="{1BFE742A-AC26-48A5-B09E-96CD0EC640C2}"/>
              </a:ext>
            </a:extLst>
          </p:cNvPr>
          <p:cNvSpPr>
            <a:spLocks noGrp="1"/>
          </p:cNvSpPr>
          <p:nvPr>
            <p:ph type="body" sz="quarter" idx="13"/>
          </p:nvPr>
        </p:nvSpPr>
        <p:spPr/>
        <p:txBody>
          <a:bodyPr/>
          <a:lstStyle/>
          <a:p>
            <a:r>
              <a:rPr lang="en-US" dirty="0"/>
              <a:t>The URL is: https://www.psbloansin59minutes.com/</a:t>
            </a:r>
            <a:r>
              <a:rPr lang="en-US" b="1" dirty="0"/>
              <a:t>banker</a:t>
            </a:r>
          </a:p>
        </p:txBody>
      </p:sp>
      <p:pic>
        <p:nvPicPr>
          <p:cNvPr id="9" name="Picture 8">
            <a:extLst>
              <a:ext uri="{FF2B5EF4-FFF2-40B4-BE49-F238E27FC236}">
                <a16:creationId xmlns:a16="http://schemas.microsoft.com/office/drawing/2014/main" id="{8C3FC793-17C7-45CD-8F7B-73D046974B17}"/>
              </a:ext>
            </a:extLst>
          </p:cNvPr>
          <p:cNvPicPr>
            <a:picLocks noChangeAspect="1"/>
          </p:cNvPicPr>
          <p:nvPr/>
        </p:nvPicPr>
        <p:blipFill rotWithShape="1">
          <a:blip r:embed="rId3">
            <a:extLst>
              <a:ext uri="{28A0092B-C50C-407E-A947-70E740481C1C}">
                <a14:useLocalDpi xmlns:a14="http://schemas.microsoft.com/office/drawing/2010/main" val="0"/>
              </a:ext>
            </a:extLst>
          </a:blip>
          <a:srcRect b="2334"/>
          <a:stretch/>
        </p:blipFill>
        <p:spPr>
          <a:xfrm>
            <a:off x="847348" y="1365875"/>
            <a:ext cx="10506451" cy="4333250"/>
          </a:xfrm>
          <a:prstGeom prst="rect">
            <a:avLst/>
          </a:prstGeom>
          <a:ln w="19050">
            <a:solidFill>
              <a:schemeClr val="tx1"/>
            </a:solidFill>
          </a:ln>
        </p:spPr>
      </p:pic>
      <p:sp>
        <p:nvSpPr>
          <p:cNvPr id="10" name="Action Button: Go Back or Previous 9">
            <a:hlinkClick r:id="" action="ppaction://hlinkshowjump?jump=previousslide" highlightClick="1"/>
            <a:extLst>
              <a:ext uri="{FF2B5EF4-FFF2-40B4-BE49-F238E27FC236}">
                <a16:creationId xmlns:a16="http://schemas.microsoft.com/office/drawing/2014/main" id="{02B38CEB-A55D-4374-A212-7263634BE4BD}"/>
              </a:ext>
            </a:extLst>
          </p:cNvPr>
          <p:cNvSpPr/>
          <p:nvPr/>
        </p:nvSpPr>
        <p:spPr>
          <a:xfrm>
            <a:off x="10930702"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Action Button: Go Forward or Next 10">
            <a:hlinkClick r:id="" action="ppaction://hlinkshowjump?jump=nextslide" highlightClick="1"/>
            <a:extLst>
              <a:ext uri="{FF2B5EF4-FFF2-40B4-BE49-F238E27FC236}">
                <a16:creationId xmlns:a16="http://schemas.microsoft.com/office/drawing/2014/main" id="{CA0A0882-E512-4EE1-8056-BB8269175378}"/>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Action Button: Go Home 11">
            <a:hlinkClick r:id="rId4" action="ppaction://hlinksldjump" highlightClick="1"/>
            <a:extLst>
              <a:ext uri="{FF2B5EF4-FFF2-40B4-BE49-F238E27FC236}">
                <a16:creationId xmlns:a16="http://schemas.microsoft.com/office/drawing/2014/main" id="{31BB91E3-0ECF-4DD3-9F0C-9367A5212EB4}"/>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EFA01-7911-4ED0-994B-9798A4D6EBC5}"/>
              </a:ext>
            </a:extLst>
          </p:cNvPr>
          <p:cNvSpPr>
            <a:spLocks noGrp="1"/>
          </p:cNvSpPr>
          <p:nvPr>
            <p:ph type="title"/>
          </p:nvPr>
        </p:nvSpPr>
        <p:spPr/>
        <p:txBody>
          <a:bodyPr>
            <a:noAutofit/>
          </a:bodyPr>
          <a:lstStyle/>
          <a:p>
            <a:r>
              <a:rPr lang="en-US" dirty="0"/>
              <a:t>DASHBOARD</a:t>
            </a:r>
          </a:p>
        </p:txBody>
      </p:sp>
      <p:sp>
        <p:nvSpPr>
          <p:cNvPr id="3" name="Content Placeholder 2">
            <a:extLst>
              <a:ext uri="{FF2B5EF4-FFF2-40B4-BE49-F238E27FC236}">
                <a16:creationId xmlns:a16="http://schemas.microsoft.com/office/drawing/2014/main" id="{86C6E6D4-87CD-41DB-BAA9-C8254D677CAF}"/>
              </a:ext>
            </a:extLst>
          </p:cNvPr>
          <p:cNvSpPr>
            <a:spLocks noGrp="1"/>
          </p:cNvSpPr>
          <p:nvPr>
            <p:ph idx="1"/>
          </p:nvPr>
        </p:nvSpPr>
        <p:spPr/>
        <p:txBody>
          <a:bodyPr/>
          <a:lstStyle/>
          <a:p>
            <a:endParaRPr lang="en-US"/>
          </a:p>
        </p:txBody>
      </p:sp>
      <p:sp>
        <p:nvSpPr>
          <p:cNvPr id="8" name="Footer Placeholder 1">
            <a:extLst>
              <a:ext uri="{FF2B5EF4-FFF2-40B4-BE49-F238E27FC236}">
                <a16:creationId xmlns:a16="http://schemas.microsoft.com/office/drawing/2014/main" id="{BDF3F900-76FF-47F6-99FE-083BE93062C9}"/>
              </a:ext>
            </a:extLst>
          </p:cNvPr>
          <p:cNvSpPr>
            <a:spLocks noGrp="1"/>
          </p:cNvSpPr>
          <p:nvPr>
            <p:ph type="ftr" sz="quarter" idx="11"/>
          </p:nvPr>
        </p:nvSpPr>
        <p:spPr/>
        <p:txBody>
          <a:bodyPr/>
          <a:lstStyle/>
          <a:p>
            <a:r>
              <a:rPr lang="en-US"/>
              <a:t>Strictly Private &amp; Confidential</a:t>
            </a:r>
          </a:p>
        </p:txBody>
      </p:sp>
      <p:sp>
        <p:nvSpPr>
          <p:cNvPr id="10" name="Slide Number Placeholder 2">
            <a:extLst>
              <a:ext uri="{FF2B5EF4-FFF2-40B4-BE49-F238E27FC236}">
                <a16:creationId xmlns:a16="http://schemas.microsoft.com/office/drawing/2014/main" id="{B6F4FA4E-1B82-43F4-8C1E-9D74963407EF}"/>
              </a:ext>
            </a:extLst>
          </p:cNvPr>
          <p:cNvSpPr>
            <a:spLocks noGrp="1"/>
          </p:cNvSpPr>
          <p:nvPr>
            <p:ph type="sldNum" sz="quarter" idx="12"/>
          </p:nvPr>
        </p:nvSpPr>
        <p:spPr/>
        <p:txBody>
          <a:bodyPr/>
          <a:lstStyle/>
          <a:p>
            <a:fld id="{78A5D08F-DD65-49ED-8E8F-6069B7D5C1C8}" type="slidenum">
              <a:rPr lang="en-US" smtClean="0"/>
              <a:t>8</a:t>
            </a:fld>
            <a:endParaRPr lang="en-US"/>
          </a:p>
        </p:txBody>
      </p:sp>
      <p:sp>
        <p:nvSpPr>
          <p:cNvPr id="4" name="Text Placeholder 3">
            <a:extLst>
              <a:ext uri="{FF2B5EF4-FFF2-40B4-BE49-F238E27FC236}">
                <a16:creationId xmlns:a16="http://schemas.microsoft.com/office/drawing/2014/main" id="{33CC6A69-5DB1-4A42-A72D-881B894A0099}"/>
              </a:ext>
            </a:extLst>
          </p:cNvPr>
          <p:cNvSpPr>
            <a:spLocks noGrp="1"/>
          </p:cNvSpPr>
          <p:nvPr>
            <p:ph type="body" sz="quarter" idx="13"/>
          </p:nvPr>
        </p:nvSpPr>
        <p:spPr/>
        <p:txBody>
          <a:bodyPr/>
          <a:lstStyle/>
          <a:p>
            <a:r>
              <a:rPr lang="en-US" dirty="0"/>
              <a:t>Lenders will select the dashboard based on the type of Proposal that they want to sanction.</a:t>
            </a:r>
          </a:p>
        </p:txBody>
      </p:sp>
      <p:sp>
        <p:nvSpPr>
          <p:cNvPr id="15" name="Action Button: Go Back or Previous 14">
            <a:hlinkClick r:id="" action="ppaction://hlinkshowjump?jump=previousslide" highlightClick="1"/>
            <a:extLst>
              <a:ext uri="{FF2B5EF4-FFF2-40B4-BE49-F238E27FC236}">
                <a16:creationId xmlns:a16="http://schemas.microsoft.com/office/drawing/2014/main" id="{CC359D38-54D5-4AB6-A64D-FDF4DE71A71C}"/>
              </a:ext>
            </a:extLst>
          </p:cNvPr>
          <p:cNvSpPr/>
          <p:nvPr/>
        </p:nvSpPr>
        <p:spPr>
          <a:xfrm>
            <a:off x="10930702"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Action Button: Go Forward or Next 15">
            <a:hlinkClick r:id="" action="ppaction://hlinkshowjump?jump=nextslide" highlightClick="1"/>
            <a:extLst>
              <a:ext uri="{FF2B5EF4-FFF2-40B4-BE49-F238E27FC236}">
                <a16:creationId xmlns:a16="http://schemas.microsoft.com/office/drawing/2014/main" id="{B9263B6A-5983-4597-BF6C-E14F518DEF5C}"/>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Action Button: Go Home 16">
            <a:hlinkClick r:id="rId2" action="ppaction://hlinksldjump" highlightClick="1"/>
            <a:extLst>
              <a:ext uri="{FF2B5EF4-FFF2-40B4-BE49-F238E27FC236}">
                <a16:creationId xmlns:a16="http://schemas.microsoft.com/office/drawing/2014/main" id="{6546F6AB-662C-4B19-902E-6E258539CFE5}"/>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7" name="Group 6">
            <a:extLst>
              <a:ext uri="{FF2B5EF4-FFF2-40B4-BE49-F238E27FC236}">
                <a16:creationId xmlns:a16="http://schemas.microsoft.com/office/drawing/2014/main" id="{D2746DBF-B3BA-486E-ACB7-CEC7626EAB5A}"/>
              </a:ext>
            </a:extLst>
          </p:cNvPr>
          <p:cNvGrpSpPr/>
          <p:nvPr/>
        </p:nvGrpSpPr>
        <p:grpSpPr>
          <a:xfrm>
            <a:off x="877633" y="1347950"/>
            <a:ext cx="10436733" cy="4351175"/>
            <a:chOff x="877633" y="1347950"/>
            <a:chExt cx="10436733" cy="4351175"/>
          </a:xfrm>
        </p:grpSpPr>
        <p:grpSp>
          <p:nvGrpSpPr>
            <p:cNvPr id="5" name="Group 4">
              <a:extLst>
                <a:ext uri="{FF2B5EF4-FFF2-40B4-BE49-F238E27FC236}">
                  <a16:creationId xmlns:a16="http://schemas.microsoft.com/office/drawing/2014/main" id="{83318C8C-E87D-4299-8BB8-934004FB8810}"/>
                </a:ext>
              </a:extLst>
            </p:cNvPr>
            <p:cNvGrpSpPr/>
            <p:nvPr/>
          </p:nvGrpSpPr>
          <p:grpSpPr>
            <a:xfrm>
              <a:off x="877633" y="1347950"/>
              <a:ext cx="10436733" cy="4351175"/>
              <a:chOff x="45719" y="1173703"/>
              <a:chExt cx="12100560" cy="4510593"/>
            </a:xfrm>
          </p:grpSpPr>
          <p:pic>
            <p:nvPicPr>
              <p:cNvPr id="18" name="Picture 17">
                <a:extLst>
                  <a:ext uri="{FF2B5EF4-FFF2-40B4-BE49-F238E27FC236}">
                    <a16:creationId xmlns:a16="http://schemas.microsoft.com/office/drawing/2014/main" id="{7BDC9936-4CB8-439D-9DB5-839E71A7735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719" y="1173703"/>
                <a:ext cx="12100560" cy="4510593"/>
              </a:xfrm>
              <a:prstGeom prst="rect">
                <a:avLst/>
              </a:prstGeom>
              <a:ln w="3175">
                <a:noFill/>
              </a:ln>
            </p:spPr>
          </p:pic>
          <p:sp>
            <p:nvSpPr>
              <p:cNvPr id="19" name="Rectangle 18">
                <a:extLst>
                  <a:ext uri="{FF2B5EF4-FFF2-40B4-BE49-F238E27FC236}">
                    <a16:creationId xmlns:a16="http://schemas.microsoft.com/office/drawing/2014/main" id="{B681441C-089F-4F52-A925-3A7CFD684AE0}"/>
                  </a:ext>
                </a:extLst>
              </p:cNvPr>
              <p:cNvSpPr/>
              <p:nvPr/>
            </p:nvSpPr>
            <p:spPr>
              <a:xfrm>
                <a:off x="7343335" y="2869809"/>
                <a:ext cx="2489982" cy="1420837"/>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a:extLst>
                <a:ext uri="{FF2B5EF4-FFF2-40B4-BE49-F238E27FC236}">
                  <a16:creationId xmlns:a16="http://schemas.microsoft.com/office/drawing/2014/main" id="{2E337CBA-CC90-4E5A-AAD4-A52BC48BFB82}"/>
                </a:ext>
              </a:extLst>
            </p:cNvPr>
            <p:cNvSpPr/>
            <p:nvPr/>
          </p:nvSpPr>
          <p:spPr>
            <a:xfrm>
              <a:off x="10208302" y="1392920"/>
              <a:ext cx="1085412" cy="376150"/>
            </a:xfrm>
            <a:prstGeom prst="rect">
              <a:avLst/>
            </a:prstGeom>
            <a:solidFill>
              <a:srgbClr val="25262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814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82076-4C10-41E2-A497-847F33B6E346}"/>
              </a:ext>
            </a:extLst>
          </p:cNvPr>
          <p:cNvSpPr>
            <a:spLocks noGrp="1"/>
          </p:cNvSpPr>
          <p:nvPr>
            <p:ph type="title"/>
          </p:nvPr>
        </p:nvSpPr>
        <p:spPr/>
        <p:txBody>
          <a:bodyPr/>
          <a:lstStyle/>
          <a:p>
            <a:r>
              <a:rPr lang="en-US" dirty="0"/>
              <a:t>LANDING PAGE</a:t>
            </a:r>
          </a:p>
        </p:txBody>
      </p:sp>
      <p:sp>
        <p:nvSpPr>
          <p:cNvPr id="3" name="Content Placeholder 2">
            <a:extLst>
              <a:ext uri="{FF2B5EF4-FFF2-40B4-BE49-F238E27FC236}">
                <a16:creationId xmlns:a16="http://schemas.microsoft.com/office/drawing/2014/main" id="{09331AA9-834A-49CE-AD18-A3BE85548345}"/>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DDD5B7E-21E4-41B1-A208-2DC3E3B893C3}"/>
              </a:ext>
            </a:extLst>
          </p:cNvPr>
          <p:cNvSpPr>
            <a:spLocks noGrp="1"/>
          </p:cNvSpPr>
          <p:nvPr>
            <p:ph type="ftr" sz="quarter" idx="11"/>
          </p:nvPr>
        </p:nvSpPr>
        <p:spPr/>
        <p:txBody>
          <a:bodyPr/>
          <a:lstStyle/>
          <a:p>
            <a:r>
              <a:rPr lang="en-US"/>
              <a:t>Strictly Private &amp; Confidential</a:t>
            </a:r>
          </a:p>
        </p:txBody>
      </p:sp>
      <p:sp>
        <p:nvSpPr>
          <p:cNvPr id="5" name="Slide Number Placeholder 4">
            <a:extLst>
              <a:ext uri="{FF2B5EF4-FFF2-40B4-BE49-F238E27FC236}">
                <a16:creationId xmlns:a16="http://schemas.microsoft.com/office/drawing/2014/main" id="{4320D474-A34B-4349-AC20-39658C62B5FB}"/>
              </a:ext>
            </a:extLst>
          </p:cNvPr>
          <p:cNvSpPr>
            <a:spLocks noGrp="1"/>
          </p:cNvSpPr>
          <p:nvPr>
            <p:ph type="sldNum" sz="quarter" idx="12"/>
          </p:nvPr>
        </p:nvSpPr>
        <p:spPr/>
        <p:txBody>
          <a:bodyPr/>
          <a:lstStyle/>
          <a:p>
            <a:fld id="{78A5D08F-DD65-49ED-8E8F-6069B7D5C1C8}" type="slidenum">
              <a:rPr lang="en-US" smtClean="0"/>
              <a:t>9</a:t>
            </a:fld>
            <a:endParaRPr lang="en-US"/>
          </a:p>
        </p:txBody>
      </p:sp>
      <p:sp>
        <p:nvSpPr>
          <p:cNvPr id="6" name="Text Placeholder 5">
            <a:extLst>
              <a:ext uri="{FF2B5EF4-FFF2-40B4-BE49-F238E27FC236}">
                <a16:creationId xmlns:a16="http://schemas.microsoft.com/office/drawing/2014/main" id="{7587B401-1920-49FD-AEF6-044B0E8C20A4}"/>
              </a:ext>
            </a:extLst>
          </p:cNvPr>
          <p:cNvSpPr>
            <a:spLocks noGrp="1"/>
          </p:cNvSpPr>
          <p:nvPr>
            <p:ph type="body" sz="quarter" idx="13"/>
          </p:nvPr>
        </p:nvSpPr>
        <p:spPr/>
        <p:txBody>
          <a:bodyPr/>
          <a:lstStyle/>
          <a:p>
            <a:r>
              <a:rPr lang="en-US" dirty="0"/>
              <a:t>Landing Page for Branch Checker.</a:t>
            </a:r>
          </a:p>
        </p:txBody>
      </p:sp>
      <p:sp>
        <p:nvSpPr>
          <p:cNvPr id="16" name="Action Button: Go Back or Previous 15">
            <a:hlinkClick r:id="" action="ppaction://hlinkshowjump?jump=previousslide" highlightClick="1"/>
            <a:extLst>
              <a:ext uri="{FF2B5EF4-FFF2-40B4-BE49-F238E27FC236}">
                <a16:creationId xmlns:a16="http://schemas.microsoft.com/office/drawing/2014/main" id="{DDC90005-19FF-45F4-89B2-B4A5384A4CF6}"/>
              </a:ext>
            </a:extLst>
          </p:cNvPr>
          <p:cNvSpPr/>
          <p:nvPr/>
        </p:nvSpPr>
        <p:spPr>
          <a:xfrm>
            <a:off x="10930702" y="6597918"/>
            <a:ext cx="182880" cy="182880"/>
          </a:xfrm>
          <a:prstGeom prst="actionButtonBackPrevio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Action Button: Go Forward or Next 16">
            <a:hlinkClick r:id="" action="ppaction://hlinkshowjump?jump=nextslide" highlightClick="1"/>
            <a:extLst>
              <a:ext uri="{FF2B5EF4-FFF2-40B4-BE49-F238E27FC236}">
                <a16:creationId xmlns:a16="http://schemas.microsoft.com/office/drawing/2014/main" id="{9A1409A2-BCC5-4C39-AB10-C1D9B67B528A}"/>
              </a:ext>
            </a:extLst>
          </p:cNvPr>
          <p:cNvSpPr/>
          <p:nvPr/>
        </p:nvSpPr>
        <p:spPr>
          <a:xfrm>
            <a:off x="11293714" y="6597918"/>
            <a:ext cx="182880" cy="18288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Action Button: Go Home 17">
            <a:hlinkClick r:id="rId2" action="ppaction://hlinksldjump" highlightClick="1"/>
            <a:extLst>
              <a:ext uri="{FF2B5EF4-FFF2-40B4-BE49-F238E27FC236}">
                <a16:creationId xmlns:a16="http://schemas.microsoft.com/office/drawing/2014/main" id="{8B02E062-5D15-41CA-8C98-D1828F18109F}"/>
              </a:ext>
            </a:extLst>
          </p:cNvPr>
          <p:cNvSpPr/>
          <p:nvPr/>
        </p:nvSpPr>
        <p:spPr>
          <a:xfrm>
            <a:off x="11533932" y="6597600"/>
            <a:ext cx="182880" cy="182880"/>
          </a:xfrm>
          <a:prstGeom prst="actionButtonHo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id="{597EC543-8B55-4719-AF5C-A83373B1306C}"/>
              </a:ext>
            </a:extLst>
          </p:cNvPr>
          <p:cNvGrpSpPr/>
          <p:nvPr/>
        </p:nvGrpSpPr>
        <p:grpSpPr>
          <a:xfrm>
            <a:off x="854933" y="1361635"/>
            <a:ext cx="10498867" cy="4311735"/>
            <a:chOff x="854933" y="1361635"/>
            <a:chExt cx="10498867" cy="4311735"/>
          </a:xfrm>
        </p:grpSpPr>
        <p:pic>
          <p:nvPicPr>
            <p:cNvPr id="20" name="Content Placeholder 4">
              <a:extLst>
                <a:ext uri="{FF2B5EF4-FFF2-40B4-BE49-F238E27FC236}">
                  <a16:creationId xmlns:a16="http://schemas.microsoft.com/office/drawing/2014/main" id="{05A06116-CA7C-4E68-A889-BABF73088DE6}"/>
                </a:ext>
              </a:extLst>
            </p:cNvPr>
            <p:cNvPicPr>
              <a:picLocks noChangeAspect="1"/>
            </p:cNvPicPr>
            <p:nvPr/>
          </p:nvPicPr>
          <p:blipFill>
            <a:blip r:embed="rId3"/>
            <a:stretch>
              <a:fillRect/>
            </a:stretch>
          </p:blipFill>
          <p:spPr>
            <a:xfrm>
              <a:off x="854933" y="1361635"/>
              <a:ext cx="10498867" cy="4311735"/>
            </a:xfrm>
            <a:prstGeom prst="rect">
              <a:avLst/>
            </a:prstGeom>
            <a:ln>
              <a:solidFill>
                <a:schemeClr val="tx1"/>
              </a:solidFill>
            </a:ln>
          </p:spPr>
        </p:pic>
        <p:sp>
          <p:nvSpPr>
            <p:cNvPr id="7" name="Rectangle 6">
              <a:extLst>
                <a:ext uri="{FF2B5EF4-FFF2-40B4-BE49-F238E27FC236}">
                  <a16:creationId xmlns:a16="http://schemas.microsoft.com/office/drawing/2014/main" id="{D870958F-7AAE-45BC-B27B-97C41E88D225}"/>
                </a:ext>
              </a:extLst>
            </p:cNvPr>
            <p:cNvSpPr/>
            <p:nvPr/>
          </p:nvSpPr>
          <p:spPr>
            <a:xfrm>
              <a:off x="5419569" y="1488252"/>
              <a:ext cx="464695" cy="149901"/>
            </a:xfrm>
            <a:prstGeom prst="rect">
              <a:avLst/>
            </a:prstGeom>
            <a:solidFill>
              <a:srgbClr val="252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a:extLst>
              <a:ext uri="{FF2B5EF4-FFF2-40B4-BE49-F238E27FC236}">
                <a16:creationId xmlns:a16="http://schemas.microsoft.com/office/drawing/2014/main" id="{DB083E31-EFA2-4C41-8F5F-1197ED38079B}"/>
              </a:ext>
            </a:extLst>
          </p:cNvPr>
          <p:cNvPicPr>
            <a:picLocks noChangeAspect="1"/>
          </p:cNvPicPr>
          <p:nvPr/>
        </p:nvPicPr>
        <p:blipFill>
          <a:blip r:embed="rId4"/>
          <a:stretch>
            <a:fillRect/>
          </a:stretch>
        </p:blipFill>
        <p:spPr>
          <a:xfrm>
            <a:off x="9292273" y="1484552"/>
            <a:ext cx="819136" cy="172010"/>
          </a:xfrm>
          <a:prstGeom prst="rect">
            <a:avLst/>
          </a:prstGeom>
        </p:spPr>
      </p:pic>
      <p:pic>
        <p:nvPicPr>
          <p:cNvPr id="15" name="Picture 14">
            <a:extLst>
              <a:ext uri="{FF2B5EF4-FFF2-40B4-BE49-F238E27FC236}">
                <a16:creationId xmlns:a16="http://schemas.microsoft.com/office/drawing/2014/main" id="{D18BFBDF-95E5-4D18-A4F0-39F440C54577}"/>
              </a:ext>
            </a:extLst>
          </p:cNvPr>
          <p:cNvPicPr>
            <a:picLocks noChangeAspect="1"/>
          </p:cNvPicPr>
          <p:nvPr/>
        </p:nvPicPr>
        <p:blipFill>
          <a:blip r:embed="rId4"/>
          <a:stretch>
            <a:fillRect/>
          </a:stretch>
        </p:blipFill>
        <p:spPr>
          <a:xfrm>
            <a:off x="2438968" y="1460650"/>
            <a:ext cx="819136" cy="172010"/>
          </a:xfrm>
          <a:prstGeom prst="rect">
            <a:avLst/>
          </a:prstGeom>
        </p:spPr>
      </p:pic>
    </p:spTree>
    <p:extLst>
      <p:ext uri="{BB962C8B-B14F-4D97-AF65-F5344CB8AC3E}">
        <p14:creationId xmlns:p14="http://schemas.microsoft.com/office/powerpoint/2010/main" val="3089591297"/>
      </p:ext>
    </p:extLst>
  </p:cSld>
  <p:clrMapOvr>
    <a:masterClrMapping/>
  </p:clrMapOvr>
</p:sld>
</file>

<file path=ppt/theme/theme1.xml><?xml version="1.0" encoding="utf-8"?>
<a:theme xmlns:a="http://schemas.openxmlformats.org/drawingml/2006/main" name="Office Theme">
  <a:themeElements>
    <a:clrScheme name="OPL_2">
      <a:dk1>
        <a:sysClr val="windowText" lastClr="000000"/>
      </a:dk1>
      <a:lt1>
        <a:sysClr val="window" lastClr="FFFFFF"/>
      </a:lt1>
      <a:dk2>
        <a:srgbClr val="262626"/>
      </a:dk2>
      <a:lt2>
        <a:srgbClr val="D8D8D8"/>
      </a:lt2>
      <a:accent1>
        <a:srgbClr val="2399E8"/>
      </a:accent1>
      <a:accent2>
        <a:srgbClr val="5ECCF3"/>
      </a:accent2>
      <a:accent3>
        <a:srgbClr val="A7EA52"/>
      </a:accent3>
      <a:accent4>
        <a:srgbClr val="5DCEAF"/>
      </a:accent4>
      <a:accent5>
        <a:srgbClr val="F6651F"/>
      </a:accent5>
      <a:accent6>
        <a:srgbClr val="F14124"/>
      </a:accent6>
      <a:hlink>
        <a:srgbClr val="F6651F"/>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1150</TotalTime>
  <Words>1657</Words>
  <Application>Microsoft Office PowerPoint</Application>
  <PresentationFormat>Widescreen</PresentationFormat>
  <Paragraphs>346</Paragraphs>
  <Slides>47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PowerPoint Presentation</vt:lpstr>
      <vt:lpstr>INDEX</vt:lpstr>
      <vt:lpstr>PowerPoint Presentation</vt:lpstr>
      <vt:lpstr>OVERALL PROCESS </vt:lpstr>
      <vt:lpstr>LENDER JOURNEY</vt:lpstr>
      <vt:lpstr>PowerPoint Presentation</vt:lpstr>
      <vt:lpstr>LOGIN</vt:lpstr>
      <vt:lpstr>DASHBOARD</vt:lpstr>
      <vt:lpstr>LANDING PAGE</vt:lpstr>
      <vt:lpstr>GLOBAL SEARCH</vt:lpstr>
      <vt:lpstr> MANAGE APPLICATIONS - ALL PROPOSALS</vt:lpstr>
      <vt:lpstr>RECEIVED</vt:lpstr>
      <vt:lpstr>REVERTED</vt:lpstr>
      <vt:lpstr>APPROVED</vt:lpstr>
      <vt:lpstr>DDR APPROVAL</vt:lpstr>
      <vt:lpstr>PowerPoint Presentation</vt:lpstr>
      <vt:lpstr>IN-PRINCIPLE APPROVED PROPOSALS</vt:lpstr>
      <vt:lpstr>TEASER VIEW</vt:lpstr>
      <vt:lpstr>PROFILE </vt:lpstr>
      <vt:lpstr>LOAN DETAILS</vt:lpstr>
      <vt:lpstr>PROPERTY INFORMATION</vt:lpstr>
      <vt:lpstr>BANK STATEMENT ANALYSIS</vt:lpstr>
      <vt:lpstr>BUREAU</vt:lpstr>
      <vt:lpstr>SCORING</vt:lpstr>
      <vt:lpstr>LOAN ELIGIBILITY AMOUNT</vt:lpstr>
      <vt:lpstr>DOWNLOADS</vt:lpstr>
      <vt:lpstr>CAM REPORT DOWNLOAD</vt:lpstr>
      <vt:lpstr>PowerPoint Presentation</vt:lpstr>
      <vt:lpstr> PROPOSAL VIEW </vt:lpstr>
      <vt:lpstr>SANCTION/APPROVAL</vt:lpstr>
      <vt:lpstr>DISBURSEMENT</vt:lpstr>
      <vt:lpstr>PowerPoint Presentation</vt:lpstr>
      <vt:lpstr>PROPOSAL VIEW </vt:lpstr>
      <vt:lpstr>TRANSFER BRANCH</vt:lpstr>
      <vt:lpstr>TRANSFER BRANCH</vt:lpstr>
      <vt:lpstr>PROPOSAL VIEW IN TRANSFERRED BRANCH</vt:lpstr>
      <vt:lpstr>PowerPoint Presentation</vt:lpstr>
      <vt:lpstr>Offline Proposals</vt:lpstr>
      <vt:lpstr>Application List</vt:lpstr>
      <vt:lpstr>Sanction of Offline Proposals </vt:lpstr>
      <vt:lpstr>Sanctioned Proposals</vt:lpstr>
      <vt:lpstr>Disbursing Proposals</vt:lpstr>
      <vt:lpstr>Disbursed Proposals </vt:lpstr>
      <vt:lpstr>View Disbursement History</vt:lpstr>
      <vt:lpstr>Reject list</vt:lpstr>
      <vt:lpstr>Other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Online PSB Loans</dc:creator>
  <cp:lastModifiedBy>Ghanshyam Rathi</cp:lastModifiedBy>
  <cp:revision>836</cp:revision>
  <dcterms:created xsi:type="dcterms:W3CDTF">2019-01-05T09:31:24Z</dcterms:created>
  <dcterms:modified xsi:type="dcterms:W3CDTF">2019-09-11T11:18:04Z</dcterms:modified>
</cp:coreProperties>
</file>