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embeddedFontLst>
    <p:embeddedFont>
      <p:font typeface="Palatino Linotype"/>
      <p:regular r:id="rId32"/>
      <p:bold r:id="rId33"/>
      <p:italic r:id="rId34"/>
      <p:boldItalic r:id="rId35"/>
    </p:embeddedFon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Jaydeep Panch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alatinoLinotype-bold.fntdata"/><Relationship Id="rId10" Type="http://schemas.openxmlformats.org/officeDocument/2006/relationships/slide" Target="slides/slide4.xml"/><Relationship Id="rId32" Type="http://schemas.openxmlformats.org/officeDocument/2006/relationships/font" Target="fonts/PalatinoLinotype-regular.fntdata"/><Relationship Id="rId13" Type="http://schemas.openxmlformats.org/officeDocument/2006/relationships/slide" Target="slides/slide7.xml"/><Relationship Id="rId35" Type="http://schemas.openxmlformats.org/officeDocument/2006/relationships/font" Target="fonts/PalatinoLinotype-boldItalic.fntdata"/><Relationship Id="rId12" Type="http://schemas.openxmlformats.org/officeDocument/2006/relationships/slide" Target="slides/slide6.xml"/><Relationship Id="rId34" Type="http://schemas.openxmlformats.org/officeDocument/2006/relationships/font" Target="fonts/PalatinoLinotype-italic.fntdata"/><Relationship Id="rId15" Type="http://schemas.openxmlformats.org/officeDocument/2006/relationships/slide" Target="slides/slide9.xml"/><Relationship Id="rId37" Type="http://schemas.openxmlformats.org/officeDocument/2006/relationships/font" Target="fonts/CenturyGothic-bold.fntdata"/><Relationship Id="rId14" Type="http://schemas.openxmlformats.org/officeDocument/2006/relationships/slide" Target="slides/slide8.xml"/><Relationship Id="rId36" Type="http://schemas.openxmlformats.org/officeDocument/2006/relationships/font" Target="fonts/CenturyGothic-regular.fntdata"/><Relationship Id="rId17" Type="http://schemas.openxmlformats.org/officeDocument/2006/relationships/slide" Target="slides/slide11.xml"/><Relationship Id="rId39" Type="http://schemas.openxmlformats.org/officeDocument/2006/relationships/font" Target="fonts/CenturyGothic-boldItalic.fntdata"/><Relationship Id="rId16" Type="http://schemas.openxmlformats.org/officeDocument/2006/relationships/slide" Target="slides/slide10.xml"/><Relationship Id="rId38" Type="http://schemas.openxmlformats.org/officeDocument/2006/relationships/font" Target="fonts/CenturyGothic-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11-12T09:52:39.306">
    <p:pos x="6000" y="0"/>
    <p:text>Please Change required text.
+shruthi.kalathil@capitaworld.com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6e938ba3f_2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6e938ba3f_2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46e938ba3f_2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6e938ba3f_2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6e938ba3f_2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46e938ba3f_2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6e71fc84f_1_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e71fc84f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46e71fc84f_1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6e938ba3f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46e938ba3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46e938ba3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609601"/>
            <a:ext cx="7772400" cy="42672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8000"/>
              <a:buFont typeface="Palatino Linotype"/>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371600" y="4953000"/>
            <a:ext cx="6400800" cy="1219200"/>
          </a:xfrm>
          <a:prstGeom prst="rect">
            <a:avLst/>
          </a:prstGeom>
          <a:noFill/>
          <a:ln>
            <a:noFill/>
          </a:ln>
        </p:spPr>
        <p:txBody>
          <a:bodyPr anchorCtr="0" anchor="t" bIns="45700" lIns="91425" spcFirstLastPara="1" rIns="91425" wrap="square" tIns="45700"/>
          <a:lstStyle>
            <a:lvl1pPr lvl="0" algn="ctr">
              <a:spcBef>
                <a:spcPts val="480"/>
              </a:spcBef>
              <a:spcAft>
                <a:spcPts val="0"/>
              </a:spcAft>
              <a:buClr>
                <a:srgbClr val="888888"/>
              </a:buClr>
              <a:buSzPts val="2400"/>
              <a:buNone/>
              <a:defRPr sz="2400">
                <a:solidFill>
                  <a:srgbClr val="888888"/>
                </a:solidFill>
              </a:defRPr>
            </a:lvl1pPr>
            <a:lvl2pPr lvl="1" algn="ctr">
              <a:spcBef>
                <a:spcPts val="320"/>
              </a:spcBef>
              <a:spcAft>
                <a:spcPts val="0"/>
              </a:spcAft>
              <a:buClr>
                <a:srgbClr val="888888"/>
              </a:buClr>
              <a:buSzPts val="16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320"/>
              </a:spcBef>
              <a:spcAft>
                <a:spcPts val="0"/>
              </a:spcAft>
              <a:buClr>
                <a:srgbClr val="888888"/>
              </a:buClr>
              <a:buSzPts val="1600"/>
              <a:buNone/>
              <a:defRPr>
                <a:solidFill>
                  <a:srgbClr val="888888"/>
                </a:solidFill>
              </a:defRPr>
            </a:lvl6pPr>
            <a:lvl7pPr lvl="6" algn="ctr">
              <a:spcBef>
                <a:spcPts val="320"/>
              </a:spcBef>
              <a:spcAft>
                <a:spcPts val="0"/>
              </a:spcAft>
              <a:buClr>
                <a:srgbClr val="888888"/>
              </a:buClr>
              <a:buSzPts val="1600"/>
              <a:buNone/>
              <a:defRPr>
                <a:solidFill>
                  <a:srgbClr val="888888"/>
                </a:solidFill>
              </a:defRPr>
            </a:lvl7pPr>
            <a:lvl8pPr lvl="7" algn="ctr">
              <a:spcBef>
                <a:spcPts val="320"/>
              </a:spcBef>
              <a:spcAft>
                <a:spcPts val="0"/>
              </a:spcAft>
              <a:buClr>
                <a:srgbClr val="888888"/>
              </a:buClr>
              <a:buSzPts val="1600"/>
              <a:buNone/>
              <a:defRPr>
                <a:solidFill>
                  <a:srgbClr val="888888"/>
                </a:solidFill>
              </a:defRPr>
            </a:lvl8pPr>
            <a:lvl9pPr lvl="8" algn="ctr">
              <a:spcBef>
                <a:spcPts val="320"/>
              </a:spcBef>
              <a:spcAft>
                <a:spcPts val="0"/>
              </a:spcAft>
              <a:buClr>
                <a:srgbClr val="888888"/>
              </a:buClr>
              <a:buSzPts val="1600"/>
              <a:buNone/>
              <a:defRPr>
                <a:solidFill>
                  <a:srgbClr val="888888"/>
                </a:solidFill>
              </a:defRPr>
            </a:lvl9pPr>
          </a:lstStyle>
          <a:p/>
        </p:txBody>
      </p:sp>
      <p:sp>
        <p:nvSpPr>
          <p:cNvPr id="20" name="Google Shape;20;p2"/>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2" name="Google Shape;22;p2"/>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0" name="Google Shape;80;p11"/>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86" name="Google Shape;86;p12"/>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30200" lvl="4" marL="2286000" algn="l">
              <a:spcBef>
                <a:spcPts val="320"/>
              </a:spcBef>
              <a:spcAft>
                <a:spcPts val="0"/>
              </a:spcAft>
              <a:buClr>
                <a:srgbClr val="7F7F7F"/>
              </a:buClr>
              <a:buSzPts val="1600"/>
              <a:buChar char="•"/>
              <a:defRPr/>
            </a:lvl5pPr>
            <a:lvl6pPr indent="-330200" lvl="5" marL="2743200" algn="l">
              <a:spcBef>
                <a:spcPts val="320"/>
              </a:spcBef>
              <a:spcAft>
                <a:spcPts val="0"/>
              </a:spcAft>
              <a:buClr>
                <a:srgbClr val="7F7F7F"/>
              </a:buClr>
              <a:buSzPts val="1600"/>
              <a:buChar char="o"/>
              <a:defRPr/>
            </a:lvl6pPr>
            <a:lvl7pPr indent="-330200" lvl="6" marL="3200400" algn="l">
              <a:spcBef>
                <a:spcPts val="320"/>
              </a:spcBef>
              <a:spcAft>
                <a:spcPts val="0"/>
              </a:spcAft>
              <a:buClr>
                <a:srgbClr val="7F7F7F"/>
              </a:buClr>
              <a:buSzPts val="1600"/>
              <a:buChar char="•"/>
              <a:defRPr/>
            </a:lvl7pPr>
            <a:lvl8pPr indent="-330200" lvl="7" marL="3657600" algn="l">
              <a:spcBef>
                <a:spcPts val="320"/>
              </a:spcBef>
              <a:spcAft>
                <a:spcPts val="0"/>
              </a:spcAft>
              <a:buClr>
                <a:srgbClr val="7F7F7F"/>
              </a:buClr>
              <a:buSzPts val="1600"/>
              <a:buChar char="o"/>
              <a:defRPr/>
            </a:lvl8pPr>
            <a:lvl9pPr indent="-330200" lvl="8" marL="4114800" algn="l">
              <a:spcBef>
                <a:spcPts val="320"/>
              </a:spcBef>
              <a:spcAft>
                <a:spcPts val="0"/>
              </a:spcAft>
              <a:buClr>
                <a:srgbClr val="7F7F7F"/>
              </a:buClr>
              <a:buSzPts val="1600"/>
              <a:buFont typeface="Arial"/>
              <a:buChar char="•"/>
              <a:defRPr/>
            </a:lvl9pPr>
          </a:lstStyle>
          <a:p/>
        </p:txBody>
      </p:sp>
      <p:sp>
        <p:nvSpPr>
          <p:cNvPr id="26" name="Google Shape;26;p3"/>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722313" y="1371600"/>
            <a:ext cx="7772400" cy="2505075"/>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4800"/>
              <a:buFont typeface="Palatino Linotype"/>
              <a:buNone/>
              <a:defRPr sz="4800">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722313" y="4068763"/>
            <a:ext cx="7772400" cy="1131887"/>
          </a:xfrm>
          <a:prstGeom prst="rect">
            <a:avLst/>
          </a:prstGeom>
          <a:noFill/>
          <a:ln>
            <a:noFill/>
          </a:ln>
        </p:spPr>
        <p:txBody>
          <a:bodyPr anchorCtr="0" anchor="t" bIns="45700" lIns="91425" spcFirstLastPara="1" rIns="91425" wrap="square" tIns="45700"/>
          <a:lstStyle>
            <a:lvl1pPr indent="-228600" lvl="0" marL="457200" algn="ctr">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5" name="Google Shape;35;p4"/>
          <p:cNvSpPr/>
          <p:nvPr/>
        </p:nvSpPr>
        <p:spPr>
          <a:xfrm>
            <a:off x="4495800"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36" name="Google Shape;36;p4"/>
          <p:cNvSpPr/>
          <p:nvPr/>
        </p:nvSpPr>
        <p:spPr>
          <a:xfrm>
            <a:off x="4695825"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
        <p:nvSpPr>
          <p:cNvPr id="37" name="Google Shape;37;p4"/>
          <p:cNvSpPr/>
          <p:nvPr/>
        </p:nvSpPr>
        <p:spPr>
          <a:xfrm>
            <a:off x="4296728" y="3924300"/>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alatino Linotype"/>
              <a:ea typeface="Palatino Linotype"/>
              <a:cs typeface="Palatino Linotype"/>
              <a:sym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4648200" y="1600200"/>
            <a:ext cx="4038600" cy="4525963"/>
          </a:xfrm>
          <a:prstGeom prst="rect">
            <a:avLst/>
          </a:prstGeom>
          <a:noFill/>
          <a:ln>
            <a:noFill/>
          </a:ln>
        </p:spPr>
        <p:txBody>
          <a:bodyPr anchorCtr="0" anchor="t" bIns="45700" lIns="91425" spcFirstLastPara="1" rIns="91425" wrap="square" tIns="45700"/>
          <a:lstStyle>
            <a:lvl1pPr indent="-381000" lvl="0" marL="457200" algn="l">
              <a:spcBef>
                <a:spcPts val="480"/>
              </a:spcBef>
              <a:spcAft>
                <a:spcPts val="0"/>
              </a:spcAft>
              <a:buClr>
                <a:srgbClr val="7F7F7F"/>
              </a:buClr>
              <a:buSzPts val="2400"/>
              <a:buChar char="•"/>
              <a:defRPr sz="2400"/>
            </a:lvl1pPr>
            <a:lvl2pPr indent="-330200" lvl="1" marL="914400" algn="l">
              <a:spcBef>
                <a:spcPts val="320"/>
              </a:spcBef>
              <a:spcAft>
                <a:spcPts val="0"/>
              </a:spcAft>
              <a:buClr>
                <a:srgbClr val="7F7F7F"/>
              </a:buClr>
              <a:buSzPts val="1600"/>
              <a:buChar char="o"/>
              <a:defRPr sz="1600"/>
            </a:lvl2pPr>
            <a:lvl3pPr indent="-330200" lvl="2" marL="1371600" algn="l">
              <a:spcBef>
                <a:spcPts val="320"/>
              </a:spcBef>
              <a:spcAft>
                <a:spcPts val="0"/>
              </a:spcAft>
              <a:buClr>
                <a:srgbClr val="7F7F7F"/>
              </a:buClr>
              <a:buSzPts val="1600"/>
              <a:buChar char="•"/>
              <a:defRPr sz="1600"/>
            </a:lvl3pPr>
            <a:lvl4pPr indent="-330200" lvl="3" marL="1828800" algn="l">
              <a:spcBef>
                <a:spcPts val="320"/>
              </a:spcBef>
              <a:spcAft>
                <a:spcPts val="0"/>
              </a:spcAft>
              <a:buClr>
                <a:srgbClr val="7F7F7F"/>
              </a:buClr>
              <a:buSzPts val="1600"/>
              <a:buChar char="o"/>
              <a:defRPr sz="1600"/>
            </a:lvl4pPr>
            <a:lvl5pPr indent="-330200" lvl="4" marL="2286000" algn="l">
              <a:spcBef>
                <a:spcPts val="320"/>
              </a:spcBef>
              <a:spcAft>
                <a:spcPts val="0"/>
              </a:spcAft>
              <a:buClr>
                <a:srgbClr val="7F7F7F"/>
              </a:buClr>
              <a:buSzPts val="1600"/>
              <a:buChar char="•"/>
              <a:defRPr sz="1600"/>
            </a:lvl5pPr>
            <a:lvl6pPr indent="-330200" lvl="5" marL="2743200" algn="l">
              <a:spcBef>
                <a:spcPts val="320"/>
              </a:spcBef>
              <a:spcAft>
                <a:spcPts val="0"/>
              </a:spcAft>
              <a:buClr>
                <a:srgbClr val="7F7F7F"/>
              </a:buClr>
              <a:buSzPts val="1600"/>
              <a:buChar char="o"/>
              <a:defRPr sz="1600"/>
            </a:lvl6pPr>
            <a:lvl7pPr indent="-330200" lvl="6" marL="3200400" algn="l">
              <a:spcBef>
                <a:spcPts val="320"/>
              </a:spcBef>
              <a:spcAft>
                <a:spcPts val="0"/>
              </a:spcAft>
              <a:buClr>
                <a:srgbClr val="7F7F7F"/>
              </a:buClr>
              <a:buSzPts val="1600"/>
              <a:buChar char="•"/>
              <a:defRPr sz="1600"/>
            </a:lvl7pPr>
            <a:lvl8pPr indent="-330200" lvl="7" marL="3657600" algn="l">
              <a:spcBef>
                <a:spcPts val="320"/>
              </a:spcBef>
              <a:spcAft>
                <a:spcPts val="0"/>
              </a:spcAft>
              <a:buClr>
                <a:srgbClr val="7F7F7F"/>
              </a:buClr>
              <a:buSzPts val="1600"/>
              <a:buChar char="o"/>
              <a:defRPr sz="1600"/>
            </a:lvl8pPr>
            <a:lvl9pPr indent="-330200" lvl="8" marL="4114800" algn="l">
              <a:spcBef>
                <a:spcPts val="320"/>
              </a:spcBef>
              <a:spcAft>
                <a:spcPts val="0"/>
              </a:spcAft>
              <a:buClr>
                <a:srgbClr val="7F7F7F"/>
              </a:buClr>
              <a:buSzPts val="1600"/>
              <a:buChar char="•"/>
              <a:defRPr sz="1600"/>
            </a:lvl9pPr>
          </a:lstStyle>
          <a:p/>
        </p:txBody>
      </p:sp>
      <p:sp>
        <p:nvSpPr>
          <p:cNvPr id="41" name="Google Shape;41;p5"/>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4" name="Google Shape;44;p5"/>
          <p:cNvSpPr txBox="1"/>
          <p:nvPr>
            <p:ph idx="2" type="body"/>
          </p:nvPr>
        </p:nvSpPr>
        <p:spPr>
          <a:xfrm>
            <a:off x="365760" y="1600200"/>
            <a:ext cx="4041648" cy="4526280"/>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lstStyle>
            <a:lvl1pPr lvl="0" algn="ctr">
              <a:lnSpc>
                <a:spcPct val="107407"/>
              </a:lnSpc>
              <a:spcBef>
                <a:spcPts val="0"/>
              </a:spcBef>
              <a:spcAft>
                <a:spcPts val="0"/>
              </a:spcAft>
              <a:buClr>
                <a:schemeClr val="dk2"/>
              </a:buClr>
              <a:buSzPts val="5400"/>
              <a:buFont typeface="Palatino Linoty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457200" y="1600200"/>
            <a:ext cx="4040188" cy="609600"/>
          </a:xfrm>
          <a:prstGeom prst="rect">
            <a:avLst/>
          </a:prstGeom>
          <a:noFill/>
          <a:ln>
            <a:noFill/>
          </a:ln>
        </p:spPr>
        <p:txBody>
          <a:bodyPr anchorCtr="0" anchor="b" bIns="45700" lIns="91425" spcFirstLastPara="1" rIns="91425" wrap="square" tIns="45700"/>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48" name="Google Shape;48;p6"/>
          <p:cNvSpPr txBox="1"/>
          <p:nvPr>
            <p:ph idx="2" type="body"/>
          </p:nvPr>
        </p:nvSpPr>
        <p:spPr>
          <a:xfrm>
            <a:off x="4648200" y="1600200"/>
            <a:ext cx="4041775" cy="609600"/>
          </a:xfrm>
          <a:prstGeom prst="rect">
            <a:avLst/>
          </a:prstGeom>
          <a:noFill/>
          <a:ln>
            <a:noFill/>
          </a:ln>
        </p:spPr>
        <p:txBody>
          <a:bodyPr anchorCtr="0" anchor="b" bIns="45700" lIns="91425" spcFirstLastPara="1" rIns="91425" wrap="square" tIns="45700"/>
          <a:lstStyle>
            <a:lvl1pPr indent="-228600" lvl="0" marL="457200" algn="ctr">
              <a:spcBef>
                <a:spcPts val="480"/>
              </a:spcBef>
              <a:spcAft>
                <a:spcPts val="0"/>
              </a:spcAft>
              <a:buClr>
                <a:srgbClr val="7F7F7F"/>
              </a:buClr>
              <a:buSzPts val="2400"/>
              <a:buNone/>
              <a:defRPr b="0" sz="2400"/>
            </a:lvl1pPr>
            <a:lvl2pPr indent="-228600" lvl="1" marL="914400" algn="l">
              <a:spcBef>
                <a:spcPts val="400"/>
              </a:spcBef>
              <a:spcAft>
                <a:spcPts val="0"/>
              </a:spcAft>
              <a:buClr>
                <a:srgbClr val="7F7F7F"/>
              </a:buClr>
              <a:buSzPts val="2000"/>
              <a:buNone/>
              <a:defRPr b="1" sz="2000"/>
            </a:lvl2pPr>
            <a:lvl3pPr indent="-228600" lvl="2" marL="1371600" algn="l">
              <a:spcBef>
                <a:spcPts val="360"/>
              </a:spcBef>
              <a:spcAft>
                <a:spcPts val="0"/>
              </a:spcAft>
              <a:buClr>
                <a:srgbClr val="7F7F7F"/>
              </a:buClr>
              <a:buSzPts val="1800"/>
              <a:buNone/>
              <a:defRPr b="1" sz="1800"/>
            </a:lvl3pPr>
            <a:lvl4pPr indent="-228600" lvl="3" marL="1828800" algn="l">
              <a:spcBef>
                <a:spcPts val="320"/>
              </a:spcBef>
              <a:spcAft>
                <a:spcPts val="0"/>
              </a:spcAft>
              <a:buClr>
                <a:srgbClr val="7F7F7F"/>
              </a:buClr>
              <a:buSzPts val="1600"/>
              <a:buNone/>
              <a:defRPr b="1" sz="1600"/>
            </a:lvl4pPr>
            <a:lvl5pPr indent="-228600" lvl="4" marL="2286000" algn="l">
              <a:spcBef>
                <a:spcPts val="320"/>
              </a:spcBef>
              <a:spcAft>
                <a:spcPts val="0"/>
              </a:spcAft>
              <a:buClr>
                <a:srgbClr val="7F7F7F"/>
              </a:buClr>
              <a:buSzPts val="1600"/>
              <a:buNone/>
              <a:defRPr b="1" sz="1600"/>
            </a:lvl5pPr>
            <a:lvl6pPr indent="-228600" lvl="5" marL="2743200" algn="l">
              <a:spcBef>
                <a:spcPts val="320"/>
              </a:spcBef>
              <a:spcAft>
                <a:spcPts val="0"/>
              </a:spcAft>
              <a:buClr>
                <a:srgbClr val="7F7F7F"/>
              </a:buClr>
              <a:buSzPts val="1600"/>
              <a:buNone/>
              <a:defRPr b="1" sz="1600"/>
            </a:lvl6pPr>
            <a:lvl7pPr indent="-228600" lvl="6" marL="3200400" algn="l">
              <a:spcBef>
                <a:spcPts val="320"/>
              </a:spcBef>
              <a:spcAft>
                <a:spcPts val="0"/>
              </a:spcAft>
              <a:buClr>
                <a:srgbClr val="7F7F7F"/>
              </a:buClr>
              <a:buSzPts val="1600"/>
              <a:buNone/>
              <a:defRPr b="1" sz="1600"/>
            </a:lvl7pPr>
            <a:lvl8pPr indent="-228600" lvl="7" marL="3657600" algn="l">
              <a:spcBef>
                <a:spcPts val="320"/>
              </a:spcBef>
              <a:spcAft>
                <a:spcPts val="0"/>
              </a:spcAft>
              <a:buClr>
                <a:srgbClr val="7F7F7F"/>
              </a:buClr>
              <a:buSzPts val="1600"/>
              <a:buNone/>
              <a:defRPr b="1" sz="1600"/>
            </a:lvl8pPr>
            <a:lvl9pPr indent="-228600" lvl="8" marL="4114800" algn="l">
              <a:spcBef>
                <a:spcPts val="320"/>
              </a:spcBef>
              <a:spcAft>
                <a:spcPts val="0"/>
              </a:spcAft>
              <a:buClr>
                <a:srgbClr val="7F7F7F"/>
              </a:buClr>
              <a:buSzPts val="1600"/>
              <a:buNone/>
              <a:defRPr b="1" sz="1600"/>
            </a:lvl9pPr>
          </a:lstStyle>
          <a:p/>
        </p:txBody>
      </p:sp>
      <p:sp>
        <p:nvSpPr>
          <p:cNvPr id="49" name="Google Shape;49;p6"/>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6"/>
          <p:cNvSpPr txBox="1"/>
          <p:nvPr>
            <p:ph idx="3" type="body"/>
          </p:nvPr>
        </p:nvSpPr>
        <p:spPr>
          <a:xfrm>
            <a:off x="457200" y="2212848"/>
            <a:ext cx="4041648" cy="3913632"/>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
        <p:nvSpPr>
          <p:cNvPr id="53" name="Google Shape;53;p6"/>
          <p:cNvSpPr txBox="1"/>
          <p:nvPr>
            <p:ph idx="4" type="body"/>
          </p:nvPr>
        </p:nvSpPr>
        <p:spPr>
          <a:xfrm>
            <a:off x="4672584" y="2212848"/>
            <a:ext cx="4041648" cy="3913187"/>
          </a:xfrm>
          <a:prstGeom prst="rect">
            <a:avLst/>
          </a:prstGeom>
          <a:noFill/>
          <a:ln>
            <a:noFill/>
          </a:ln>
        </p:spPr>
        <p:txBody>
          <a:bodyPr anchorCtr="0" anchor="t" bIns="45700" lIns="91425" spcFirstLastPara="1" rIns="91425" wrap="square" tIns="45700"/>
          <a:lstStyle>
            <a:lvl1pPr indent="-342900" lvl="0" marL="457200" algn="l">
              <a:spcBef>
                <a:spcPts val="360"/>
              </a:spcBef>
              <a:spcAft>
                <a:spcPts val="0"/>
              </a:spcAft>
              <a:buClr>
                <a:srgbClr val="7F7F7F"/>
              </a:buClr>
              <a:buSzPts val="1800"/>
              <a:buChar char="•"/>
              <a:defRPr/>
            </a:lvl1pPr>
            <a:lvl2pPr indent="-342900" lvl="1" marL="914400" algn="l">
              <a:spcBef>
                <a:spcPts val="360"/>
              </a:spcBef>
              <a:spcAft>
                <a:spcPts val="0"/>
              </a:spcAft>
              <a:buClr>
                <a:srgbClr val="7F7F7F"/>
              </a:buClr>
              <a:buSzPts val="1800"/>
              <a:buChar char="o"/>
              <a:defRPr/>
            </a:lvl2pPr>
            <a:lvl3pPr indent="-342900" lvl="2" marL="1371600" algn="l">
              <a:spcBef>
                <a:spcPts val="360"/>
              </a:spcBef>
              <a:spcAft>
                <a:spcPts val="0"/>
              </a:spcAft>
              <a:buClr>
                <a:srgbClr val="7F7F7F"/>
              </a:buClr>
              <a:buSzPts val="1800"/>
              <a:buChar char="•"/>
              <a:defRPr/>
            </a:lvl3pPr>
            <a:lvl4pPr indent="-342900" lvl="3" marL="1828800" algn="l">
              <a:spcBef>
                <a:spcPts val="360"/>
              </a:spcBef>
              <a:spcAft>
                <a:spcPts val="0"/>
              </a:spcAft>
              <a:buClr>
                <a:srgbClr val="7F7F7F"/>
              </a:buClr>
              <a:buSzPts val="1800"/>
              <a:buChar char="o"/>
              <a:defRPr/>
            </a:lvl4pPr>
            <a:lvl5pPr indent="-342900" lvl="4" marL="2286000" algn="l">
              <a:spcBef>
                <a:spcPts val="360"/>
              </a:spcBef>
              <a:spcAft>
                <a:spcPts val="0"/>
              </a:spcAft>
              <a:buClr>
                <a:srgbClr val="7F7F7F"/>
              </a:buClr>
              <a:buSzPts val="1800"/>
              <a:buChar char="•"/>
              <a:defRPr/>
            </a:lvl5pPr>
            <a:lvl6pPr indent="-342900" lvl="5" marL="2743200" algn="l">
              <a:spcBef>
                <a:spcPts val="360"/>
              </a:spcBef>
              <a:spcAft>
                <a:spcPts val="0"/>
              </a:spcAft>
              <a:buClr>
                <a:srgbClr val="7F7F7F"/>
              </a:buClr>
              <a:buSzPts val="1800"/>
              <a:buChar char="o"/>
              <a:defRPr/>
            </a:lvl6pPr>
            <a:lvl7pPr indent="-342900" lvl="6" marL="3200400" algn="l">
              <a:spcBef>
                <a:spcPts val="360"/>
              </a:spcBef>
              <a:spcAft>
                <a:spcPts val="0"/>
              </a:spcAft>
              <a:buClr>
                <a:srgbClr val="7F7F7F"/>
              </a:buClr>
              <a:buSzPts val="1800"/>
              <a:buChar char="•"/>
              <a:defRPr/>
            </a:lvl7pPr>
            <a:lvl8pPr indent="-342900" lvl="7" marL="3657600" algn="l">
              <a:spcBef>
                <a:spcPts val="360"/>
              </a:spcBef>
              <a:spcAft>
                <a:spcPts val="0"/>
              </a:spcAft>
              <a:buClr>
                <a:srgbClr val="7F7F7F"/>
              </a:buClr>
              <a:buSzPts val="1800"/>
              <a:buChar char="o"/>
              <a:defRPr/>
            </a:lvl8pPr>
            <a:lvl9pPr indent="-342900" lvl="8" marL="4114800" algn="l">
              <a:spcBef>
                <a:spcPts val="360"/>
              </a:spcBef>
              <a:spcAft>
                <a:spcPts val="0"/>
              </a:spcAft>
              <a:buClr>
                <a:srgbClr val="7F7F7F"/>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lstStyle>
            <a:lvl1pPr lvl="0" algn="ctr">
              <a:lnSpc>
                <a:spcPct val="322222"/>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5907087" y="266700"/>
            <a:ext cx="3008313" cy="209550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719137" y="273050"/>
            <a:ext cx="4995863" cy="5853113"/>
          </a:xfrm>
          <a:prstGeom prst="rect">
            <a:avLst/>
          </a:prstGeom>
          <a:noFill/>
          <a:ln>
            <a:noFill/>
          </a:ln>
        </p:spPr>
        <p:txBody>
          <a:bodyPr anchorCtr="0" anchor="t" bIns="45700" lIns="91425" spcFirstLastPara="1" rIns="91425" wrap="square" tIns="45700"/>
          <a:lstStyle>
            <a:lvl1pPr indent="-431800" lvl="0" marL="457200" algn="l">
              <a:spcBef>
                <a:spcPts val="640"/>
              </a:spcBef>
              <a:spcAft>
                <a:spcPts val="0"/>
              </a:spcAft>
              <a:buClr>
                <a:srgbClr val="7F7F7F"/>
              </a:buClr>
              <a:buSzPts val="3200"/>
              <a:buChar char="•"/>
              <a:defRPr sz="3200"/>
            </a:lvl1pPr>
            <a:lvl2pPr indent="-406400" lvl="1" marL="914400" algn="l">
              <a:spcBef>
                <a:spcPts val="560"/>
              </a:spcBef>
              <a:spcAft>
                <a:spcPts val="0"/>
              </a:spcAft>
              <a:buClr>
                <a:srgbClr val="7F7F7F"/>
              </a:buClr>
              <a:buSzPts val="2800"/>
              <a:buChar char="o"/>
              <a:defRPr sz="2800"/>
            </a:lvl2pPr>
            <a:lvl3pPr indent="-381000" lvl="2" marL="1371600" algn="l">
              <a:spcBef>
                <a:spcPts val="480"/>
              </a:spcBef>
              <a:spcAft>
                <a:spcPts val="0"/>
              </a:spcAft>
              <a:buClr>
                <a:srgbClr val="7F7F7F"/>
              </a:buClr>
              <a:buSzPts val="2400"/>
              <a:buChar char="•"/>
              <a:defRPr sz="2400"/>
            </a:lvl3pPr>
            <a:lvl4pPr indent="-355600" lvl="3" marL="1828800" algn="l">
              <a:spcBef>
                <a:spcPts val="400"/>
              </a:spcBef>
              <a:spcAft>
                <a:spcPts val="0"/>
              </a:spcAft>
              <a:buClr>
                <a:srgbClr val="7F7F7F"/>
              </a:buClr>
              <a:buSzPts val="2000"/>
              <a:buChar char="o"/>
              <a:defRPr sz="2000"/>
            </a:lvl4pPr>
            <a:lvl5pPr indent="-355600" lvl="4" marL="2286000" algn="l">
              <a:spcBef>
                <a:spcPts val="400"/>
              </a:spcBef>
              <a:spcAft>
                <a:spcPts val="0"/>
              </a:spcAft>
              <a:buClr>
                <a:srgbClr val="7F7F7F"/>
              </a:buClr>
              <a:buSzPts val="2000"/>
              <a:buChar char="•"/>
              <a:defRPr sz="2000"/>
            </a:lvl5pPr>
            <a:lvl6pPr indent="-355600" lvl="5" marL="2743200" algn="l">
              <a:spcBef>
                <a:spcPts val="400"/>
              </a:spcBef>
              <a:spcAft>
                <a:spcPts val="0"/>
              </a:spcAft>
              <a:buClr>
                <a:srgbClr val="7F7F7F"/>
              </a:buClr>
              <a:buSzPts val="2000"/>
              <a:buChar char="o"/>
              <a:defRPr sz="2000"/>
            </a:lvl6pPr>
            <a:lvl7pPr indent="-355600" lvl="6" marL="3200400" algn="l">
              <a:spcBef>
                <a:spcPts val="400"/>
              </a:spcBef>
              <a:spcAft>
                <a:spcPts val="0"/>
              </a:spcAft>
              <a:buClr>
                <a:srgbClr val="7F7F7F"/>
              </a:buClr>
              <a:buSzPts val="2000"/>
              <a:buChar char="•"/>
              <a:defRPr sz="2000"/>
            </a:lvl7pPr>
            <a:lvl8pPr indent="-355600" lvl="7" marL="3657600" algn="l">
              <a:spcBef>
                <a:spcPts val="400"/>
              </a:spcBef>
              <a:spcAft>
                <a:spcPts val="0"/>
              </a:spcAft>
              <a:buClr>
                <a:srgbClr val="7F7F7F"/>
              </a:buClr>
              <a:buSzPts val="2000"/>
              <a:buChar char="o"/>
              <a:defRPr sz="2000"/>
            </a:lvl8pPr>
            <a:lvl9pPr indent="-355600" lvl="8" marL="4114800" algn="l">
              <a:spcBef>
                <a:spcPts val="400"/>
              </a:spcBef>
              <a:spcAft>
                <a:spcPts val="0"/>
              </a:spcAft>
              <a:buClr>
                <a:srgbClr val="7F7F7F"/>
              </a:buClr>
              <a:buSzPts val="2000"/>
              <a:buChar char="•"/>
              <a:defRPr sz="2000"/>
            </a:lvl9pPr>
          </a:lstStyle>
          <a:p/>
        </p:txBody>
      </p:sp>
      <p:sp>
        <p:nvSpPr>
          <p:cNvPr id="66" name="Google Shape;66;p9"/>
          <p:cNvSpPr txBox="1"/>
          <p:nvPr>
            <p:ph idx="2" type="body"/>
          </p:nvPr>
        </p:nvSpPr>
        <p:spPr>
          <a:xfrm>
            <a:off x="5907087" y="2438400"/>
            <a:ext cx="3008313" cy="3687763"/>
          </a:xfrm>
          <a:prstGeom prst="rect">
            <a:avLst/>
          </a:prstGeom>
          <a:noFill/>
          <a:ln>
            <a:noFill/>
          </a:ln>
        </p:spPr>
        <p:txBody>
          <a:bodyPr anchorCtr="0" anchor="t" bIns="45700" lIns="91425" spcFirstLastPara="1" rIns="91425" wrap="square" tIns="45700"/>
          <a:lstStyle>
            <a:lvl1pPr indent="-228600" lvl="0" marL="457200" algn="ctr">
              <a:lnSpc>
                <a:spcPct val="125000"/>
              </a:lnSpc>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67" name="Google Shape;67;p9"/>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1679576" y="228600"/>
            <a:ext cx="5711824" cy="895350"/>
          </a:xfrm>
          <a:prstGeom prst="rect">
            <a:avLst/>
          </a:prstGeom>
          <a:noFill/>
          <a:ln>
            <a:noFill/>
          </a:ln>
        </p:spPr>
        <p:txBody>
          <a:bodyPr anchorCtr="0" anchor="b" bIns="45700" lIns="91425" spcFirstLastPara="1" rIns="91425" wrap="square" tIns="45700"/>
          <a:lstStyle>
            <a:lvl1pPr lvl="0" algn="ctr">
              <a:lnSpc>
                <a:spcPct val="100000"/>
              </a:lnSpc>
              <a:spcBef>
                <a:spcPts val="0"/>
              </a:spcBef>
              <a:spcAft>
                <a:spcPts val="0"/>
              </a:spcAft>
              <a:buClr>
                <a:schemeClr val="dk2"/>
              </a:buClr>
              <a:buSzPts val="2800"/>
              <a:buFont typeface="Palatino Linotype"/>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p:nvPr>
            <p:ph idx="2" type="pic"/>
          </p:nvPr>
        </p:nvSpPr>
        <p:spPr>
          <a:xfrm>
            <a:off x="1508126" y="1143000"/>
            <a:ext cx="6054724" cy="4541044"/>
          </a:xfrm>
          <a:prstGeom prst="rect">
            <a:avLst/>
          </a:prstGeom>
          <a:noFill/>
          <a:ln cap="flat" cmpd="sng" w="76200">
            <a:solidFill>
              <a:schemeClr val="lt1"/>
            </a:solidFill>
            <a:prstDash val="solid"/>
            <a:round/>
            <a:headEnd len="sm" w="sm" type="none"/>
            <a:tailEnd len="sm" w="sm" type="none"/>
          </a:ln>
          <a:effectLst>
            <a:outerShdw blurRad="88900" rotWithShape="0" algn="ctr" dir="5400000" dist="50800">
              <a:srgbClr val="000000">
                <a:alpha val="24705"/>
              </a:srgbClr>
            </a:outerShdw>
          </a:effectLst>
        </p:spPr>
        <p:txBody>
          <a:bodyPr anchorCtr="0" anchor="t" bIns="45700" lIns="91425" spcFirstLastPara="1" rIns="91425" wrap="square" tIns="45700"/>
          <a:lstStyle>
            <a:lvl1pPr lvl="0" marR="0" rtl="0" algn="ctr">
              <a:spcBef>
                <a:spcPts val="640"/>
              </a:spcBef>
              <a:spcAft>
                <a:spcPts val="0"/>
              </a:spcAft>
              <a:buClr>
                <a:srgbClr val="7F7F7F"/>
              </a:buClr>
              <a:buSzPts val="3200"/>
              <a:buFont typeface="Arial"/>
              <a:buNone/>
              <a:defRPr b="0" i="0" sz="3200" u="none" cap="none" strike="noStrike">
                <a:solidFill>
                  <a:srgbClr val="7F7F7F"/>
                </a:solidFill>
                <a:latin typeface="Century Gothic"/>
                <a:ea typeface="Century Gothic"/>
                <a:cs typeface="Century Gothic"/>
                <a:sym typeface="Century Gothic"/>
              </a:defRPr>
            </a:lvl1pPr>
            <a:lvl2pPr lvl="1" marR="0" rtl="0" algn="l">
              <a:spcBef>
                <a:spcPts val="560"/>
              </a:spcBef>
              <a:spcAft>
                <a:spcPts val="0"/>
              </a:spcAft>
              <a:buClr>
                <a:srgbClr val="7F7F7F"/>
              </a:buClr>
              <a:buSzPts val="2800"/>
              <a:buFont typeface="Courier New"/>
              <a:buNone/>
              <a:defRPr b="0" i="0" sz="2800" u="none" cap="none" strike="noStrike">
                <a:solidFill>
                  <a:srgbClr val="7F7F7F"/>
                </a:solidFill>
                <a:latin typeface="Century Gothic"/>
                <a:ea typeface="Century Gothic"/>
                <a:cs typeface="Century Gothic"/>
                <a:sym typeface="Century Gothic"/>
              </a:defRPr>
            </a:lvl2pPr>
            <a:lvl3pPr lvl="2" marR="0" rtl="0" algn="l">
              <a:spcBef>
                <a:spcPts val="480"/>
              </a:spcBef>
              <a:spcAft>
                <a:spcPts val="0"/>
              </a:spcAft>
              <a:buClr>
                <a:srgbClr val="7F7F7F"/>
              </a:buClr>
              <a:buSzPts val="2400"/>
              <a:buFont typeface="Arial"/>
              <a:buNone/>
              <a:defRPr b="0" i="0" sz="2400" u="none" cap="none" strike="noStrike">
                <a:solidFill>
                  <a:srgbClr val="7F7F7F"/>
                </a:solidFill>
                <a:latin typeface="Century Gothic"/>
                <a:ea typeface="Century Gothic"/>
                <a:cs typeface="Century Gothic"/>
                <a:sym typeface="Century Gothic"/>
              </a:defRPr>
            </a:lvl3pPr>
            <a:lvl4pPr lvl="3" marR="0" rtl="0" algn="l">
              <a:spcBef>
                <a:spcPts val="400"/>
              </a:spcBef>
              <a:spcAft>
                <a:spcPts val="0"/>
              </a:spcAft>
              <a:buClr>
                <a:srgbClr val="7F7F7F"/>
              </a:buClr>
              <a:buSzPts val="2000"/>
              <a:buFont typeface="Courier New"/>
              <a:buNone/>
              <a:defRPr b="0" i="0" sz="2000" u="none" cap="none" strike="noStrike">
                <a:solidFill>
                  <a:srgbClr val="7F7F7F"/>
                </a:solidFill>
                <a:latin typeface="Century Gothic"/>
                <a:ea typeface="Century Gothic"/>
                <a:cs typeface="Century Gothic"/>
                <a:sym typeface="Century Gothic"/>
              </a:defRPr>
            </a:lvl4pPr>
            <a:lvl5pPr lvl="4" marR="0" rtl="0" algn="l">
              <a:spcBef>
                <a:spcPts val="400"/>
              </a:spcBef>
              <a:spcAft>
                <a:spcPts val="0"/>
              </a:spcAft>
              <a:buClr>
                <a:srgbClr val="7F7F7F"/>
              </a:buClr>
              <a:buSzPts val="2000"/>
              <a:buFont typeface="Arial"/>
              <a:buNone/>
              <a:defRPr b="0" i="0" sz="2000" u="none" cap="none" strike="noStrike">
                <a:solidFill>
                  <a:srgbClr val="7F7F7F"/>
                </a:solidFill>
                <a:latin typeface="Century Gothic"/>
                <a:ea typeface="Century Gothic"/>
                <a:cs typeface="Century Gothic"/>
                <a:sym typeface="Century Gothic"/>
              </a:defRPr>
            </a:lvl5pPr>
            <a:lvl6pPr lvl="5" marR="0" rtl="0" algn="l">
              <a:spcBef>
                <a:spcPts val="400"/>
              </a:spcBef>
              <a:spcAft>
                <a:spcPts val="0"/>
              </a:spcAft>
              <a:buClr>
                <a:srgbClr val="7F7F7F"/>
              </a:buClr>
              <a:buSzPts val="2000"/>
              <a:buFont typeface="Courier New"/>
              <a:buNone/>
              <a:defRPr b="0" i="0" sz="2000" u="none" cap="none" strike="noStrike">
                <a:solidFill>
                  <a:srgbClr val="7F7F7F"/>
                </a:solidFill>
                <a:latin typeface="Century Gothic"/>
                <a:ea typeface="Century Gothic"/>
                <a:cs typeface="Century Gothic"/>
                <a:sym typeface="Century Gothic"/>
              </a:defRPr>
            </a:lvl6pPr>
            <a:lvl7pPr lvl="6" marR="0" rtl="0" algn="l">
              <a:spcBef>
                <a:spcPts val="400"/>
              </a:spcBef>
              <a:spcAft>
                <a:spcPts val="0"/>
              </a:spcAft>
              <a:buClr>
                <a:srgbClr val="7F7F7F"/>
              </a:buClr>
              <a:buSzPts val="2000"/>
              <a:buFont typeface="Arial"/>
              <a:buNone/>
              <a:defRPr b="0" i="0" sz="2000" u="none" cap="none" strike="noStrike">
                <a:solidFill>
                  <a:srgbClr val="7F7F7F"/>
                </a:solidFill>
                <a:latin typeface="Century Gothic"/>
                <a:ea typeface="Century Gothic"/>
                <a:cs typeface="Century Gothic"/>
                <a:sym typeface="Century Gothic"/>
              </a:defRPr>
            </a:lvl7pPr>
            <a:lvl8pPr lvl="7" marR="0" rtl="0" algn="l">
              <a:spcBef>
                <a:spcPts val="400"/>
              </a:spcBef>
              <a:spcAft>
                <a:spcPts val="0"/>
              </a:spcAft>
              <a:buClr>
                <a:srgbClr val="7F7F7F"/>
              </a:buClr>
              <a:buSzPts val="2000"/>
              <a:buFont typeface="Courier New"/>
              <a:buNone/>
              <a:defRPr b="0" i="0" sz="2000" u="none" cap="none" strike="noStrike">
                <a:solidFill>
                  <a:srgbClr val="7F7F7F"/>
                </a:solidFill>
                <a:latin typeface="Century Gothic"/>
                <a:ea typeface="Century Gothic"/>
                <a:cs typeface="Century Gothic"/>
                <a:sym typeface="Century Gothic"/>
              </a:defRPr>
            </a:lvl8pPr>
            <a:lvl9pPr lvl="8" marR="0" rtl="0" algn="l">
              <a:spcBef>
                <a:spcPts val="400"/>
              </a:spcBef>
              <a:spcAft>
                <a:spcPts val="0"/>
              </a:spcAft>
              <a:buClr>
                <a:srgbClr val="7F7F7F"/>
              </a:buClr>
              <a:buSzPts val="2000"/>
              <a:buFont typeface="Arial"/>
              <a:buNone/>
              <a:defRPr b="0" i="0" sz="2000" u="none" cap="none" strike="noStrike">
                <a:solidFill>
                  <a:srgbClr val="7F7F7F"/>
                </a:solidFill>
                <a:latin typeface="Century Gothic"/>
                <a:ea typeface="Century Gothic"/>
                <a:cs typeface="Century Gothic"/>
                <a:sym typeface="Century Gothic"/>
              </a:defRPr>
            </a:lvl9pPr>
          </a:lstStyle>
          <a:p/>
        </p:txBody>
      </p:sp>
      <p:sp>
        <p:nvSpPr>
          <p:cNvPr id="73" name="Google Shape;73;p10"/>
          <p:cNvSpPr txBox="1"/>
          <p:nvPr>
            <p:ph idx="1" type="body"/>
          </p:nvPr>
        </p:nvSpPr>
        <p:spPr>
          <a:xfrm>
            <a:off x="1679576" y="5810250"/>
            <a:ext cx="5711824" cy="533400"/>
          </a:xfrm>
          <a:prstGeom prst="rect">
            <a:avLst/>
          </a:prstGeom>
          <a:noFill/>
          <a:ln>
            <a:noFill/>
          </a:ln>
        </p:spPr>
        <p:txBody>
          <a:bodyPr anchorCtr="0" anchor="t" bIns="45700" lIns="91425" spcFirstLastPara="1" rIns="91425" wrap="square" tIns="45700"/>
          <a:lstStyle>
            <a:lvl1pPr indent="-228600" lvl="0" marL="457200" algn="ctr">
              <a:spcBef>
                <a:spcPts val="320"/>
              </a:spcBef>
              <a:spcAft>
                <a:spcPts val="0"/>
              </a:spcAft>
              <a:buClr>
                <a:srgbClr val="7F7F7F"/>
              </a:buClr>
              <a:buSzPts val="1600"/>
              <a:buNone/>
              <a:defRPr sz="1600"/>
            </a:lvl1pPr>
            <a:lvl2pPr indent="-228600" lvl="1" marL="914400" algn="l">
              <a:spcBef>
                <a:spcPts val="240"/>
              </a:spcBef>
              <a:spcAft>
                <a:spcPts val="0"/>
              </a:spcAft>
              <a:buClr>
                <a:srgbClr val="7F7F7F"/>
              </a:buClr>
              <a:buSzPts val="1200"/>
              <a:buNone/>
              <a:defRPr sz="1200"/>
            </a:lvl2pPr>
            <a:lvl3pPr indent="-228600" lvl="2" marL="1371600" algn="l">
              <a:spcBef>
                <a:spcPts val="200"/>
              </a:spcBef>
              <a:spcAft>
                <a:spcPts val="0"/>
              </a:spcAft>
              <a:buClr>
                <a:srgbClr val="7F7F7F"/>
              </a:buClr>
              <a:buSzPts val="1000"/>
              <a:buNone/>
              <a:defRPr sz="1000"/>
            </a:lvl3pPr>
            <a:lvl4pPr indent="-228600" lvl="3" marL="1828800" algn="l">
              <a:spcBef>
                <a:spcPts val="180"/>
              </a:spcBef>
              <a:spcAft>
                <a:spcPts val="0"/>
              </a:spcAft>
              <a:buClr>
                <a:srgbClr val="7F7F7F"/>
              </a:buClr>
              <a:buSzPts val="900"/>
              <a:buNone/>
              <a:defRPr sz="900"/>
            </a:lvl4pPr>
            <a:lvl5pPr indent="-228600" lvl="4" marL="2286000" algn="l">
              <a:spcBef>
                <a:spcPts val="180"/>
              </a:spcBef>
              <a:spcAft>
                <a:spcPts val="0"/>
              </a:spcAft>
              <a:buClr>
                <a:srgbClr val="7F7F7F"/>
              </a:buClr>
              <a:buSzPts val="900"/>
              <a:buNone/>
              <a:defRPr sz="900"/>
            </a:lvl5pPr>
            <a:lvl6pPr indent="-228600" lvl="5" marL="2743200" algn="l">
              <a:spcBef>
                <a:spcPts val="180"/>
              </a:spcBef>
              <a:spcAft>
                <a:spcPts val="0"/>
              </a:spcAft>
              <a:buClr>
                <a:srgbClr val="7F7F7F"/>
              </a:buClr>
              <a:buSzPts val="900"/>
              <a:buNone/>
              <a:defRPr sz="900"/>
            </a:lvl6pPr>
            <a:lvl7pPr indent="-228600" lvl="6" marL="3200400" algn="l">
              <a:spcBef>
                <a:spcPts val="180"/>
              </a:spcBef>
              <a:spcAft>
                <a:spcPts val="0"/>
              </a:spcAft>
              <a:buClr>
                <a:srgbClr val="7F7F7F"/>
              </a:buClr>
              <a:buSzPts val="900"/>
              <a:buNone/>
              <a:defRPr sz="900"/>
            </a:lvl7pPr>
            <a:lvl8pPr indent="-228600" lvl="7" marL="3657600" algn="l">
              <a:spcBef>
                <a:spcPts val="180"/>
              </a:spcBef>
              <a:spcAft>
                <a:spcPts val="0"/>
              </a:spcAft>
              <a:buClr>
                <a:srgbClr val="7F7F7F"/>
              </a:buClr>
              <a:buSzPts val="900"/>
              <a:buNone/>
              <a:defRPr sz="900"/>
            </a:lvl8pPr>
            <a:lvl9pPr indent="-228600" lvl="8" marL="4114800" algn="l">
              <a:spcBef>
                <a:spcPts val="180"/>
              </a:spcBef>
              <a:spcAft>
                <a:spcPts val="0"/>
              </a:spcAft>
              <a:buClr>
                <a:srgbClr val="7F7F7F"/>
              </a:buClr>
              <a:buSzPts val="900"/>
              <a:buNone/>
              <a:defRPr sz="900"/>
            </a:lvl9pPr>
          </a:lstStyle>
          <a:p/>
        </p:txBody>
      </p:sp>
      <p:sp>
        <p:nvSpPr>
          <p:cNvPr id="74" name="Google Shape;74;p10"/>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50000">
              <a:schemeClr val="lt1"/>
            </a:gs>
            <a:gs pos="76000">
              <a:srgbClr val="F3F3F3"/>
            </a:gs>
            <a:gs pos="92000">
              <a:srgbClr val="D8D8D8"/>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lstStyle>
            <a:lvl1pPr lvl="0" marR="0" rtl="0" algn="ctr">
              <a:lnSpc>
                <a:spcPct val="107407"/>
              </a:lnSpc>
              <a:spcBef>
                <a:spcPts val="0"/>
              </a:spcBef>
              <a:spcAft>
                <a:spcPts val="0"/>
              </a:spcAft>
              <a:buClr>
                <a:schemeClr val="dk2"/>
              </a:buClr>
              <a:buSzPts val="5400"/>
              <a:buFont typeface="Palatino Linotype"/>
              <a:buNone/>
              <a:defRPr b="0" i="0" sz="5400" u="none" cap="none" strike="noStrike">
                <a:solidFill>
                  <a:schemeClr val="dk2"/>
                </a:solidFill>
                <a:latin typeface="Palatino Linotype"/>
                <a:ea typeface="Palatino Linotype"/>
                <a:cs typeface="Palatino Linotype"/>
                <a:sym typeface="Palatino Linotyp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rgbClr val="7F7F7F"/>
              </a:buClr>
              <a:buSzPts val="2400"/>
              <a:buFont typeface="Arial"/>
              <a:buChar char="•"/>
              <a:defRPr b="0" i="0" sz="2400" u="none" cap="none" strike="noStrike">
                <a:solidFill>
                  <a:srgbClr val="7F7F7F"/>
                </a:solidFill>
                <a:latin typeface="Century Gothic"/>
                <a:ea typeface="Century Gothic"/>
                <a:cs typeface="Century Gothic"/>
                <a:sym typeface="Century Gothic"/>
              </a:defRPr>
            </a:lvl1pPr>
            <a:lvl2pPr indent="-330200" lvl="1" marL="9144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2pPr>
            <a:lvl3pPr indent="-330200" lvl="2" marL="13716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3pPr>
            <a:lvl4pPr indent="-330200" lvl="3" marL="18288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4pPr>
            <a:lvl5pPr indent="-330200" lvl="4" marL="22860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5pPr>
            <a:lvl6pPr indent="-330200" lvl="5" marL="27432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6pPr>
            <a:lvl7pPr indent="-330200" lvl="6" marL="32004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7pPr>
            <a:lvl8pPr indent="-330200" lvl="7" marL="3657600" marR="0" rtl="0" algn="l">
              <a:spcBef>
                <a:spcPts val="320"/>
              </a:spcBef>
              <a:spcAft>
                <a:spcPts val="0"/>
              </a:spcAft>
              <a:buClr>
                <a:srgbClr val="7F7F7F"/>
              </a:buClr>
              <a:buSzPts val="1600"/>
              <a:buFont typeface="Courier New"/>
              <a:buChar char="o"/>
              <a:defRPr b="0" i="0" sz="1600" u="none" cap="none" strike="noStrike">
                <a:solidFill>
                  <a:srgbClr val="7F7F7F"/>
                </a:solidFill>
                <a:latin typeface="Century Gothic"/>
                <a:ea typeface="Century Gothic"/>
                <a:cs typeface="Century Gothic"/>
                <a:sym typeface="Century Gothic"/>
              </a:defRPr>
            </a:lvl8pPr>
            <a:lvl9pPr indent="-330200" lvl="8" marL="4114800" marR="0" rtl="0" algn="l">
              <a:spcBef>
                <a:spcPts val="320"/>
              </a:spcBef>
              <a:spcAft>
                <a:spcPts val="0"/>
              </a:spcAft>
              <a:buClr>
                <a:srgbClr val="7F7F7F"/>
              </a:buClr>
              <a:buSzPts val="1600"/>
              <a:buFont typeface="Arial"/>
              <a:buChar char="•"/>
              <a:defRPr b="0" i="0" sz="1600" u="none" cap="none" strike="noStrike">
                <a:solidFill>
                  <a:srgbClr val="7F7F7F"/>
                </a:solidFill>
                <a:latin typeface="Century Gothic"/>
                <a:ea typeface="Century Gothic"/>
                <a:cs typeface="Century Gothic"/>
                <a:sym typeface="Century Gothic"/>
              </a:defRPr>
            </a:lvl9pPr>
          </a:lstStyle>
          <a:p/>
        </p:txBody>
      </p:sp>
      <p:sp>
        <p:nvSpPr>
          <p:cNvPr id="12" name="Google Shape;12;p1"/>
          <p:cNvSpPr txBox="1"/>
          <p:nvPr>
            <p:ph idx="10" type="dt"/>
          </p:nvPr>
        </p:nvSpPr>
        <p:spPr>
          <a:xfrm>
            <a:off x="6363347" y="6356350"/>
            <a:ext cx="2085975" cy="365125"/>
          </a:xfrm>
          <a:prstGeom prst="rect">
            <a:avLst/>
          </a:prstGeom>
          <a:noFill/>
          <a:ln>
            <a:noFill/>
          </a:ln>
        </p:spPr>
        <p:txBody>
          <a:bodyPr anchorCtr="0" anchor="ctr" bIns="45700" lIns="91425" spcFirstLastPara="1" rIns="45700" wrap="square" tIns="45700"/>
          <a:lstStyle>
            <a:lvl1pPr lvl="0" marR="0" rtl="0" algn="r">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3" name="Google Shape;13;p1"/>
          <p:cNvSpPr txBox="1"/>
          <p:nvPr>
            <p:ph idx="11" type="ftr"/>
          </p:nvPr>
        </p:nvSpPr>
        <p:spPr>
          <a:xfrm>
            <a:off x="659165" y="6356350"/>
            <a:ext cx="2847975" cy="365125"/>
          </a:xfrm>
          <a:prstGeom prst="rect">
            <a:avLst/>
          </a:prstGeom>
          <a:noFill/>
          <a:ln>
            <a:noFill/>
          </a:ln>
        </p:spPr>
        <p:txBody>
          <a:bodyPr anchorCtr="0" anchor="ctr" bIns="45700" lIns="45700" spcFirstLastPara="1" rIns="91425" wrap="square" tIns="45700"/>
          <a:lstStyle>
            <a:lvl1pPr lvl="0" marR="0" rtl="0" algn="l">
              <a:spcBef>
                <a:spcPts val="0"/>
              </a:spcBef>
              <a:spcAft>
                <a:spcPts val="0"/>
              </a:spcAft>
              <a:buSzPts val="1400"/>
              <a:buNone/>
              <a:defRPr b="0" i="0" sz="1200" u="none" cap="none" strike="noStrike">
                <a:solidFill>
                  <a:srgbClr val="595959"/>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2pPr>
            <a:lvl3pPr lvl="2"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3pPr>
            <a:lvl4pPr lvl="3"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4pPr>
            <a:lvl5pPr lvl="4"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5pPr>
            <a:lvl6pPr lvl="5"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6pPr>
            <a:lvl7pPr lvl="6"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7pPr>
            <a:lvl8pPr lvl="7"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8pPr>
            <a:lvl9pPr lvl="8" marR="0" rtl="0" algn="l">
              <a:spcBef>
                <a:spcPts val="0"/>
              </a:spcBef>
              <a:spcAft>
                <a:spcPts val="0"/>
              </a:spcAft>
              <a:buSzPts val="1400"/>
              <a:buNone/>
              <a:defRPr b="0" i="0" sz="1800" u="none" cap="none" strike="noStrike">
                <a:solidFill>
                  <a:schemeClr val="dk1"/>
                </a:solidFill>
                <a:latin typeface="Palatino Linotype"/>
                <a:ea typeface="Palatino Linotype"/>
                <a:cs typeface="Palatino Linotype"/>
                <a:sym typeface="Palatino Linotype"/>
              </a:defRPr>
            </a:lvl9pPr>
          </a:lstStyle>
          <a:p/>
        </p:txBody>
      </p:sp>
      <p:sp>
        <p:nvSpPr>
          <p:cNvPr id="14" name="Google Shape;14;p1"/>
          <p:cNvSpPr txBox="1"/>
          <p:nvPr>
            <p:ph idx="12" type="sldNum"/>
          </p:nvPr>
        </p:nvSpPr>
        <p:spPr>
          <a:xfrm>
            <a:off x="8543278" y="6356350"/>
            <a:ext cx="561975" cy="365125"/>
          </a:xfrm>
          <a:prstGeom prst="rect">
            <a:avLst/>
          </a:prstGeom>
          <a:noFill/>
          <a:ln>
            <a:noFill/>
          </a:ln>
        </p:spPr>
        <p:txBody>
          <a:bodyPr anchorCtr="0" anchor="ctr" bIns="45700" lIns="27425" spcFirstLastPara="1" rIns="45700" wrap="square" tIns="45700">
            <a:noAutofit/>
          </a:bodyPr>
          <a:lstStyle>
            <a:lvl1pPr indent="0" lvl="0" marL="0" marR="0" rtl="0" algn="l">
              <a:spcBef>
                <a:spcPts val="0"/>
              </a:spcBef>
              <a:buNone/>
              <a:defRPr b="0" i="0" sz="1200" u="none" cap="none" strike="noStrike">
                <a:solidFill>
                  <a:srgbClr val="595959"/>
                </a:solidFill>
                <a:latin typeface="Century Gothic"/>
                <a:ea typeface="Century Gothic"/>
                <a:cs typeface="Century Gothic"/>
                <a:sym typeface="Century Gothic"/>
              </a:defRPr>
            </a:lvl1pPr>
            <a:lvl2pPr indent="0" lvl="1" marL="0" marR="0" rtl="0" algn="l">
              <a:spcBef>
                <a:spcPts val="0"/>
              </a:spcBef>
              <a:buNone/>
              <a:defRPr b="0" i="0" sz="1200" u="none" cap="none" strike="noStrike">
                <a:solidFill>
                  <a:srgbClr val="595959"/>
                </a:solidFill>
                <a:latin typeface="Century Gothic"/>
                <a:ea typeface="Century Gothic"/>
                <a:cs typeface="Century Gothic"/>
                <a:sym typeface="Century Gothic"/>
              </a:defRPr>
            </a:lvl2pPr>
            <a:lvl3pPr indent="0" lvl="2" marL="0" marR="0" rtl="0" algn="l">
              <a:spcBef>
                <a:spcPts val="0"/>
              </a:spcBef>
              <a:buNone/>
              <a:defRPr b="0" i="0" sz="1200" u="none" cap="none" strike="noStrike">
                <a:solidFill>
                  <a:srgbClr val="595959"/>
                </a:solidFill>
                <a:latin typeface="Century Gothic"/>
                <a:ea typeface="Century Gothic"/>
                <a:cs typeface="Century Gothic"/>
                <a:sym typeface="Century Gothic"/>
              </a:defRPr>
            </a:lvl3pPr>
            <a:lvl4pPr indent="0" lvl="3" marL="0" marR="0" rtl="0" algn="l">
              <a:spcBef>
                <a:spcPts val="0"/>
              </a:spcBef>
              <a:buNone/>
              <a:defRPr b="0" i="0" sz="1200" u="none" cap="none" strike="noStrike">
                <a:solidFill>
                  <a:srgbClr val="595959"/>
                </a:solidFill>
                <a:latin typeface="Century Gothic"/>
                <a:ea typeface="Century Gothic"/>
                <a:cs typeface="Century Gothic"/>
                <a:sym typeface="Century Gothic"/>
              </a:defRPr>
            </a:lvl4pPr>
            <a:lvl5pPr indent="0" lvl="4" marL="0" marR="0" rtl="0" algn="l">
              <a:spcBef>
                <a:spcPts val="0"/>
              </a:spcBef>
              <a:buNone/>
              <a:defRPr b="0" i="0" sz="1200" u="none" cap="none" strike="noStrike">
                <a:solidFill>
                  <a:srgbClr val="595959"/>
                </a:solidFill>
                <a:latin typeface="Century Gothic"/>
                <a:ea typeface="Century Gothic"/>
                <a:cs typeface="Century Gothic"/>
                <a:sym typeface="Century Gothic"/>
              </a:defRPr>
            </a:lvl5pPr>
            <a:lvl6pPr indent="0" lvl="5" marL="0" marR="0" rtl="0" algn="l">
              <a:spcBef>
                <a:spcPts val="0"/>
              </a:spcBef>
              <a:buNone/>
              <a:defRPr b="0" i="0" sz="1200" u="none" cap="none" strike="noStrike">
                <a:solidFill>
                  <a:srgbClr val="595959"/>
                </a:solidFill>
                <a:latin typeface="Century Gothic"/>
                <a:ea typeface="Century Gothic"/>
                <a:cs typeface="Century Gothic"/>
                <a:sym typeface="Century Gothic"/>
              </a:defRPr>
            </a:lvl6pPr>
            <a:lvl7pPr indent="0" lvl="6" marL="0" marR="0" rtl="0" algn="l">
              <a:spcBef>
                <a:spcPts val="0"/>
              </a:spcBef>
              <a:buNone/>
              <a:defRPr b="0" i="0" sz="1200" u="none" cap="none" strike="noStrike">
                <a:solidFill>
                  <a:srgbClr val="595959"/>
                </a:solidFill>
                <a:latin typeface="Century Gothic"/>
                <a:ea typeface="Century Gothic"/>
                <a:cs typeface="Century Gothic"/>
                <a:sym typeface="Century Gothic"/>
              </a:defRPr>
            </a:lvl7pPr>
            <a:lvl8pPr indent="0" lvl="7" marL="0" marR="0" rtl="0" algn="l">
              <a:spcBef>
                <a:spcPts val="0"/>
              </a:spcBef>
              <a:buNone/>
              <a:defRPr b="0" i="0" sz="1200" u="none" cap="none" strike="noStrike">
                <a:solidFill>
                  <a:srgbClr val="595959"/>
                </a:solidFill>
                <a:latin typeface="Century Gothic"/>
                <a:ea typeface="Century Gothic"/>
                <a:cs typeface="Century Gothic"/>
                <a:sym typeface="Century Gothic"/>
              </a:defRPr>
            </a:lvl8pPr>
            <a:lvl9pPr indent="0" lvl="8" marL="0" marR="0" rtl="0" algn="l">
              <a:spcBef>
                <a:spcPts val="0"/>
              </a:spcBef>
              <a:buNone/>
              <a:defRPr b="0" i="0" sz="12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US"/>
              <a:t>‹#›</a:t>
            </a:fld>
            <a:endParaRPr/>
          </a:p>
        </p:txBody>
      </p:sp>
      <p:sp>
        <p:nvSpPr>
          <p:cNvPr id="15" name="Google Shape;15;p1"/>
          <p:cNvSpPr/>
          <p:nvPr/>
        </p:nvSpPr>
        <p:spPr>
          <a:xfrm>
            <a:off x="8457760" y="6499384"/>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
        <p:nvSpPr>
          <p:cNvPr id="16" name="Google Shape;16;p1"/>
          <p:cNvSpPr/>
          <p:nvPr/>
        </p:nvSpPr>
        <p:spPr>
          <a:xfrm>
            <a:off x="569119" y="6499384"/>
            <a:ext cx="84772" cy="84772"/>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alatino Linotype"/>
              <a:ea typeface="Palatino Linotype"/>
              <a:cs typeface="Palatino Linotype"/>
              <a:sym typeface="Palatino Linotyp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3"/>
          <p:cNvSpPr txBox="1"/>
          <p:nvPr>
            <p:ph type="ctrTitle"/>
          </p:nvPr>
        </p:nvSpPr>
        <p:spPr>
          <a:xfrm>
            <a:off x="685800" y="-304800"/>
            <a:ext cx="7772400" cy="426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8000"/>
              <a:buFont typeface="Palatino Linotype"/>
              <a:buNone/>
            </a:pPr>
            <a:r>
              <a:rPr lang="en-US"/>
              <a:t>FUND SEEKER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457200" y="274638"/>
            <a:ext cx="8229600" cy="563562"/>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STEP 3: ITR LOGIN</a:t>
            </a:r>
            <a:endParaRPr/>
          </a:p>
        </p:txBody>
      </p:sp>
      <p:sp>
        <p:nvSpPr>
          <p:cNvPr id="157" name="Google Shape;157;p22"/>
          <p:cNvSpPr txBox="1"/>
          <p:nvPr/>
        </p:nvSpPr>
        <p:spPr>
          <a:xfrm>
            <a:off x="685800" y="5886271"/>
            <a:ext cx="85344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After GST data is Successful fetched, FS needs to provide ITR details. FS can either upload ITR for the last 3 years in XML format or enter the Date of Incorporation to login. The PAN Number would be auto-filled. </a:t>
            </a:r>
            <a:endParaRPr/>
          </a:p>
        </p:txBody>
      </p:sp>
      <p:pic>
        <p:nvPicPr>
          <p:cNvPr id="158" name="Google Shape;158;p22"/>
          <p:cNvPicPr preferRelativeResize="0"/>
          <p:nvPr/>
        </p:nvPicPr>
        <p:blipFill>
          <a:blip r:embed="rId3">
            <a:alphaModFix/>
          </a:blip>
          <a:stretch>
            <a:fillRect/>
          </a:stretch>
        </p:blipFill>
        <p:spPr>
          <a:xfrm>
            <a:off x="0" y="614914"/>
            <a:ext cx="9143999" cy="51951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228600" y="274638"/>
            <a:ext cx="8686800" cy="563562"/>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STEP 4: BANK STATEMENTS</a:t>
            </a:r>
            <a:endParaRPr/>
          </a:p>
        </p:txBody>
      </p:sp>
      <p:sp>
        <p:nvSpPr>
          <p:cNvPr id="164" name="Google Shape;164;p23"/>
          <p:cNvSpPr txBox="1"/>
          <p:nvPr/>
        </p:nvSpPr>
        <p:spPr>
          <a:xfrm>
            <a:off x="381000" y="5468575"/>
            <a:ext cx="8382000" cy="90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After Successful ITR data fetch, FS needs to provide Bank Statements. FS can upload the e-statement (PDF) provided by banks.</a:t>
            </a:r>
            <a:r>
              <a:rPr lang="en-US" sz="1800">
                <a:solidFill>
                  <a:schemeClr val="dk1"/>
                </a:solidFill>
                <a:latin typeface="Palatino Linotype"/>
                <a:ea typeface="Palatino Linotype"/>
                <a:cs typeface="Palatino Linotype"/>
                <a:sym typeface="Palatino Linotype"/>
              </a:rPr>
              <a:t> FS can provide multiple bank statement which need to be mentioned in Number of Accounts section.</a:t>
            </a:r>
            <a:endParaRPr/>
          </a:p>
        </p:txBody>
      </p:sp>
      <p:pic>
        <p:nvPicPr>
          <p:cNvPr id="165" name="Google Shape;165;p23"/>
          <p:cNvPicPr preferRelativeResize="0"/>
          <p:nvPr/>
        </p:nvPicPr>
        <p:blipFill>
          <a:blip r:embed="rId3">
            <a:alphaModFix/>
          </a:blip>
          <a:stretch>
            <a:fillRect/>
          </a:stretch>
        </p:blipFill>
        <p:spPr>
          <a:xfrm>
            <a:off x="0" y="683825"/>
            <a:ext cx="9144001" cy="46906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457200" y="274638"/>
            <a:ext cx="8229600" cy="563562"/>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OPTION 1: UPLOAD</a:t>
            </a:r>
            <a:endParaRPr/>
          </a:p>
        </p:txBody>
      </p:sp>
      <p:sp>
        <p:nvSpPr>
          <p:cNvPr id="171" name="Google Shape;171;p24"/>
          <p:cNvSpPr txBox="1"/>
          <p:nvPr/>
        </p:nvSpPr>
        <p:spPr>
          <a:xfrm>
            <a:off x="457200" y="5638800"/>
            <a:ext cx="8382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After entering the No. of Accounts FS has to select the Name of the Bank that he has an account in and then FS can upload the Statements.</a:t>
            </a:r>
            <a:endParaRPr/>
          </a:p>
        </p:txBody>
      </p:sp>
      <p:pic>
        <p:nvPicPr>
          <p:cNvPr id="172" name="Google Shape;172;p24"/>
          <p:cNvPicPr preferRelativeResize="0"/>
          <p:nvPr>
            <p:ph idx="1" type="body"/>
          </p:nvPr>
        </p:nvPicPr>
        <p:blipFill rotWithShape="1">
          <a:blip r:embed="rId3">
            <a:alphaModFix/>
          </a:blip>
          <a:srcRect b="0" l="0" r="0" t="0"/>
          <a:stretch/>
        </p:blipFill>
        <p:spPr>
          <a:xfrm>
            <a:off x="457200" y="1143000"/>
            <a:ext cx="8229600" cy="41778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5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0" y="503250"/>
            <a:ext cx="9144000" cy="396600"/>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00"/>
              <a:t>STEP 5A: MANUAL QUESTION</a:t>
            </a:r>
            <a:endParaRPr sz="4800"/>
          </a:p>
        </p:txBody>
      </p:sp>
      <p:sp>
        <p:nvSpPr>
          <p:cNvPr id="179" name="Google Shape;179;p25"/>
          <p:cNvSpPr txBox="1"/>
          <p:nvPr/>
        </p:nvSpPr>
        <p:spPr>
          <a:xfrm>
            <a:off x="571500" y="5629870"/>
            <a:ext cx="83820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Post successful Bank Statement data fetch, FS verifies all the information and provide additional details for Individual/Commercial Bureau fetch (For Eg: CIBIL Individual/CIBIL Commercial Report). </a:t>
            </a:r>
            <a:endParaRPr/>
          </a:p>
        </p:txBody>
      </p:sp>
      <p:pic>
        <p:nvPicPr>
          <p:cNvPr id="180" name="Google Shape;180;p25"/>
          <p:cNvPicPr preferRelativeResize="0"/>
          <p:nvPr/>
        </p:nvPicPr>
        <p:blipFill>
          <a:blip r:embed="rId3">
            <a:alphaModFix/>
          </a:blip>
          <a:stretch>
            <a:fillRect/>
          </a:stretch>
        </p:blipFill>
        <p:spPr>
          <a:xfrm>
            <a:off x="0" y="638825"/>
            <a:ext cx="9143998" cy="2993695"/>
          </a:xfrm>
          <a:prstGeom prst="rect">
            <a:avLst/>
          </a:prstGeom>
          <a:noFill/>
          <a:ln>
            <a:noFill/>
          </a:ln>
        </p:spPr>
      </p:pic>
      <p:pic>
        <p:nvPicPr>
          <p:cNvPr id="181" name="Google Shape;181;p25"/>
          <p:cNvPicPr preferRelativeResize="0"/>
          <p:nvPr/>
        </p:nvPicPr>
        <p:blipFill>
          <a:blip r:embed="rId4">
            <a:alphaModFix/>
          </a:blip>
          <a:stretch>
            <a:fillRect/>
          </a:stretch>
        </p:blipFill>
        <p:spPr>
          <a:xfrm>
            <a:off x="152400" y="3784920"/>
            <a:ext cx="3550932" cy="1692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0" y="503250"/>
            <a:ext cx="9144000" cy="396600"/>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00"/>
              <a:t>STEP 5A: MANUAL QUESTION</a:t>
            </a:r>
            <a:endParaRPr sz="4800"/>
          </a:p>
        </p:txBody>
      </p:sp>
      <p:sp>
        <p:nvSpPr>
          <p:cNvPr id="188" name="Google Shape;188;p26"/>
          <p:cNvSpPr txBox="1"/>
          <p:nvPr/>
        </p:nvSpPr>
        <p:spPr>
          <a:xfrm>
            <a:off x="571500" y="5477470"/>
            <a:ext cx="83820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Post successful Bank Statement data fetch, FS verifies all the information and provide additional details for Individual/Commercial Bureau fetch (For Eg: CIBIL Individual/CIBIL Commercial Report). </a:t>
            </a:r>
            <a:endParaRPr/>
          </a:p>
        </p:txBody>
      </p:sp>
      <p:pic>
        <p:nvPicPr>
          <p:cNvPr id="189" name="Google Shape;189;p26"/>
          <p:cNvPicPr preferRelativeResize="0"/>
          <p:nvPr/>
        </p:nvPicPr>
        <p:blipFill>
          <a:blip r:embed="rId3">
            <a:alphaModFix/>
          </a:blip>
          <a:stretch>
            <a:fillRect/>
          </a:stretch>
        </p:blipFill>
        <p:spPr>
          <a:xfrm>
            <a:off x="0" y="869882"/>
            <a:ext cx="9144001" cy="43584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0" y="503250"/>
            <a:ext cx="9144000" cy="396600"/>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00"/>
              <a:t>STEP 5A: MANUAL QUESTION</a:t>
            </a:r>
            <a:endParaRPr sz="4800"/>
          </a:p>
        </p:txBody>
      </p:sp>
      <p:sp>
        <p:nvSpPr>
          <p:cNvPr id="196" name="Google Shape;196;p27"/>
          <p:cNvSpPr txBox="1"/>
          <p:nvPr/>
        </p:nvSpPr>
        <p:spPr>
          <a:xfrm>
            <a:off x="571500" y="5629870"/>
            <a:ext cx="83820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Post successful Bank Statement data fetch, FS verifies all the information and provide additional details for Individual/Commercial Bureau fetch (For Eg: CIBIL Individual/CIBIL Commercial Report). </a:t>
            </a:r>
            <a:endParaRPr/>
          </a:p>
        </p:txBody>
      </p:sp>
      <p:pic>
        <p:nvPicPr>
          <p:cNvPr id="197" name="Google Shape;197;p27"/>
          <p:cNvPicPr preferRelativeResize="0"/>
          <p:nvPr/>
        </p:nvPicPr>
        <p:blipFill>
          <a:blip r:embed="rId3">
            <a:alphaModFix/>
          </a:blip>
          <a:stretch>
            <a:fillRect/>
          </a:stretch>
        </p:blipFill>
        <p:spPr>
          <a:xfrm>
            <a:off x="152400" y="1052250"/>
            <a:ext cx="8824332" cy="44252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152400" y="274638"/>
            <a:ext cx="9448800" cy="563700"/>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STEP 5B:MANUAL QUESTIONS</a:t>
            </a:r>
            <a:endParaRPr/>
          </a:p>
        </p:txBody>
      </p:sp>
      <p:sp>
        <p:nvSpPr>
          <p:cNvPr id="203" name="Google Shape;203;p28"/>
          <p:cNvSpPr txBox="1"/>
          <p:nvPr/>
        </p:nvSpPr>
        <p:spPr>
          <a:xfrm>
            <a:off x="457200" y="5562600"/>
            <a:ext cx="8382000" cy="923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After successful bureau data fetch, FS need to provide additional details for loan proposal applied for. Existing loans data gets auto fetched from bureau but FS need to provide bank name details.</a:t>
            </a:r>
            <a:endParaRPr/>
          </a:p>
        </p:txBody>
      </p:sp>
      <p:pic>
        <p:nvPicPr>
          <p:cNvPr id="204" name="Google Shape;204;p28"/>
          <p:cNvPicPr preferRelativeResize="0"/>
          <p:nvPr/>
        </p:nvPicPr>
        <p:blipFill>
          <a:blip r:embed="rId3">
            <a:alphaModFix/>
          </a:blip>
          <a:stretch>
            <a:fillRect/>
          </a:stretch>
        </p:blipFill>
        <p:spPr>
          <a:xfrm>
            <a:off x="0" y="604774"/>
            <a:ext cx="9143999" cy="48700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457200" y="350838"/>
            <a:ext cx="8229600" cy="563700"/>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EMAIL VERIFICATION</a:t>
            </a:r>
            <a:endParaRPr/>
          </a:p>
        </p:txBody>
      </p:sp>
      <p:sp>
        <p:nvSpPr>
          <p:cNvPr id="210" name="Google Shape;210;p29"/>
          <p:cNvSpPr txBox="1"/>
          <p:nvPr/>
        </p:nvSpPr>
        <p:spPr>
          <a:xfrm>
            <a:off x="304800" y="5315634"/>
            <a:ext cx="838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The Email ID has to be verified before proceeding further. The OTP sent to registered e-mail has to be entered to complete the verification.</a:t>
            </a:r>
            <a:endParaRPr/>
          </a:p>
        </p:txBody>
      </p:sp>
      <p:pic>
        <p:nvPicPr>
          <p:cNvPr id="211" name="Google Shape;211;p29"/>
          <p:cNvPicPr preferRelativeResize="0"/>
          <p:nvPr/>
        </p:nvPicPr>
        <p:blipFill>
          <a:blip r:embed="rId3">
            <a:alphaModFix/>
          </a:blip>
          <a:stretch>
            <a:fillRect/>
          </a:stretch>
        </p:blipFill>
        <p:spPr>
          <a:xfrm>
            <a:off x="0" y="1066950"/>
            <a:ext cx="9143999" cy="35356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228600" y="427038"/>
            <a:ext cx="8686800" cy="563700"/>
          </a:xfrm>
          <a:prstGeom prst="rect">
            <a:avLst/>
          </a:prstGeom>
          <a:noFill/>
          <a:ln>
            <a:noFill/>
          </a:ln>
        </p:spPr>
        <p:txBody>
          <a:bodyPr anchorCtr="0" anchor="b" bIns="45700" lIns="91425" spcFirstLastPara="1" rIns="91425" wrap="square" tIns="45700">
            <a:noAutofit/>
          </a:bodyPr>
          <a:lstStyle/>
          <a:p>
            <a:pPr indent="0" lvl="0" marL="0" rtl="0" algn="ctr">
              <a:lnSpc>
                <a:spcPct val="131818"/>
              </a:lnSpc>
              <a:spcBef>
                <a:spcPts val="0"/>
              </a:spcBef>
              <a:spcAft>
                <a:spcPts val="0"/>
              </a:spcAft>
              <a:buClr>
                <a:schemeClr val="dk2"/>
              </a:buClr>
              <a:buSzPts val="4400"/>
              <a:buFont typeface="Palatino Linotype"/>
              <a:buNone/>
            </a:pPr>
            <a:r>
              <a:rPr lang="en-US" sz="4400"/>
              <a:t>STEP 6A:  BANKING PARTNERS</a:t>
            </a:r>
            <a:endParaRPr/>
          </a:p>
        </p:txBody>
      </p:sp>
      <p:sp>
        <p:nvSpPr>
          <p:cNvPr id="217" name="Google Shape;217;p30"/>
          <p:cNvSpPr txBox="1"/>
          <p:nvPr/>
        </p:nvSpPr>
        <p:spPr>
          <a:xfrm>
            <a:off x="560439" y="4722674"/>
            <a:ext cx="8229600" cy="1754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FS receives a list of banks with following details:</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1. Bank Name                                               5. Interest Rate</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2. Loan Type                                                 6. Monthly EMI</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3. Max Loan Amount                                  7. Processing Fee</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4. Max Tenure                                              8. Action i.e. the option to proceed</a:t>
            </a:r>
            <a:endParaRPr/>
          </a:p>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                                                                            with a particular Bank</a:t>
            </a:r>
            <a:endParaRPr/>
          </a:p>
        </p:txBody>
      </p:sp>
      <p:pic>
        <p:nvPicPr>
          <p:cNvPr id="218" name="Google Shape;218;p30"/>
          <p:cNvPicPr preferRelativeResize="0"/>
          <p:nvPr/>
        </p:nvPicPr>
        <p:blipFill>
          <a:blip r:embed="rId3">
            <a:alphaModFix/>
          </a:blip>
          <a:stretch>
            <a:fillRect/>
          </a:stretch>
        </p:blipFill>
        <p:spPr>
          <a:xfrm>
            <a:off x="0" y="852235"/>
            <a:ext cx="9143999" cy="37388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304800" y="427038"/>
            <a:ext cx="9753600" cy="563700"/>
          </a:xfrm>
          <a:prstGeom prst="rect">
            <a:avLst/>
          </a:prstGeom>
          <a:noFill/>
          <a:ln>
            <a:noFill/>
          </a:ln>
        </p:spPr>
        <p:txBody>
          <a:bodyPr anchorCtr="0" anchor="b" bIns="45700" lIns="91425" spcFirstLastPara="1" rIns="91425" wrap="square" tIns="45700">
            <a:noAutofit/>
          </a:bodyPr>
          <a:lstStyle/>
          <a:p>
            <a:pPr indent="0" lvl="0" marL="0" rtl="0" algn="ctr">
              <a:lnSpc>
                <a:spcPct val="131818"/>
              </a:lnSpc>
              <a:spcBef>
                <a:spcPts val="0"/>
              </a:spcBef>
              <a:spcAft>
                <a:spcPts val="0"/>
              </a:spcAft>
              <a:buClr>
                <a:schemeClr val="dk2"/>
              </a:buClr>
              <a:buSzPts val="4400"/>
              <a:buFont typeface="Palatino Linotype"/>
              <a:buNone/>
            </a:pPr>
            <a:r>
              <a:rPr lang="en-US" sz="4400"/>
              <a:t>STEP 6B: SELECT BRANCH OFFICE</a:t>
            </a:r>
            <a:endParaRPr/>
          </a:p>
        </p:txBody>
      </p:sp>
      <p:sp>
        <p:nvSpPr>
          <p:cNvPr id="224" name="Google Shape;224;p31"/>
          <p:cNvSpPr txBox="1"/>
          <p:nvPr/>
        </p:nvSpPr>
        <p:spPr>
          <a:xfrm>
            <a:off x="457189" y="4747100"/>
            <a:ext cx="82296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After selecting the Banking Partner, FS will be asked to select the state and city and further would be shown all the Branch Offices of that particular Bank based on State/City selected. FS will have to select which Branch Office should the Proposal be submitted to.</a:t>
            </a:r>
            <a:endParaRPr sz="1800">
              <a:solidFill>
                <a:schemeClr val="dk1"/>
              </a:solidFill>
              <a:latin typeface="Palatino Linotype"/>
              <a:ea typeface="Palatino Linotype"/>
              <a:cs typeface="Palatino Linotype"/>
              <a:sym typeface="Palatino Linotype"/>
            </a:endParaRPr>
          </a:p>
        </p:txBody>
      </p:sp>
      <p:pic>
        <p:nvPicPr>
          <p:cNvPr id="225" name="Google Shape;225;p31"/>
          <p:cNvPicPr preferRelativeResize="0"/>
          <p:nvPr/>
        </p:nvPicPr>
        <p:blipFill>
          <a:blip r:embed="rId3">
            <a:alphaModFix/>
          </a:blip>
          <a:stretch>
            <a:fillRect/>
          </a:stretch>
        </p:blipFill>
        <p:spPr>
          <a:xfrm>
            <a:off x="0" y="990600"/>
            <a:ext cx="9143999" cy="33398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4"/>
          <p:cNvSpPr txBox="1"/>
          <p:nvPr>
            <p:ph type="title"/>
          </p:nvPr>
        </p:nvSpPr>
        <p:spPr>
          <a:xfrm>
            <a:off x="457200" y="457200"/>
            <a:ext cx="8229600" cy="1295400"/>
          </a:xfrm>
          <a:prstGeom prst="rect">
            <a:avLst/>
          </a:prstGeom>
          <a:noFill/>
          <a:ln>
            <a:noFill/>
          </a:ln>
        </p:spPr>
        <p:txBody>
          <a:bodyPr anchorCtr="0" anchor="b" bIns="45700" lIns="91425" spcFirstLastPara="1" rIns="91425" wrap="square" tIns="45700">
            <a:noAutofit/>
          </a:bodyPr>
          <a:lstStyle/>
          <a:p>
            <a:pPr indent="0" lvl="0" marL="0" rtl="0" algn="ctr">
              <a:lnSpc>
                <a:spcPct val="107407"/>
              </a:lnSpc>
              <a:spcBef>
                <a:spcPts val="0"/>
              </a:spcBef>
              <a:spcAft>
                <a:spcPts val="0"/>
              </a:spcAft>
              <a:buClr>
                <a:schemeClr val="dk2"/>
              </a:buClr>
              <a:buSzPts val="5400"/>
              <a:buFont typeface="Palatino Linotype"/>
              <a:buNone/>
            </a:pPr>
            <a:r>
              <a:rPr lang="en-US"/>
              <a:t>LANDING PAGE</a:t>
            </a:r>
            <a:endParaRPr/>
          </a:p>
        </p:txBody>
      </p:sp>
      <p:pic>
        <p:nvPicPr>
          <p:cNvPr id="99" name="Google Shape;99;p14"/>
          <p:cNvPicPr preferRelativeResize="0"/>
          <p:nvPr>
            <p:ph idx="1" type="body"/>
          </p:nvPr>
        </p:nvPicPr>
        <p:blipFill rotWithShape="1">
          <a:blip r:embed="rId3">
            <a:alphaModFix/>
          </a:blip>
          <a:srcRect b="0" l="0" r="0" t="0"/>
          <a:stretch/>
        </p:blipFill>
        <p:spPr>
          <a:xfrm>
            <a:off x="457200" y="2133600"/>
            <a:ext cx="8229600" cy="35814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100" name="Google Shape;100;p14"/>
          <p:cNvSpPr txBox="1"/>
          <p:nvPr/>
        </p:nvSpPr>
        <p:spPr>
          <a:xfrm>
            <a:off x="449424" y="5800635"/>
            <a:ext cx="8382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Palatino Linotype"/>
                <a:ea typeface="Palatino Linotype"/>
                <a:cs typeface="Palatino Linotype"/>
                <a:sym typeface="Palatino Linotype"/>
              </a:rPr>
              <a:t>After Clicking the provided URL, Fund Seeker (FS) would be shown the landing page.</a:t>
            </a:r>
            <a:endParaRPr/>
          </a:p>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457200" y="198438"/>
            <a:ext cx="8229600" cy="563562"/>
          </a:xfrm>
          <a:prstGeom prst="rect">
            <a:avLst/>
          </a:prstGeom>
          <a:noFill/>
          <a:ln>
            <a:noFill/>
          </a:ln>
        </p:spPr>
        <p:txBody>
          <a:bodyPr anchorCtr="0" anchor="b" bIns="45700" lIns="91425" spcFirstLastPara="1" rIns="91425" wrap="square" tIns="45700">
            <a:noAutofit/>
          </a:bodyPr>
          <a:lstStyle/>
          <a:p>
            <a:pPr indent="0" lvl="0" marL="0" rtl="0" algn="ctr">
              <a:lnSpc>
                <a:spcPct val="131818"/>
              </a:lnSpc>
              <a:spcBef>
                <a:spcPts val="0"/>
              </a:spcBef>
              <a:spcAft>
                <a:spcPts val="0"/>
              </a:spcAft>
              <a:buClr>
                <a:schemeClr val="dk2"/>
              </a:buClr>
              <a:buSzPts val="4400"/>
              <a:buFont typeface="Palatino Linotype"/>
              <a:buNone/>
            </a:pPr>
            <a:r>
              <a:rPr lang="en-US" sz="4400"/>
              <a:t>STEP 6C: PAYMENT</a:t>
            </a:r>
            <a:endParaRPr/>
          </a:p>
        </p:txBody>
      </p:sp>
      <p:sp>
        <p:nvSpPr>
          <p:cNvPr id="231" name="Google Shape;231;p32"/>
          <p:cNvSpPr txBox="1"/>
          <p:nvPr/>
        </p:nvSpPr>
        <p:spPr>
          <a:xfrm>
            <a:off x="457200" y="5105400"/>
            <a:ext cx="8229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FS need to pay convenience fees. CGTMSE cost is not included in the convenience fees.</a:t>
            </a:r>
            <a:endParaRPr/>
          </a:p>
        </p:txBody>
      </p:sp>
      <p:pic>
        <p:nvPicPr>
          <p:cNvPr id="232" name="Google Shape;232;p32"/>
          <p:cNvPicPr preferRelativeResize="0"/>
          <p:nvPr>
            <p:ph idx="1" type="body"/>
          </p:nvPr>
        </p:nvPicPr>
        <p:blipFill rotWithShape="1">
          <a:blip r:embed="rId3">
            <a:alphaModFix/>
          </a:blip>
          <a:srcRect b="10746" l="-1050" r="1049" t="0"/>
          <a:stretch/>
        </p:blipFill>
        <p:spPr>
          <a:xfrm>
            <a:off x="347350" y="1054375"/>
            <a:ext cx="8091600" cy="318570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457200" y="503238"/>
            <a:ext cx="8229600" cy="563700"/>
          </a:xfrm>
          <a:prstGeom prst="rect">
            <a:avLst/>
          </a:prstGeom>
          <a:noFill/>
          <a:ln>
            <a:noFill/>
          </a:ln>
        </p:spPr>
        <p:txBody>
          <a:bodyPr anchorCtr="0" anchor="b" bIns="45700" lIns="91425" spcFirstLastPara="1" rIns="91425" wrap="square" tIns="45700">
            <a:noAutofit/>
          </a:bodyPr>
          <a:lstStyle/>
          <a:p>
            <a:pPr indent="0" lvl="0" marL="0" rtl="0" algn="ctr">
              <a:lnSpc>
                <a:spcPct val="131818"/>
              </a:lnSpc>
              <a:spcBef>
                <a:spcPts val="0"/>
              </a:spcBef>
              <a:spcAft>
                <a:spcPts val="0"/>
              </a:spcAft>
              <a:buClr>
                <a:schemeClr val="dk2"/>
              </a:buClr>
              <a:buSzPts val="4400"/>
              <a:buFont typeface="Palatino Linotype"/>
              <a:buNone/>
            </a:pPr>
            <a:r>
              <a:rPr lang="en-US" sz="4400"/>
              <a:t>PAYMENT</a:t>
            </a:r>
            <a:endParaRPr/>
          </a:p>
        </p:txBody>
      </p:sp>
      <p:sp>
        <p:nvSpPr>
          <p:cNvPr id="238" name="Google Shape;238;p33"/>
          <p:cNvSpPr txBox="1"/>
          <p:nvPr/>
        </p:nvSpPr>
        <p:spPr>
          <a:xfrm>
            <a:off x="457189" y="5364770"/>
            <a:ext cx="8229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FS would be given option of Net Banking, Credit/Debit Cards and Wallets to make Payment.</a:t>
            </a:r>
            <a:endParaRPr/>
          </a:p>
        </p:txBody>
      </p:sp>
      <p:pic>
        <p:nvPicPr>
          <p:cNvPr id="239" name="Google Shape;239;p33"/>
          <p:cNvPicPr preferRelativeResize="0"/>
          <p:nvPr/>
        </p:nvPicPr>
        <p:blipFill>
          <a:blip r:embed="rId3">
            <a:alphaModFix/>
          </a:blip>
          <a:stretch>
            <a:fillRect/>
          </a:stretch>
        </p:blipFill>
        <p:spPr>
          <a:xfrm>
            <a:off x="0" y="838200"/>
            <a:ext cx="9144000" cy="41449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457200" y="274638"/>
            <a:ext cx="8229600" cy="563562"/>
          </a:xfrm>
          <a:prstGeom prst="rect">
            <a:avLst/>
          </a:prstGeom>
          <a:noFill/>
          <a:ln>
            <a:noFill/>
          </a:ln>
        </p:spPr>
        <p:txBody>
          <a:bodyPr anchorCtr="0" anchor="b" bIns="45700" lIns="91425" spcFirstLastPara="1" rIns="91425" wrap="square" tIns="45700">
            <a:noAutofit/>
          </a:bodyPr>
          <a:lstStyle/>
          <a:p>
            <a:pPr indent="0" lvl="0" marL="0" rtl="0" algn="ctr">
              <a:lnSpc>
                <a:spcPct val="131818"/>
              </a:lnSpc>
              <a:spcBef>
                <a:spcPts val="0"/>
              </a:spcBef>
              <a:spcAft>
                <a:spcPts val="0"/>
              </a:spcAft>
              <a:buClr>
                <a:schemeClr val="dk2"/>
              </a:buClr>
              <a:buSzPts val="4400"/>
              <a:buFont typeface="Palatino Linotype"/>
              <a:buNone/>
            </a:pPr>
            <a:r>
              <a:rPr lang="en-US" sz="4400"/>
              <a:t>IN-PRINCIPAL APPROVAL</a:t>
            </a:r>
            <a:endParaRPr/>
          </a:p>
        </p:txBody>
      </p:sp>
      <p:sp>
        <p:nvSpPr>
          <p:cNvPr id="245" name="Google Shape;245;p34"/>
          <p:cNvSpPr txBox="1"/>
          <p:nvPr/>
        </p:nvSpPr>
        <p:spPr>
          <a:xfrm>
            <a:off x="533389" y="5797695"/>
            <a:ext cx="8229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After paying the Convenience Fee, FS will get In-Principal Approval Letter which can be downloaded for future reference. </a:t>
            </a:r>
            <a:endParaRPr/>
          </a:p>
        </p:txBody>
      </p:sp>
      <p:pic>
        <p:nvPicPr>
          <p:cNvPr id="246" name="Google Shape;246;p34"/>
          <p:cNvPicPr preferRelativeResize="0"/>
          <p:nvPr/>
        </p:nvPicPr>
        <p:blipFill>
          <a:blip r:embed="rId3">
            <a:alphaModFix/>
          </a:blip>
          <a:stretch>
            <a:fillRect/>
          </a:stretch>
        </p:blipFill>
        <p:spPr>
          <a:xfrm>
            <a:off x="152400" y="533400"/>
            <a:ext cx="8991599" cy="51892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457200" y="274638"/>
            <a:ext cx="8229600" cy="563562"/>
          </a:xfrm>
          <a:prstGeom prst="rect">
            <a:avLst/>
          </a:prstGeom>
          <a:noFill/>
          <a:ln>
            <a:noFill/>
          </a:ln>
        </p:spPr>
        <p:txBody>
          <a:bodyPr anchorCtr="0" anchor="b" bIns="45700" lIns="91425" spcFirstLastPara="1" rIns="91425" wrap="square" tIns="45700">
            <a:noAutofit/>
          </a:bodyPr>
          <a:lstStyle/>
          <a:p>
            <a:pPr indent="0" lvl="0" marL="0" rtl="0" algn="ctr">
              <a:lnSpc>
                <a:spcPct val="131818"/>
              </a:lnSpc>
              <a:spcBef>
                <a:spcPts val="0"/>
              </a:spcBef>
              <a:spcAft>
                <a:spcPts val="0"/>
              </a:spcAft>
              <a:buClr>
                <a:schemeClr val="dk2"/>
              </a:buClr>
              <a:buSzPts val="4400"/>
              <a:buFont typeface="Palatino Linotype"/>
              <a:buNone/>
            </a:pPr>
            <a:r>
              <a:rPr lang="en-US" sz="4400"/>
              <a:t>IN-PRINCIPAL APPROVAL</a:t>
            </a:r>
            <a:endParaRPr/>
          </a:p>
        </p:txBody>
      </p:sp>
      <p:sp>
        <p:nvSpPr>
          <p:cNvPr id="252" name="Google Shape;252;p35"/>
          <p:cNvSpPr txBox="1"/>
          <p:nvPr/>
        </p:nvSpPr>
        <p:spPr>
          <a:xfrm>
            <a:off x="533389" y="5921243"/>
            <a:ext cx="8229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FS download the In-Principal Approval Letter. </a:t>
            </a:r>
            <a:endParaRPr/>
          </a:p>
        </p:txBody>
      </p:sp>
      <p:pic>
        <p:nvPicPr>
          <p:cNvPr id="253" name="Google Shape;253;p35"/>
          <p:cNvPicPr preferRelativeResize="0"/>
          <p:nvPr/>
        </p:nvPicPr>
        <p:blipFill>
          <a:blip r:embed="rId3">
            <a:alphaModFix/>
          </a:blip>
          <a:stretch>
            <a:fillRect/>
          </a:stretch>
        </p:blipFill>
        <p:spPr>
          <a:xfrm>
            <a:off x="0" y="621875"/>
            <a:ext cx="9144000" cy="51913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457200" y="274638"/>
            <a:ext cx="8229600" cy="563562"/>
          </a:xfrm>
          <a:prstGeom prst="rect">
            <a:avLst/>
          </a:prstGeom>
          <a:noFill/>
          <a:ln>
            <a:noFill/>
          </a:ln>
        </p:spPr>
        <p:txBody>
          <a:bodyPr anchorCtr="0" anchor="b" bIns="45700" lIns="91425" spcFirstLastPara="1" rIns="91425" wrap="square" tIns="45700">
            <a:noAutofit/>
          </a:bodyPr>
          <a:lstStyle/>
          <a:p>
            <a:pPr indent="0" lvl="0" marL="0" rtl="0" algn="ctr">
              <a:lnSpc>
                <a:spcPct val="131818"/>
              </a:lnSpc>
              <a:spcBef>
                <a:spcPts val="0"/>
              </a:spcBef>
              <a:spcAft>
                <a:spcPts val="0"/>
              </a:spcAft>
              <a:buClr>
                <a:schemeClr val="dk2"/>
              </a:buClr>
              <a:buSzPts val="4400"/>
              <a:buFont typeface="Palatino Linotype"/>
              <a:buNone/>
            </a:pPr>
            <a:r>
              <a:rPr lang="en-US" sz="4400"/>
              <a:t>FS DASHBOARD</a:t>
            </a:r>
            <a:endParaRPr/>
          </a:p>
        </p:txBody>
      </p:sp>
      <p:sp>
        <p:nvSpPr>
          <p:cNvPr id="259" name="Google Shape;259;p36"/>
          <p:cNvSpPr txBox="1"/>
          <p:nvPr/>
        </p:nvSpPr>
        <p:spPr>
          <a:xfrm>
            <a:off x="446477" y="5945543"/>
            <a:ext cx="82296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After proceed from the In-Principal Approval page, FS would be redirected to Dashboard where FS can check the status of the loan proposal. </a:t>
            </a:r>
            <a:endParaRPr/>
          </a:p>
        </p:txBody>
      </p:sp>
      <p:pic>
        <p:nvPicPr>
          <p:cNvPr id="260" name="Google Shape;260;p36"/>
          <p:cNvPicPr preferRelativeResize="0"/>
          <p:nvPr/>
        </p:nvPicPr>
        <p:blipFill>
          <a:blip r:embed="rId3">
            <a:alphaModFix/>
          </a:blip>
          <a:stretch>
            <a:fillRect/>
          </a:stretch>
        </p:blipFill>
        <p:spPr>
          <a:xfrm>
            <a:off x="-21425" y="587823"/>
            <a:ext cx="9165426" cy="52150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7"/>
          <p:cNvSpPr txBox="1"/>
          <p:nvPr>
            <p:ph type="ctrTitle"/>
          </p:nvPr>
        </p:nvSpPr>
        <p:spPr>
          <a:xfrm>
            <a:off x="685800" y="-304800"/>
            <a:ext cx="7772400" cy="426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8000"/>
              <a:buFont typeface="Palatino Linotype"/>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57200" y="274638"/>
            <a:ext cx="8229600" cy="563562"/>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REGISTRATION PAGE</a:t>
            </a:r>
            <a:endParaRPr/>
          </a:p>
        </p:txBody>
      </p:sp>
      <p:sp>
        <p:nvSpPr>
          <p:cNvPr id="106" name="Google Shape;106;p15"/>
          <p:cNvSpPr txBox="1"/>
          <p:nvPr/>
        </p:nvSpPr>
        <p:spPr>
          <a:xfrm>
            <a:off x="457200" y="5334000"/>
            <a:ext cx="83820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The first page of Contactless loans. FS will register by providing His/Her Name, Email ID and Mobile number. Thereafter FS will receive an OTP on the mobile number which needs to be verified and will proceed further.</a:t>
            </a:r>
            <a:endParaRPr/>
          </a:p>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pic>
        <p:nvPicPr>
          <p:cNvPr id="107" name="Google Shape;107;p15"/>
          <p:cNvPicPr preferRelativeResize="0"/>
          <p:nvPr/>
        </p:nvPicPr>
        <p:blipFill>
          <a:blip r:embed="rId3">
            <a:alphaModFix/>
          </a:blip>
          <a:stretch>
            <a:fillRect/>
          </a:stretch>
        </p:blipFill>
        <p:spPr>
          <a:xfrm>
            <a:off x="0" y="601675"/>
            <a:ext cx="9172293" cy="473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8"/>
            <a:ext cx="8229600" cy="563562"/>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SET PASSWORD</a:t>
            </a:r>
            <a:endParaRPr/>
          </a:p>
        </p:txBody>
      </p:sp>
      <p:sp>
        <p:nvSpPr>
          <p:cNvPr id="113" name="Google Shape;113;p16"/>
          <p:cNvSpPr txBox="1"/>
          <p:nvPr/>
        </p:nvSpPr>
        <p:spPr>
          <a:xfrm>
            <a:off x="457200" y="5477470"/>
            <a:ext cx="8382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Once the Registration process is completed, the FS will set a New Password which will also be used for future logins.</a:t>
            </a:r>
            <a:endParaRPr/>
          </a:p>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a:p>
            <a:pPr indent="0" lvl="0" marL="0" marR="0" rtl="0" algn="l">
              <a:spcBef>
                <a:spcPts val="0"/>
              </a:spcBef>
              <a:spcAft>
                <a:spcPts val="0"/>
              </a:spcAft>
              <a:buNone/>
            </a:pPr>
            <a:r>
              <a:t/>
            </a:r>
            <a:endParaRPr sz="1800">
              <a:solidFill>
                <a:schemeClr val="dk1"/>
              </a:solidFill>
              <a:latin typeface="Palatino Linotype"/>
              <a:ea typeface="Palatino Linotype"/>
              <a:cs typeface="Palatino Linotype"/>
              <a:sym typeface="Palatino Linotype"/>
            </a:endParaRPr>
          </a:p>
        </p:txBody>
      </p:sp>
      <p:pic>
        <p:nvPicPr>
          <p:cNvPr id="114" name="Google Shape;114;p16"/>
          <p:cNvPicPr preferRelativeResize="0"/>
          <p:nvPr/>
        </p:nvPicPr>
        <p:blipFill rotWithShape="1">
          <a:blip r:embed="rId3">
            <a:alphaModFix/>
          </a:blip>
          <a:srcRect b="22594" l="0" r="0" t="0"/>
          <a:stretch/>
        </p:blipFill>
        <p:spPr>
          <a:xfrm>
            <a:off x="0" y="838200"/>
            <a:ext cx="9143999" cy="3510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457200" y="325463"/>
            <a:ext cx="8229600" cy="563700"/>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LOGIN PAGE</a:t>
            </a:r>
            <a:endParaRPr/>
          </a:p>
        </p:txBody>
      </p:sp>
      <p:sp>
        <p:nvSpPr>
          <p:cNvPr id="120" name="Google Shape;120;p17"/>
          <p:cNvSpPr txBox="1"/>
          <p:nvPr/>
        </p:nvSpPr>
        <p:spPr>
          <a:xfrm>
            <a:off x="457200" y="5272969"/>
            <a:ext cx="838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If FS is already a registered user, he can login by entering registered Email ID and password or mobile number and OTP.</a:t>
            </a:r>
            <a:endParaRPr/>
          </a:p>
        </p:txBody>
      </p:sp>
      <p:pic>
        <p:nvPicPr>
          <p:cNvPr id="121" name="Google Shape;121;p17"/>
          <p:cNvPicPr preferRelativeResize="0"/>
          <p:nvPr/>
        </p:nvPicPr>
        <p:blipFill>
          <a:blip r:embed="rId3">
            <a:alphaModFix/>
          </a:blip>
          <a:stretch>
            <a:fillRect/>
          </a:stretch>
        </p:blipFill>
        <p:spPr>
          <a:xfrm>
            <a:off x="0" y="997800"/>
            <a:ext cx="9143999" cy="36924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457200" y="325463"/>
            <a:ext cx="8229600" cy="563700"/>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Select Your Requirement</a:t>
            </a:r>
            <a:endParaRPr/>
          </a:p>
        </p:txBody>
      </p:sp>
      <p:sp>
        <p:nvSpPr>
          <p:cNvPr id="128" name="Google Shape;128;p18"/>
          <p:cNvSpPr txBox="1"/>
          <p:nvPr/>
        </p:nvSpPr>
        <p:spPr>
          <a:xfrm>
            <a:off x="381000" y="5579394"/>
            <a:ext cx="838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FS will select the requirement where options will be provided.</a:t>
            </a:r>
            <a:endParaRPr/>
          </a:p>
        </p:txBody>
      </p:sp>
      <p:pic>
        <p:nvPicPr>
          <p:cNvPr id="129" name="Google Shape;129;p18"/>
          <p:cNvPicPr preferRelativeResize="0"/>
          <p:nvPr/>
        </p:nvPicPr>
        <p:blipFill>
          <a:blip r:embed="rId3">
            <a:alphaModFix/>
          </a:blip>
          <a:stretch>
            <a:fillRect/>
          </a:stretch>
        </p:blipFill>
        <p:spPr>
          <a:xfrm>
            <a:off x="0" y="735151"/>
            <a:ext cx="9143999" cy="4734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457200" y="325463"/>
            <a:ext cx="8229600" cy="563700"/>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Select Your Requirement</a:t>
            </a:r>
            <a:endParaRPr/>
          </a:p>
        </p:txBody>
      </p:sp>
      <p:sp>
        <p:nvSpPr>
          <p:cNvPr id="136" name="Google Shape;136;p19"/>
          <p:cNvSpPr txBox="1"/>
          <p:nvPr/>
        </p:nvSpPr>
        <p:spPr>
          <a:xfrm>
            <a:off x="381000" y="5827469"/>
            <a:ext cx="838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FS will select the requirement where options will be provided and user will have to confirm the selected options.</a:t>
            </a:r>
            <a:endParaRPr/>
          </a:p>
        </p:txBody>
      </p:sp>
      <p:pic>
        <p:nvPicPr>
          <p:cNvPr id="137" name="Google Shape;137;p19"/>
          <p:cNvPicPr preferRelativeResize="0"/>
          <p:nvPr/>
        </p:nvPicPr>
        <p:blipFill>
          <a:blip r:embed="rId3">
            <a:alphaModFix/>
          </a:blip>
          <a:stretch>
            <a:fillRect/>
          </a:stretch>
        </p:blipFill>
        <p:spPr>
          <a:xfrm>
            <a:off x="0" y="962950"/>
            <a:ext cx="9144001" cy="47177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457200" y="274638"/>
            <a:ext cx="8229600" cy="563562"/>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STEP 1: BASIC QUESTIONS</a:t>
            </a:r>
            <a:endParaRPr/>
          </a:p>
        </p:txBody>
      </p:sp>
      <p:sp>
        <p:nvSpPr>
          <p:cNvPr id="143" name="Google Shape;143;p20"/>
          <p:cNvSpPr txBox="1"/>
          <p:nvPr/>
        </p:nvSpPr>
        <p:spPr>
          <a:xfrm>
            <a:off x="457200" y="5602069"/>
            <a:ext cx="838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FS has to answer 4 basic questions and provide consent that “They are registered MSME” and other T&amp;C.</a:t>
            </a:r>
            <a:endParaRPr sz="1800">
              <a:solidFill>
                <a:schemeClr val="dk1"/>
              </a:solidFill>
              <a:latin typeface="Palatino Linotype"/>
              <a:ea typeface="Palatino Linotype"/>
              <a:cs typeface="Palatino Linotype"/>
              <a:sym typeface="Palatino Linotype"/>
            </a:endParaRPr>
          </a:p>
        </p:txBody>
      </p:sp>
      <p:pic>
        <p:nvPicPr>
          <p:cNvPr id="144" name="Google Shape;144;p20"/>
          <p:cNvPicPr preferRelativeResize="0"/>
          <p:nvPr/>
        </p:nvPicPr>
        <p:blipFill>
          <a:blip r:embed="rId3">
            <a:alphaModFix/>
          </a:blip>
          <a:stretch>
            <a:fillRect/>
          </a:stretch>
        </p:blipFill>
        <p:spPr>
          <a:xfrm>
            <a:off x="0" y="701550"/>
            <a:ext cx="9143999" cy="46736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457200" y="274638"/>
            <a:ext cx="8229600" cy="563562"/>
          </a:xfrm>
          <a:prstGeom prst="rect">
            <a:avLst/>
          </a:prstGeom>
          <a:noFill/>
          <a:ln>
            <a:noFill/>
          </a:ln>
        </p:spPr>
        <p:txBody>
          <a:bodyPr anchorCtr="0" anchor="b" bIns="45700" lIns="91425" spcFirstLastPara="1" rIns="91425" wrap="square" tIns="45700">
            <a:noAutofit/>
          </a:bodyPr>
          <a:lstStyle/>
          <a:p>
            <a:pPr indent="0" lvl="0" marL="0" rtl="0" algn="ctr">
              <a:lnSpc>
                <a:spcPct val="119341"/>
              </a:lnSpc>
              <a:spcBef>
                <a:spcPts val="0"/>
              </a:spcBef>
              <a:spcAft>
                <a:spcPts val="0"/>
              </a:spcAft>
              <a:buClr>
                <a:schemeClr val="dk2"/>
              </a:buClr>
              <a:buSzPts val="4860"/>
              <a:buFont typeface="Palatino Linotype"/>
              <a:buNone/>
            </a:pPr>
            <a:r>
              <a:rPr lang="en-US" sz="4860"/>
              <a:t>STEP 2: GST DETAILS</a:t>
            </a:r>
            <a:endParaRPr/>
          </a:p>
        </p:txBody>
      </p:sp>
      <p:sp>
        <p:nvSpPr>
          <p:cNvPr id="150" name="Google Shape;150;p21"/>
          <p:cNvSpPr txBox="1"/>
          <p:nvPr/>
        </p:nvSpPr>
        <p:spPr>
          <a:xfrm>
            <a:off x="609800" y="5782270"/>
            <a:ext cx="83820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Palatino Linotype"/>
                <a:ea typeface="Palatino Linotype"/>
                <a:cs typeface="Palatino Linotype"/>
                <a:sym typeface="Palatino Linotype"/>
              </a:rPr>
              <a:t>FS will provide the GST number and GST username to login. FS can either login through “PASSWORD” or opt to login through “OTP” to proceed ahead.</a:t>
            </a:r>
            <a:endParaRPr sz="1800">
              <a:solidFill>
                <a:schemeClr val="dk1"/>
              </a:solidFill>
              <a:latin typeface="Palatino Linotype"/>
              <a:ea typeface="Palatino Linotype"/>
              <a:cs typeface="Palatino Linotype"/>
              <a:sym typeface="Palatino Linotype"/>
            </a:endParaRPr>
          </a:p>
        </p:txBody>
      </p:sp>
      <p:pic>
        <p:nvPicPr>
          <p:cNvPr id="151" name="Google Shape;151;p21"/>
          <p:cNvPicPr preferRelativeResize="0"/>
          <p:nvPr/>
        </p:nvPicPr>
        <p:blipFill>
          <a:blip r:embed="rId4">
            <a:alphaModFix/>
          </a:blip>
          <a:stretch>
            <a:fillRect/>
          </a:stretch>
        </p:blipFill>
        <p:spPr>
          <a:xfrm>
            <a:off x="200" y="824925"/>
            <a:ext cx="9144001" cy="4731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xecutiv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