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customXml/itemProps106.xml" ContentType="application/vnd.openxmlformats-officedocument.customXmlProperties+xml"/>
  <Override PartName="/customXml/itemProps107.xml" ContentType="application/vnd.openxmlformats-officedocument.customXmlProperties+xml"/>
  <Override PartName="/customXml/itemProps108.xml" ContentType="application/vnd.openxmlformats-officedocument.customXmlProperties+xml"/>
  <Override PartName="/customXml/itemProps109.xml" ContentType="application/vnd.openxmlformats-officedocument.customXmlProperties+xml"/>
  <Override PartName="/customXml/itemProps110.xml" ContentType="application/vnd.openxmlformats-officedocument.customXmlProperties+xml"/>
  <Override PartName="/customXml/itemProps111.xml" ContentType="application/vnd.openxmlformats-officedocument.customXmlProperties+xml"/>
  <Override PartName="/customXml/itemProps112.xml" ContentType="application/vnd.openxmlformats-officedocument.customXmlProperties+xml"/>
  <Override PartName="/customXml/itemProps113.xml" ContentType="application/vnd.openxmlformats-officedocument.customXmlProperties+xml"/>
  <Override PartName="/customXml/itemProps114.xml" ContentType="application/vnd.openxmlformats-officedocument.customXmlProperties+xml"/>
  <Override PartName="/customXml/itemProps115.xml" ContentType="application/vnd.openxmlformats-officedocument.customXmlProperties+xml"/>
  <Override PartName="/customXml/itemProps116.xml" ContentType="application/vnd.openxmlformats-officedocument.customXmlProperties+xml"/>
  <Override PartName="/customXml/itemProps117.xml" ContentType="application/vnd.openxmlformats-officedocument.customXmlProperties+xml"/>
  <Override PartName="/customXml/itemProps118.xml" ContentType="application/vnd.openxmlformats-officedocument.customXmlProperties+xml"/>
  <Override PartName="/customXml/itemProps119.xml" ContentType="application/vnd.openxmlformats-officedocument.customXmlProperties+xml"/>
  <Override PartName="/customXml/itemProps120.xml" ContentType="application/vnd.openxmlformats-officedocument.customXmlProperties+xml"/>
  <Override PartName="/customXml/itemProps121.xml" ContentType="application/vnd.openxmlformats-officedocument.customXmlProperties+xml"/>
  <Override PartName="/customXml/itemProps122.xml" ContentType="application/vnd.openxmlformats-officedocument.customXmlProperties+xml"/>
  <Override PartName="/customXml/itemProps123.xml" ContentType="application/vnd.openxmlformats-officedocument.customXmlProperties+xml"/>
  <Override PartName="/customXml/itemProps124.xml" ContentType="application/vnd.openxmlformats-officedocument.customXmlProperties+xml"/>
  <Override PartName="/customXml/itemProps125.xml" ContentType="application/vnd.openxmlformats-officedocument.customXmlProperties+xml"/>
  <Override PartName="/customXml/itemProps126.xml" ContentType="application/vnd.openxmlformats-officedocument.customXmlProperties+xml"/>
  <Override PartName="/customXml/itemProps127.xml" ContentType="application/vnd.openxmlformats-officedocument.customXmlProperties+xml"/>
  <Override PartName="/customXml/itemProps128.xml" ContentType="application/vnd.openxmlformats-officedocument.customXmlProperties+xml"/>
  <Override PartName="/customXml/itemProps129.xml" ContentType="application/vnd.openxmlformats-officedocument.customXmlProperties+xml"/>
  <Override PartName="/customXml/itemProps130.xml" ContentType="application/vnd.openxmlformats-officedocument.customXmlProperties+xml"/>
  <Override PartName="/customXml/itemProps131.xml" ContentType="application/vnd.openxmlformats-officedocument.customXmlProperties+xml"/>
  <Override PartName="/customXml/itemProps132.xml" ContentType="application/vnd.openxmlformats-officedocument.customXmlProperties+xml"/>
  <Override PartName="/customXml/itemProps133.xml" ContentType="application/vnd.openxmlformats-officedocument.customXmlProperties+xml"/>
  <Override PartName="/customXml/itemProps134.xml" ContentType="application/vnd.openxmlformats-officedocument.customXmlProperties+xml"/>
  <Override PartName="/customXml/itemProps135.xml" ContentType="application/vnd.openxmlformats-officedocument.customXmlProperties+xml"/>
  <Override PartName="/customXml/itemProps136.xml" ContentType="application/vnd.openxmlformats-officedocument.customXmlProperties+xml"/>
  <Override PartName="/customXml/itemProps137.xml" ContentType="application/vnd.openxmlformats-officedocument.customXmlProperties+xml"/>
  <Override PartName="/customXml/itemProps138.xml" ContentType="application/vnd.openxmlformats-officedocument.customXmlProperties+xml"/>
  <Override PartName="/customXml/itemProps139.xml" ContentType="application/vnd.openxmlformats-officedocument.customXmlProperties+xml"/>
  <Override PartName="/customXml/itemProps140.xml" ContentType="application/vnd.openxmlformats-officedocument.customXmlProperties+xml"/>
  <Override PartName="/customXml/itemProps141.xml" ContentType="application/vnd.openxmlformats-officedocument.customXmlProperties+xml"/>
  <Override PartName="/customXml/itemProps142.xml" ContentType="application/vnd.openxmlformats-officedocument.customXmlProperties+xml"/>
  <Override PartName="/customXml/itemProps143.xml" ContentType="application/vnd.openxmlformats-officedocument.customXmlProperties+xml"/>
  <Override PartName="/customXml/itemProps144.xml" ContentType="application/vnd.openxmlformats-officedocument.customXmlProperties+xml"/>
  <Override PartName="/customXml/itemProps145.xml" ContentType="application/vnd.openxmlformats-officedocument.customXmlProperties+xml"/>
  <Override PartName="/customXml/itemProps146.xml" ContentType="application/vnd.openxmlformats-officedocument.customXmlProperties+xml"/>
  <Override PartName="/customXml/itemProps147.xml" ContentType="application/vnd.openxmlformats-officedocument.customXmlProperties+xml"/>
  <Override PartName="/customXml/itemProps148.xml" ContentType="application/vnd.openxmlformats-officedocument.customXmlProperties+xml"/>
  <Override PartName="/customXml/itemProps149.xml" ContentType="application/vnd.openxmlformats-officedocument.customXmlProperties+xml"/>
  <Override PartName="/customXml/itemProps150.xml" ContentType="application/vnd.openxmlformats-officedocument.customXmlProperties+xml"/>
  <Override PartName="/customXml/itemProps151.xml" ContentType="application/vnd.openxmlformats-officedocument.customXmlProperties+xml"/>
  <Override PartName="/customXml/itemProps152.xml" ContentType="application/vnd.openxmlformats-officedocument.customXmlProperties+xml"/>
  <Override PartName="/customXml/itemProps153.xml" ContentType="application/vnd.openxmlformats-officedocument.customXmlProperties+xml"/>
  <Override PartName="/customXml/itemProps154.xml" ContentType="application/vnd.openxmlformats-officedocument.customXmlProperties+xml"/>
  <Override PartName="/customXml/itemProps155.xml" ContentType="application/vnd.openxmlformats-officedocument.customXmlProperties+xml"/>
  <Override PartName="/customXml/itemProps156.xml" ContentType="application/vnd.openxmlformats-officedocument.customXmlProperties+xml"/>
  <Override PartName="/customXml/itemProps157.xml" ContentType="application/vnd.openxmlformats-officedocument.customXmlProperties+xml"/>
  <Override PartName="/customXml/itemProps158.xml" ContentType="application/vnd.openxmlformats-officedocument.customXmlProperties+xml"/>
  <Override PartName="/customXml/itemProps159.xml" ContentType="application/vnd.openxmlformats-officedocument.customXmlProperties+xml"/>
  <Override PartName="/customXml/itemProps160.xml" ContentType="application/vnd.openxmlformats-officedocument.customXmlProperties+xml"/>
  <Override PartName="/customXml/itemProps161.xml" ContentType="application/vnd.openxmlformats-officedocument.customXmlProperties+xml"/>
  <Override PartName="/customXml/itemProps162.xml" ContentType="application/vnd.openxmlformats-officedocument.customXmlProperties+xml"/>
  <Override PartName="/customXml/itemProps163.xml" ContentType="application/vnd.openxmlformats-officedocument.customXmlProperties+xml"/>
  <Override PartName="/customXml/itemProps164.xml" ContentType="application/vnd.openxmlformats-officedocument.customXmlProperties+xml"/>
  <Override PartName="/customXml/itemProps165.xml" ContentType="application/vnd.openxmlformats-officedocument.customXmlProperties+xml"/>
  <Override PartName="/customXml/itemProps166.xml" ContentType="application/vnd.openxmlformats-officedocument.customXmlProperties+xml"/>
  <Override PartName="/customXml/itemProps167.xml" ContentType="application/vnd.openxmlformats-officedocument.customXmlProperties+xml"/>
  <Override PartName="/customXml/itemProps168.xml" ContentType="application/vnd.openxmlformats-officedocument.customXmlProperties+xml"/>
  <Override PartName="/customXml/itemProps16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70"/>
  </p:sldMasterIdLst>
  <p:notesMasterIdLst>
    <p:notesMasterId r:id="rId203"/>
  </p:notesMasterIdLst>
  <p:sldIdLst>
    <p:sldId id="285" r:id="rId171"/>
    <p:sldId id="256" r:id="rId172"/>
    <p:sldId id="286" r:id="rId173"/>
    <p:sldId id="284" r:id="rId174"/>
    <p:sldId id="283" r:id="rId175"/>
    <p:sldId id="257" r:id="rId176"/>
    <p:sldId id="258" r:id="rId177"/>
    <p:sldId id="290" r:id="rId178"/>
    <p:sldId id="293" r:id="rId179"/>
    <p:sldId id="287" r:id="rId180"/>
    <p:sldId id="292" r:id="rId181"/>
    <p:sldId id="262" r:id="rId182"/>
    <p:sldId id="279" r:id="rId183"/>
    <p:sldId id="276" r:id="rId184"/>
    <p:sldId id="281" r:id="rId185"/>
    <p:sldId id="263" r:id="rId186"/>
    <p:sldId id="267" r:id="rId187"/>
    <p:sldId id="289" r:id="rId188"/>
    <p:sldId id="282" r:id="rId189"/>
    <p:sldId id="264" r:id="rId190"/>
    <p:sldId id="269" r:id="rId191"/>
    <p:sldId id="270" r:id="rId192"/>
    <p:sldId id="291" r:id="rId193"/>
    <p:sldId id="271" r:id="rId194"/>
    <p:sldId id="272" r:id="rId195"/>
    <p:sldId id="273" r:id="rId196"/>
    <p:sldId id="275" r:id="rId197"/>
    <p:sldId id="266" r:id="rId198"/>
    <p:sldId id="277" r:id="rId199"/>
    <p:sldId id="278" r:id="rId200"/>
    <p:sldId id="280" r:id="rId201"/>
    <p:sldId id="288" r:id="rId202"/>
  </p:sldIdLst>
  <p:sldSz cx="13020675" cy="7315200"/>
  <p:notesSz cx="7010400" cy="9296400"/>
  <p:defaultTextStyle>
    <a:defPPr>
      <a:defRPr lang="en-US"/>
    </a:defPPr>
    <a:lvl1pPr marL="0" algn="l" defTabSz="1162020" rtl="0" eaLnBrk="1" latinLnBrk="0" hangingPunct="1">
      <a:defRPr sz="2300" kern="1200">
        <a:solidFill>
          <a:schemeClr val="tx1"/>
        </a:solidFill>
        <a:latin typeface="+mn-lt"/>
        <a:ea typeface="+mn-ea"/>
        <a:cs typeface="+mn-cs"/>
      </a:defRPr>
    </a:lvl1pPr>
    <a:lvl2pPr marL="581010" algn="l" defTabSz="1162020" rtl="0" eaLnBrk="1" latinLnBrk="0" hangingPunct="1">
      <a:defRPr sz="2300" kern="1200">
        <a:solidFill>
          <a:schemeClr val="tx1"/>
        </a:solidFill>
        <a:latin typeface="+mn-lt"/>
        <a:ea typeface="+mn-ea"/>
        <a:cs typeface="+mn-cs"/>
      </a:defRPr>
    </a:lvl2pPr>
    <a:lvl3pPr marL="1162020" algn="l" defTabSz="1162020" rtl="0" eaLnBrk="1" latinLnBrk="0" hangingPunct="1">
      <a:defRPr sz="2300" kern="1200">
        <a:solidFill>
          <a:schemeClr val="tx1"/>
        </a:solidFill>
        <a:latin typeface="+mn-lt"/>
        <a:ea typeface="+mn-ea"/>
        <a:cs typeface="+mn-cs"/>
      </a:defRPr>
    </a:lvl3pPr>
    <a:lvl4pPr marL="1743029" algn="l" defTabSz="1162020" rtl="0" eaLnBrk="1" latinLnBrk="0" hangingPunct="1">
      <a:defRPr sz="2300" kern="1200">
        <a:solidFill>
          <a:schemeClr val="tx1"/>
        </a:solidFill>
        <a:latin typeface="+mn-lt"/>
        <a:ea typeface="+mn-ea"/>
        <a:cs typeface="+mn-cs"/>
      </a:defRPr>
    </a:lvl4pPr>
    <a:lvl5pPr marL="2324039" algn="l" defTabSz="1162020" rtl="0" eaLnBrk="1" latinLnBrk="0" hangingPunct="1">
      <a:defRPr sz="2300" kern="1200">
        <a:solidFill>
          <a:schemeClr val="tx1"/>
        </a:solidFill>
        <a:latin typeface="+mn-lt"/>
        <a:ea typeface="+mn-ea"/>
        <a:cs typeface="+mn-cs"/>
      </a:defRPr>
    </a:lvl5pPr>
    <a:lvl6pPr marL="2905049" algn="l" defTabSz="1162020" rtl="0" eaLnBrk="1" latinLnBrk="0" hangingPunct="1">
      <a:defRPr sz="2300" kern="1200">
        <a:solidFill>
          <a:schemeClr val="tx1"/>
        </a:solidFill>
        <a:latin typeface="+mn-lt"/>
        <a:ea typeface="+mn-ea"/>
        <a:cs typeface="+mn-cs"/>
      </a:defRPr>
    </a:lvl6pPr>
    <a:lvl7pPr marL="3486059" algn="l" defTabSz="1162020" rtl="0" eaLnBrk="1" latinLnBrk="0" hangingPunct="1">
      <a:defRPr sz="2300" kern="1200">
        <a:solidFill>
          <a:schemeClr val="tx1"/>
        </a:solidFill>
        <a:latin typeface="+mn-lt"/>
        <a:ea typeface="+mn-ea"/>
        <a:cs typeface="+mn-cs"/>
      </a:defRPr>
    </a:lvl7pPr>
    <a:lvl8pPr marL="4067068" algn="l" defTabSz="1162020" rtl="0" eaLnBrk="1" latinLnBrk="0" hangingPunct="1">
      <a:defRPr sz="2300" kern="1200">
        <a:solidFill>
          <a:schemeClr val="tx1"/>
        </a:solidFill>
        <a:latin typeface="+mn-lt"/>
        <a:ea typeface="+mn-ea"/>
        <a:cs typeface="+mn-cs"/>
      </a:defRPr>
    </a:lvl8pPr>
    <a:lvl9pPr marL="4648078" algn="l" defTabSz="1162020" rtl="0" eaLnBrk="1" latinLnBrk="0"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62">
          <p15:clr>
            <a:srgbClr val="A4A3A4"/>
          </p15:clr>
        </p15:guide>
        <p15:guide id="2" pos="41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4545"/>
    <a:srgbClr val="A0A0A0"/>
    <a:srgbClr val="555555"/>
    <a:srgbClr val="EAEAEA"/>
    <a:srgbClr val="006AC1"/>
    <a:srgbClr val="26A0DA"/>
    <a:srgbClr val="69BCE5"/>
    <a:srgbClr val="51B1E1"/>
    <a:srgbClr val="6E6E6E"/>
    <a:srgbClr val="7979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86" autoAdjust="0"/>
    <p:restoredTop sz="95113" autoAdjust="0"/>
  </p:normalViewPr>
  <p:slideViewPr>
    <p:cSldViewPr snapToGrid="0" showGuides="1">
      <p:cViewPr varScale="1">
        <p:scale>
          <a:sx n="77" d="100"/>
          <a:sy n="77" d="100"/>
        </p:scale>
        <p:origin x="-108" y="-414"/>
      </p:cViewPr>
      <p:guideLst>
        <p:guide orient="horz" pos="362"/>
        <p:guide pos="410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91439" cy="91439"/>
</p:viewPr>
</file>

<file path=ppt/_rels/presentation.xml.rels><?xml version="1.0" encoding="UTF-8" standalone="yes"?>
<Relationships xmlns="http://schemas.openxmlformats.org/package/2006/relationships"><Relationship Id="rId117" Type="http://schemas.openxmlformats.org/officeDocument/2006/relationships/customXml" Target="../customXml/item117.xml"/><Relationship Id="rId21" Type="http://schemas.openxmlformats.org/officeDocument/2006/relationships/customXml" Target="../customXml/item21.xml"/><Relationship Id="rId42" Type="http://schemas.openxmlformats.org/officeDocument/2006/relationships/customXml" Target="../customXml/item42.xml"/><Relationship Id="rId63" Type="http://schemas.openxmlformats.org/officeDocument/2006/relationships/customXml" Target="../customXml/item63.xml"/><Relationship Id="rId84" Type="http://schemas.openxmlformats.org/officeDocument/2006/relationships/customXml" Target="../customXml/item84.xml"/><Relationship Id="rId138" Type="http://schemas.openxmlformats.org/officeDocument/2006/relationships/customXml" Target="../customXml/item138.xml"/><Relationship Id="rId159" Type="http://schemas.openxmlformats.org/officeDocument/2006/relationships/customXml" Target="../customXml/item159.xml"/><Relationship Id="rId170" Type="http://schemas.openxmlformats.org/officeDocument/2006/relationships/slideMaster" Target="slideMasters/slideMaster1.xml"/><Relationship Id="rId191" Type="http://schemas.openxmlformats.org/officeDocument/2006/relationships/slide" Target="slides/slide21.xml"/><Relationship Id="rId205" Type="http://schemas.openxmlformats.org/officeDocument/2006/relationships/viewProps" Target="viewProps.xml"/><Relationship Id="rId16" Type="http://schemas.openxmlformats.org/officeDocument/2006/relationships/customXml" Target="../customXml/item16.xml"/><Relationship Id="rId107" Type="http://schemas.openxmlformats.org/officeDocument/2006/relationships/customXml" Target="../customXml/item107.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customXml" Target="../customXml/item102.xml"/><Relationship Id="rId123" Type="http://schemas.openxmlformats.org/officeDocument/2006/relationships/customXml" Target="../customXml/item123.xml"/><Relationship Id="rId128" Type="http://schemas.openxmlformats.org/officeDocument/2006/relationships/customXml" Target="../customXml/item128.xml"/><Relationship Id="rId144" Type="http://schemas.openxmlformats.org/officeDocument/2006/relationships/customXml" Target="../customXml/item144.xml"/><Relationship Id="rId149" Type="http://schemas.openxmlformats.org/officeDocument/2006/relationships/customXml" Target="../customXml/item149.xml"/><Relationship Id="rId5" Type="http://schemas.openxmlformats.org/officeDocument/2006/relationships/customXml" Target="../customXml/item5.xml"/><Relationship Id="rId90" Type="http://schemas.openxmlformats.org/officeDocument/2006/relationships/customXml" Target="../customXml/item90.xml"/><Relationship Id="rId95" Type="http://schemas.openxmlformats.org/officeDocument/2006/relationships/customXml" Target="../customXml/item95.xml"/><Relationship Id="rId160" Type="http://schemas.openxmlformats.org/officeDocument/2006/relationships/customXml" Target="../customXml/item160.xml"/><Relationship Id="rId165" Type="http://schemas.openxmlformats.org/officeDocument/2006/relationships/customXml" Target="../customXml/item165.xml"/><Relationship Id="rId181" Type="http://schemas.openxmlformats.org/officeDocument/2006/relationships/slide" Target="slides/slide11.xml"/><Relationship Id="rId186" Type="http://schemas.openxmlformats.org/officeDocument/2006/relationships/slide" Target="slides/slide16.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customXml" Target="../customXml/item64.xml"/><Relationship Id="rId69" Type="http://schemas.openxmlformats.org/officeDocument/2006/relationships/customXml" Target="../customXml/item69.xml"/><Relationship Id="rId113" Type="http://schemas.openxmlformats.org/officeDocument/2006/relationships/customXml" Target="../customXml/item113.xml"/><Relationship Id="rId118" Type="http://schemas.openxmlformats.org/officeDocument/2006/relationships/customXml" Target="../customXml/item118.xml"/><Relationship Id="rId134" Type="http://schemas.openxmlformats.org/officeDocument/2006/relationships/customXml" Target="../customXml/item134.xml"/><Relationship Id="rId139" Type="http://schemas.openxmlformats.org/officeDocument/2006/relationships/customXml" Target="../customXml/item139.xml"/><Relationship Id="rId80" Type="http://schemas.openxmlformats.org/officeDocument/2006/relationships/customXml" Target="../customXml/item80.xml"/><Relationship Id="rId85" Type="http://schemas.openxmlformats.org/officeDocument/2006/relationships/customXml" Target="../customXml/item85.xml"/><Relationship Id="rId150" Type="http://schemas.openxmlformats.org/officeDocument/2006/relationships/customXml" Target="../customXml/item150.xml"/><Relationship Id="rId155" Type="http://schemas.openxmlformats.org/officeDocument/2006/relationships/customXml" Target="../customXml/item155.xml"/><Relationship Id="rId171" Type="http://schemas.openxmlformats.org/officeDocument/2006/relationships/slide" Target="slides/slide1.xml"/><Relationship Id="rId176" Type="http://schemas.openxmlformats.org/officeDocument/2006/relationships/slide" Target="slides/slide6.xml"/><Relationship Id="rId192" Type="http://schemas.openxmlformats.org/officeDocument/2006/relationships/slide" Target="slides/slide22.xml"/><Relationship Id="rId197" Type="http://schemas.openxmlformats.org/officeDocument/2006/relationships/slide" Target="slides/slide27.xml"/><Relationship Id="rId206" Type="http://schemas.openxmlformats.org/officeDocument/2006/relationships/theme" Target="theme/theme1.xml"/><Relationship Id="rId201" Type="http://schemas.openxmlformats.org/officeDocument/2006/relationships/slide" Target="slides/slide31.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customXml" Target="../customXml/item103.xml"/><Relationship Id="rId108" Type="http://schemas.openxmlformats.org/officeDocument/2006/relationships/customXml" Target="../customXml/item108.xml"/><Relationship Id="rId124" Type="http://schemas.openxmlformats.org/officeDocument/2006/relationships/customXml" Target="../customXml/item124.xml"/><Relationship Id="rId129" Type="http://schemas.openxmlformats.org/officeDocument/2006/relationships/customXml" Target="../customXml/item129.xml"/><Relationship Id="rId54" Type="http://schemas.openxmlformats.org/officeDocument/2006/relationships/customXml" Target="../customXml/item54.xml"/><Relationship Id="rId70" Type="http://schemas.openxmlformats.org/officeDocument/2006/relationships/customXml" Target="../customXml/item70.xml"/><Relationship Id="rId75" Type="http://schemas.openxmlformats.org/officeDocument/2006/relationships/customXml" Target="../customXml/item75.xml"/><Relationship Id="rId91" Type="http://schemas.openxmlformats.org/officeDocument/2006/relationships/customXml" Target="../customXml/item91.xml"/><Relationship Id="rId96" Type="http://schemas.openxmlformats.org/officeDocument/2006/relationships/customXml" Target="../customXml/item96.xml"/><Relationship Id="rId140" Type="http://schemas.openxmlformats.org/officeDocument/2006/relationships/customXml" Target="../customXml/item140.xml"/><Relationship Id="rId145" Type="http://schemas.openxmlformats.org/officeDocument/2006/relationships/customXml" Target="../customXml/item145.xml"/><Relationship Id="rId161" Type="http://schemas.openxmlformats.org/officeDocument/2006/relationships/customXml" Target="../customXml/item161.xml"/><Relationship Id="rId166" Type="http://schemas.openxmlformats.org/officeDocument/2006/relationships/customXml" Target="../customXml/item166.xml"/><Relationship Id="rId182" Type="http://schemas.openxmlformats.org/officeDocument/2006/relationships/slide" Target="slides/slide12.xml"/><Relationship Id="rId187"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customXml" Target="../customXml/item114.xml"/><Relationship Id="rId119" Type="http://schemas.openxmlformats.org/officeDocument/2006/relationships/customXml" Target="../customXml/item119.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customXml" Target="../customXml/item65.xml"/><Relationship Id="rId81" Type="http://schemas.openxmlformats.org/officeDocument/2006/relationships/customXml" Target="../customXml/item81.xml"/><Relationship Id="rId86" Type="http://schemas.openxmlformats.org/officeDocument/2006/relationships/customXml" Target="../customXml/item86.xml"/><Relationship Id="rId130" Type="http://schemas.openxmlformats.org/officeDocument/2006/relationships/customXml" Target="../customXml/item130.xml"/><Relationship Id="rId135" Type="http://schemas.openxmlformats.org/officeDocument/2006/relationships/customXml" Target="../customXml/item135.xml"/><Relationship Id="rId151" Type="http://schemas.openxmlformats.org/officeDocument/2006/relationships/customXml" Target="../customXml/item151.xml"/><Relationship Id="rId156" Type="http://schemas.openxmlformats.org/officeDocument/2006/relationships/customXml" Target="../customXml/item156.xml"/><Relationship Id="rId177" Type="http://schemas.openxmlformats.org/officeDocument/2006/relationships/slide" Target="slides/slide7.xml"/><Relationship Id="rId198" Type="http://schemas.openxmlformats.org/officeDocument/2006/relationships/slide" Target="slides/slide28.xml"/><Relationship Id="rId172" Type="http://schemas.openxmlformats.org/officeDocument/2006/relationships/slide" Target="slides/slide2.xml"/><Relationship Id="rId193" Type="http://schemas.openxmlformats.org/officeDocument/2006/relationships/slide" Target="slides/slide23.xml"/><Relationship Id="rId202" Type="http://schemas.openxmlformats.org/officeDocument/2006/relationships/slide" Target="slides/slide32.xml"/><Relationship Id="rId207" Type="http://schemas.openxmlformats.org/officeDocument/2006/relationships/tableStyles" Target="tableStyles.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customXml" Target="../customXml/item10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customXml" Target="../customXml/item97.xml"/><Relationship Id="rId104" Type="http://schemas.openxmlformats.org/officeDocument/2006/relationships/customXml" Target="../customXml/item104.xml"/><Relationship Id="rId120" Type="http://schemas.openxmlformats.org/officeDocument/2006/relationships/customXml" Target="../customXml/item120.xml"/><Relationship Id="rId125" Type="http://schemas.openxmlformats.org/officeDocument/2006/relationships/customXml" Target="../customXml/item125.xml"/><Relationship Id="rId141" Type="http://schemas.openxmlformats.org/officeDocument/2006/relationships/customXml" Target="../customXml/item141.xml"/><Relationship Id="rId146" Type="http://schemas.openxmlformats.org/officeDocument/2006/relationships/customXml" Target="../customXml/item146.xml"/><Relationship Id="rId167" Type="http://schemas.openxmlformats.org/officeDocument/2006/relationships/customXml" Target="../customXml/item167.xml"/><Relationship Id="rId188" Type="http://schemas.openxmlformats.org/officeDocument/2006/relationships/slide" Target="slides/slide18.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customXml" Target="../customXml/item92.xml"/><Relationship Id="rId162" Type="http://schemas.openxmlformats.org/officeDocument/2006/relationships/customXml" Target="../customXml/item162.xml"/><Relationship Id="rId183" Type="http://schemas.openxmlformats.org/officeDocument/2006/relationships/slide" Target="slides/slide13.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customXml" Target="../customXml/item110.xml"/><Relationship Id="rId115" Type="http://schemas.openxmlformats.org/officeDocument/2006/relationships/customXml" Target="../customXml/item115.xml"/><Relationship Id="rId131" Type="http://schemas.openxmlformats.org/officeDocument/2006/relationships/customXml" Target="../customXml/item131.xml"/><Relationship Id="rId136" Type="http://schemas.openxmlformats.org/officeDocument/2006/relationships/customXml" Target="../customXml/item136.xml"/><Relationship Id="rId157" Type="http://schemas.openxmlformats.org/officeDocument/2006/relationships/customXml" Target="../customXml/item157.xml"/><Relationship Id="rId178" Type="http://schemas.openxmlformats.org/officeDocument/2006/relationships/slide" Target="slides/slide8.xml"/><Relationship Id="rId61" Type="http://schemas.openxmlformats.org/officeDocument/2006/relationships/customXml" Target="../customXml/item61.xml"/><Relationship Id="rId82" Type="http://schemas.openxmlformats.org/officeDocument/2006/relationships/customXml" Target="../customXml/item82.xml"/><Relationship Id="rId152" Type="http://schemas.openxmlformats.org/officeDocument/2006/relationships/customXml" Target="../customXml/item152.xml"/><Relationship Id="rId173" Type="http://schemas.openxmlformats.org/officeDocument/2006/relationships/slide" Target="slides/slide3.xml"/><Relationship Id="rId194" Type="http://schemas.openxmlformats.org/officeDocument/2006/relationships/slide" Target="slides/slide24.xml"/><Relationship Id="rId199" Type="http://schemas.openxmlformats.org/officeDocument/2006/relationships/slide" Target="slides/slide29.xml"/><Relationship Id="rId203" Type="http://schemas.openxmlformats.org/officeDocument/2006/relationships/notesMaster" Target="notesMasters/notesMaster1.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customXml" Target="../customXml/item100.xml"/><Relationship Id="rId105" Type="http://schemas.openxmlformats.org/officeDocument/2006/relationships/customXml" Target="../customXml/item105.xml"/><Relationship Id="rId126" Type="http://schemas.openxmlformats.org/officeDocument/2006/relationships/customXml" Target="../customXml/item126.xml"/><Relationship Id="rId147" Type="http://schemas.openxmlformats.org/officeDocument/2006/relationships/customXml" Target="../customXml/item147.xml"/><Relationship Id="rId168" Type="http://schemas.openxmlformats.org/officeDocument/2006/relationships/customXml" Target="../customXml/item168.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customXml" Target="../customXml/item93.xml"/><Relationship Id="rId98" Type="http://schemas.openxmlformats.org/officeDocument/2006/relationships/customXml" Target="../customXml/item98.xml"/><Relationship Id="rId121" Type="http://schemas.openxmlformats.org/officeDocument/2006/relationships/customXml" Target="../customXml/item121.xml"/><Relationship Id="rId142" Type="http://schemas.openxmlformats.org/officeDocument/2006/relationships/customXml" Target="../customXml/item142.xml"/><Relationship Id="rId163" Type="http://schemas.openxmlformats.org/officeDocument/2006/relationships/customXml" Target="../customXml/item163.xml"/><Relationship Id="rId184" Type="http://schemas.openxmlformats.org/officeDocument/2006/relationships/slide" Target="slides/slide14.xml"/><Relationship Id="rId189" Type="http://schemas.openxmlformats.org/officeDocument/2006/relationships/slide" Target="slides/slide19.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customXml" Target="../customXml/item116.xml"/><Relationship Id="rId137" Type="http://schemas.openxmlformats.org/officeDocument/2006/relationships/customXml" Target="../customXml/item137.xml"/><Relationship Id="rId158" Type="http://schemas.openxmlformats.org/officeDocument/2006/relationships/customXml" Target="../customXml/item158.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customXml" Target="../customXml/item111.xml"/><Relationship Id="rId132" Type="http://schemas.openxmlformats.org/officeDocument/2006/relationships/customXml" Target="../customXml/item132.xml"/><Relationship Id="rId153" Type="http://schemas.openxmlformats.org/officeDocument/2006/relationships/customXml" Target="../customXml/item153.xml"/><Relationship Id="rId174" Type="http://schemas.openxmlformats.org/officeDocument/2006/relationships/slide" Target="slides/slide4.xml"/><Relationship Id="rId179" Type="http://schemas.openxmlformats.org/officeDocument/2006/relationships/slide" Target="slides/slide9.xml"/><Relationship Id="rId195" Type="http://schemas.openxmlformats.org/officeDocument/2006/relationships/slide" Target="slides/slide25.xml"/><Relationship Id="rId190" Type="http://schemas.openxmlformats.org/officeDocument/2006/relationships/slide" Target="slides/slide20.xml"/><Relationship Id="rId204" Type="http://schemas.openxmlformats.org/officeDocument/2006/relationships/presProps" Target="presProps.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customXml" Target="../customXml/item106.xml"/><Relationship Id="rId127" Type="http://schemas.openxmlformats.org/officeDocument/2006/relationships/customXml" Target="../customXml/item127.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customXml" Target="../customXml/item94.xml"/><Relationship Id="rId99" Type="http://schemas.openxmlformats.org/officeDocument/2006/relationships/customXml" Target="../customXml/item99.xml"/><Relationship Id="rId101" Type="http://schemas.openxmlformats.org/officeDocument/2006/relationships/customXml" Target="../customXml/item101.xml"/><Relationship Id="rId122" Type="http://schemas.openxmlformats.org/officeDocument/2006/relationships/customXml" Target="../customXml/item122.xml"/><Relationship Id="rId143" Type="http://schemas.openxmlformats.org/officeDocument/2006/relationships/customXml" Target="../customXml/item143.xml"/><Relationship Id="rId148" Type="http://schemas.openxmlformats.org/officeDocument/2006/relationships/customXml" Target="../customXml/item148.xml"/><Relationship Id="rId164" Type="http://schemas.openxmlformats.org/officeDocument/2006/relationships/customXml" Target="../customXml/item164.xml"/><Relationship Id="rId169" Type="http://schemas.openxmlformats.org/officeDocument/2006/relationships/customXml" Target="../customXml/item169.xml"/><Relationship Id="rId185" Type="http://schemas.openxmlformats.org/officeDocument/2006/relationships/slide" Target="slides/slide15.xml"/><Relationship Id="rId4" Type="http://schemas.openxmlformats.org/officeDocument/2006/relationships/customXml" Target="../customXml/item4.xml"/><Relationship Id="rId9" Type="http://schemas.openxmlformats.org/officeDocument/2006/relationships/customXml" Target="../customXml/item9.xml"/><Relationship Id="rId180" Type="http://schemas.openxmlformats.org/officeDocument/2006/relationships/slide" Target="slides/slide10.xml"/><Relationship Id="rId26" Type="http://schemas.openxmlformats.org/officeDocument/2006/relationships/customXml" Target="../customXml/item26.xml"/><Relationship Id="rId47" Type="http://schemas.openxmlformats.org/officeDocument/2006/relationships/customXml" Target="../customXml/item47.xml"/><Relationship Id="rId68" Type="http://schemas.openxmlformats.org/officeDocument/2006/relationships/customXml" Target="../customXml/item68.xml"/><Relationship Id="rId89" Type="http://schemas.openxmlformats.org/officeDocument/2006/relationships/customXml" Target="../customXml/item89.xml"/><Relationship Id="rId112" Type="http://schemas.openxmlformats.org/officeDocument/2006/relationships/customXml" Target="../customXml/item112.xml"/><Relationship Id="rId133" Type="http://schemas.openxmlformats.org/officeDocument/2006/relationships/customXml" Target="../customXml/item133.xml"/><Relationship Id="rId154" Type="http://schemas.openxmlformats.org/officeDocument/2006/relationships/customXml" Target="../customXml/item154.xml"/><Relationship Id="rId175" Type="http://schemas.openxmlformats.org/officeDocument/2006/relationships/slide" Target="slides/slide5.xml"/><Relationship Id="rId196" Type="http://schemas.openxmlformats.org/officeDocument/2006/relationships/slide" Target="slides/slide26.xml"/><Relationship Id="rId200"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8A8CBE5-F1BD-43BC-BA1E-232A3818A71C}" type="datetimeFigureOut">
              <a:rPr lang="en-US" smtClean="0"/>
              <a:t>10/14/2013</a:t>
            </a:fld>
            <a:endParaRPr lang="en-US"/>
          </a:p>
        </p:txBody>
      </p:sp>
      <p:sp>
        <p:nvSpPr>
          <p:cNvPr id="4" name="Slide Image Placeholder 3"/>
          <p:cNvSpPr>
            <a:spLocks noGrp="1" noRot="1" noChangeAspect="1"/>
          </p:cNvSpPr>
          <p:nvPr>
            <p:ph type="sldImg" idx="2"/>
          </p:nvPr>
        </p:nvSpPr>
        <p:spPr>
          <a:xfrm>
            <a:off x="403225" y="696913"/>
            <a:ext cx="620395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BCF1291-0808-4DA0-90B5-306A18EDA81B}" type="slidenum">
              <a:rPr lang="en-US" smtClean="0"/>
              <a:t>‹#›</a:t>
            </a:fld>
            <a:endParaRPr lang="en-US"/>
          </a:p>
        </p:txBody>
      </p:sp>
    </p:spTree>
    <p:extLst>
      <p:ext uri="{BB962C8B-B14F-4D97-AF65-F5344CB8AC3E}">
        <p14:creationId xmlns:p14="http://schemas.microsoft.com/office/powerpoint/2010/main" val="331818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Templates</a:t>
            </a:r>
          </a:p>
        </p:txBody>
      </p:sp>
      <p:sp>
        <p:nvSpPr>
          <p:cNvPr id="4" name="Slide Number Placeholder 3"/>
          <p:cNvSpPr>
            <a:spLocks noGrp="1"/>
          </p:cNvSpPr>
          <p:nvPr>
            <p:ph type="sldNum" sz="quarter" idx="10"/>
          </p:nvPr>
        </p:nvSpPr>
        <p:spPr/>
        <p:txBody>
          <a:bodyPr/>
          <a:lstStyle/>
          <a:p>
            <a:fld id="{DBCF1291-0808-4DA0-90B5-306A18EDA81B}" type="slidenum">
              <a:rPr lang="en-US" smtClean="0"/>
              <a:t>3</a:t>
            </a:fld>
            <a:endParaRPr lang="en-US"/>
          </a:p>
        </p:txBody>
      </p:sp>
    </p:spTree>
    <p:extLst>
      <p:ext uri="{BB962C8B-B14F-4D97-AF65-F5344CB8AC3E}">
        <p14:creationId xmlns:p14="http://schemas.microsoft.com/office/powerpoint/2010/main" val="464361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22</a:t>
            </a:fld>
            <a:endParaRPr lang="en-US"/>
          </a:p>
        </p:txBody>
      </p:sp>
    </p:spTree>
    <p:extLst>
      <p:ext uri="{BB962C8B-B14F-4D97-AF65-F5344CB8AC3E}">
        <p14:creationId xmlns:p14="http://schemas.microsoft.com/office/powerpoint/2010/main" val="119314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23</a:t>
            </a:fld>
            <a:endParaRPr lang="en-US"/>
          </a:p>
        </p:txBody>
      </p:sp>
    </p:spTree>
    <p:extLst>
      <p:ext uri="{BB962C8B-B14F-4D97-AF65-F5344CB8AC3E}">
        <p14:creationId xmlns:p14="http://schemas.microsoft.com/office/powerpoint/2010/main" val="119314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24</a:t>
            </a:fld>
            <a:endParaRPr lang="en-US"/>
          </a:p>
        </p:txBody>
      </p:sp>
    </p:spTree>
    <p:extLst>
      <p:ext uri="{BB962C8B-B14F-4D97-AF65-F5344CB8AC3E}">
        <p14:creationId xmlns:p14="http://schemas.microsoft.com/office/powerpoint/2010/main" val="119314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26</a:t>
            </a:fld>
            <a:endParaRPr lang="en-US"/>
          </a:p>
        </p:txBody>
      </p:sp>
    </p:spTree>
    <p:extLst>
      <p:ext uri="{BB962C8B-B14F-4D97-AF65-F5344CB8AC3E}">
        <p14:creationId xmlns:p14="http://schemas.microsoft.com/office/powerpoint/2010/main" val="119314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27</a:t>
            </a:fld>
            <a:endParaRPr lang="en-US"/>
          </a:p>
        </p:txBody>
      </p:sp>
    </p:spTree>
    <p:extLst>
      <p:ext uri="{BB962C8B-B14F-4D97-AF65-F5344CB8AC3E}">
        <p14:creationId xmlns:p14="http://schemas.microsoft.com/office/powerpoint/2010/main" val="119314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Grid landing</a:t>
            </a:r>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4</a:t>
            </a:fld>
            <a:endParaRPr lang="en-US"/>
          </a:p>
        </p:txBody>
      </p:sp>
    </p:spTree>
    <p:extLst>
      <p:ext uri="{BB962C8B-B14F-4D97-AF65-F5344CB8AC3E}">
        <p14:creationId xmlns:p14="http://schemas.microsoft.com/office/powerpoint/2010/main" val="384648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Blank</a:t>
            </a:r>
            <a:r>
              <a:rPr lang="en-US" baseline="0" dirty="0" smtClean="0"/>
              <a:t> template</a:t>
            </a:r>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5</a:t>
            </a:fld>
            <a:endParaRPr lang="en-US"/>
          </a:p>
        </p:txBody>
      </p:sp>
    </p:spTree>
    <p:extLst>
      <p:ext uri="{BB962C8B-B14F-4D97-AF65-F5344CB8AC3E}">
        <p14:creationId xmlns:p14="http://schemas.microsoft.com/office/powerpoint/2010/main" val="1494944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Grid item detail</a:t>
            </a:r>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6</a:t>
            </a:fld>
            <a:endParaRPr lang="en-US"/>
          </a:p>
        </p:txBody>
      </p:sp>
    </p:spTree>
    <p:extLst>
      <p:ext uri="{BB962C8B-B14F-4D97-AF65-F5344CB8AC3E}">
        <p14:creationId xmlns:p14="http://schemas.microsoft.com/office/powerpoint/2010/main" val="811855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Grid</a:t>
            </a:r>
            <a:r>
              <a:rPr lang="en-US" baseline="0" dirty="0" smtClean="0"/>
              <a:t> group detail</a:t>
            </a:r>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7</a:t>
            </a:fld>
            <a:endParaRPr lang="en-US"/>
          </a:p>
        </p:txBody>
      </p:sp>
    </p:spTree>
    <p:extLst>
      <p:ext uri="{BB962C8B-B14F-4D97-AF65-F5344CB8AC3E}">
        <p14:creationId xmlns:p14="http://schemas.microsoft.com/office/powerpoint/2010/main" val="3393400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Hub control—this page extends beyond the slide width</a:t>
            </a:r>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8</a:t>
            </a:fld>
            <a:endParaRPr lang="en-US"/>
          </a:p>
        </p:txBody>
      </p:sp>
    </p:spTree>
    <p:extLst>
      <p:ext uri="{BB962C8B-B14F-4D97-AF65-F5344CB8AC3E}">
        <p14:creationId xmlns:p14="http://schemas.microsoft.com/office/powerpoint/2010/main" val="2326255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Vertical</a:t>
            </a:r>
            <a:r>
              <a:rPr lang="en-US" baseline="0" dirty="0" smtClean="0"/>
              <a:t> scroll</a:t>
            </a:r>
          </a:p>
          <a:p>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9</a:t>
            </a:fld>
            <a:endParaRPr lang="en-US"/>
          </a:p>
        </p:txBody>
      </p:sp>
    </p:spTree>
    <p:extLst>
      <p:ext uri="{BB962C8B-B14F-4D97-AF65-F5344CB8AC3E}">
        <p14:creationId xmlns:p14="http://schemas.microsoft.com/office/powerpoint/2010/main" val="2326255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controls</a:t>
            </a:r>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10</a:t>
            </a:fld>
            <a:endParaRPr lang="en-US"/>
          </a:p>
        </p:txBody>
      </p:sp>
    </p:spTree>
    <p:extLst>
      <p:ext uri="{BB962C8B-B14F-4D97-AF65-F5344CB8AC3E}">
        <p14:creationId xmlns:p14="http://schemas.microsoft.com/office/powerpoint/2010/main" val="447450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 bar gets centered on screen</a:t>
            </a:r>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21</a:t>
            </a:fld>
            <a:endParaRPr lang="en-US"/>
          </a:p>
        </p:txBody>
      </p:sp>
    </p:spTree>
    <p:extLst>
      <p:ext uri="{BB962C8B-B14F-4D97-AF65-F5344CB8AC3E}">
        <p14:creationId xmlns:p14="http://schemas.microsoft.com/office/powerpoint/2010/main" val="119314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6551" y="2272454"/>
            <a:ext cx="11067574" cy="1568027"/>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7129211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6551" y="2272454"/>
            <a:ext cx="11067574" cy="1568027"/>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344345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6551" y="2272454"/>
            <a:ext cx="11067574" cy="1568027"/>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594732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3841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1034" y="292947"/>
            <a:ext cx="11718608" cy="1219200"/>
          </a:xfrm>
          <a:prstGeom prst="rect">
            <a:avLst/>
          </a:prstGeom>
        </p:spPr>
        <p:txBody>
          <a:bodyPr vert="horz" lIns="116202" tIns="58101" rIns="116202" bIns="58101" rtlCol="0" anchor="ctr">
            <a:normAutofit/>
          </a:bodyPr>
          <a:lstStyle/>
          <a:p>
            <a:r>
              <a:rPr lang="en-US" dirty="0" smtClean="0"/>
              <a:t>Click to edit Master title style</a:t>
            </a:r>
            <a:endParaRPr lang="en-US" dirty="0"/>
          </a:p>
        </p:txBody>
      </p:sp>
      <p:pic>
        <p:nvPicPr>
          <p:cNvPr id="7" name="grid" descr="E:\Users\pwujcik.REDMOND\Desktop\!WIN8\WEBCAM DESKTOP\latest\WORKING\Partner\Guidence\exports\grid-trans.png"/>
          <p:cNvPicPr>
            <a:picLocks noChangeAspect="1" noChangeArrowheads="1"/>
          </p:cNvPicPr>
          <p:nvPr userDrawn="1"/>
        </p:nvPicPr>
        <p:blipFill>
          <a:blip r:embed="rId6">
            <a:extLst>
              <a:ext uri="{28A0092B-C50C-407E-A947-70E740481C1C}">
                <a14:useLocalDpi xmlns:a14="http://schemas.microsoft.com/office/drawing/2010/main" val="0"/>
              </a:ext>
            </a:extLst>
          </a:blip>
          <a:stretch>
            <a:fillRect/>
          </a:stretch>
        </p:blipFill>
        <p:spPr bwMode="auto">
          <a:xfrm>
            <a:off x="-13816" y="0"/>
            <a:ext cx="13011912" cy="7315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idx="1"/>
          </p:nvPr>
        </p:nvSpPr>
        <p:spPr>
          <a:xfrm>
            <a:off x="650875" y="1706563"/>
            <a:ext cx="11718925" cy="482758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24181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defTabSz="1162020" rtl="0" eaLnBrk="1" latinLnBrk="0" hangingPunct="1">
        <a:spcBef>
          <a:spcPct val="0"/>
        </a:spcBef>
        <a:buNone/>
        <a:defRPr sz="5300" kern="1200">
          <a:solidFill>
            <a:schemeClr val="tx1"/>
          </a:solidFill>
          <a:latin typeface="Segoe UI Light" pitchFamily="34" charset="0"/>
          <a:ea typeface="+mj-ea"/>
          <a:cs typeface="Segoe UI Light" pitchFamily="34" charset="0"/>
        </a:defRPr>
      </a:lvl1pPr>
    </p:titleStyle>
    <p:bodyStyle>
      <a:lvl1pPr marL="435757" indent="-435757" algn="l" defTabSz="1162020"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44141" indent="-363131" algn="l" defTabSz="116202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52524" indent="-290505" algn="l" defTabSz="1162020" rtl="0" eaLnBrk="1" latinLnBrk="0" hangingPunct="1">
        <a:spcBef>
          <a:spcPct val="20000"/>
        </a:spcBef>
        <a:buFont typeface="Arial" pitchFamily="34" charset="0"/>
        <a:buChar char="•"/>
        <a:defRPr sz="3000" kern="1200">
          <a:solidFill>
            <a:schemeClr val="tx1"/>
          </a:solidFill>
          <a:latin typeface="+mn-lt"/>
          <a:ea typeface="+mn-ea"/>
          <a:cs typeface="+mn-cs"/>
        </a:defRPr>
      </a:lvl3pPr>
      <a:lvl4pPr marL="2033534" indent="-290505" algn="l" defTabSz="1162020" rtl="0" eaLnBrk="1" latinLnBrk="0" hangingPunct="1">
        <a:spcBef>
          <a:spcPct val="20000"/>
        </a:spcBef>
        <a:buFont typeface="Arial" pitchFamily="34" charset="0"/>
        <a:buChar char="–"/>
        <a:defRPr sz="2500" kern="1200">
          <a:solidFill>
            <a:schemeClr val="tx1"/>
          </a:solidFill>
          <a:latin typeface="+mn-lt"/>
          <a:ea typeface="+mn-ea"/>
          <a:cs typeface="+mn-cs"/>
        </a:defRPr>
      </a:lvl4pPr>
      <a:lvl5pPr marL="2614544" indent="-290505" algn="l" defTabSz="1162020" rtl="0" eaLnBrk="1" latinLnBrk="0" hangingPunct="1">
        <a:spcBef>
          <a:spcPct val="20000"/>
        </a:spcBef>
        <a:buFont typeface="Arial" pitchFamily="34" charset="0"/>
        <a:buChar char="»"/>
        <a:defRPr sz="2500" kern="1200">
          <a:solidFill>
            <a:schemeClr val="tx1"/>
          </a:solidFill>
          <a:latin typeface="+mn-lt"/>
          <a:ea typeface="+mn-ea"/>
          <a:cs typeface="+mn-cs"/>
        </a:defRPr>
      </a:lvl5pPr>
      <a:lvl6pPr marL="3195554" indent="-290505" algn="l" defTabSz="1162020"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76563" indent="-290505" algn="l" defTabSz="1162020"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357573" indent="-290505" algn="l" defTabSz="1162020"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938583" indent="-290505" algn="l" defTabSz="1162020"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162020" rtl="0" eaLnBrk="1" latinLnBrk="0" hangingPunct="1">
        <a:defRPr sz="2300" kern="1200">
          <a:solidFill>
            <a:schemeClr val="tx1"/>
          </a:solidFill>
          <a:latin typeface="+mn-lt"/>
          <a:ea typeface="+mn-ea"/>
          <a:cs typeface="+mn-cs"/>
        </a:defRPr>
      </a:lvl1pPr>
      <a:lvl2pPr marL="581010" algn="l" defTabSz="1162020" rtl="0" eaLnBrk="1" latinLnBrk="0" hangingPunct="1">
        <a:defRPr sz="2300" kern="1200">
          <a:solidFill>
            <a:schemeClr val="tx1"/>
          </a:solidFill>
          <a:latin typeface="+mn-lt"/>
          <a:ea typeface="+mn-ea"/>
          <a:cs typeface="+mn-cs"/>
        </a:defRPr>
      </a:lvl2pPr>
      <a:lvl3pPr marL="1162020" algn="l" defTabSz="1162020" rtl="0" eaLnBrk="1" latinLnBrk="0" hangingPunct="1">
        <a:defRPr sz="2300" kern="1200">
          <a:solidFill>
            <a:schemeClr val="tx1"/>
          </a:solidFill>
          <a:latin typeface="+mn-lt"/>
          <a:ea typeface="+mn-ea"/>
          <a:cs typeface="+mn-cs"/>
        </a:defRPr>
      </a:lvl3pPr>
      <a:lvl4pPr marL="1743029" algn="l" defTabSz="1162020" rtl="0" eaLnBrk="1" latinLnBrk="0" hangingPunct="1">
        <a:defRPr sz="2300" kern="1200">
          <a:solidFill>
            <a:schemeClr val="tx1"/>
          </a:solidFill>
          <a:latin typeface="+mn-lt"/>
          <a:ea typeface="+mn-ea"/>
          <a:cs typeface="+mn-cs"/>
        </a:defRPr>
      </a:lvl4pPr>
      <a:lvl5pPr marL="2324039" algn="l" defTabSz="1162020" rtl="0" eaLnBrk="1" latinLnBrk="0" hangingPunct="1">
        <a:defRPr sz="2300" kern="1200">
          <a:solidFill>
            <a:schemeClr val="tx1"/>
          </a:solidFill>
          <a:latin typeface="+mn-lt"/>
          <a:ea typeface="+mn-ea"/>
          <a:cs typeface="+mn-cs"/>
        </a:defRPr>
      </a:lvl5pPr>
      <a:lvl6pPr marL="2905049" algn="l" defTabSz="1162020" rtl="0" eaLnBrk="1" latinLnBrk="0" hangingPunct="1">
        <a:defRPr sz="2300" kern="1200">
          <a:solidFill>
            <a:schemeClr val="tx1"/>
          </a:solidFill>
          <a:latin typeface="+mn-lt"/>
          <a:ea typeface="+mn-ea"/>
          <a:cs typeface="+mn-cs"/>
        </a:defRPr>
      </a:lvl6pPr>
      <a:lvl7pPr marL="3486059" algn="l" defTabSz="1162020" rtl="0" eaLnBrk="1" latinLnBrk="0" hangingPunct="1">
        <a:defRPr sz="2300" kern="1200">
          <a:solidFill>
            <a:schemeClr val="tx1"/>
          </a:solidFill>
          <a:latin typeface="+mn-lt"/>
          <a:ea typeface="+mn-ea"/>
          <a:cs typeface="+mn-cs"/>
        </a:defRPr>
      </a:lvl7pPr>
      <a:lvl8pPr marL="4067068" algn="l" defTabSz="1162020" rtl="0" eaLnBrk="1" latinLnBrk="0" hangingPunct="1">
        <a:defRPr sz="2300" kern="1200">
          <a:solidFill>
            <a:schemeClr val="tx1"/>
          </a:solidFill>
          <a:latin typeface="+mn-lt"/>
          <a:ea typeface="+mn-ea"/>
          <a:cs typeface="+mn-cs"/>
        </a:defRPr>
      </a:lvl8pPr>
      <a:lvl9pPr marL="4648078" algn="l" defTabSz="1162020"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customXml" Target="../../customXml/item53.xml"/><Relationship Id="rId13" Type="http://schemas.openxmlformats.org/officeDocument/2006/relationships/customXml" Target="../../customXml/item120.xml"/><Relationship Id="rId18" Type="http://schemas.openxmlformats.org/officeDocument/2006/relationships/customXml" Target="../../customXml/item151.xml"/><Relationship Id="rId3" Type="http://schemas.openxmlformats.org/officeDocument/2006/relationships/customXml" Target="../../customXml/item75.xml"/><Relationship Id="rId21" Type="http://schemas.openxmlformats.org/officeDocument/2006/relationships/customXml" Target="../../customXml/item77.xml"/><Relationship Id="rId7" Type="http://schemas.openxmlformats.org/officeDocument/2006/relationships/customXml" Target="../../customXml/item20.xml"/><Relationship Id="rId12" Type="http://schemas.openxmlformats.org/officeDocument/2006/relationships/customXml" Target="../../customXml/item138.xml"/><Relationship Id="rId17" Type="http://schemas.openxmlformats.org/officeDocument/2006/relationships/customXml" Target="../../customXml/item160.xml"/><Relationship Id="rId25" Type="http://schemas.openxmlformats.org/officeDocument/2006/relationships/slideLayout" Target="../slideLayouts/slideLayout4.xml"/><Relationship Id="rId2" Type="http://schemas.openxmlformats.org/officeDocument/2006/relationships/customXml" Target="../../customXml/item38.xml"/><Relationship Id="rId16" Type="http://schemas.openxmlformats.org/officeDocument/2006/relationships/customXml" Target="../../customXml/item145.xml"/><Relationship Id="rId20" Type="http://schemas.openxmlformats.org/officeDocument/2006/relationships/customXml" Target="../../customXml/item82.xml"/><Relationship Id="rId1" Type="http://schemas.openxmlformats.org/officeDocument/2006/relationships/customXml" Target="../../customXml/item84.xml"/><Relationship Id="rId6" Type="http://schemas.openxmlformats.org/officeDocument/2006/relationships/customXml" Target="../../customXml/item19.xml"/><Relationship Id="rId11" Type="http://schemas.openxmlformats.org/officeDocument/2006/relationships/customXml" Target="../../customXml/item55.xml"/><Relationship Id="rId24" Type="http://schemas.openxmlformats.org/officeDocument/2006/relationships/customXml" Target="../../customXml/item6.xml"/><Relationship Id="rId5" Type="http://schemas.openxmlformats.org/officeDocument/2006/relationships/customXml" Target="../../customXml/item166.xml"/><Relationship Id="rId15" Type="http://schemas.openxmlformats.org/officeDocument/2006/relationships/customXml" Target="../../customXml/item50.xml"/><Relationship Id="rId23" Type="http://schemas.openxmlformats.org/officeDocument/2006/relationships/customXml" Target="../../customXml/item167.xml"/><Relationship Id="rId10" Type="http://schemas.openxmlformats.org/officeDocument/2006/relationships/customXml" Target="../../customXml/item54.xml"/><Relationship Id="rId19" Type="http://schemas.openxmlformats.org/officeDocument/2006/relationships/customXml" Target="../../customXml/item59.xml"/><Relationship Id="rId4" Type="http://schemas.openxmlformats.org/officeDocument/2006/relationships/customXml" Target="../../customXml/item93.xml"/><Relationship Id="rId9" Type="http://schemas.openxmlformats.org/officeDocument/2006/relationships/customXml" Target="../../customXml/item110.xml"/><Relationship Id="rId14" Type="http://schemas.openxmlformats.org/officeDocument/2006/relationships/customXml" Target="../../customXml/item39.xml"/><Relationship Id="rId22" Type="http://schemas.openxmlformats.org/officeDocument/2006/relationships/customXml" Target="../../customXml/item35.xml"/></Relationships>
</file>

<file path=ppt/slides/_rels/slide1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customXml" Target="../../customXml/item26.xml"/><Relationship Id="rId7" Type="http://schemas.openxmlformats.org/officeDocument/2006/relationships/image" Target="../media/image2.emf"/><Relationship Id="rId2" Type="http://schemas.openxmlformats.org/officeDocument/2006/relationships/customXml" Target="../../customXml/item104.xml"/><Relationship Id="rId1" Type="http://schemas.openxmlformats.org/officeDocument/2006/relationships/customXml" Target="../../customXml/item158.xml"/><Relationship Id="rId6" Type="http://schemas.openxmlformats.org/officeDocument/2006/relationships/image" Target="../media/image4.png"/><Relationship Id="rId5" Type="http://schemas.openxmlformats.org/officeDocument/2006/relationships/slideLayout" Target="../slideLayouts/slideLayout4.xml"/><Relationship Id="rId4" Type="http://schemas.openxmlformats.org/officeDocument/2006/relationships/customXml" Target="../../customXml/item6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ustomXml" Target="../../customXml/item141.xml"/><Relationship Id="rId1" Type="http://schemas.openxmlformats.org/officeDocument/2006/relationships/customXml" Target="../../customXml/item15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ustomXml" Target="../../customXml/item98.xml"/><Relationship Id="rId1" Type="http://schemas.openxmlformats.org/officeDocument/2006/relationships/customXml" Target="../../customXml/item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6.xml"/><Relationship Id="rId18" Type="http://schemas.openxmlformats.org/officeDocument/2006/relationships/slide" Target="slide21.xml"/><Relationship Id="rId26" Type="http://schemas.openxmlformats.org/officeDocument/2006/relationships/slide" Target="slide29.xml"/><Relationship Id="rId3" Type="http://schemas.openxmlformats.org/officeDocument/2006/relationships/slide" Target="slide5.xml"/><Relationship Id="rId21" Type="http://schemas.openxmlformats.org/officeDocument/2006/relationships/slide" Target="slide24.xml"/><Relationship Id="rId7" Type="http://schemas.openxmlformats.org/officeDocument/2006/relationships/slide" Target="slide9.xml"/><Relationship Id="rId12" Type="http://schemas.openxmlformats.org/officeDocument/2006/relationships/slide" Target="slide15.xml"/><Relationship Id="rId17" Type="http://schemas.openxmlformats.org/officeDocument/2006/relationships/slide" Target="slide19.xml"/><Relationship Id="rId25" Type="http://schemas.openxmlformats.org/officeDocument/2006/relationships/slide" Target="slide28.xml"/><Relationship Id="rId2" Type="http://schemas.openxmlformats.org/officeDocument/2006/relationships/slide" Target="slide4.xml"/><Relationship Id="rId16" Type="http://schemas.openxmlformats.org/officeDocument/2006/relationships/slide" Target="slide20.xml"/><Relationship Id="rId20" Type="http://schemas.openxmlformats.org/officeDocument/2006/relationships/slide" Target="slide23.xml"/><Relationship Id="rId29" Type="http://schemas.openxmlformats.org/officeDocument/2006/relationships/slide" Target="slide32.xml"/><Relationship Id="rId1" Type="http://schemas.openxmlformats.org/officeDocument/2006/relationships/slideLayout" Target="../slideLayouts/slideLayout1.xml"/><Relationship Id="rId6" Type="http://schemas.openxmlformats.org/officeDocument/2006/relationships/slide" Target="slide8.xml"/><Relationship Id="rId11" Type="http://schemas.openxmlformats.org/officeDocument/2006/relationships/slide" Target="slide14.xml"/><Relationship Id="rId24" Type="http://schemas.openxmlformats.org/officeDocument/2006/relationships/slide" Target="slide27.xml"/><Relationship Id="rId5" Type="http://schemas.openxmlformats.org/officeDocument/2006/relationships/slide" Target="slide7.xml"/><Relationship Id="rId15" Type="http://schemas.openxmlformats.org/officeDocument/2006/relationships/slide" Target="slide18.xml"/><Relationship Id="rId23" Type="http://schemas.openxmlformats.org/officeDocument/2006/relationships/slide" Target="slide26.xml"/><Relationship Id="rId28" Type="http://schemas.openxmlformats.org/officeDocument/2006/relationships/slide" Target="slide31.xml"/><Relationship Id="rId10" Type="http://schemas.openxmlformats.org/officeDocument/2006/relationships/slide" Target="slide13.xml"/><Relationship Id="rId19"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17.xml"/><Relationship Id="rId22" Type="http://schemas.openxmlformats.org/officeDocument/2006/relationships/slide" Target="slide25.xml"/><Relationship Id="rId27" Type="http://schemas.openxmlformats.org/officeDocument/2006/relationships/slide" Target="slide30.xml"/></Relationships>
</file>

<file path=ppt/slides/_rels/slide20.xml.rels><?xml version="1.0" encoding="UTF-8" standalone="yes"?>
<Relationships xmlns="http://schemas.openxmlformats.org/package/2006/relationships"><Relationship Id="rId13" Type="http://schemas.openxmlformats.org/officeDocument/2006/relationships/customXml" Target="../../customXml/item16.xml"/><Relationship Id="rId18" Type="http://schemas.openxmlformats.org/officeDocument/2006/relationships/customXml" Target="../../customXml/item46.xml"/><Relationship Id="rId26" Type="http://schemas.openxmlformats.org/officeDocument/2006/relationships/customXml" Target="../../customXml/item68.xml"/><Relationship Id="rId39" Type="http://schemas.openxmlformats.org/officeDocument/2006/relationships/customXml" Target="../../customXml/item118.xml"/><Relationship Id="rId21" Type="http://schemas.openxmlformats.org/officeDocument/2006/relationships/customXml" Target="../../customXml/item83.xml"/><Relationship Id="rId34" Type="http://schemas.openxmlformats.org/officeDocument/2006/relationships/customXml" Target="../../customXml/item11.xml"/><Relationship Id="rId42" Type="http://schemas.openxmlformats.org/officeDocument/2006/relationships/customXml" Target="../../customXml/item70.xml"/><Relationship Id="rId47" Type="http://schemas.openxmlformats.org/officeDocument/2006/relationships/customXml" Target="../../customXml/item13.xml"/><Relationship Id="rId50" Type="http://schemas.openxmlformats.org/officeDocument/2006/relationships/customXml" Target="../../customXml/item137.xml"/><Relationship Id="rId55" Type="http://schemas.openxmlformats.org/officeDocument/2006/relationships/customXml" Target="../../customXml/item148.xml"/><Relationship Id="rId7" Type="http://schemas.openxmlformats.org/officeDocument/2006/relationships/customXml" Target="../../customXml/item123.xml"/><Relationship Id="rId12" Type="http://schemas.openxmlformats.org/officeDocument/2006/relationships/customXml" Target="../../customXml/item62.xml"/><Relationship Id="rId17" Type="http://schemas.openxmlformats.org/officeDocument/2006/relationships/customXml" Target="../../customXml/item12.xml"/><Relationship Id="rId25" Type="http://schemas.openxmlformats.org/officeDocument/2006/relationships/customXml" Target="../../customXml/item72.xml"/><Relationship Id="rId33" Type="http://schemas.openxmlformats.org/officeDocument/2006/relationships/customXml" Target="../../customXml/item105.xml"/><Relationship Id="rId38" Type="http://schemas.openxmlformats.org/officeDocument/2006/relationships/customXml" Target="../../customXml/item73.xml"/><Relationship Id="rId46" Type="http://schemas.openxmlformats.org/officeDocument/2006/relationships/customXml" Target="../../customXml/item85.xml"/><Relationship Id="rId2" Type="http://schemas.openxmlformats.org/officeDocument/2006/relationships/customXml" Target="../../customXml/item143.xml"/><Relationship Id="rId16" Type="http://schemas.openxmlformats.org/officeDocument/2006/relationships/customXml" Target="../../customXml/item1.xml"/><Relationship Id="rId20" Type="http://schemas.openxmlformats.org/officeDocument/2006/relationships/customXml" Target="../../customXml/item15.xml"/><Relationship Id="rId29" Type="http://schemas.openxmlformats.org/officeDocument/2006/relationships/customXml" Target="../../customXml/item140.xml"/><Relationship Id="rId41" Type="http://schemas.openxmlformats.org/officeDocument/2006/relationships/customXml" Target="../../customXml/item112.xml"/><Relationship Id="rId54" Type="http://schemas.openxmlformats.org/officeDocument/2006/relationships/customXml" Target="../../customXml/item144.xml"/><Relationship Id="rId1" Type="http://schemas.openxmlformats.org/officeDocument/2006/relationships/customXml" Target="../../customXml/item25.xml"/><Relationship Id="rId6" Type="http://schemas.openxmlformats.org/officeDocument/2006/relationships/customXml" Target="../../customXml/item95.xml"/><Relationship Id="rId11" Type="http://schemas.openxmlformats.org/officeDocument/2006/relationships/customXml" Target="../../customXml/item14.xml"/><Relationship Id="rId24" Type="http://schemas.openxmlformats.org/officeDocument/2006/relationships/customXml" Target="../../customXml/item92.xml"/><Relationship Id="rId32" Type="http://schemas.openxmlformats.org/officeDocument/2006/relationships/customXml" Target="../../customXml/item119.xml"/><Relationship Id="rId37" Type="http://schemas.openxmlformats.org/officeDocument/2006/relationships/customXml" Target="../../customXml/item121.xml"/><Relationship Id="rId40" Type="http://schemas.openxmlformats.org/officeDocument/2006/relationships/customXml" Target="../../customXml/item161.xml"/><Relationship Id="rId45" Type="http://schemas.openxmlformats.org/officeDocument/2006/relationships/customXml" Target="../../customXml/item74.xml"/><Relationship Id="rId53" Type="http://schemas.openxmlformats.org/officeDocument/2006/relationships/customXml" Target="../../customXml/item108.xml"/><Relationship Id="rId5" Type="http://schemas.openxmlformats.org/officeDocument/2006/relationships/customXml" Target="../../customXml/item142.xml"/><Relationship Id="rId15" Type="http://schemas.openxmlformats.org/officeDocument/2006/relationships/customXml" Target="../../customXml/item146.xml"/><Relationship Id="rId23" Type="http://schemas.openxmlformats.org/officeDocument/2006/relationships/customXml" Target="../../customXml/item44.xml"/><Relationship Id="rId28" Type="http://schemas.openxmlformats.org/officeDocument/2006/relationships/customXml" Target="../../customXml/item43.xml"/><Relationship Id="rId36" Type="http://schemas.openxmlformats.org/officeDocument/2006/relationships/customXml" Target="../../customXml/item129.xml"/><Relationship Id="rId49" Type="http://schemas.openxmlformats.org/officeDocument/2006/relationships/customXml" Target="../../customXml/item131.xml"/><Relationship Id="rId10" Type="http://schemas.openxmlformats.org/officeDocument/2006/relationships/customXml" Target="../../customXml/item21.xml"/><Relationship Id="rId19" Type="http://schemas.openxmlformats.org/officeDocument/2006/relationships/customXml" Target="../../customXml/item79.xml"/><Relationship Id="rId31" Type="http://schemas.openxmlformats.org/officeDocument/2006/relationships/customXml" Target="../../customXml/item169.xml"/><Relationship Id="rId44" Type="http://schemas.openxmlformats.org/officeDocument/2006/relationships/customXml" Target="../../customXml/item162.xml"/><Relationship Id="rId52" Type="http://schemas.openxmlformats.org/officeDocument/2006/relationships/customXml" Target="../../customXml/item52.xml"/><Relationship Id="rId4" Type="http://schemas.openxmlformats.org/officeDocument/2006/relationships/customXml" Target="../../customXml/item135.xml"/><Relationship Id="rId9" Type="http://schemas.openxmlformats.org/officeDocument/2006/relationships/customXml" Target="../../customXml/item67.xml"/><Relationship Id="rId14" Type="http://schemas.openxmlformats.org/officeDocument/2006/relationships/customXml" Target="../../customXml/item107.xml"/><Relationship Id="rId22" Type="http://schemas.openxmlformats.org/officeDocument/2006/relationships/customXml" Target="../../customXml/item150.xml"/><Relationship Id="rId27" Type="http://schemas.openxmlformats.org/officeDocument/2006/relationships/customXml" Target="../../customXml/item30.xml"/><Relationship Id="rId30" Type="http://schemas.openxmlformats.org/officeDocument/2006/relationships/customXml" Target="../../customXml/item122.xml"/><Relationship Id="rId35" Type="http://schemas.openxmlformats.org/officeDocument/2006/relationships/customXml" Target="../../customXml/item128.xml"/><Relationship Id="rId43" Type="http://schemas.openxmlformats.org/officeDocument/2006/relationships/customXml" Target="../../customXml/item41.xml"/><Relationship Id="rId48" Type="http://schemas.openxmlformats.org/officeDocument/2006/relationships/customXml" Target="../../customXml/item40.xml"/><Relationship Id="rId56" Type="http://schemas.openxmlformats.org/officeDocument/2006/relationships/slideLayout" Target="../slideLayouts/slideLayout4.xml"/><Relationship Id="rId8" Type="http://schemas.openxmlformats.org/officeDocument/2006/relationships/customXml" Target="../../customXml/item125.xml"/><Relationship Id="rId51" Type="http://schemas.openxmlformats.org/officeDocument/2006/relationships/customXml" Target="../../customXml/item124.xml"/><Relationship Id="rId3" Type="http://schemas.openxmlformats.org/officeDocument/2006/relationships/customXml" Target="../../customXml/item15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ustomXml" Target="../../customXml/item32.xml"/><Relationship Id="rId1" Type="http://schemas.openxmlformats.org/officeDocument/2006/relationships/customXml" Target="../../customXml/item94.xml"/><Relationship Id="rId4"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ustomXml" Target="../../customXml/item4.xml"/><Relationship Id="rId1" Type="http://schemas.openxmlformats.org/officeDocument/2006/relationships/customXml" Target="../../customXml/item29.xml"/><Relationship Id="rId4"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customXml" Target="../../customXml/item58.xml"/><Relationship Id="rId2" Type="http://schemas.openxmlformats.org/officeDocument/2006/relationships/customXml" Target="../../customXml/item49.xml"/><Relationship Id="rId1" Type="http://schemas.openxmlformats.org/officeDocument/2006/relationships/customXml" Target="../../customXml/item97.xml"/><Relationship Id="rId6" Type="http://schemas.openxmlformats.org/officeDocument/2006/relationships/notesSlide" Target="../notesSlides/notesSlide12.xml"/><Relationship Id="rId5" Type="http://schemas.openxmlformats.org/officeDocument/2006/relationships/slideLayout" Target="../slideLayouts/slideLayout4.xml"/><Relationship Id="rId4" Type="http://schemas.openxmlformats.org/officeDocument/2006/relationships/customXml" Target="../../customXml/item9.xml"/></Relationships>
</file>

<file path=ppt/slides/_rels/slide25.xml.rels><?xml version="1.0" encoding="UTF-8" standalone="yes"?>
<Relationships xmlns="http://schemas.openxmlformats.org/package/2006/relationships"><Relationship Id="rId8" Type="http://schemas.openxmlformats.org/officeDocument/2006/relationships/customXml" Target="../../customXml/item2.xml"/><Relationship Id="rId13" Type="http://schemas.openxmlformats.org/officeDocument/2006/relationships/slideLayout" Target="../slideLayouts/slideLayout4.xml"/><Relationship Id="rId3" Type="http://schemas.openxmlformats.org/officeDocument/2006/relationships/customXml" Target="../../customXml/item64.xml"/><Relationship Id="rId7" Type="http://schemas.openxmlformats.org/officeDocument/2006/relationships/customXml" Target="../../customXml/item136.xml"/><Relationship Id="rId12" Type="http://schemas.openxmlformats.org/officeDocument/2006/relationships/customXml" Target="../../customXml/item127.xml"/><Relationship Id="rId2" Type="http://schemas.openxmlformats.org/officeDocument/2006/relationships/customXml" Target="../../customXml/item159.xml"/><Relationship Id="rId1" Type="http://schemas.openxmlformats.org/officeDocument/2006/relationships/customXml" Target="../../customXml/item65.xml"/><Relationship Id="rId6" Type="http://schemas.openxmlformats.org/officeDocument/2006/relationships/customXml" Target="../../customXml/item48.xml"/><Relationship Id="rId11" Type="http://schemas.openxmlformats.org/officeDocument/2006/relationships/customXml" Target="../../customXml/item132.xml"/><Relationship Id="rId5" Type="http://schemas.openxmlformats.org/officeDocument/2006/relationships/customXml" Target="../../customXml/item5.xml"/><Relationship Id="rId10" Type="http://schemas.openxmlformats.org/officeDocument/2006/relationships/customXml" Target="../../customXml/item149.xml"/><Relationship Id="rId4" Type="http://schemas.openxmlformats.org/officeDocument/2006/relationships/customXml" Target="../../customXml/item102.xml"/><Relationship Id="rId9" Type="http://schemas.openxmlformats.org/officeDocument/2006/relationships/customXml" Target="../../customXml/item7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customXml" Target="../../customXml/item163.xml"/><Relationship Id="rId2" Type="http://schemas.openxmlformats.org/officeDocument/2006/relationships/customXml" Target="../../customXml/item88.xml"/><Relationship Id="rId1" Type="http://schemas.openxmlformats.org/officeDocument/2006/relationships/customXml" Target="../../customXml/item109.xml"/><Relationship Id="rId5" Type="http://schemas.openxmlformats.org/officeDocument/2006/relationships/slideLayout" Target="../slideLayouts/slideLayout4.xml"/><Relationship Id="rId4" Type="http://schemas.openxmlformats.org/officeDocument/2006/relationships/customXml" Target="../../customXml/item47.xml"/></Relationships>
</file>

<file path=ppt/slides/_rels/slide29.xml.rels><?xml version="1.0" encoding="UTF-8" standalone="yes"?>
<Relationships xmlns="http://schemas.openxmlformats.org/package/2006/relationships"><Relationship Id="rId8" Type="http://schemas.openxmlformats.org/officeDocument/2006/relationships/customXml" Target="../../customXml/item152.xml"/><Relationship Id="rId3" Type="http://schemas.openxmlformats.org/officeDocument/2006/relationships/customXml" Target="../../customXml/item96.xml"/><Relationship Id="rId7" Type="http://schemas.openxmlformats.org/officeDocument/2006/relationships/customXml" Target="../../customXml/item23.xml"/><Relationship Id="rId2" Type="http://schemas.openxmlformats.org/officeDocument/2006/relationships/customXml" Target="../../customXml/item60.xml"/><Relationship Id="rId1" Type="http://schemas.openxmlformats.org/officeDocument/2006/relationships/customXml" Target="../../customXml/item113.xml"/><Relationship Id="rId6" Type="http://schemas.openxmlformats.org/officeDocument/2006/relationships/customXml" Target="../../customXml/item33.xml"/><Relationship Id="rId5" Type="http://schemas.openxmlformats.org/officeDocument/2006/relationships/customXml" Target="../../customXml/item168.xml"/><Relationship Id="rId4" Type="http://schemas.openxmlformats.org/officeDocument/2006/relationships/customXml" Target="../../customXml/item56.xml"/><Relationship Id="rId9"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customXml" Target="../../customXml/item99.xml"/><Relationship Id="rId13" Type="http://schemas.openxmlformats.org/officeDocument/2006/relationships/customXml" Target="../../customXml/item71.xml"/><Relationship Id="rId18" Type="http://schemas.openxmlformats.org/officeDocument/2006/relationships/notesSlide" Target="../notesSlides/notesSlide2.xml"/><Relationship Id="rId3" Type="http://schemas.openxmlformats.org/officeDocument/2006/relationships/customXml" Target="../../customXml/item111.xml"/><Relationship Id="rId7" Type="http://schemas.openxmlformats.org/officeDocument/2006/relationships/customXml" Target="../../customXml/item156.xml"/><Relationship Id="rId12" Type="http://schemas.openxmlformats.org/officeDocument/2006/relationships/customXml" Target="../../customXml/item103.xml"/><Relationship Id="rId17" Type="http://schemas.openxmlformats.org/officeDocument/2006/relationships/slideLayout" Target="../slideLayouts/slideLayout1.xml"/><Relationship Id="rId2" Type="http://schemas.openxmlformats.org/officeDocument/2006/relationships/customXml" Target="../../customXml/item28.xml"/><Relationship Id="rId16" Type="http://schemas.openxmlformats.org/officeDocument/2006/relationships/customXml" Target="../../customXml/item90.xml"/><Relationship Id="rId1" Type="http://schemas.openxmlformats.org/officeDocument/2006/relationships/customXml" Target="../../customXml/item63.xml"/><Relationship Id="rId6" Type="http://schemas.openxmlformats.org/officeDocument/2006/relationships/customXml" Target="../../customXml/item42.xml"/><Relationship Id="rId11" Type="http://schemas.openxmlformats.org/officeDocument/2006/relationships/customXml" Target="../../customXml/item89.xml"/><Relationship Id="rId5" Type="http://schemas.openxmlformats.org/officeDocument/2006/relationships/customXml" Target="../../customXml/item87.xml"/><Relationship Id="rId15" Type="http://schemas.openxmlformats.org/officeDocument/2006/relationships/customXml" Target="../../customXml/item114.xml"/><Relationship Id="rId10" Type="http://schemas.openxmlformats.org/officeDocument/2006/relationships/customXml" Target="../../customXml/item134.xml"/><Relationship Id="rId19" Type="http://schemas.openxmlformats.org/officeDocument/2006/relationships/image" Target="../media/image2.emf"/><Relationship Id="rId4" Type="http://schemas.openxmlformats.org/officeDocument/2006/relationships/customXml" Target="../../customXml/item106.xml"/><Relationship Id="rId9" Type="http://schemas.openxmlformats.org/officeDocument/2006/relationships/customXml" Target="../../customXml/item165.xml"/><Relationship Id="rId14" Type="http://schemas.openxmlformats.org/officeDocument/2006/relationships/customXml" Target="../../customXml/item27.xml"/></Relationships>
</file>

<file path=ppt/slides/_rels/slide5.xml.rels><?xml version="1.0" encoding="UTF-8" standalone="yes"?>
<Relationships xmlns="http://schemas.openxmlformats.org/package/2006/relationships"><Relationship Id="rId3" Type="http://schemas.openxmlformats.org/officeDocument/2006/relationships/customXml" Target="../../customXml/item51.xml"/><Relationship Id="rId7" Type="http://schemas.openxmlformats.org/officeDocument/2006/relationships/notesSlide" Target="../notesSlides/notesSlide3.xml"/><Relationship Id="rId2" Type="http://schemas.openxmlformats.org/officeDocument/2006/relationships/customXml" Target="../../customXml/item116.xml"/><Relationship Id="rId1" Type="http://schemas.openxmlformats.org/officeDocument/2006/relationships/customXml" Target="../../customXml/item57.xml"/><Relationship Id="rId6" Type="http://schemas.openxmlformats.org/officeDocument/2006/relationships/slideLayout" Target="../slideLayouts/slideLayout1.xml"/><Relationship Id="rId5" Type="http://schemas.openxmlformats.org/officeDocument/2006/relationships/customXml" Target="../../customXml/item133.xml"/><Relationship Id="rId4" Type="http://schemas.openxmlformats.org/officeDocument/2006/relationships/customXml" Target="../../customXml/item80.xml"/></Relationships>
</file>

<file path=ppt/slides/_rels/slide6.xml.rels><?xml version="1.0" encoding="UTF-8" standalone="yes"?>
<Relationships xmlns="http://schemas.openxmlformats.org/package/2006/relationships"><Relationship Id="rId3" Type="http://schemas.openxmlformats.org/officeDocument/2006/relationships/customXml" Target="../../customXml/item78.xml"/><Relationship Id="rId2" Type="http://schemas.openxmlformats.org/officeDocument/2006/relationships/customXml" Target="../../customXml/item86.xml"/><Relationship Id="rId1" Type="http://schemas.openxmlformats.org/officeDocument/2006/relationships/customXml" Target="../../customXml/item115.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customXml" Target="../../customXml/item61.xml"/></Relationships>
</file>

<file path=ppt/slides/_rels/slide7.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notesSlide" Target="../notesSlides/notesSlide5.xml"/><Relationship Id="rId2" Type="http://schemas.openxmlformats.org/officeDocument/2006/relationships/customXml" Target="../../customXml/item10.xml"/><Relationship Id="rId1" Type="http://schemas.openxmlformats.org/officeDocument/2006/relationships/customXml" Target="../../customXml/item31.xml"/><Relationship Id="rId6" Type="http://schemas.openxmlformats.org/officeDocument/2006/relationships/slideLayout" Target="../slideLayouts/slideLayout3.xml"/><Relationship Id="rId5" Type="http://schemas.openxmlformats.org/officeDocument/2006/relationships/customXml" Target="../../customXml/item147.xml"/><Relationship Id="rId4" Type="http://schemas.openxmlformats.org/officeDocument/2006/relationships/customXml" Target="../../customXml/item18.xml"/></Relationships>
</file>

<file path=ppt/slides/_rels/slide8.xml.rels><?xml version="1.0" encoding="UTF-8" standalone="yes"?>
<Relationships xmlns="http://schemas.openxmlformats.org/package/2006/relationships"><Relationship Id="rId3" Type="http://schemas.openxmlformats.org/officeDocument/2006/relationships/customXml" Target="../../customXml/item37.xml"/><Relationship Id="rId7" Type="http://schemas.openxmlformats.org/officeDocument/2006/relationships/notesSlide" Target="../notesSlides/notesSlide6.xml"/><Relationship Id="rId2" Type="http://schemas.openxmlformats.org/officeDocument/2006/relationships/customXml" Target="../../customXml/item157.xml"/><Relationship Id="rId1" Type="http://schemas.openxmlformats.org/officeDocument/2006/relationships/customXml" Target="../../customXml/item45.xml"/><Relationship Id="rId6" Type="http://schemas.openxmlformats.org/officeDocument/2006/relationships/slideLayout" Target="../slideLayouts/slideLayout4.xml"/><Relationship Id="rId5" Type="http://schemas.openxmlformats.org/officeDocument/2006/relationships/customXml" Target="../../customXml/item154.xml"/><Relationship Id="rId4" Type="http://schemas.openxmlformats.org/officeDocument/2006/relationships/customXml" Target="../../customXml/item164.xml"/></Relationships>
</file>

<file path=ppt/slides/_rels/slide9.xml.rels><?xml version="1.0" encoding="UTF-8" standalone="yes"?>
<Relationships xmlns="http://schemas.openxmlformats.org/package/2006/relationships"><Relationship Id="rId3" Type="http://schemas.openxmlformats.org/officeDocument/2006/relationships/customXml" Target="../../customXml/item7.xml"/><Relationship Id="rId2" Type="http://schemas.openxmlformats.org/officeDocument/2006/relationships/customXml" Target="../../customXml/item34.xml"/><Relationship Id="rId1" Type="http://schemas.openxmlformats.org/officeDocument/2006/relationships/customXml" Target="../../customXml/item139.xml"/><Relationship Id="rId6" Type="http://schemas.openxmlformats.org/officeDocument/2006/relationships/image" Target="../media/image3.png"/><Relationship Id="rId5" Type="http://schemas.openxmlformats.org/officeDocument/2006/relationships/notesSlide" Target="../notesSlides/notesSlide7.xml"/><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89455" y="664667"/>
            <a:ext cx="6041766" cy="1568027"/>
          </a:xfrm>
        </p:spPr>
        <p:txBody>
          <a:bodyPr/>
          <a:lstStyle/>
          <a:p>
            <a:r>
              <a:rPr lang="en-US" dirty="0" err="1" smtClean="0"/>
              <a:t>Wireframing</a:t>
            </a:r>
            <a:r>
              <a:rPr lang="en-US" dirty="0" smtClean="0"/>
              <a:t> toolkit</a:t>
            </a:r>
            <a:endParaRPr lang="en-US" dirty="0"/>
          </a:p>
        </p:txBody>
      </p:sp>
      <p:sp>
        <p:nvSpPr>
          <p:cNvPr id="3" name="TextBox 2"/>
          <p:cNvSpPr txBox="1"/>
          <p:nvPr/>
        </p:nvSpPr>
        <p:spPr>
          <a:xfrm>
            <a:off x="2650859" y="2340099"/>
            <a:ext cx="7718961" cy="3631763"/>
          </a:xfrm>
          <a:prstGeom prst="rect">
            <a:avLst/>
          </a:prstGeom>
          <a:noFill/>
        </p:spPr>
        <p:txBody>
          <a:bodyPr wrap="square" rtlCol="0">
            <a:spAutoFit/>
          </a:bodyPr>
          <a:lstStyle/>
          <a:p>
            <a:r>
              <a:rPr lang="en-US" dirty="0" smtClean="0"/>
              <a:t>This deck has everything you need to quickly mock up wireframes for your apps. Use the provided templates to get started.</a:t>
            </a:r>
          </a:p>
          <a:p>
            <a:endParaRPr lang="en-US" dirty="0" smtClean="0"/>
          </a:p>
          <a:p>
            <a:r>
              <a:rPr lang="en-US" dirty="0" smtClean="0"/>
              <a:t>The second section has all the standard controls you’ll need. Just copy and paste to your new file, or add slides at the end of this deck and delete unnecessary slides when you’re done.</a:t>
            </a:r>
          </a:p>
          <a:p>
            <a:endParaRPr lang="en-US" dirty="0"/>
          </a:p>
          <a:p>
            <a:r>
              <a:rPr lang="en-US" dirty="0" smtClean="0"/>
              <a:t>All the controls are editable so you can change color and text as needed. </a:t>
            </a:r>
            <a:endParaRPr lang="en-US" dirty="0"/>
          </a:p>
        </p:txBody>
      </p:sp>
    </p:spTree>
    <p:extLst>
      <p:ext uri="{BB962C8B-B14F-4D97-AF65-F5344CB8AC3E}">
        <p14:creationId xmlns:p14="http://schemas.microsoft.com/office/powerpoint/2010/main" val="3633205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3558" y="2272454"/>
            <a:ext cx="3013558" cy="1568027"/>
          </a:xfrm>
        </p:spPr>
        <p:txBody>
          <a:bodyPr/>
          <a:lstStyle/>
          <a:p>
            <a:r>
              <a:rPr lang="en-US" dirty="0" smtClean="0"/>
              <a:t>controls</a:t>
            </a:r>
            <a:endParaRPr lang="en-US" dirty="0"/>
          </a:p>
        </p:txBody>
      </p:sp>
    </p:spTree>
    <p:extLst>
      <p:ext uri="{BB962C8B-B14F-4D97-AF65-F5344CB8AC3E}">
        <p14:creationId xmlns:p14="http://schemas.microsoft.com/office/powerpoint/2010/main" val="2014596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0" y="3280715"/>
            <a:ext cx="13020675" cy="830179"/>
            <a:chOff x="-1" y="6481115"/>
            <a:chExt cx="13020675" cy="830179"/>
          </a:xfrm>
        </p:grpSpPr>
        <p:sp>
          <p:nvSpPr>
            <p:cNvPr id="2" name="Rectangle 1"/>
            <p:cNvSpPr/>
            <p:nvPr/>
          </p:nvSpPr>
          <p:spPr>
            <a:xfrm>
              <a:off x="-1" y="6481115"/>
              <a:ext cx="13020675" cy="830179"/>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4" name="Group 23"/>
            <p:cNvGrpSpPr/>
            <p:nvPr/>
          </p:nvGrpSpPr>
          <p:grpSpPr>
            <a:xfrm>
              <a:off x="2306193" y="6628141"/>
              <a:ext cx="347472" cy="347472"/>
              <a:chOff x="10331353" y="6612770"/>
              <a:chExt cx="395077" cy="395077"/>
            </a:xfrm>
          </p:grpSpPr>
          <p:sp>
            <p:nvSpPr>
              <p:cNvPr id="25" name="Freeform 93"/>
              <p:cNvSpPr>
                <a:spLocks/>
              </p:cNvSpPr>
              <p:nvPr>
                <p:custDataLst>
                  <p:custData r:id="rId21"/>
                  <p:custData r:id="rId22"/>
                </p:custDataLst>
              </p:nvPr>
            </p:nvSpPr>
            <p:spPr bwMode="black">
              <a:xfrm>
                <a:off x="10435321" y="6716738"/>
                <a:ext cx="187142" cy="187142"/>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26" name="Oval 25"/>
              <p:cNvSpPr/>
              <p:nvPr>
                <p:custDataLst>
                  <p:custData r:id="rId23"/>
                  <p:custData r:id="rId24"/>
                </p:custDataLst>
              </p:nvPr>
            </p:nvSpPr>
            <p:spPr>
              <a:xfrm>
                <a:off x="10331353" y="6612770"/>
                <a:ext cx="395077" cy="395077"/>
              </a:xfrm>
              <a:prstGeom prst="ellipse">
                <a:avLst/>
              </a:prstGeom>
              <a:noFill/>
              <a:ln w="28575">
                <a:solidFill>
                  <a:srgbClr val="1A1A1A"/>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grpSp>
        <p:sp>
          <p:nvSpPr>
            <p:cNvPr id="27" name="TextBox 26"/>
            <p:cNvSpPr txBox="1"/>
            <p:nvPr/>
          </p:nvSpPr>
          <p:spPr>
            <a:xfrm>
              <a:off x="354354" y="7001039"/>
              <a:ext cx="540996" cy="230832"/>
            </a:xfrm>
            <a:prstGeom prst="rect">
              <a:avLst/>
            </a:prstGeom>
            <a:noFill/>
          </p:spPr>
          <p:txBody>
            <a:bodyPr wrap="square" rtlCol="0">
              <a:spAutoFit/>
            </a:bodyPr>
            <a:lstStyle/>
            <a:p>
              <a:r>
                <a:rPr lang="en-US" sz="900" dirty="0" smtClean="0">
                  <a:latin typeface="Segoe UI Semilight" panose="020B0402040204020203" pitchFamily="34" charset="0"/>
                  <a:cs typeface="Segoe UI Semilight" panose="020B0402040204020203" pitchFamily="34" charset="0"/>
                </a:rPr>
                <a:t>Label</a:t>
              </a:r>
              <a:endParaRPr lang="en-US" sz="900" dirty="0">
                <a:latin typeface="Segoe UI Semilight" panose="020B0402040204020203" pitchFamily="34" charset="0"/>
                <a:cs typeface="Segoe UI Semilight" panose="020B0402040204020203" pitchFamily="34" charset="0"/>
              </a:endParaRPr>
            </a:p>
          </p:txBody>
        </p:sp>
        <p:sp>
          <p:nvSpPr>
            <p:cNvPr id="28" name="TextBox 27"/>
            <p:cNvSpPr txBox="1"/>
            <p:nvPr/>
          </p:nvSpPr>
          <p:spPr>
            <a:xfrm>
              <a:off x="1303077" y="7001039"/>
              <a:ext cx="540996" cy="230832"/>
            </a:xfrm>
            <a:prstGeom prst="rect">
              <a:avLst/>
            </a:prstGeom>
            <a:noFill/>
          </p:spPr>
          <p:txBody>
            <a:bodyPr wrap="square" rtlCol="0">
              <a:spAutoFit/>
            </a:bodyPr>
            <a:lstStyle/>
            <a:p>
              <a:r>
                <a:rPr lang="en-US" sz="900" dirty="0" smtClean="0">
                  <a:latin typeface="Segoe UI Semilight" panose="020B0402040204020203" pitchFamily="34" charset="0"/>
                  <a:cs typeface="Segoe UI Semilight" panose="020B0402040204020203" pitchFamily="34" charset="0"/>
                </a:rPr>
                <a:t>Label</a:t>
              </a:r>
              <a:endParaRPr lang="en-US" sz="900" dirty="0">
                <a:latin typeface="Segoe UI Semilight" panose="020B0402040204020203" pitchFamily="34" charset="0"/>
                <a:cs typeface="Segoe UI Semilight" panose="020B0402040204020203" pitchFamily="34" charset="0"/>
              </a:endParaRPr>
            </a:p>
          </p:txBody>
        </p:sp>
        <p:sp>
          <p:nvSpPr>
            <p:cNvPr id="29" name="TextBox 28"/>
            <p:cNvSpPr txBox="1"/>
            <p:nvPr/>
          </p:nvSpPr>
          <p:spPr>
            <a:xfrm>
              <a:off x="2261276" y="7001039"/>
              <a:ext cx="540996" cy="230832"/>
            </a:xfrm>
            <a:prstGeom prst="rect">
              <a:avLst/>
            </a:prstGeom>
            <a:noFill/>
          </p:spPr>
          <p:txBody>
            <a:bodyPr wrap="square" rtlCol="0">
              <a:spAutoFit/>
            </a:bodyPr>
            <a:lstStyle/>
            <a:p>
              <a:r>
                <a:rPr lang="en-US" sz="900" dirty="0" smtClean="0">
                  <a:latin typeface="Segoe UI Semilight" panose="020B0402040204020203" pitchFamily="34" charset="0"/>
                  <a:cs typeface="Segoe UI Semilight" panose="020B0402040204020203" pitchFamily="34" charset="0"/>
                </a:rPr>
                <a:t>Label</a:t>
              </a:r>
              <a:endParaRPr lang="en-US" sz="900" dirty="0">
                <a:latin typeface="Segoe UI Semilight" panose="020B0402040204020203" pitchFamily="34" charset="0"/>
                <a:cs typeface="Segoe UI Semilight" panose="020B0402040204020203" pitchFamily="34" charset="0"/>
              </a:endParaRPr>
            </a:p>
          </p:txBody>
        </p:sp>
        <p:sp>
          <p:nvSpPr>
            <p:cNvPr id="30" name="TextBox 29"/>
            <p:cNvSpPr txBox="1"/>
            <p:nvPr/>
          </p:nvSpPr>
          <p:spPr>
            <a:xfrm>
              <a:off x="10288217" y="7001039"/>
              <a:ext cx="540996" cy="230832"/>
            </a:xfrm>
            <a:prstGeom prst="rect">
              <a:avLst/>
            </a:prstGeom>
            <a:noFill/>
          </p:spPr>
          <p:txBody>
            <a:bodyPr wrap="square" rtlCol="0">
              <a:spAutoFit/>
            </a:bodyPr>
            <a:lstStyle/>
            <a:p>
              <a:r>
                <a:rPr lang="en-US" sz="900" dirty="0" smtClean="0">
                  <a:latin typeface="Segoe UI Semilight" panose="020B0402040204020203" pitchFamily="34" charset="0"/>
                  <a:cs typeface="Segoe UI Semilight" panose="020B0402040204020203" pitchFamily="34" charset="0"/>
                </a:rPr>
                <a:t>Label</a:t>
              </a:r>
              <a:endParaRPr lang="en-US" sz="900" dirty="0">
                <a:latin typeface="Segoe UI Semilight" panose="020B0402040204020203" pitchFamily="34" charset="0"/>
                <a:cs typeface="Segoe UI Semilight" panose="020B0402040204020203" pitchFamily="34" charset="0"/>
              </a:endParaRPr>
            </a:p>
          </p:txBody>
        </p:sp>
        <p:sp>
          <p:nvSpPr>
            <p:cNvPr id="31" name="TextBox 30"/>
            <p:cNvSpPr txBox="1"/>
            <p:nvPr/>
          </p:nvSpPr>
          <p:spPr>
            <a:xfrm>
              <a:off x="11236940" y="7001039"/>
              <a:ext cx="540996" cy="230832"/>
            </a:xfrm>
            <a:prstGeom prst="rect">
              <a:avLst/>
            </a:prstGeom>
            <a:noFill/>
          </p:spPr>
          <p:txBody>
            <a:bodyPr wrap="square" rtlCol="0">
              <a:spAutoFit/>
            </a:bodyPr>
            <a:lstStyle/>
            <a:p>
              <a:r>
                <a:rPr lang="en-US" sz="900" dirty="0" smtClean="0">
                  <a:latin typeface="Segoe UI Semilight" panose="020B0402040204020203" pitchFamily="34" charset="0"/>
                  <a:cs typeface="Segoe UI Semilight" panose="020B0402040204020203" pitchFamily="34" charset="0"/>
                </a:rPr>
                <a:t>Label</a:t>
              </a:r>
              <a:endParaRPr lang="en-US" sz="900" dirty="0">
                <a:latin typeface="Segoe UI Semilight" panose="020B0402040204020203" pitchFamily="34" charset="0"/>
                <a:cs typeface="Segoe UI Semilight" panose="020B0402040204020203" pitchFamily="34" charset="0"/>
              </a:endParaRPr>
            </a:p>
          </p:txBody>
        </p:sp>
        <p:sp>
          <p:nvSpPr>
            <p:cNvPr id="32" name="TextBox 31"/>
            <p:cNvSpPr txBox="1"/>
            <p:nvPr/>
          </p:nvSpPr>
          <p:spPr>
            <a:xfrm>
              <a:off x="12195139" y="7001039"/>
              <a:ext cx="540996" cy="230832"/>
            </a:xfrm>
            <a:prstGeom prst="rect">
              <a:avLst/>
            </a:prstGeom>
            <a:noFill/>
          </p:spPr>
          <p:txBody>
            <a:bodyPr wrap="square" rtlCol="0">
              <a:spAutoFit/>
            </a:bodyPr>
            <a:lstStyle/>
            <a:p>
              <a:r>
                <a:rPr lang="en-US" sz="900" dirty="0" smtClean="0">
                  <a:latin typeface="Segoe UI Semilight" panose="020B0402040204020203" pitchFamily="34" charset="0"/>
                  <a:cs typeface="Segoe UI Semilight" panose="020B0402040204020203" pitchFamily="34" charset="0"/>
                </a:rPr>
                <a:t>Label</a:t>
              </a:r>
              <a:endParaRPr lang="en-US" sz="900" dirty="0">
                <a:latin typeface="Segoe UI Semilight" panose="020B0402040204020203" pitchFamily="34" charset="0"/>
                <a:cs typeface="Segoe UI Semilight" panose="020B0402040204020203" pitchFamily="34" charset="0"/>
              </a:endParaRPr>
            </a:p>
          </p:txBody>
        </p:sp>
        <p:grpSp>
          <p:nvGrpSpPr>
            <p:cNvPr id="33" name="Group 32"/>
            <p:cNvGrpSpPr/>
            <p:nvPr/>
          </p:nvGrpSpPr>
          <p:grpSpPr>
            <a:xfrm>
              <a:off x="1351649" y="6628141"/>
              <a:ext cx="347472" cy="347472"/>
              <a:chOff x="10331353" y="6612770"/>
              <a:chExt cx="395077" cy="395077"/>
            </a:xfrm>
          </p:grpSpPr>
          <p:sp>
            <p:nvSpPr>
              <p:cNvPr id="34" name="Freeform 93"/>
              <p:cNvSpPr>
                <a:spLocks/>
              </p:cNvSpPr>
              <p:nvPr>
                <p:custDataLst>
                  <p:custData r:id="rId17"/>
                  <p:custData r:id="rId18"/>
                </p:custDataLst>
              </p:nvPr>
            </p:nvSpPr>
            <p:spPr bwMode="black">
              <a:xfrm>
                <a:off x="10435321" y="6716738"/>
                <a:ext cx="187142" cy="187142"/>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35" name="Oval 34"/>
              <p:cNvSpPr/>
              <p:nvPr>
                <p:custDataLst>
                  <p:custData r:id="rId19"/>
                  <p:custData r:id="rId20"/>
                </p:custDataLst>
              </p:nvPr>
            </p:nvSpPr>
            <p:spPr>
              <a:xfrm>
                <a:off x="10331353" y="6612770"/>
                <a:ext cx="395077" cy="395077"/>
              </a:xfrm>
              <a:prstGeom prst="ellipse">
                <a:avLst/>
              </a:prstGeom>
              <a:noFill/>
              <a:ln w="28575">
                <a:solidFill>
                  <a:srgbClr val="1A1A1A"/>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grpSp>
        <p:grpSp>
          <p:nvGrpSpPr>
            <p:cNvPr id="36" name="Group 35"/>
            <p:cNvGrpSpPr/>
            <p:nvPr/>
          </p:nvGrpSpPr>
          <p:grpSpPr>
            <a:xfrm>
              <a:off x="398213" y="6628141"/>
              <a:ext cx="347472" cy="347472"/>
              <a:chOff x="10331353" y="6612770"/>
              <a:chExt cx="395077" cy="395077"/>
            </a:xfrm>
          </p:grpSpPr>
          <p:sp>
            <p:nvSpPr>
              <p:cNvPr id="37" name="Freeform 93"/>
              <p:cNvSpPr>
                <a:spLocks/>
              </p:cNvSpPr>
              <p:nvPr>
                <p:custDataLst>
                  <p:custData r:id="rId13"/>
                  <p:custData r:id="rId14"/>
                </p:custDataLst>
              </p:nvPr>
            </p:nvSpPr>
            <p:spPr bwMode="black">
              <a:xfrm>
                <a:off x="10435321" y="6716738"/>
                <a:ext cx="187142" cy="187142"/>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38" name="Oval 37"/>
              <p:cNvSpPr/>
              <p:nvPr>
                <p:custDataLst>
                  <p:custData r:id="rId15"/>
                  <p:custData r:id="rId16"/>
                </p:custDataLst>
              </p:nvPr>
            </p:nvSpPr>
            <p:spPr>
              <a:xfrm>
                <a:off x="10331353" y="6612770"/>
                <a:ext cx="395077" cy="395077"/>
              </a:xfrm>
              <a:prstGeom prst="ellipse">
                <a:avLst/>
              </a:prstGeom>
              <a:noFill/>
              <a:ln w="28575">
                <a:solidFill>
                  <a:srgbClr val="1A1A1A"/>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grpSp>
        <p:grpSp>
          <p:nvGrpSpPr>
            <p:cNvPr id="39" name="Group 38"/>
            <p:cNvGrpSpPr/>
            <p:nvPr/>
          </p:nvGrpSpPr>
          <p:grpSpPr>
            <a:xfrm>
              <a:off x="12234898" y="6628141"/>
              <a:ext cx="347472" cy="347472"/>
              <a:chOff x="10331353" y="6612770"/>
              <a:chExt cx="395077" cy="395077"/>
            </a:xfrm>
          </p:grpSpPr>
          <p:sp>
            <p:nvSpPr>
              <p:cNvPr id="40" name="Freeform 93"/>
              <p:cNvSpPr>
                <a:spLocks/>
              </p:cNvSpPr>
              <p:nvPr>
                <p:custDataLst>
                  <p:custData r:id="rId9"/>
                  <p:custData r:id="rId10"/>
                </p:custDataLst>
              </p:nvPr>
            </p:nvSpPr>
            <p:spPr bwMode="black">
              <a:xfrm>
                <a:off x="10435321" y="6716738"/>
                <a:ext cx="187142" cy="187142"/>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41" name="Oval 40"/>
              <p:cNvSpPr/>
              <p:nvPr>
                <p:custDataLst>
                  <p:custData r:id="rId11"/>
                  <p:custData r:id="rId12"/>
                </p:custDataLst>
              </p:nvPr>
            </p:nvSpPr>
            <p:spPr>
              <a:xfrm>
                <a:off x="10331353" y="6612770"/>
                <a:ext cx="395077" cy="395077"/>
              </a:xfrm>
              <a:prstGeom prst="ellipse">
                <a:avLst/>
              </a:prstGeom>
              <a:noFill/>
              <a:ln w="28575">
                <a:solidFill>
                  <a:srgbClr val="1A1A1A"/>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grpSp>
        <p:grpSp>
          <p:nvGrpSpPr>
            <p:cNvPr id="42" name="Group 41"/>
            <p:cNvGrpSpPr/>
            <p:nvPr/>
          </p:nvGrpSpPr>
          <p:grpSpPr>
            <a:xfrm>
              <a:off x="11280354" y="6628141"/>
              <a:ext cx="347472" cy="347472"/>
              <a:chOff x="10331353" y="6612770"/>
              <a:chExt cx="395077" cy="395077"/>
            </a:xfrm>
          </p:grpSpPr>
          <p:sp>
            <p:nvSpPr>
              <p:cNvPr id="43" name="Freeform 93"/>
              <p:cNvSpPr>
                <a:spLocks/>
              </p:cNvSpPr>
              <p:nvPr>
                <p:custDataLst>
                  <p:custData r:id="rId5"/>
                  <p:custData r:id="rId6"/>
                </p:custDataLst>
              </p:nvPr>
            </p:nvSpPr>
            <p:spPr bwMode="black">
              <a:xfrm>
                <a:off x="10435321" y="6716738"/>
                <a:ext cx="187142" cy="187142"/>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44" name="Oval 43"/>
              <p:cNvSpPr/>
              <p:nvPr>
                <p:custDataLst>
                  <p:custData r:id="rId7"/>
                  <p:custData r:id="rId8"/>
                </p:custDataLst>
              </p:nvPr>
            </p:nvSpPr>
            <p:spPr>
              <a:xfrm>
                <a:off x="10331353" y="6612770"/>
                <a:ext cx="395077" cy="395077"/>
              </a:xfrm>
              <a:prstGeom prst="ellipse">
                <a:avLst/>
              </a:prstGeom>
              <a:noFill/>
              <a:ln w="28575">
                <a:solidFill>
                  <a:srgbClr val="1A1A1A"/>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grpSp>
        <p:grpSp>
          <p:nvGrpSpPr>
            <p:cNvPr id="45" name="Group 44"/>
            <p:cNvGrpSpPr/>
            <p:nvPr/>
          </p:nvGrpSpPr>
          <p:grpSpPr>
            <a:xfrm>
              <a:off x="10326918" y="6628141"/>
              <a:ext cx="347472" cy="347472"/>
              <a:chOff x="10331353" y="6612770"/>
              <a:chExt cx="395077" cy="395077"/>
            </a:xfrm>
          </p:grpSpPr>
          <p:sp>
            <p:nvSpPr>
              <p:cNvPr id="46" name="Freeform 93"/>
              <p:cNvSpPr>
                <a:spLocks/>
              </p:cNvSpPr>
              <p:nvPr>
                <p:custDataLst>
                  <p:custData r:id="rId1"/>
                  <p:custData r:id="rId2"/>
                </p:custDataLst>
              </p:nvPr>
            </p:nvSpPr>
            <p:spPr bwMode="black">
              <a:xfrm>
                <a:off x="10435321" y="6716738"/>
                <a:ext cx="187142" cy="187142"/>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47" name="Oval 46"/>
              <p:cNvSpPr/>
              <p:nvPr>
                <p:custDataLst>
                  <p:custData r:id="rId3"/>
                  <p:custData r:id="rId4"/>
                </p:custDataLst>
              </p:nvPr>
            </p:nvSpPr>
            <p:spPr>
              <a:xfrm>
                <a:off x="10331353" y="6612770"/>
                <a:ext cx="395077" cy="395077"/>
              </a:xfrm>
              <a:prstGeom prst="ellipse">
                <a:avLst/>
              </a:prstGeom>
              <a:noFill/>
              <a:ln w="28575">
                <a:solidFill>
                  <a:srgbClr val="1A1A1A"/>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grpSp>
      </p:grpSp>
      <p:sp>
        <p:nvSpPr>
          <p:cNvPr id="49" name="TextBox 48"/>
          <p:cNvSpPr txBox="1"/>
          <p:nvPr/>
        </p:nvSpPr>
        <p:spPr>
          <a:xfrm>
            <a:off x="458621" y="437457"/>
            <a:ext cx="1877343" cy="446276"/>
          </a:xfrm>
          <a:prstGeom prst="rect">
            <a:avLst/>
          </a:prstGeom>
          <a:noFill/>
        </p:spPr>
        <p:txBody>
          <a:bodyPr wrap="square" rtlCol="0">
            <a:spAutoFit/>
          </a:bodyPr>
          <a:lstStyle/>
          <a:p>
            <a:r>
              <a:rPr lang="en-US" dirty="0" smtClean="0">
                <a:latin typeface="Segoe UI" pitchFamily="34" charset="0"/>
                <a:cs typeface="Segoe UI" pitchFamily="34" charset="0"/>
              </a:rPr>
              <a:t>App bar</a:t>
            </a:r>
            <a:endParaRPr lang="en-US" dirty="0">
              <a:latin typeface="Segoe UI" pitchFamily="34" charset="0"/>
              <a:cs typeface="Segoe UI" pitchFamily="34" charset="0"/>
            </a:endParaRPr>
          </a:p>
        </p:txBody>
      </p:sp>
    </p:spTree>
    <p:extLst>
      <p:ext uri="{BB962C8B-B14F-4D97-AF65-F5344CB8AC3E}">
        <p14:creationId xmlns:p14="http://schemas.microsoft.com/office/powerpoint/2010/main" val="3129469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5664" y="1148363"/>
            <a:ext cx="246888" cy="246888"/>
          </a:xfrm>
          <a:prstGeom prst="rect">
            <a:avLst/>
          </a:prstGeom>
          <a:solidFill>
            <a:schemeClr val="bg1"/>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89857" y="1716934"/>
            <a:ext cx="265176" cy="2651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610322" y="2303704"/>
            <a:ext cx="246888" cy="246888"/>
            <a:chOff x="98451" y="3299961"/>
            <a:chExt cx="246888" cy="246888"/>
          </a:xfrm>
        </p:grpSpPr>
        <p:sp>
          <p:nvSpPr>
            <p:cNvPr id="6" name="Rectangle 5"/>
            <p:cNvSpPr/>
            <p:nvPr/>
          </p:nvSpPr>
          <p:spPr>
            <a:xfrm>
              <a:off x="98451" y="3299961"/>
              <a:ext cx="246888" cy="246888"/>
            </a:xfrm>
            <a:prstGeom prst="rect">
              <a:avLst/>
            </a:prstGeom>
            <a:solidFill>
              <a:schemeClr val="bg1"/>
            </a:solidFill>
            <a:ln>
              <a:solidFill>
                <a:srgbClr val="A0A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989" y="3333401"/>
              <a:ext cx="210312" cy="184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Rectangle 12"/>
          <p:cNvSpPr/>
          <p:nvPr/>
        </p:nvSpPr>
        <p:spPr>
          <a:xfrm>
            <a:off x="596792" y="2859771"/>
            <a:ext cx="246888" cy="246888"/>
          </a:xfrm>
          <a:prstGeom prst="rect">
            <a:avLst/>
          </a:prstGeom>
          <a:solidFill>
            <a:schemeClr val="bg1">
              <a:lumMod val="95000"/>
            </a:schemeClr>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876610" y="1716934"/>
            <a:ext cx="265176" cy="265176"/>
            <a:chOff x="4083364" y="2623847"/>
            <a:chExt cx="265176" cy="265176"/>
          </a:xfrm>
        </p:grpSpPr>
        <p:sp>
          <p:nvSpPr>
            <p:cNvPr id="14" name="Rectangle 13"/>
            <p:cNvSpPr/>
            <p:nvPr/>
          </p:nvSpPr>
          <p:spPr>
            <a:xfrm>
              <a:off x="4083364" y="2623847"/>
              <a:ext cx="265176" cy="2651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4145" y="2661438"/>
              <a:ext cx="216763" cy="192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TextBox 9"/>
          <p:cNvSpPr txBox="1"/>
          <p:nvPr/>
        </p:nvSpPr>
        <p:spPr>
          <a:xfrm>
            <a:off x="862473" y="1195196"/>
            <a:ext cx="202103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Rest state / down outside</a:t>
            </a:r>
            <a:endParaRPr lang="en-US" sz="1000" dirty="0">
              <a:latin typeface="Segoe UI Light" pitchFamily="34" charset="0"/>
              <a:cs typeface="Segoe UI Light" pitchFamily="34" charset="0"/>
            </a:endParaRPr>
          </a:p>
        </p:txBody>
      </p:sp>
      <p:sp>
        <p:nvSpPr>
          <p:cNvPr id="18" name="TextBox 17"/>
          <p:cNvSpPr txBox="1"/>
          <p:nvPr/>
        </p:nvSpPr>
        <p:spPr>
          <a:xfrm>
            <a:off x="865073" y="1735889"/>
            <a:ext cx="134562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Finger down</a:t>
            </a:r>
            <a:endParaRPr lang="en-US" sz="1000" dirty="0">
              <a:latin typeface="Segoe UI Light" pitchFamily="34" charset="0"/>
              <a:cs typeface="Segoe UI Light" pitchFamily="34" charset="0"/>
            </a:endParaRPr>
          </a:p>
        </p:txBody>
      </p:sp>
      <p:sp>
        <p:nvSpPr>
          <p:cNvPr id="19" name="TextBox 18"/>
          <p:cNvSpPr txBox="1"/>
          <p:nvPr/>
        </p:nvSpPr>
        <p:spPr>
          <a:xfrm>
            <a:off x="866311" y="2309699"/>
            <a:ext cx="134562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Finger up</a:t>
            </a:r>
            <a:endParaRPr lang="en-US" sz="1000" dirty="0">
              <a:latin typeface="Segoe UI Light" pitchFamily="34" charset="0"/>
              <a:cs typeface="Segoe UI Light" pitchFamily="34" charset="0"/>
            </a:endParaRPr>
          </a:p>
        </p:txBody>
      </p:sp>
      <p:sp>
        <p:nvSpPr>
          <p:cNvPr id="20" name="TextBox 19"/>
          <p:cNvSpPr txBox="1"/>
          <p:nvPr/>
        </p:nvSpPr>
        <p:spPr>
          <a:xfrm>
            <a:off x="854315" y="2871196"/>
            <a:ext cx="134562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Disabled unchecked</a:t>
            </a:r>
            <a:endParaRPr lang="en-US" sz="1000" dirty="0">
              <a:latin typeface="Segoe UI Light" pitchFamily="34" charset="0"/>
              <a:cs typeface="Segoe UI Light" pitchFamily="34" charset="0"/>
            </a:endParaRPr>
          </a:p>
        </p:txBody>
      </p:sp>
      <p:sp>
        <p:nvSpPr>
          <p:cNvPr id="21" name="Rectangle 20"/>
          <p:cNvSpPr/>
          <p:nvPr/>
        </p:nvSpPr>
        <p:spPr>
          <a:xfrm>
            <a:off x="599001" y="3439307"/>
            <a:ext cx="246888" cy="246888"/>
          </a:xfrm>
          <a:prstGeom prst="rect">
            <a:avLst/>
          </a:prstGeom>
          <a:solidFill>
            <a:schemeClr val="bg1"/>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893928" y="2290260"/>
            <a:ext cx="246888" cy="246888"/>
          </a:xfrm>
          <a:prstGeom prst="rect">
            <a:avLst/>
          </a:prstGeom>
          <a:solidFill>
            <a:schemeClr val="bg1"/>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161869" y="1745023"/>
            <a:ext cx="134562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Finger down</a:t>
            </a:r>
            <a:endParaRPr lang="en-US" sz="1000" dirty="0">
              <a:latin typeface="Segoe UI Light" pitchFamily="34" charset="0"/>
              <a:cs typeface="Segoe UI Light" pitchFamily="34" charset="0"/>
            </a:endParaRPr>
          </a:p>
        </p:txBody>
      </p:sp>
      <p:grpSp>
        <p:nvGrpSpPr>
          <p:cNvPr id="25" name="Group 24"/>
          <p:cNvGrpSpPr/>
          <p:nvPr/>
        </p:nvGrpSpPr>
        <p:grpSpPr>
          <a:xfrm>
            <a:off x="2883504" y="1148363"/>
            <a:ext cx="246888" cy="246888"/>
            <a:chOff x="98451" y="3299961"/>
            <a:chExt cx="246888" cy="246888"/>
          </a:xfrm>
        </p:grpSpPr>
        <p:sp>
          <p:nvSpPr>
            <p:cNvPr id="26" name="Rectangle 25"/>
            <p:cNvSpPr/>
            <p:nvPr/>
          </p:nvSpPr>
          <p:spPr>
            <a:xfrm>
              <a:off x="98451" y="3299961"/>
              <a:ext cx="246888" cy="246888"/>
            </a:xfrm>
            <a:prstGeom prst="rect">
              <a:avLst/>
            </a:prstGeom>
            <a:solidFill>
              <a:schemeClr val="bg1"/>
            </a:solidFill>
            <a:ln>
              <a:solidFill>
                <a:srgbClr val="A0A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989" y="3333401"/>
              <a:ext cx="210312" cy="184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0" name="Rectangle 29"/>
          <p:cNvSpPr/>
          <p:nvPr/>
        </p:nvSpPr>
        <p:spPr>
          <a:xfrm>
            <a:off x="2893928" y="3444338"/>
            <a:ext cx="246888" cy="246888"/>
          </a:xfrm>
          <a:prstGeom prst="rect">
            <a:avLst/>
          </a:prstGeom>
          <a:solidFill>
            <a:schemeClr val="bg1"/>
          </a:solidFill>
          <a:ln>
            <a:solidFill>
              <a:srgbClr val="A0A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4466" y="3477778"/>
            <a:ext cx="210312" cy="184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Group 16"/>
          <p:cNvGrpSpPr/>
          <p:nvPr/>
        </p:nvGrpSpPr>
        <p:grpSpPr>
          <a:xfrm>
            <a:off x="2897391" y="2864885"/>
            <a:ext cx="246888" cy="246888"/>
            <a:chOff x="4173763" y="3920508"/>
            <a:chExt cx="246888" cy="246888"/>
          </a:xfrm>
        </p:grpSpPr>
        <p:sp>
          <p:nvSpPr>
            <p:cNvPr id="28" name="Rectangle 27"/>
            <p:cNvSpPr/>
            <p:nvPr/>
          </p:nvSpPr>
          <p:spPr>
            <a:xfrm>
              <a:off x="4173763" y="3920508"/>
              <a:ext cx="246888" cy="246888"/>
            </a:xfrm>
            <a:prstGeom prst="rect">
              <a:avLst/>
            </a:prstGeom>
            <a:solidFill>
              <a:schemeClr val="bg1">
                <a:lumMod val="95000"/>
              </a:schemeClr>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4996" y="3958938"/>
              <a:ext cx="211857" cy="187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3" name="TextBox 32"/>
          <p:cNvSpPr txBox="1"/>
          <p:nvPr/>
        </p:nvSpPr>
        <p:spPr>
          <a:xfrm>
            <a:off x="854315" y="3444338"/>
            <a:ext cx="134562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Mouse hover</a:t>
            </a:r>
            <a:endParaRPr lang="en-US" sz="1000" dirty="0">
              <a:latin typeface="Segoe UI Light" pitchFamily="34" charset="0"/>
              <a:cs typeface="Segoe UI Light" pitchFamily="34" charset="0"/>
            </a:endParaRPr>
          </a:p>
        </p:txBody>
      </p:sp>
      <p:sp>
        <p:nvSpPr>
          <p:cNvPr id="34" name="TextBox 33"/>
          <p:cNvSpPr txBox="1"/>
          <p:nvPr/>
        </p:nvSpPr>
        <p:spPr>
          <a:xfrm>
            <a:off x="3161869" y="3439307"/>
            <a:ext cx="134562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Mouse hover</a:t>
            </a:r>
            <a:endParaRPr lang="en-US" sz="1000" dirty="0">
              <a:latin typeface="Segoe UI Light" pitchFamily="34" charset="0"/>
              <a:cs typeface="Segoe UI Light" pitchFamily="34" charset="0"/>
            </a:endParaRPr>
          </a:p>
        </p:txBody>
      </p:sp>
      <p:sp>
        <p:nvSpPr>
          <p:cNvPr id="35" name="TextBox 34"/>
          <p:cNvSpPr txBox="1"/>
          <p:nvPr/>
        </p:nvSpPr>
        <p:spPr>
          <a:xfrm>
            <a:off x="3172074" y="2874043"/>
            <a:ext cx="134562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Disabled checked</a:t>
            </a:r>
            <a:endParaRPr lang="en-US" sz="1000" dirty="0">
              <a:latin typeface="Segoe UI Light" pitchFamily="34" charset="0"/>
              <a:cs typeface="Segoe UI Light" pitchFamily="34" charset="0"/>
            </a:endParaRPr>
          </a:p>
        </p:txBody>
      </p:sp>
      <p:sp>
        <p:nvSpPr>
          <p:cNvPr id="36" name="TextBox 35"/>
          <p:cNvSpPr txBox="1"/>
          <p:nvPr/>
        </p:nvSpPr>
        <p:spPr>
          <a:xfrm>
            <a:off x="3141786" y="2290260"/>
            <a:ext cx="134562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Finger up</a:t>
            </a:r>
            <a:endParaRPr lang="en-US" sz="1000" dirty="0">
              <a:latin typeface="Segoe UI Light" pitchFamily="34" charset="0"/>
              <a:cs typeface="Segoe UI Light" pitchFamily="34" charset="0"/>
            </a:endParaRPr>
          </a:p>
        </p:txBody>
      </p:sp>
      <p:sp>
        <p:nvSpPr>
          <p:cNvPr id="12" name="TextBox 11"/>
          <p:cNvSpPr txBox="1"/>
          <p:nvPr/>
        </p:nvSpPr>
        <p:spPr>
          <a:xfrm>
            <a:off x="458621" y="437457"/>
            <a:ext cx="1877343" cy="446276"/>
          </a:xfrm>
          <a:prstGeom prst="rect">
            <a:avLst/>
          </a:prstGeom>
          <a:noFill/>
        </p:spPr>
        <p:txBody>
          <a:bodyPr wrap="square" rtlCol="0">
            <a:spAutoFit/>
          </a:bodyPr>
          <a:lstStyle/>
          <a:p>
            <a:r>
              <a:rPr lang="en-US" dirty="0" smtClean="0">
                <a:latin typeface="Segoe UI" pitchFamily="34" charset="0"/>
                <a:cs typeface="Segoe UI" pitchFamily="34" charset="0"/>
              </a:rPr>
              <a:t>Check boxes</a:t>
            </a:r>
            <a:endParaRPr lang="en-US" dirty="0">
              <a:latin typeface="Segoe UI" pitchFamily="34" charset="0"/>
              <a:cs typeface="Segoe UI" pitchFamily="34" charset="0"/>
            </a:endParaRPr>
          </a:p>
        </p:txBody>
      </p:sp>
      <p:sp>
        <p:nvSpPr>
          <p:cNvPr id="39" name="TextBox 38"/>
          <p:cNvSpPr txBox="1"/>
          <p:nvPr/>
        </p:nvSpPr>
        <p:spPr>
          <a:xfrm>
            <a:off x="3187416" y="1165576"/>
            <a:ext cx="202103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Rest state / down outside</a:t>
            </a:r>
            <a:endParaRPr lang="en-US" sz="1000" dirty="0">
              <a:latin typeface="Segoe UI Light" pitchFamily="34" charset="0"/>
              <a:cs typeface="Segoe UI Light" pitchFamily="34" charset="0"/>
            </a:endParaRPr>
          </a:p>
        </p:txBody>
      </p:sp>
      <p:grpSp>
        <p:nvGrpSpPr>
          <p:cNvPr id="32" name="Group 31"/>
          <p:cNvGrpSpPr/>
          <p:nvPr/>
        </p:nvGrpSpPr>
        <p:grpSpPr>
          <a:xfrm>
            <a:off x="547223" y="4004025"/>
            <a:ext cx="338270" cy="338328"/>
            <a:chOff x="336940" y="4110900"/>
            <a:chExt cx="338270" cy="338328"/>
          </a:xfrm>
        </p:grpSpPr>
        <p:sp>
          <p:nvSpPr>
            <p:cNvPr id="43" name="Rectangle 42"/>
            <p:cNvSpPr/>
            <p:nvPr/>
          </p:nvSpPr>
          <p:spPr>
            <a:xfrm>
              <a:off x="336940" y="4110900"/>
              <a:ext cx="338270" cy="338328"/>
            </a:xfrm>
            <a:prstGeom prst="rect">
              <a:avLst/>
            </a:prstGeom>
            <a:noFill/>
            <a:ln w="15875">
              <a:solidFill>
                <a:schemeClr val="tx1">
                  <a:lumMod val="50000"/>
                  <a:lumOff val="50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2" name="Rectangle 41"/>
            <p:cNvSpPr/>
            <p:nvPr/>
          </p:nvSpPr>
          <p:spPr>
            <a:xfrm>
              <a:off x="382631" y="4156620"/>
              <a:ext cx="246888" cy="246888"/>
            </a:xfrm>
            <a:prstGeom prst="rect">
              <a:avLst/>
            </a:prstGeom>
            <a:solidFill>
              <a:schemeClr val="bg1"/>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2840082" y="4040017"/>
            <a:ext cx="338270" cy="338328"/>
            <a:chOff x="3136677" y="4110900"/>
            <a:chExt cx="338270" cy="338328"/>
          </a:xfrm>
        </p:grpSpPr>
        <p:grpSp>
          <p:nvGrpSpPr>
            <p:cNvPr id="45" name="Group 44"/>
            <p:cNvGrpSpPr/>
            <p:nvPr/>
          </p:nvGrpSpPr>
          <p:grpSpPr>
            <a:xfrm>
              <a:off x="3136677" y="4110900"/>
              <a:ext cx="338270" cy="338328"/>
              <a:chOff x="336940" y="4110900"/>
              <a:chExt cx="338270" cy="338328"/>
            </a:xfrm>
          </p:grpSpPr>
          <p:sp>
            <p:nvSpPr>
              <p:cNvPr id="46" name="Rectangle 45"/>
              <p:cNvSpPr/>
              <p:nvPr/>
            </p:nvSpPr>
            <p:spPr>
              <a:xfrm>
                <a:off x="336940" y="4110900"/>
                <a:ext cx="338270" cy="338328"/>
              </a:xfrm>
              <a:prstGeom prst="rect">
                <a:avLst/>
              </a:prstGeom>
              <a:noFill/>
              <a:ln w="15875">
                <a:solidFill>
                  <a:schemeClr val="tx1"/>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7" name="Rectangle 46"/>
              <p:cNvSpPr/>
              <p:nvPr/>
            </p:nvSpPr>
            <p:spPr>
              <a:xfrm>
                <a:off x="382631" y="4156620"/>
                <a:ext cx="246888" cy="246888"/>
              </a:xfrm>
              <a:prstGeom prst="rect">
                <a:avLst/>
              </a:prstGeom>
              <a:solidFill>
                <a:schemeClr val="bg1"/>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4953" y="4187854"/>
              <a:ext cx="210312" cy="184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0" name="TextBox 49"/>
          <p:cNvSpPr txBox="1"/>
          <p:nvPr/>
        </p:nvSpPr>
        <p:spPr>
          <a:xfrm>
            <a:off x="3161869" y="4096132"/>
            <a:ext cx="134562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Keyboard focus</a:t>
            </a:r>
            <a:endParaRPr lang="en-US" sz="1000" dirty="0">
              <a:latin typeface="Segoe UI Light" pitchFamily="34" charset="0"/>
              <a:cs typeface="Segoe UI Light" pitchFamily="34" charset="0"/>
            </a:endParaRPr>
          </a:p>
        </p:txBody>
      </p:sp>
      <p:sp>
        <p:nvSpPr>
          <p:cNvPr id="51" name="TextBox 50"/>
          <p:cNvSpPr txBox="1"/>
          <p:nvPr/>
        </p:nvSpPr>
        <p:spPr>
          <a:xfrm>
            <a:off x="866311" y="4055169"/>
            <a:ext cx="134562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Keyboard focus</a:t>
            </a:r>
            <a:endParaRPr lang="en-US" sz="1000" dirty="0">
              <a:latin typeface="Segoe UI Light" pitchFamily="34" charset="0"/>
              <a:cs typeface="Segoe UI Light" pitchFamily="34" charset="0"/>
            </a:endParaRPr>
          </a:p>
        </p:txBody>
      </p:sp>
      <p:grpSp>
        <p:nvGrpSpPr>
          <p:cNvPr id="40" name="Group 39"/>
          <p:cNvGrpSpPr/>
          <p:nvPr/>
        </p:nvGrpSpPr>
        <p:grpSpPr>
          <a:xfrm>
            <a:off x="599001" y="4649099"/>
            <a:ext cx="246888" cy="246888"/>
            <a:chOff x="5736805" y="5960832"/>
            <a:chExt cx="246888" cy="246888"/>
          </a:xfrm>
        </p:grpSpPr>
        <p:sp>
          <p:nvSpPr>
            <p:cNvPr id="52" name="Rectangle 51"/>
            <p:cNvSpPr/>
            <p:nvPr/>
          </p:nvSpPr>
          <p:spPr>
            <a:xfrm>
              <a:off x="5736805" y="5960832"/>
              <a:ext cx="246888" cy="246888"/>
            </a:xfrm>
            <a:prstGeom prst="rect">
              <a:avLst/>
            </a:prstGeom>
            <a:solidFill>
              <a:schemeClr val="bg1"/>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a:t>
              </a:r>
              <a:endParaRPr lang="en-US" dirty="0"/>
            </a:p>
          </p:txBody>
        </p:sp>
        <p:sp>
          <p:nvSpPr>
            <p:cNvPr id="38" name="Rectangle 37"/>
            <p:cNvSpPr/>
            <p:nvPr/>
          </p:nvSpPr>
          <p:spPr>
            <a:xfrm>
              <a:off x="5809957" y="6032226"/>
              <a:ext cx="100584" cy="1041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TextBox 55"/>
          <p:cNvSpPr txBox="1"/>
          <p:nvPr/>
        </p:nvSpPr>
        <p:spPr>
          <a:xfrm>
            <a:off x="853840" y="4642371"/>
            <a:ext cx="1345621" cy="246221"/>
          </a:xfrm>
          <a:prstGeom prst="rect">
            <a:avLst/>
          </a:prstGeom>
          <a:noFill/>
        </p:spPr>
        <p:txBody>
          <a:bodyPr wrap="square" rtlCol="0">
            <a:spAutoFit/>
          </a:bodyPr>
          <a:lstStyle/>
          <a:p>
            <a:r>
              <a:rPr lang="en-US" sz="1000" dirty="0">
                <a:latin typeface="Segoe UI Light" pitchFamily="34" charset="0"/>
                <a:cs typeface="Segoe UI Light" pitchFamily="34" charset="0"/>
              </a:rPr>
              <a:t>I</a:t>
            </a:r>
            <a:r>
              <a:rPr lang="en-US" sz="1000" dirty="0" smtClean="0">
                <a:latin typeface="Segoe UI Light" pitchFamily="34" charset="0"/>
                <a:cs typeface="Segoe UI Light" pitchFamily="34" charset="0"/>
              </a:rPr>
              <a:t>ntermediate</a:t>
            </a:r>
            <a:endParaRPr lang="en-US" sz="1000" dirty="0">
              <a:latin typeface="Segoe UI Light" pitchFamily="34" charset="0"/>
              <a:cs typeface="Segoe UI Light" pitchFamily="34" charset="0"/>
            </a:endParaRPr>
          </a:p>
        </p:txBody>
      </p:sp>
      <p:grpSp>
        <p:nvGrpSpPr>
          <p:cNvPr id="82" name="Group 81"/>
          <p:cNvGrpSpPr/>
          <p:nvPr>
            <p:custDataLst>
              <p:custData r:id="rId1"/>
            </p:custDataLst>
          </p:nvPr>
        </p:nvGrpSpPr>
        <p:grpSpPr>
          <a:xfrm>
            <a:off x="6489472" y="1148967"/>
            <a:ext cx="1352550" cy="2212848"/>
            <a:chOff x="4200525" y="1543050"/>
            <a:chExt cx="1352550" cy="2212848"/>
          </a:xfrm>
        </p:grpSpPr>
        <p:sp>
          <p:nvSpPr>
            <p:cNvPr id="83" name="Rectangle 82"/>
            <p:cNvSpPr/>
            <p:nvPr/>
          </p:nvSpPr>
          <p:spPr>
            <a:xfrm>
              <a:off x="4208907" y="1543050"/>
              <a:ext cx="1344168" cy="22128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4295775" y="1657350"/>
              <a:ext cx="809625" cy="261610"/>
            </a:xfrm>
            <a:prstGeom prst="rect">
              <a:avLst/>
            </a:prstGeom>
            <a:noFill/>
          </p:spPr>
          <p:txBody>
            <a:bodyPr wrap="square" rtlCol="0">
              <a:spAutoFit/>
            </a:bodyPr>
            <a:lstStyle/>
            <a:p>
              <a:r>
                <a:rPr lang="en-US" sz="1100" dirty="0" smtClean="0">
                  <a:latin typeface="Segoe UI Light" pitchFamily="34" charset="0"/>
                  <a:cs typeface="Segoe UI Light" pitchFamily="34" charset="0"/>
                </a:rPr>
                <a:t>Reply</a:t>
              </a:r>
              <a:endParaRPr lang="en-US" sz="1100" dirty="0">
                <a:latin typeface="Segoe UI Light" pitchFamily="34" charset="0"/>
                <a:cs typeface="Segoe UI Light" pitchFamily="34" charset="0"/>
              </a:endParaRPr>
            </a:p>
          </p:txBody>
        </p:sp>
        <p:sp>
          <p:nvSpPr>
            <p:cNvPr id="85" name="TextBox 84"/>
            <p:cNvSpPr txBox="1"/>
            <p:nvPr/>
          </p:nvSpPr>
          <p:spPr>
            <a:xfrm>
              <a:off x="4300537" y="2042785"/>
              <a:ext cx="809625" cy="261610"/>
            </a:xfrm>
            <a:prstGeom prst="rect">
              <a:avLst/>
            </a:prstGeom>
            <a:noFill/>
          </p:spPr>
          <p:txBody>
            <a:bodyPr wrap="square" rtlCol="0">
              <a:spAutoFit/>
            </a:bodyPr>
            <a:lstStyle/>
            <a:p>
              <a:r>
                <a:rPr lang="en-US" sz="1100" dirty="0" smtClean="0">
                  <a:latin typeface="Segoe UI Light" pitchFamily="34" charset="0"/>
                  <a:cs typeface="Segoe UI Light" pitchFamily="34" charset="0"/>
                </a:rPr>
                <a:t>Reply all</a:t>
              </a:r>
              <a:endParaRPr lang="en-US" sz="1100" dirty="0">
                <a:latin typeface="Segoe UI Light" pitchFamily="34" charset="0"/>
                <a:cs typeface="Segoe UI Light" pitchFamily="34" charset="0"/>
              </a:endParaRPr>
            </a:p>
          </p:txBody>
        </p:sp>
        <p:sp>
          <p:nvSpPr>
            <p:cNvPr id="86" name="TextBox 85"/>
            <p:cNvSpPr txBox="1"/>
            <p:nvPr/>
          </p:nvSpPr>
          <p:spPr>
            <a:xfrm>
              <a:off x="4291012" y="2990195"/>
              <a:ext cx="1185863" cy="261610"/>
            </a:xfrm>
            <a:prstGeom prst="rect">
              <a:avLst/>
            </a:prstGeom>
            <a:noFill/>
          </p:spPr>
          <p:txBody>
            <a:bodyPr wrap="square" rtlCol="0">
              <a:spAutoFit/>
            </a:bodyPr>
            <a:lstStyle/>
            <a:p>
              <a:r>
                <a:rPr lang="en-US" sz="1100" dirty="0" smtClean="0">
                  <a:latin typeface="Segoe UI Light" pitchFamily="34" charset="0"/>
                  <a:cs typeface="Segoe UI Light" pitchFamily="34" charset="0"/>
                </a:rPr>
                <a:t>Mark as unread</a:t>
              </a:r>
              <a:endParaRPr lang="en-US" sz="1100" dirty="0">
                <a:latin typeface="Segoe UI Light" pitchFamily="34" charset="0"/>
                <a:cs typeface="Segoe UI Light" pitchFamily="34" charset="0"/>
              </a:endParaRPr>
            </a:p>
          </p:txBody>
        </p:sp>
        <p:sp>
          <p:nvSpPr>
            <p:cNvPr id="87" name="TextBox 86"/>
            <p:cNvSpPr txBox="1"/>
            <p:nvPr/>
          </p:nvSpPr>
          <p:spPr>
            <a:xfrm>
              <a:off x="4300537" y="3385810"/>
              <a:ext cx="1185863" cy="261610"/>
            </a:xfrm>
            <a:prstGeom prst="rect">
              <a:avLst/>
            </a:prstGeom>
            <a:noFill/>
          </p:spPr>
          <p:txBody>
            <a:bodyPr wrap="square" rtlCol="0">
              <a:spAutoFit/>
            </a:bodyPr>
            <a:lstStyle/>
            <a:p>
              <a:r>
                <a:rPr lang="en-US" sz="1100" dirty="0" smtClean="0">
                  <a:latin typeface="Segoe UI Light" pitchFamily="34" charset="0"/>
                  <a:cs typeface="Segoe UI Light" pitchFamily="34" charset="0"/>
                </a:rPr>
                <a:t>Delete</a:t>
              </a:r>
              <a:endParaRPr lang="en-US" sz="1100" dirty="0">
                <a:latin typeface="Segoe UI Light" pitchFamily="34" charset="0"/>
                <a:cs typeface="Segoe UI Light" pitchFamily="34" charset="0"/>
              </a:endParaRPr>
            </a:p>
          </p:txBody>
        </p:sp>
        <p:sp>
          <p:nvSpPr>
            <p:cNvPr id="88" name="Rectangle 87"/>
            <p:cNvSpPr/>
            <p:nvPr/>
          </p:nvSpPr>
          <p:spPr>
            <a:xfrm>
              <a:off x="4200525" y="2304395"/>
              <a:ext cx="1352550" cy="438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4291012" y="2406914"/>
              <a:ext cx="1185863" cy="261610"/>
            </a:xfrm>
            <a:prstGeom prst="rect">
              <a:avLst/>
            </a:prstGeom>
            <a:noFill/>
          </p:spPr>
          <p:txBody>
            <a:bodyPr wrap="square" rtlCol="0">
              <a:spAutoFit/>
            </a:bodyPr>
            <a:lstStyle/>
            <a:p>
              <a:r>
                <a:rPr lang="en-US" sz="1100" dirty="0" smtClean="0">
                  <a:solidFill>
                    <a:schemeClr val="bg1"/>
                  </a:solidFill>
                  <a:latin typeface="Segoe UI Light" pitchFamily="34" charset="0"/>
                  <a:cs typeface="Segoe UI Light" pitchFamily="34" charset="0"/>
                </a:rPr>
                <a:t>Forward</a:t>
              </a:r>
              <a:endParaRPr lang="en-US" sz="1100" dirty="0">
                <a:solidFill>
                  <a:schemeClr val="bg1"/>
                </a:solidFill>
                <a:latin typeface="Segoe UI Light" pitchFamily="34" charset="0"/>
                <a:cs typeface="Segoe UI Light" pitchFamily="34" charset="0"/>
              </a:endParaRPr>
            </a:p>
          </p:txBody>
        </p:sp>
        <p:cxnSp>
          <p:nvCxnSpPr>
            <p:cNvPr id="90" name="Straight Connector 89"/>
            <p:cNvCxnSpPr/>
            <p:nvPr/>
          </p:nvCxnSpPr>
          <p:spPr>
            <a:xfrm>
              <a:off x="4400550" y="2838450"/>
              <a:ext cx="952500"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custDataLst>
              <p:custData r:id="rId2"/>
            </p:custDataLst>
          </p:nvPr>
        </p:nvGrpSpPr>
        <p:grpSpPr>
          <a:xfrm>
            <a:off x="6499959" y="3815422"/>
            <a:ext cx="1353932" cy="1243013"/>
            <a:chOff x="6700644" y="3447888"/>
            <a:chExt cx="1353932" cy="1243013"/>
          </a:xfrm>
        </p:grpSpPr>
        <p:sp>
          <p:nvSpPr>
            <p:cNvPr id="92" name="Rectangle 91"/>
            <p:cNvSpPr/>
            <p:nvPr/>
          </p:nvSpPr>
          <p:spPr>
            <a:xfrm>
              <a:off x="6700644" y="3447888"/>
              <a:ext cx="1352743" cy="124301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6797276" y="3550610"/>
              <a:ext cx="1257300" cy="261610"/>
            </a:xfrm>
            <a:prstGeom prst="rect">
              <a:avLst/>
            </a:prstGeom>
            <a:noFill/>
          </p:spPr>
          <p:txBody>
            <a:bodyPr wrap="square" rtlCol="0">
              <a:spAutoFit/>
            </a:bodyPr>
            <a:lstStyle/>
            <a:p>
              <a:r>
                <a:rPr lang="en-US" sz="1100" dirty="0" smtClean="0">
                  <a:latin typeface="Segoe UI Light" pitchFamily="34" charset="0"/>
                  <a:cs typeface="Segoe UI Light" pitchFamily="34" charset="0"/>
                </a:rPr>
                <a:t>Delete album</a:t>
              </a:r>
              <a:endParaRPr lang="en-US" sz="1100" dirty="0">
                <a:latin typeface="Segoe UI Light" pitchFamily="34" charset="0"/>
                <a:cs typeface="Segoe UI Light" pitchFamily="34" charset="0"/>
              </a:endParaRPr>
            </a:p>
          </p:txBody>
        </p:sp>
        <p:sp>
          <p:nvSpPr>
            <p:cNvPr id="94" name="TextBox 93"/>
            <p:cNvSpPr txBox="1"/>
            <p:nvPr/>
          </p:nvSpPr>
          <p:spPr>
            <a:xfrm>
              <a:off x="6787751" y="3938590"/>
              <a:ext cx="1265636" cy="261610"/>
            </a:xfrm>
            <a:prstGeom prst="rect">
              <a:avLst/>
            </a:prstGeom>
            <a:noFill/>
          </p:spPr>
          <p:txBody>
            <a:bodyPr wrap="square" rtlCol="0">
              <a:spAutoFit/>
            </a:bodyPr>
            <a:lstStyle/>
            <a:p>
              <a:r>
                <a:rPr lang="en-US" sz="1100" dirty="0" smtClean="0">
                  <a:latin typeface="Segoe UI Light" pitchFamily="34" charset="0"/>
                  <a:cs typeface="Segoe UI Light" pitchFamily="34" charset="0"/>
                </a:rPr>
                <a:t>Add to playlist</a:t>
              </a:r>
              <a:endParaRPr lang="en-US" sz="1100" dirty="0">
                <a:latin typeface="Segoe UI Light" pitchFamily="34" charset="0"/>
                <a:cs typeface="Segoe UI Light" pitchFamily="34" charset="0"/>
              </a:endParaRPr>
            </a:p>
          </p:txBody>
        </p:sp>
        <p:sp>
          <p:nvSpPr>
            <p:cNvPr id="95" name="Rectangle 94"/>
            <p:cNvSpPr/>
            <p:nvPr/>
          </p:nvSpPr>
          <p:spPr>
            <a:xfrm>
              <a:off x="6700644" y="4276730"/>
              <a:ext cx="1352743" cy="3415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TextBox 95"/>
            <p:cNvSpPr txBox="1"/>
            <p:nvPr/>
          </p:nvSpPr>
          <p:spPr>
            <a:xfrm>
              <a:off x="6787751" y="4313845"/>
              <a:ext cx="1185863" cy="261610"/>
            </a:xfrm>
            <a:prstGeom prst="rect">
              <a:avLst/>
            </a:prstGeom>
            <a:noFill/>
          </p:spPr>
          <p:txBody>
            <a:bodyPr wrap="square" rtlCol="0">
              <a:spAutoFit/>
            </a:bodyPr>
            <a:lstStyle/>
            <a:p>
              <a:r>
                <a:rPr lang="en-US" sz="1100" dirty="0" smtClean="0">
                  <a:solidFill>
                    <a:schemeClr val="bg1"/>
                  </a:solidFill>
                  <a:latin typeface="Segoe UI Light" pitchFamily="34" charset="0"/>
                  <a:cs typeface="Segoe UI Light" pitchFamily="34" charset="0"/>
                </a:rPr>
                <a:t>View tracks</a:t>
              </a:r>
              <a:endParaRPr lang="en-US" sz="1100" dirty="0">
                <a:solidFill>
                  <a:schemeClr val="bg1"/>
                </a:solidFill>
                <a:latin typeface="Segoe UI Light" pitchFamily="34" charset="0"/>
                <a:cs typeface="Segoe UI Light" pitchFamily="34" charset="0"/>
              </a:endParaRPr>
            </a:p>
          </p:txBody>
        </p:sp>
      </p:grpSp>
      <p:grpSp>
        <p:nvGrpSpPr>
          <p:cNvPr id="97" name="Group 96"/>
          <p:cNvGrpSpPr/>
          <p:nvPr>
            <p:custDataLst>
              <p:custData r:id="rId3"/>
            </p:custDataLst>
          </p:nvPr>
        </p:nvGrpSpPr>
        <p:grpSpPr>
          <a:xfrm>
            <a:off x="8030313" y="1156013"/>
            <a:ext cx="1352743" cy="1248432"/>
            <a:chOff x="6700644" y="1537631"/>
            <a:chExt cx="1352743" cy="1248432"/>
          </a:xfrm>
        </p:grpSpPr>
        <p:sp>
          <p:nvSpPr>
            <p:cNvPr id="98" name="Rectangle 97"/>
            <p:cNvSpPr/>
            <p:nvPr/>
          </p:nvSpPr>
          <p:spPr>
            <a:xfrm>
              <a:off x="6705225" y="1543050"/>
              <a:ext cx="1145763" cy="124301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6700644" y="1537631"/>
              <a:ext cx="1145763" cy="1243013"/>
            </a:xfrm>
            <a:prstGeom prst="rect">
              <a:avLst/>
            </a:prstGeom>
            <a:solidFill>
              <a:schemeClr val="bg1"/>
            </a:solid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6796087" y="1645280"/>
              <a:ext cx="1257300" cy="261610"/>
            </a:xfrm>
            <a:prstGeom prst="rect">
              <a:avLst/>
            </a:prstGeom>
            <a:noFill/>
          </p:spPr>
          <p:txBody>
            <a:bodyPr wrap="square" rtlCol="0">
              <a:spAutoFit/>
            </a:bodyPr>
            <a:lstStyle/>
            <a:p>
              <a:r>
                <a:rPr lang="en-US" sz="1100" dirty="0" smtClean="0">
                  <a:latin typeface="Segoe UI Light" pitchFamily="34" charset="0"/>
                  <a:cs typeface="Segoe UI Light" pitchFamily="34" charset="0"/>
                </a:rPr>
                <a:t>Make small</a:t>
              </a:r>
              <a:endParaRPr lang="en-US" sz="1100" dirty="0">
                <a:latin typeface="Segoe UI Light" pitchFamily="34" charset="0"/>
                <a:cs typeface="Segoe UI Light" pitchFamily="34" charset="0"/>
              </a:endParaRPr>
            </a:p>
          </p:txBody>
        </p:sp>
        <p:sp>
          <p:nvSpPr>
            <p:cNvPr id="101" name="Rectangle 100"/>
            <p:cNvSpPr/>
            <p:nvPr/>
          </p:nvSpPr>
          <p:spPr>
            <a:xfrm>
              <a:off x="6705225" y="1976110"/>
              <a:ext cx="1145763" cy="37591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6786562" y="2033260"/>
              <a:ext cx="992981" cy="261610"/>
            </a:xfrm>
            <a:prstGeom prst="rect">
              <a:avLst/>
            </a:prstGeom>
            <a:noFill/>
          </p:spPr>
          <p:txBody>
            <a:bodyPr wrap="square" rtlCol="0">
              <a:spAutoFit/>
            </a:bodyPr>
            <a:lstStyle/>
            <a:p>
              <a:r>
                <a:rPr lang="en-US" sz="1100" dirty="0" smtClean="0">
                  <a:latin typeface="Segoe UI Light" pitchFamily="34" charset="0"/>
                  <a:cs typeface="Segoe UI Light" pitchFamily="34" charset="0"/>
                </a:rPr>
                <a:t>Unpin</a:t>
              </a:r>
              <a:endParaRPr lang="en-US" sz="1100" dirty="0">
                <a:latin typeface="Segoe UI Light" pitchFamily="34" charset="0"/>
                <a:cs typeface="Segoe UI Light" pitchFamily="34" charset="0"/>
              </a:endParaRPr>
            </a:p>
          </p:txBody>
        </p:sp>
        <p:sp>
          <p:nvSpPr>
            <p:cNvPr id="103" name="TextBox 102"/>
            <p:cNvSpPr txBox="1"/>
            <p:nvPr/>
          </p:nvSpPr>
          <p:spPr>
            <a:xfrm>
              <a:off x="6786562" y="2408515"/>
              <a:ext cx="1185863" cy="261610"/>
            </a:xfrm>
            <a:prstGeom prst="rect">
              <a:avLst/>
            </a:prstGeom>
            <a:noFill/>
          </p:spPr>
          <p:txBody>
            <a:bodyPr wrap="square" rtlCol="0">
              <a:spAutoFit/>
            </a:bodyPr>
            <a:lstStyle/>
            <a:p>
              <a:r>
                <a:rPr lang="en-US" sz="1100" dirty="0" smtClean="0">
                  <a:latin typeface="Segoe UI Light" pitchFamily="34" charset="0"/>
                  <a:cs typeface="Segoe UI Light" pitchFamily="34" charset="0"/>
                </a:rPr>
                <a:t>Uninstall</a:t>
              </a:r>
              <a:endParaRPr lang="en-US" sz="1100" dirty="0">
                <a:latin typeface="Segoe UI Light" pitchFamily="34" charset="0"/>
                <a:cs typeface="Segoe UI Light" pitchFamily="34" charset="0"/>
              </a:endParaRPr>
            </a:p>
          </p:txBody>
        </p:sp>
        <p:sp>
          <p:nvSpPr>
            <p:cNvPr id="104" name="Rectangle 103"/>
            <p:cNvSpPr/>
            <p:nvPr/>
          </p:nvSpPr>
          <p:spPr>
            <a:xfrm>
              <a:off x="6700644" y="1542724"/>
              <a:ext cx="1145763" cy="12430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custDataLst>
              <p:custData r:id="rId4"/>
            </p:custDataLst>
          </p:nvPr>
        </p:nvGrpSpPr>
        <p:grpSpPr>
          <a:xfrm>
            <a:off x="6488710" y="5545777"/>
            <a:ext cx="1353312" cy="487083"/>
            <a:chOff x="4247010" y="4594510"/>
            <a:chExt cx="1353312" cy="487083"/>
          </a:xfrm>
        </p:grpSpPr>
        <p:sp>
          <p:nvSpPr>
            <p:cNvPr id="109" name="Rectangle 108"/>
            <p:cNvSpPr/>
            <p:nvPr/>
          </p:nvSpPr>
          <p:spPr>
            <a:xfrm>
              <a:off x="4247010" y="4594510"/>
              <a:ext cx="1353312" cy="48708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27" name="Rectangle 126"/>
            <p:cNvSpPr/>
            <p:nvPr/>
          </p:nvSpPr>
          <p:spPr>
            <a:xfrm>
              <a:off x="4247010" y="4651663"/>
              <a:ext cx="1344168" cy="37277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1" name="TextBox 130"/>
            <p:cNvSpPr txBox="1"/>
            <p:nvPr/>
          </p:nvSpPr>
          <p:spPr>
            <a:xfrm>
              <a:off x="4324350" y="4690901"/>
              <a:ext cx="1185863" cy="261610"/>
            </a:xfrm>
            <a:prstGeom prst="rect">
              <a:avLst/>
            </a:prstGeom>
            <a:noFill/>
          </p:spPr>
          <p:txBody>
            <a:bodyPr wrap="square" rtlCol="0">
              <a:spAutoFit/>
            </a:bodyPr>
            <a:lstStyle/>
            <a:p>
              <a:r>
                <a:rPr lang="en-US" sz="1100" dirty="0" smtClean="0">
                  <a:solidFill>
                    <a:schemeClr val="bg1"/>
                  </a:solidFill>
                  <a:latin typeface="Segoe UI Light" pitchFamily="34" charset="0"/>
                  <a:cs typeface="Segoe UI Light" pitchFamily="34" charset="0"/>
                </a:rPr>
                <a:t>Pin to favorites</a:t>
              </a:r>
              <a:endParaRPr lang="en-US" sz="1100" dirty="0">
                <a:solidFill>
                  <a:schemeClr val="bg1"/>
                </a:solidFill>
                <a:latin typeface="Segoe UI Light" pitchFamily="34" charset="0"/>
                <a:cs typeface="Segoe UI Light" pitchFamily="34" charset="0"/>
              </a:endParaRPr>
            </a:p>
          </p:txBody>
        </p:sp>
      </p:grpSp>
      <p:sp>
        <p:nvSpPr>
          <p:cNvPr id="132" name="TextBox 131"/>
          <p:cNvSpPr txBox="1"/>
          <p:nvPr/>
        </p:nvSpPr>
        <p:spPr>
          <a:xfrm>
            <a:off x="6391016" y="420870"/>
            <a:ext cx="3367362" cy="446276"/>
          </a:xfrm>
          <a:prstGeom prst="rect">
            <a:avLst/>
          </a:prstGeom>
          <a:noFill/>
        </p:spPr>
        <p:txBody>
          <a:bodyPr wrap="square" rtlCol="0">
            <a:spAutoFit/>
          </a:bodyPr>
          <a:lstStyle/>
          <a:p>
            <a:r>
              <a:rPr lang="en-US" dirty="0" smtClean="0">
                <a:latin typeface="Segoe UI" pitchFamily="34" charset="0"/>
                <a:cs typeface="Segoe UI" pitchFamily="34" charset="0"/>
              </a:rPr>
              <a:t>Context menus</a:t>
            </a:r>
            <a:endParaRPr lang="en-US" dirty="0">
              <a:latin typeface="Segoe UI" pitchFamily="34" charset="0"/>
              <a:cs typeface="Segoe UI" pitchFamily="34" charset="0"/>
            </a:endParaRPr>
          </a:p>
        </p:txBody>
      </p:sp>
    </p:spTree>
    <p:extLst>
      <p:ext uri="{BB962C8B-B14F-4D97-AF65-F5344CB8AC3E}">
        <p14:creationId xmlns:p14="http://schemas.microsoft.com/office/powerpoint/2010/main" val="3491171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58621" y="425582"/>
            <a:ext cx="6051717" cy="446276"/>
          </a:xfrm>
          <a:prstGeom prst="rect">
            <a:avLst/>
          </a:prstGeom>
          <a:noFill/>
        </p:spPr>
        <p:txBody>
          <a:bodyPr wrap="square" rtlCol="0">
            <a:spAutoFit/>
          </a:bodyPr>
          <a:lstStyle/>
          <a:p>
            <a:r>
              <a:rPr lang="en-US" dirty="0" smtClean="0">
                <a:latin typeface="Segoe UI" pitchFamily="34" charset="0"/>
                <a:cs typeface="Segoe UI" pitchFamily="34" charset="0"/>
              </a:rPr>
              <a:t>Image gallery / image gallery basket</a:t>
            </a:r>
            <a:endParaRPr lang="en-US" dirty="0">
              <a:latin typeface="Segoe UI" pitchFamily="34" charset="0"/>
              <a:cs typeface="Segoe UI" pitchFamily="34" charset="0"/>
            </a:endParaRPr>
          </a:p>
        </p:txBody>
      </p:sp>
      <p:sp>
        <p:nvSpPr>
          <p:cNvPr id="2" name="Rectangle 1"/>
          <p:cNvSpPr/>
          <p:nvPr/>
        </p:nvSpPr>
        <p:spPr>
          <a:xfrm>
            <a:off x="1149555" y="1714809"/>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Rectangle 48"/>
          <p:cNvSpPr/>
          <p:nvPr/>
        </p:nvSpPr>
        <p:spPr>
          <a:xfrm>
            <a:off x="1149555" y="3053070"/>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Rectangle 52"/>
          <p:cNvSpPr/>
          <p:nvPr/>
        </p:nvSpPr>
        <p:spPr>
          <a:xfrm>
            <a:off x="1149555" y="4391331"/>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Rectangle 73"/>
          <p:cNvSpPr/>
          <p:nvPr/>
        </p:nvSpPr>
        <p:spPr>
          <a:xfrm>
            <a:off x="3048045" y="3053070"/>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Rectangle 74"/>
          <p:cNvSpPr/>
          <p:nvPr/>
        </p:nvSpPr>
        <p:spPr>
          <a:xfrm>
            <a:off x="3048045" y="4391331"/>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Rectangle 75"/>
          <p:cNvSpPr/>
          <p:nvPr/>
        </p:nvSpPr>
        <p:spPr>
          <a:xfrm>
            <a:off x="4946535" y="1714809"/>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Rectangle 76"/>
          <p:cNvSpPr/>
          <p:nvPr/>
        </p:nvSpPr>
        <p:spPr>
          <a:xfrm>
            <a:off x="4946535" y="3053070"/>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Rectangle 77"/>
          <p:cNvSpPr/>
          <p:nvPr/>
        </p:nvSpPr>
        <p:spPr>
          <a:xfrm>
            <a:off x="4946535" y="4391331"/>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Rectangle 78"/>
          <p:cNvSpPr/>
          <p:nvPr/>
        </p:nvSpPr>
        <p:spPr>
          <a:xfrm>
            <a:off x="6856900" y="1714809"/>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0" name="Rectangle 79"/>
          <p:cNvSpPr/>
          <p:nvPr/>
        </p:nvSpPr>
        <p:spPr>
          <a:xfrm>
            <a:off x="6856900" y="3053070"/>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Rectangle 80"/>
          <p:cNvSpPr/>
          <p:nvPr/>
        </p:nvSpPr>
        <p:spPr>
          <a:xfrm>
            <a:off x="6856900" y="4391331"/>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Rectangle 81"/>
          <p:cNvSpPr/>
          <p:nvPr/>
        </p:nvSpPr>
        <p:spPr>
          <a:xfrm>
            <a:off x="8767265" y="1714809"/>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Rectangle 82"/>
          <p:cNvSpPr/>
          <p:nvPr/>
        </p:nvSpPr>
        <p:spPr>
          <a:xfrm>
            <a:off x="8767265" y="3053070"/>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4" name="Rectangle 83"/>
          <p:cNvSpPr/>
          <p:nvPr/>
        </p:nvSpPr>
        <p:spPr>
          <a:xfrm>
            <a:off x="8767265" y="4391331"/>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5" name="Rectangle 84"/>
          <p:cNvSpPr/>
          <p:nvPr/>
        </p:nvSpPr>
        <p:spPr>
          <a:xfrm>
            <a:off x="10677630" y="1714809"/>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6" name="Rectangle 85"/>
          <p:cNvSpPr/>
          <p:nvPr/>
        </p:nvSpPr>
        <p:spPr>
          <a:xfrm>
            <a:off x="10677630" y="3053070"/>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7" name="Rectangle 86"/>
          <p:cNvSpPr/>
          <p:nvPr/>
        </p:nvSpPr>
        <p:spPr>
          <a:xfrm>
            <a:off x="10677630" y="4391331"/>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8" name="Rectangle 87"/>
          <p:cNvSpPr/>
          <p:nvPr/>
        </p:nvSpPr>
        <p:spPr>
          <a:xfrm>
            <a:off x="12576120" y="1714809"/>
            <a:ext cx="444555"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9" name="Rectangle 88"/>
          <p:cNvSpPr/>
          <p:nvPr/>
        </p:nvSpPr>
        <p:spPr>
          <a:xfrm>
            <a:off x="12576120" y="3053070"/>
            <a:ext cx="444555"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0" name="Rectangle 89"/>
          <p:cNvSpPr/>
          <p:nvPr/>
        </p:nvSpPr>
        <p:spPr>
          <a:xfrm>
            <a:off x="12576120" y="4391331"/>
            <a:ext cx="444555"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Rectangle 90"/>
          <p:cNvSpPr/>
          <p:nvPr/>
        </p:nvSpPr>
        <p:spPr>
          <a:xfrm>
            <a:off x="1151936"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Rectangle 92"/>
          <p:cNvSpPr/>
          <p:nvPr/>
        </p:nvSpPr>
        <p:spPr>
          <a:xfrm>
            <a:off x="1802017"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4" name="Rectangle 93"/>
          <p:cNvSpPr/>
          <p:nvPr/>
        </p:nvSpPr>
        <p:spPr>
          <a:xfrm>
            <a:off x="2452098"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5" name="Rectangle 94"/>
          <p:cNvSpPr/>
          <p:nvPr/>
        </p:nvSpPr>
        <p:spPr>
          <a:xfrm>
            <a:off x="3095036"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Rectangle 96"/>
          <p:cNvSpPr/>
          <p:nvPr/>
        </p:nvSpPr>
        <p:spPr>
          <a:xfrm>
            <a:off x="3733211"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Rectangle 97"/>
          <p:cNvSpPr/>
          <p:nvPr/>
        </p:nvSpPr>
        <p:spPr>
          <a:xfrm>
            <a:off x="4380912"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Rectangle 98"/>
          <p:cNvSpPr/>
          <p:nvPr/>
        </p:nvSpPr>
        <p:spPr>
          <a:xfrm>
            <a:off x="5028613"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0" name="Rectangle 99"/>
          <p:cNvSpPr/>
          <p:nvPr/>
        </p:nvSpPr>
        <p:spPr>
          <a:xfrm>
            <a:off x="5676314"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1" name="Rectangle 100"/>
          <p:cNvSpPr/>
          <p:nvPr/>
        </p:nvSpPr>
        <p:spPr>
          <a:xfrm>
            <a:off x="6324015"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2" name="Rectangle 101"/>
          <p:cNvSpPr/>
          <p:nvPr/>
        </p:nvSpPr>
        <p:spPr>
          <a:xfrm>
            <a:off x="6976478"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 name="Rectangle 102"/>
          <p:cNvSpPr/>
          <p:nvPr/>
        </p:nvSpPr>
        <p:spPr>
          <a:xfrm>
            <a:off x="7628941"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Rectangle 103"/>
          <p:cNvSpPr/>
          <p:nvPr/>
        </p:nvSpPr>
        <p:spPr>
          <a:xfrm>
            <a:off x="8281404"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Rectangle 104"/>
          <p:cNvSpPr/>
          <p:nvPr/>
        </p:nvSpPr>
        <p:spPr>
          <a:xfrm>
            <a:off x="8924341"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Rectangle 105"/>
          <p:cNvSpPr/>
          <p:nvPr/>
        </p:nvSpPr>
        <p:spPr>
          <a:xfrm>
            <a:off x="9567278"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 name="Rectangle 106"/>
          <p:cNvSpPr/>
          <p:nvPr/>
        </p:nvSpPr>
        <p:spPr>
          <a:xfrm>
            <a:off x="10214978"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8" name="Rectangle 107"/>
          <p:cNvSpPr/>
          <p:nvPr/>
        </p:nvSpPr>
        <p:spPr>
          <a:xfrm>
            <a:off x="10867441"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9" name="Rectangle 108"/>
          <p:cNvSpPr/>
          <p:nvPr/>
        </p:nvSpPr>
        <p:spPr>
          <a:xfrm>
            <a:off x="11519904"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 name="Rectangle 109"/>
          <p:cNvSpPr/>
          <p:nvPr/>
        </p:nvSpPr>
        <p:spPr>
          <a:xfrm>
            <a:off x="12162841"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1" name="Rectangle 110"/>
          <p:cNvSpPr/>
          <p:nvPr/>
        </p:nvSpPr>
        <p:spPr>
          <a:xfrm>
            <a:off x="12810541" y="6462709"/>
            <a:ext cx="210134"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p:nvGrpSpPr>
        <p:grpSpPr>
          <a:xfrm>
            <a:off x="3061311" y="1716914"/>
            <a:ext cx="1787071" cy="1221054"/>
            <a:chOff x="3070837" y="1724026"/>
            <a:chExt cx="1787071" cy="1221054"/>
          </a:xfrm>
        </p:grpSpPr>
        <p:sp>
          <p:nvSpPr>
            <p:cNvPr id="73" name="Rectangle 72"/>
            <p:cNvSpPr/>
            <p:nvPr/>
          </p:nvSpPr>
          <p:spPr>
            <a:xfrm>
              <a:off x="3070837" y="1733861"/>
              <a:ext cx="1779043" cy="1211219"/>
            </a:xfrm>
            <a:prstGeom prst="rect">
              <a:avLst/>
            </a:prstGeom>
            <a:solidFill>
              <a:srgbClr val="797979"/>
            </a:solidFill>
            <a:ln w="38100" cap="sq">
              <a:solidFill>
                <a:srgbClr val="26A0DA"/>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Isosceles Triangle 6"/>
            <p:cNvSpPr/>
            <p:nvPr/>
          </p:nvSpPr>
          <p:spPr>
            <a:xfrm>
              <a:off x="4476752" y="1724026"/>
              <a:ext cx="381156" cy="376238"/>
            </a:xfrm>
            <a:custGeom>
              <a:avLst/>
              <a:gdLst>
                <a:gd name="connsiteX0" fmla="*/ 0 w 257487"/>
                <a:gd name="connsiteY0" fmla="*/ 414029 h 414029"/>
                <a:gd name="connsiteX1" fmla="*/ 128744 w 257487"/>
                <a:gd name="connsiteY1" fmla="*/ 0 h 414029"/>
                <a:gd name="connsiteX2" fmla="*/ 257487 w 257487"/>
                <a:gd name="connsiteY2" fmla="*/ 414029 h 414029"/>
                <a:gd name="connsiteX3" fmla="*/ 0 w 257487"/>
                <a:gd name="connsiteY3" fmla="*/ 414029 h 414029"/>
                <a:gd name="connsiteX0" fmla="*/ 0 w 357344"/>
                <a:gd name="connsiteY0" fmla="*/ 428316 h 428316"/>
                <a:gd name="connsiteX1" fmla="*/ 357344 w 357344"/>
                <a:gd name="connsiteY1" fmla="*/ 0 h 428316"/>
                <a:gd name="connsiteX2" fmla="*/ 257487 w 357344"/>
                <a:gd name="connsiteY2" fmla="*/ 428316 h 428316"/>
                <a:gd name="connsiteX3" fmla="*/ 0 w 357344"/>
                <a:gd name="connsiteY3" fmla="*/ 428316 h 428316"/>
                <a:gd name="connsiteX0" fmla="*/ 0 w 357344"/>
                <a:gd name="connsiteY0" fmla="*/ 428316 h 428316"/>
                <a:gd name="connsiteX1" fmla="*/ 357344 w 357344"/>
                <a:gd name="connsiteY1" fmla="*/ 0 h 428316"/>
                <a:gd name="connsiteX2" fmla="*/ 352737 w 357344"/>
                <a:gd name="connsiteY2" fmla="*/ 371166 h 428316"/>
                <a:gd name="connsiteX3" fmla="*/ 0 w 357344"/>
                <a:gd name="connsiteY3" fmla="*/ 428316 h 428316"/>
                <a:gd name="connsiteX0" fmla="*/ 0 w 381156"/>
                <a:gd name="connsiteY0" fmla="*/ 23503 h 371166"/>
                <a:gd name="connsiteX1" fmla="*/ 381156 w 381156"/>
                <a:gd name="connsiteY1" fmla="*/ 0 h 371166"/>
                <a:gd name="connsiteX2" fmla="*/ 376549 w 381156"/>
                <a:gd name="connsiteY2" fmla="*/ 371166 h 371166"/>
                <a:gd name="connsiteX3" fmla="*/ 0 w 381156"/>
                <a:gd name="connsiteY3" fmla="*/ 23503 h 371166"/>
                <a:gd name="connsiteX0" fmla="*/ 0 w 381156"/>
                <a:gd name="connsiteY0" fmla="*/ 0 h 347663"/>
                <a:gd name="connsiteX1" fmla="*/ 381156 w 381156"/>
                <a:gd name="connsiteY1" fmla="*/ 5072 h 347663"/>
                <a:gd name="connsiteX2" fmla="*/ 376549 w 381156"/>
                <a:gd name="connsiteY2" fmla="*/ 347663 h 347663"/>
                <a:gd name="connsiteX3" fmla="*/ 0 w 381156"/>
                <a:gd name="connsiteY3" fmla="*/ 0 h 347663"/>
                <a:gd name="connsiteX0" fmla="*/ 0 w 381156"/>
                <a:gd name="connsiteY0" fmla="*/ 0 h 376238"/>
                <a:gd name="connsiteX1" fmla="*/ 381156 w 381156"/>
                <a:gd name="connsiteY1" fmla="*/ 5072 h 376238"/>
                <a:gd name="connsiteX2" fmla="*/ 367024 w 381156"/>
                <a:gd name="connsiteY2" fmla="*/ 376238 h 376238"/>
                <a:gd name="connsiteX3" fmla="*/ 0 w 381156"/>
                <a:gd name="connsiteY3" fmla="*/ 0 h 376238"/>
                <a:gd name="connsiteX0" fmla="*/ 0 w 381156"/>
                <a:gd name="connsiteY0" fmla="*/ 0 h 376238"/>
                <a:gd name="connsiteX1" fmla="*/ 381156 w 381156"/>
                <a:gd name="connsiteY1" fmla="*/ 5072 h 376238"/>
                <a:gd name="connsiteX2" fmla="*/ 376549 w 381156"/>
                <a:gd name="connsiteY2" fmla="*/ 376238 h 376238"/>
                <a:gd name="connsiteX3" fmla="*/ 0 w 381156"/>
                <a:gd name="connsiteY3" fmla="*/ 0 h 376238"/>
              </a:gdLst>
              <a:ahLst/>
              <a:cxnLst>
                <a:cxn ang="0">
                  <a:pos x="connsiteX0" y="connsiteY0"/>
                </a:cxn>
                <a:cxn ang="0">
                  <a:pos x="connsiteX1" y="connsiteY1"/>
                </a:cxn>
                <a:cxn ang="0">
                  <a:pos x="connsiteX2" y="connsiteY2"/>
                </a:cxn>
                <a:cxn ang="0">
                  <a:pos x="connsiteX3" y="connsiteY3"/>
                </a:cxn>
              </a:cxnLst>
              <a:rect l="l" t="t" r="r" b="b"/>
              <a:pathLst>
                <a:path w="381156" h="376238">
                  <a:moveTo>
                    <a:pt x="0" y="0"/>
                  </a:moveTo>
                  <a:lnTo>
                    <a:pt x="381156" y="5072"/>
                  </a:lnTo>
                  <a:cubicBezTo>
                    <a:pt x="379620" y="128794"/>
                    <a:pt x="378085" y="252516"/>
                    <a:pt x="376549" y="376238"/>
                  </a:cubicBezTo>
                  <a:lnTo>
                    <a:pt x="0" y="0"/>
                  </a:lnTo>
                  <a:close/>
                </a:path>
              </a:pathLst>
            </a:cu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 name="Rectangle 111"/>
            <p:cNvSpPr/>
            <p:nvPr/>
          </p:nvSpPr>
          <p:spPr>
            <a:xfrm rot="18529442">
              <a:off x="4691327" y="1817268"/>
              <a:ext cx="133447" cy="36576"/>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3" name="Rectangle 112"/>
            <p:cNvSpPr/>
            <p:nvPr/>
          </p:nvSpPr>
          <p:spPr>
            <a:xfrm rot="2313707">
              <a:off x="4659995" y="1837602"/>
              <a:ext cx="91440" cy="36576"/>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739619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Box 106"/>
          <p:cNvSpPr txBox="1"/>
          <p:nvPr/>
        </p:nvSpPr>
        <p:spPr>
          <a:xfrm>
            <a:off x="468922" y="434483"/>
            <a:ext cx="4026355" cy="461665"/>
          </a:xfrm>
          <a:prstGeom prst="rect">
            <a:avLst/>
          </a:prstGeom>
          <a:noFill/>
        </p:spPr>
        <p:txBody>
          <a:bodyPr wrap="square" rtlCol="0">
            <a:spAutoFit/>
          </a:bodyPr>
          <a:lstStyle/>
          <a:p>
            <a:r>
              <a:rPr lang="en-US" spc="-100" dirty="0" smtClean="0">
                <a:latin typeface="Segoe UI" pitchFamily="34" charset="0"/>
                <a:cs typeface="Segoe UI" pitchFamily="34" charset="0"/>
              </a:rPr>
              <a:t>Command button (link)</a:t>
            </a:r>
            <a:endParaRPr lang="en-US" spc="-100" dirty="0">
              <a:latin typeface="Segoe UI" pitchFamily="34" charset="0"/>
              <a:cs typeface="Segoe UI" pitchFamily="34" charset="0"/>
            </a:endParaRPr>
          </a:p>
        </p:txBody>
      </p:sp>
      <p:grpSp>
        <p:nvGrpSpPr>
          <p:cNvPr id="9" name="Group 8"/>
          <p:cNvGrpSpPr/>
          <p:nvPr/>
        </p:nvGrpSpPr>
        <p:grpSpPr>
          <a:xfrm>
            <a:off x="582401" y="1786242"/>
            <a:ext cx="2667878" cy="490520"/>
            <a:chOff x="3820815" y="2897581"/>
            <a:chExt cx="2667878" cy="490520"/>
          </a:xfrm>
        </p:grpSpPr>
        <p:sp>
          <p:nvSpPr>
            <p:cNvPr id="44" name="Rectangle 43"/>
            <p:cNvSpPr/>
            <p:nvPr/>
          </p:nvSpPr>
          <p:spPr>
            <a:xfrm>
              <a:off x="3820815" y="2897581"/>
              <a:ext cx="2667878" cy="4905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860916" y="2910402"/>
              <a:ext cx="1825511" cy="261610"/>
            </a:xfrm>
            <a:prstGeom prst="rect">
              <a:avLst/>
            </a:prstGeom>
            <a:noFill/>
          </p:spPr>
          <p:txBody>
            <a:bodyPr wrap="square" rtlCol="0">
              <a:spAutoFit/>
            </a:bodyPr>
            <a:lstStyle/>
            <a:p>
              <a:r>
                <a:rPr lang="en-US" sz="1100" dirty="0" smtClean="0">
                  <a:latin typeface="Segoe UI" pitchFamily="34" charset="0"/>
                  <a:cs typeface="Segoe UI" pitchFamily="34" charset="0"/>
                </a:rPr>
                <a:t>Yes, share and connect</a:t>
              </a:r>
              <a:endParaRPr lang="en-US" sz="1100" dirty="0">
                <a:latin typeface="Segoe UI" pitchFamily="34" charset="0"/>
                <a:cs typeface="Segoe UI" pitchFamily="34" charset="0"/>
              </a:endParaRPr>
            </a:p>
          </p:txBody>
        </p:sp>
        <p:sp>
          <p:nvSpPr>
            <p:cNvPr id="110" name="TextBox 109"/>
            <p:cNvSpPr txBox="1"/>
            <p:nvPr/>
          </p:nvSpPr>
          <p:spPr>
            <a:xfrm>
              <a:off x="3866766" y="3100270"/>
              <a:ext cx="2481649" cy="261610"/>
            </a:xfrm>
            <a:prstGeom prst="rect">
              <a:avLst/>
            </a:prstGeom>
            <a:noFill/>
          </p:spPr>
          <p:txBody>
            <a:bodyPr wrap="square" rtlCol="0">
              <a:spAutoFit/>
            </a:bodyPr>
            <a:lstStyle/>
            <a:p>
              <a:r>
                <a:rPr lang="en-US" sz="1100" dirty="0" smtClean="0">
                  <a:solidFill>
                    <a:srgbClr val="9D9D9D"/>
                  </a:solidFill>
                  <a:latin typeface="Segoe UI" pitchFamily="34" charset="0"/>
                  <a:cs typeface="Segoe UI" pitchFamily="34" charset="0"/>
                </a:rPr>
                <a:t>Use this option for home or work</a:t>
              </a:r>
              <a:endParaRPr lang="en-US" sz="1100" dirty="0">
                <a:solidFill>
                  <a:srgbClr val="9D9D9D"/>
                </a:solidFill>
                <a:latin typeface="Segoe UI" pitchFamily="34" charset="0"/>
                <a:cs typeface="Segoe UI" pitchFamily="34" charset="0"/>
              </a:endParaRPr>
            </a:p>
          </p:txBody>
        </p:sp>
      </p:grpSp>
      <p:grpSp>
        <p:nvGrpSpPr>
          <p:cNvPr id="3" name="Group 2"/>
          <p:cNvGrpSpPr/>
          <p:nvPr/>
        </p:nvGrpSpPr>
        <p:grpSpPr>
          <a:xfrm>
            <a:off x="578063" y="2487412"/>
            <a:ext cx="2703388" cy="699451"/>
            <a:chOff x="3816477" y="3554351"/>
            <a:chExt cx="2703388" cy="699451"/>
          </a:xfrm>
        </p:grpSpPr>
        <p:sp>
          <p:nvSpPr>
            <p:cNvPr id="113" name="Rectangle 112"/>
            <p:cNvSpPr/>
            <p:nvPr/>
          </p:nvSpPr>
          <p:spPr>
            <a:xfrm>
              <a:off x="3816477" y="3554351"/>
              <a:ext cx="2670048" cy="699451"/>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3862003" y="3580997"/>
              <a:ext cx="2548322" cy="261610"/>
            </a:xfrm>
            <a:prstGeom prst="rect">
              <a:avLst/>
            </a:prstGeom>
            <a:noFill/>
          </p:spPr>
          <p:txBody>
            <a:bodyPr wrap="square" rtlCol="0">
              <a:spAutoFit/>
            </a:bodyPr>
            <a:lstStyle/>
            <a:p>
              <a:r>
                <a:rPr lang="en-US" sz="1100" dirty="0" smtClean="0">
                  <a:latin typeface="Segoe UI" pitchFamily="34" charset="0"/>
                  <a:cs typeface="Segoe UI" pitchFamily="34" charset="0"/>
                </a:rPr>
                <a:t>Secondary command link rest state</a:t>
              </a:r>
              <a:endParaRPr lang="en-US" sz="1100" dirty="0">
                <a:latin typeface="Segoe UI" pitchFamily="34" charset="0"/>
                <a:cs typeface="Segoe UI" pitchFamily="34" charset="0"/>
              </a:endParaRPr>
            </a:p>
          </p:txBody>
        </p:sp>
        <p:sp>
          <p:nvSpPr>
            <p:cNvPr id="115" name="TextBox 114"/>
            <p:cNvSpPr txBox="1"/>
            <p:nvPr/>
          </p:nvSpPr>
          <p:spPr>
            <a:xfrm>
              <a:off x="3863086" y="3777339"/>
              <a:ext cx="2656779" cy="451406"/>
            </a:xfrm>
            <a:prstGeom prst="rect">
              <a:avLst/>
            </a:prstGeom>
            <a:noFill/>
          </p:spPr>
          <p:txBody>
            <a:bodyPr wrap="square" rtlCol="0">
              <a:spAutoFit/>
            </a:bodyPr>
            <a:lstStyle/>
            <a:p>
              <a:pPr>
                <a:lnSpc>
                  <a:spcPts val="1400"/>
                </a:lnSpc>
              </a:pPr>
              <a:r>
                <a:rPr lang="en-US" sz="1100" dirty="0" err="1">
                  <a:solidFill>
                    <a:srgbClr val="9D9D9D"/>
                  </a:solidFill>
                  <a:latin typeface="Segoe UI" pitchFamily="34" charset="0"/>
                  <a:cs typeface="Segoe UI" pitchFamily="34" charset="0"/>
                </a:rPr>
                <a:t>Lorem</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ipsum</a:t>
              </a:r>
              <a:r>
                <a:rPr lang="en-US" sz="1100" dirty="0">
                  <a:solidFill>
                    <a:srgbClr val="9D9D9D"/>
                  </a:solidFill>
                  <a:latin typeface="Segoe UI" pitchFamily="34" charset="0"/>
                  <a:cs typeface="Segoe UI" pitchFamily="34" charset="0"/>
                </a:rPr>
                <a:t> dolor sit </a:t>
              </a:r>
              <a:r>
                <a:rPr lang="en-US" sz="1100" dirty="0" err="1">
                  <a:solidFill>
                    <a:srgbClr val="9D9D9D"/>
                  </a:solidFill>
                  <a:latin typeface="Segoe UI" pitchFamily="34" charset="0"/>
                  <a:cs typeface="Segoe UI" pitchFamily="34" charset="0"/>
                </a:rPr>
                <a:t>amet</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consectur</a:t>
              </a:r>
              <a:endParaRPr lang="en-US" sz="1100" dirty="0">
                <a:solidFill>
                  <a:srgbClr val="9D9D9D"/>
                </a:solidFill>
                <a:latin typeface="Segoe UI" pitchFamily="34" charset="0"/>
                <a:cs typeface="Segoe UI" pitchFamily="34" charset="0"/>
              </a:endParaRPr>
            </a:p>
            <a:p>
              <a:pPr>
                <a:lnSpc>
                  <a:spcPts val="1400"/>
                </a:lnSpc>
              </a:pPr>
              <a:r>
                <a:rPr lang="en-US" sz="1100" dirty="0" err="1">
                  <a:solidFill>
                    <a:srgbClr val="9D9D9D"/>
                  </a:solidFill>
                  <a:latin typeface="Segoe UI" pitchFamily="34" charset="0"/>
                  <a:cs typeface="Segoe UI" pitchFamily="34" charset="0"/>
                </a:rPr>
                <a:t>elit</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adipisicing</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elit</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sed</a:t>
              </a:r>
              <a:r>
                <a:rPr lang="en-US" sz="1100" dirty="0">
                  <a:solidFill>
                    <a:srgbClr val="9D9D9D"/>
                  </a:solidFill>
                  <a:latin typeface="Segoe UI" pitchFamily="34" charset="0"/>
                  <a:cs typeface="Segoe UI" pitchFamily="34" charset="0"/>
                </a:rPr>
                <a:t> do </a:t>
              </a:r>
              <a:r>
                <a:rPr lang="en-US" sz="1100" dirty="0" err="1">
                  <a:solidFill>
                    <a:srgbClr val="9D9D9D"/>
                  </a:solidFill>
                  <a:latin typeface="Segoe UI" pitchFamily="34" charset="0"/>
                  <a:cs typeface="Segoe UI" pitchFamily="34" charset="0"/>
                </a:rPr>
                <a:t>eiusmod</a:t>
              </a:r>
              <a:r>
                <a:rPr lang="en-US" sz="1100" dirty="0">
                  <a:solidFill>
                    <a:srgbClr val="9D9D9D"/>
                  </a:solidFill>
                  <a:latin typeface="Segoe UI" pitchFamily="34" charset="0"/>
                  <a:cs typeface="Segoe UI" pitchFamily="34" charset="0"/>
                </a:rPr>
                <a:t>.</a:t>
              </a:r>
            </a:p>
          </p:txBody>
        </p:sp>
      </p:grpSp>
      <p:sp>
        <p:nvSpPr>
          <p:cNvPr id="117" name="TextBox 116"/>
          <p:cNvSpPr txBox="1"/>
          <p:nvPr/>
        </p:nvSpPr>
        <p:spPr>
          <a:xfrm>
            <a:off x="513604" y="1092053"/>
            <a:ext cx="2760490" cy="451406"/>
          </a:xfrm>
          <a:prstGeom prst="rect">
            <a:avLst/>
          </a:prstGeom>
          <a:noFill/>
        </p:spPr>
        <p:txBody>
          <a:bodyPr wrap="square" rtlCol="0">
            <a:spAutoFit/>
          </a:bodyPr>
          <a:lstStyle/>
          <a:p>
            <a:pPr>
              <a:lnSpc>
                <a:spcPts val="1400"/>
              </a:lnSpc>
            </a:pPr>
            <a:r>
              <a:rPr lang="en-US" sz="1150" dirty="0" smtClean="0">
                <a:latin typeface="Segoe UI" pitchFamily="34" charset="0"/>
                <a:ea typeface="Segoe UI Symbol" pitchFamily="34" charset="0"/>
                <a:cs typeface="Segoe UI" pitchFamily="34" charset="0"/>
              </a:rPr>
              <a:t>Informational text </a:t>
            </a:r>
            <a:r>
              <a:rPr lang="en-US" sz="1150" dirty="0" err="1" smtClean="0">
                <a:latin typeface="Segoe UI" pitchFamily="34" charset="0"/>
                <a:ea typeface="Segoe UI Symbol" pitchFamily="34" charset="0"/>
                <a:cs typeface="Segoe UI" pitchFamily="34" charset="0"/>
              </a:rPr>
              <a:t>excepteur</a:t>
            </a:r>
            <a:r>
              <a:rPr lang="en-US" sz="1150" dirty="0" smtClean="0">
                <a:latin typeface="Segoe UI" pitchFamily="34" charset="0"/>
                <a:ea typeface="Segoe UI Symbol" pitchFamily="34" charset="0"/>
                <a:cs typeface="Segoe UI" pitchFamily="34" charset="0"/>
              </a:rPr>
              <a:t> sink </a:t>
            </a:r>
            <a:r>
              <a:rPr lang="en-US" sz="1150" dirty="0" err="1" smtClean="0">
                <a:latin typeface="Segoe UI" pitchFamily="34" charset="0"/>
                <a:ea typeface="Segoe UI Symbol" pitchFamily="34" charset="0"/>
                <a:cs typeface="Segoe UI" pitchFamily="34" charset="0"/>
              </a:rPr>
              <a:t>occaecat</a:t>
            </a:r>
            <a:r>
              <a:rPr lang="en-US" sz="1150" dirty="0" smtClean="0">
                <a:latin typeface="Segoe UI" pitchFamily="34" charset="0"/>
                <a:ea typeface="Segoe UI Symbol" pitchFamily="34" charset="0"/>
                <a:cs typeface="Segoe UI" pitchFamily="34" charset="0"/>
              </a:rPr>
              <a:t> </a:t>
            </a:r>
            <a:r>
              <a:rPr lang="en-US" sz="1150" dirty="0" err="1" smtClean="0">
                <a:latin typeface="Segoe UI" pitchFamily="34" charset="0"/>
                <a:ea typeface="Segoe UI Symbol" pitchFamily="34" charset="0"/>
                <a:cs typeface="Segoe UI" pitchFamily="34" charset="0"/>
              </a:rPr>
              <a:t>cupidat</a:t>
            </a:r>
            <a:r>
              <a:rPr lang="en-US" sz="1150" dirty="0" smtClean="0">
                <a:latin typeface="Segoe UI" pitchFamily="34" charset="0"/>
                <a:ea typeface="Segoe UI Symbol" pitchFamily="34" charset="0"/>
                <a:cs typeface="Segoe UI" pitchFamily="34" charset="0"/>
              </a:rPr>
              <a:t> non </a:t>
            </a:r>
            <a:r>
              <a:rPr lang="en-US" sz="1150" dirty="0" err="1" smtClean="0">
                <a:latin typeface="Segoe UI" pitchFamily="34" charset="0"/>
                <a:ea typeface="Segoe UI Symbol" pitchFamily="34" charset="0"/>
                <a:cs typeface="Segoe UI" pitchFamily="34" charset="0"/>
              </a:rPr>
              <a:t>proident</a:t>
            </a:r>
            <a:r>
              <a:rPr lang="en-US" sz="1150" dirty="0" smtClean="0">
                <a:latin typeface="Segoe UI" pitchFamily="34" charset="0"/>
                <a:ea typeface="Segoe UI Symbol" pitchFamily="34" charset="0"/>
                <a:cs typeface="Segoe UI" pitchFamily="34" charset="0"/>
              </a:rPr>
              <a:t>, </a:t>
            </a:r>
            <a:r>
              <a:rPr lang="en-US" sz="1150" dirty="0" err="1" smtClean="0">
                <a:latin typeface="Segoe UI" pitchFamily="34" charset="0"/>
                <a:ea typeface="Segoe UI Symbol" pitchFamily="34" charset="0"/>
                <a:cs typeface="Segoe UI" pitchFamily="34" charset="0"/>
              </a:rPr>
              <a:t>sunt</a:t>
            </a:r>
            <a:endParaRPr lang="en-US" sz="1150" dirty="0">
              <a:latin typeface="Segoe UI" pitchFamily="34" charset="0"/>
              <a:ea typeface="Segoe UI Symbol" pitchFamily="34" charset="0"/>
              <a:cs typeface="Segoe UI" pitchFamily="34" charset="0"/>
            </a:endParaRPr>
          </a:p>
        </p:txBody>
      </p:sp>
      <p:grpSp>
        <p:nvGrpSpPr>
          <p:cNvPr id="2" name="Group 1"/>
          <p:cNvGrpSpPr/>
          <p:nvPr/>
        </p:nvGrpSpPr>
        <p:grpSpPr>
          <a:xfrm>
            <a:off x="580231" y="3375497"/>
            <a:ext cx="2670048" cy="305607"/>
            <a:chOff x="3818645" y="4425937"/>
            <a:chExt cx="2670048" cy="305607"/>
          </a:xfrm>
        </p:grpSpPr>
        <p:sp>
          <p:nvSpPr>
            <p:cNvPr id="114" name="Rectangle 113"/>
            <p:cNvSpPr/>
            <p:nvPr/>
          </p:nvSpPr>
          <p:spPr>
            <a:xfrm>
              <a:off x="3818645" y="4425937"/>
              <a:ext cx="2670048" cy="305607"/>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p:cNvSpPr txBox="1"/>
            <p:nvPr/>
          </p:nvSpPr>
          <p:spPr>
            <a:xfrm>
              <a:off x="3853339" y="4438409"/>
              <a:ext cx="2314099" cy="261610"/>
            </a:xfrm>
            <a:prstGeom prst="rect">
              <a:avLst/>
            </a:prstGeom>
            <a:noFill/>
          </p:spPr>
          <p:txBody>
            <a:bodyPr wrap="square" rtlCol="0">
              <a:spAutoFit/>
            </a:bodyPr>
            <a:lstStyle/>
            <a:p>
              <a:r>
                <a:rPr lang="en-US" sz="1100" dirty="0" smtClean="0">
                  <a:latin typeface="Segoe UI" pitchFamily="34" charset="0"/>
                  <a:cs typeface="Segoe UI" pitchFamily="34" charset="0"/>
                </a:rPr>
                <a:t>Tertiary command link rest state</a:t>
              </a:r>
              <a:endParaRPr lang="en-US" sz="1100" dirty="0">
                <a:latin typeface="Segoe UI" pitchFamily="34" charset="0"/>
                <a:cs typeface="Segoe UI" pitchFamily="34" charset="0"/>
              </a:endParaRPr>
            </a:p>
          </p:txBody>
        </p:sp>
      </p:grpSp>
      <p:sp>
        <p:nvSpPr>
          <p:cNvPr id="83" name="TextBox 82"/>
          <p:cNvSpPr txBox="1"/>
          <p:nvPr/>
        </p:nvSpPr>
        <p:spPr>
          <a:xfrm>
            <a:off x="3556751" y="1092053"/>
            <a:ext cx="2760490" cy="451406"/>
          </a:xfrm>
          <a:prstGeom prst="rect">
            <a:avLst/>
          </a:prstGeom>
          <a:noFill/>
        </p:spPr>
        <p:txBody>
          <a:bodyPr wrap="square" rtlCol="0">
            <a:spAutoFit/>
          </a:bodyPr>
          <a:lstStyle/>
          <a:p>
            <a:pPr>
              <a:lnSpc>
                <a:spcPts val="1400"/>
              </a:lnSpc>
            </a:pPr>
            <a:r>
              <a:rPr lang="en-US" sz="1150" dirty="0" smtClean="0">
                <a:latin typeface="Segoe UI" pitchFamily="34" charset="0"/>
                <a:ea typeface="Segoe UI Symbol" pitchFamily="34" charset="0"/>
                <a:cs typeface="Segoe UI" pitchFamily="34" charset="0"/>
              </a:rPr>
              <a:t>Informational text </a:t>
            </a:r>
            <a:r>
              <a:rPr lang="en-US" sz="1150" dirty="0" err="1" smtClean="0">
                <a:latin typeface="Segoe UI" pitchFamily="34" charset="0"/>
                <a:ea typeface="Segoe UI Symbol" pitchFamily="34" charset="0"/>
                <a:cs typeface="Segoe UI" pitchFamily="34" charset="0"/>
              </a:rPr>
              <a:t>excepteur</a:t>
            </a:r>
            <a:r>
              <a:rPr lang="en-US" sz="1150" dirty="0" smtClean="0">
                <a:latin typeface="Segoe UI" pitchFamily="34" charset="0"/>
                <a:ea typeface="Segoe UI Symbol" pitchFamily="34" charset="0"/>
                <a:cs typeface="Segoe UI" pitchFamily="34" charset="0"/>
              </a:rPr>
              <a:t> sink </a:t>
            </a:r>
            <a:r>
              <a:rPr lang="en-US" sz="1150" dirty="0" err="1" smtClean="0">
                <a:latin typeface="Segoe UI" pitchFamily="34" charset="0"/>
                <a:ea typeface="Segoe UI Symbol" pitchFamily="34" charset="0"/>
                <a:cs typeface="Segoe UI" pitchFamily="34" charset="0"/>
              </a:rPr>
              <a:t>occaecat</a:t>
            </a:r>
            <a:r>
              <a:rPr lang="en-US" sz="1150" dirty="0" smtClean="0">
                <a:latin typeface="Segoe UI" pitchFamily="34" charset="0"/>
                <a:ea typeface="Segoe UI Symbol" pitchFamily="34" charset="0"/>
                <a:cs typeface="Segoe UI" pitchFamily="34" charset="0"/>
              </a:rPr>
              <a:t> </a:t>
            </a:r>
            <a:r>
              <a:rPr lang="en-US" sz="1150" dirty="0" err="1" smtClean="0">
                <a:latin typeface="Segoe UI" pitchFamily="34" charset="0"/>
                <a:ea typeface="Segoe UI Symbol" pitchFamily="34" charset="0"/>
                <a:cs typeface="Segoe UI" pitchFamily="34" charset="0"/>
              </a:rPr>
              <a:t>cupidat</a:t>
            </a:r>
            <a:r>
              <a:rPr lang="en-US" sz="1150" dirty="0" smtClean="0">
                <a:latin typeface="Segoe UI" pitchFamily="34" charset="0"/>
                <a:ea typeface="Segoe UI Symbol" pitchFamily="34" charset="0"/>
                <a:cs typeface="Segoe UI" pitchFamily="34" charset="0"/>
              </a:rPr>
              <a:t> non </a:t>
            </a:r>
            <a:r>
              <a:rPr lang="en-US" sz="1150" dirty="0" err="1" smtClean="0">
                <a:latin typeface="Segoe UI" pitchFamily="34" charset="0"/>
                <a:ea typeface="Segoe UI Symbol" pitchFamily="34" charset="0"/>
                <a:cs typeface="Segoe UI" pitchFamily="34" charset="0"/>
              </a:rPr>
              <a:t>proident</a:t>
            </a:r>
            <a:r>
              <a:rPr lang="en-US" sz="1150" dirty="0" smtClean="0">
                <a:latin typeface="Segoe UI" pitchFamily="34" charset="0"/>
                <a:ea typeface="Segoe UI Symbol" pitchFamily="34" charset="0"/>
                <a:cs typeface="Segoe UI" pitchFamily="34" charset="0"/>
              </a:rPr>
              <a:t>, </a:t>
            </a:r>
            <a:r>
              <a:rPr lang="en-US" sz="1150" dirty="0" err="1" smtClean="0">
                <a:latin typeface="Segoe UI" pitchFamily="34" charset="0"/>
                <a:ea typeface="Segoe UI Symbol" pitchFamily="34" charset="0"/>
                <a:cs typeface="Segoe UI" pitchFamily="34" charset="0"/>
              </a:rPr>
              <a:t>sunt</a:t>
            </a:r>
            <a:endParaRPr lang="en-US" sz="1150" dirty="0">
              <a:latin typeface="Segoe UI" pitchFamily="34" charset="0"/>
              <a:ea typeface="Segoe UI Symbol" pitchFamily="34" charset="0"/>
              <a:cs typeface="Segoe UI" pitchFamily="34" charset="0"/>
            </a:endParaRPr>
          </a:p>
        </p:txBody>
      </p:sp>
      <p:sp>
        <p:nvSpPr>
          <p:cNvPr id="84" name="TextBox 83"/>
          <p:cNvSpPr txBox="1"/>
          <p:nvPr/>
        </p:nvSpPr>
        <p:spPr>
          <a:xfrm>
            <a:off x="6635523" y="1092053"/>
            <a:ext cx="2760490" cy="451406"/>
          </a:xfrm>
          <a:prstGeom prst="rect">
            <a:avLst/>
          </a:prstGeom>
          <a:noFill/>
        </p:spPr>
        <p:txBody>
          <a:bodyPr wrap="square" rtlCol="0">
            <a:spAutoFit/>
          </a:bodyPr>
          <a:lstStyle/>
          <a:p>
            <a:pPr>
              <a:lnSpc>
                <a:spcPts val="1400"/>
              </a:lnSpc>
            </a:pPr>
            <a:r>
              <a:rPr lang="en-US" sz="1150" dirty="0" smtClean="0">
                <a:latin typeface="Segoe UI" pitchFamily="34" charset="0"/>
                <a:ea typeface="Segoe UI Symbol" pitchFamily="34" charset="0"/>
                <a:cs typeface="Segoe UI" pitchFamily="34" charset="0"/>
              </a:rPr>
              <a:t>Informational text </a:t>
            </a:r>
            <a:r>
              <a:rPr lang="en-US" sz="1150" dirty="0" err="1" smtClean="0">
                <a:latin typeface="Segoe UI" pitchFamily="34" charset="0"/>
                <a:ea typeface="Segoe UI Symbol" pitchFamily="34" charset="0"/>
                <a:cs typeface="Segoe UI" pitchFamily="34" charset="0"/>
              </a:rPr>
              <a:t>excepteur</a:t>
            </a:r>
            <a:r>
              <a:rPr lang="en-US" sz="1150" dirty="0" smtClean="0">
                <a:latin typeface="Segoe UI" pitchFamily="34" charset="0"/>
                <a:ea typeface="Segoe UI Symbol" pitchFamily="34" charset="0"/>
                <a:cs typeface="Segoe UI" pitchFamily="34" charset="0"/>
              </a:rPr>
              <a:t> sink </a:t>
            </a:r>
            <a:r>
              <a:rPr lang="en-US" sz="1150" dirty="0" err="1" smtClean="0">
                <a:latin typeface="Segoe UI" pitchFamily="34" charset="0"/>
                <a:ea typeface="Segoe UI Symbol" pitchFamily="34" charset="0"/>
                <a:cs typeface="Segoe UI" pitchFamily="34" charset="0"/>
              </a:rPr>
              <a:t>occaecat</a:t>
            </a:r>
            <a:r>
              <a:rPr lang="en-US" sz="1150" dirty="0" smtClean="0">
                <a:latin typeface="Segoe UI" pitchFamily="34" charset="0"/>
                <a:ea typeface="Segoe UI Symbol" pitchFamily="34" charset="0"/>
                <a:cs typeface="Segoe UI" pitchFamily="34" charset="0"/>
              </a:rPr>
              <a:t> </a:t>
            </a:r>
            <a:r>
              <a:rPr lang="en-US" sz="1150" dirty="0" err="1" smtClean="0">
                <a:latin typeface="Segoe UI" pitchFamily="34" charset="0"/>
                <a:ea typeface="Segoe UI Symbol" pitchFamily="34" charset="0"/>
                <a:cs typeface="Segoe UI" pitchFamily="34" charset="0"/>
              </a:rPr>
              <a:t>cupidat</a:t>
            </a:r>
            <a:r>
              <a:rPr lang="en-US" sz="1150" dirty="0" smtClean="0">
                <a:latin typeface="Segoe UI" pitchFamily="34" charset="0"/>
                <a:ea typeface="Segoe UI Symbol" pitchFamily="34" charset="0"/>
                <a:cs typeface="Segoe UI" pitchFamily="34" charset="0"/>
              </a:rPr>
              <a:t> non </a:t>
            </a:r>
            <a:r>
              <a:rPr lang="en-US" sz="1150" dirty="0" err="1" smtClean="0">
                <a:latin typeface="Segoe UI" pitchFamily="34" charset="0"/>
                <a:ea typeface="Segoe UI Symbol" pitchFamily="34" charset="0"/>
                <a:cs typeface="Segoe UI" pitchFamily="34" charset="0"/>
              </a:rPr>
              <a:t>proident</a:t>
            </a:r>
            <a:r>
              <a:rPr lang="en-US" sz="1150" dirty="0" smtClean="0">
                <a:latin typeface="Segoe UI" pitchFamily="34" charset="0"/>
                <a:ea typeface="Segoe UI Symbol" pitchFamily="34" charset="0"/>
                <a:cs typeface="Segoe UI" pitchFamily="34" charset="0"/>
              </a:rPr>
              <a:t>, </a:t>
            </a:r>
            <a:r>
              <a:rPr lang="en-US" sz="1150" dirty="0" err="1" smtClean="0">
                <a:latin typeface="Segoe UI" pitchFamily="34" charset="0"/>
                <a:ea typeface="Segoe UI Symbol" pitchFamily="34" charset="0"/>
                <a:cs typeface="Segoe UI" pitchFamily="34" charset="0"/>
              </a:rPr>
              <a:t>sunt</a:t>
            </a:r>
            <a:endParaRPr lang="en-US" sz="1150" dirty="0">
              <a:latin typeface="Segoe UI" pitchFamily="34" charset="0"/>
              <a:ea typeface="Segoe UI Symbol" pitchFamily="34" charset="0"/>
              <a:cs typeface="Segoe UI" pitchFamily="34" charset="0"/>
            </a:endParaRPr>
          </a:p>
        </p:txBody>
      </p:sp>
      <p:grpSp>
        <p:nvGrpSpPr>
          <p:cNvPr id="87" name="Group 86"/>
          <p:cNvGrpSpPr/>
          <p:nvPr/>
        </p:nvGrpSpPr>
        <p:grpSpPr>
          <a:xfrm>
            <a:off x="3692955" y="2487412"/>
            <a:ext cx="2703388" cy="699451"/>
            <a:chOff x="3816477" y="3554351"/>
            <a:chExt cx="2703388" cy="699451"/>
          </a:xfrm>
        </p:grpSpPr>
        <p:sp>
          <p:nvSpPr>
            <p:cNvPr id="88" name="Rectangle 87"/>
            <p:cNvSpPr/>
            <p:nvPr/>
          </p:nvSpPr>
          <p:spPr>
            <a:xfrm>
              <a:off x="3816477" y="3554351"/>
              <a:ext cx="2670048" cy="699451"/>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3862003" y="3580997"/>
              <a:ext cx="2548322" cy="261610"/>
            </a:xfrm>
            <a:prstGeom prst="rect">
              <a:avLst/>
            </a:prstGeom>
            <a:noFill/>
          </p:spPr>
          <p:txBody>
            <a:bodyPr wrap="square" rtlCol="0">
              <a:spAutoFit/>
            </a:bodyPr>
            <a:lstStyle/>
            <a:p>
              <a:r>
                <a:rPr lang="en-US" sz="1100" dirty="0" smtClean="0">
                  <a:latin typeface="Segoe UI" pitchFamily="34" charset="0"/>
                  <a:cs typeface="Segoe UI" pitchFamily="34" charset="0"/>
                </a:rPr>
                <a:t>Secondary command link rest state</a:t>
              </a:r>
              <a:endParaRPr lang="en-US" sz="1100" dirty="0">
                <a:latin typeface="Segoe UI" pitchFamily="34" charset="0"/>
                <a:cs typeface="Segoe UI" pitchFamily="34" charset="0"/>
              </a:endParaRPr>
            </a:p>
          </p:txBody>
        </p:sp>
        <p:sp>
          <p:nvSpPr>
            <p:cNvPr id="90" name="TextBox 89"/>
            <p:cNvSpPr txBox="1"/>
            <p:nvPr/>
          </p:nvSpPr>
          <p:spPr>
            <a:xfrm>
              <a:off x="3863086" y="3777339"/>
              <a:ext cx="2656779" cy="451406"/>
            </a:xfrm>
            <a:prstGeom prst="rect">
              <a:avLst/>
            </a:prstGeom>
            <a:noFill/>
          </p:spPr>
          <p:txBody>
            <a:bodyPr wrap="square" rtlCol="0">
              <a:spAutoFit/>
            </a:bodyPr>
            <a:lstStyle/>
            <a:p>
              <a:pPr>
                <a:lnSpc>
                  <a:spcPts val="1400"/>
                </a:lnSpc>
              </a:pPr>
              <a:r>
                <a:rPr lang="en-US" sz="1100" dirty="0" err="1">
                  <a:solidFill>
                    <a:srgbClr val="9D9D9D"/>
                  </a:solidFill>
                  <a:latin typeface="Segoe UI" pitchFamily="34" charset="0"/>
                  <a:cs typeface="Segoe UI" pitchFamily="34" charset="0"/>
                </a:rPr>
                <a:t>Lorem</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ipsum</a:t>
              </a:r>
              <a:r>
                <a:rPr lang="en-US" sz="1100" dirty="0">
                  <a:solidFill>
                    <a:srgbClr val="9D9D9D"/>
                  </a:solidFill>
                  <a:latin typeface="Segoe UI" pitchFamily="34" charset="0"/>
                  <a:cs typeface="Segoe UI" pitchFamily="34" charset="0"/>
                </a:rPr>
                <a:t> dolor sit </a:t>
              </a:r>
              <a:r>
                <a:rPr lang="en-US" sz="1100" dirty="0" err="1">
                  <a:solidFill>
                    <a:srgbClr val="9D9D9D"/>
                  </a:solidFill>
                  <a:latin typeface="Segoe UI" pitchFamily="34" charset="0"/>
                  <a:cs typeface="Segoe UI" pitchFamily="34" charset="0"/>
                </a:rPr>
                <a:t>amet</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consectur</a:t>
              </a:r>
              <a:endParaRPr lang="en-US" sz="1100" dirty="0">
                <a:solidFill>
                  <a:srgbClr val="9D9D9D"/>
                </a:solidFill>
                <a:latin typeface="Segoe UI" pitchFamily="34" charset="0"/>
                <a:cs typeface="Segoe UI" pitchFamily="34" charset="0"/>
              </a:endParaRPr>
            </a:p>
            <a:p>
              <a:pPr>
                <a:lnSpc>
                  <a:spcPts val="1400"/>
                </a:lnSpc>
              </a:pPr>
              <a:r>
                <a:rPr lang="en-US" sz="1100" dirty="0" err="1">
                  <a:solidFill>
                    <a:srgbClr val="9D9D9D"/>
                  </a:solidFill>
                  <a:latin typeface="Segoe UI" pitchFamily="34" charset="0"/>
                  <a:cs typeface="Segoe UI" pitchFamily="34" charset="0"/>
                </a:rPr>
                <a:t>elit</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adipisicing</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elit</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sed</a:t>
              </a:r>
              <a:r>
                <a:rPr lang="en-US" sz="1100" dirty="0">
                  <a:solidFill>
                    <a:srgbClr val="9D9D9D"/>
                  </a:solidFill>
                  <a:latin typeface="Segoe UI" pitchFamily="34" charset="0"/>
                  <a:cs typeface="Segoe UI" pitchFamily="34" charset="0"/>
                </a:rPr>
                <a:t> do </a:t>
              </a:r>
              <a:r>
                <a:rPr lang="en-US" sz="1100" dirty="0" err="1">
                  <a:solidFill>
                    <a:srgbClr val="9D9D9D"/>
                  </a:solidFill>
                  <a:latin typeface="Segoe UI" pitchFamily="34" charset="0"/>
                  <a:cs typeface="Segoe UI" pitchFamily="34" charset="0"/>
                </a:rPr>
                <a:t>eiusmod</a:t>
              </a:r>
              <a:r>
                <a:rPr lang="en-US" sz="1100" dirty="0">
                  <a:solidFill>
                    <a:srgbClr val="9D9D9D"/>
                  </a:solidFill>
                  <a:latin typeface="Segoe UI" pitchFamily="34" charset="0"/>
                  <a:cs typeface="Segoe UI" pitchFamily="34" charset="0"/>
                </a:rPr>
                <a:t>.</a:t>
              </a:r>
            </a:p>
          </p:txBody>
        </p:sp>
      </p:grpSp>
      <p:grpSp>
        <p:nvGrpSpPr>
          <p:cNvPr id="91" name="Group 90"/>
          <p:cNvGrpSpPr/>
          <p:nvPr/>
        </p:nvGrpSpPr>
        <p:grpSpPr>
          <a:xfrm>
            <a:off x="3695123" y="3375497"/>
            <a:ext cx="2670048" cy="305607"/>
            <a:chOff x="3818645" y="4425937"/>
            <a:chExt cx="2670048" cy="305607"/>
          </a:xfrm>
        </p:grpSpPr>
        <p:sp>
          <p:nvSpPr>
            <p:cNvPr id="92" name="Rectangle 91"/>
            <p:cNvSpPr/>
            <p:nvPr/>
          </p:nvSpPr>
          <p:spPr>
            <a:xfrm>
              <a:off x="3818645" y="4425937"/>
              <a:ext cx="2670048" cy="305607"/>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p:cNvSpPr txBox="1"/>
            <p:nvPr/>
          </p:nvSpPr>
          <p:spPr>
            <a:xfrm>
              <a:off x="3853339" y="4438409"/>
              <a:ext cx="2314099" cy="261610"/>
            </a:xfrm>
            <a:prstGeom prst="rect">
              <a:avLst/>
            </a:prstGeom>
            <a:noFill/>
          </p:spPr>
          <p:txBody>
            <a:bodyPr wrap="square" rtlCol="0">
              <a:spAutoFit/>
            </a:bodyPr>
            <a:lstStyle/>
            <a:p>
              <a:r>
                <a:rPr lang="en-US" sz="1100" dirty="0" smtClean="0">
                  <a:latin typeface="Segoe UI" pitchFamily="34" charset="0"/>
                  <a:cs typeface="Segoe UI" pitchFamily="34" charset="0"/>
                </a:rPr>
                <a:t>Tertiary command link rest state</a:t>
              </a:r>
              <a:endParaRPr lang="en-US" sz="1100" dirty="0">
                <a:latin typeface="Segoe UI" pitchFamily="34" charset="0"/>
                <a:cs typeface="Segoe UI" pitchFamily="34" charset="0"/>
              </a:endParaRPr>
            </a:p>
          </p:txBody>
        </p:sp>
      </p:grpSp>
      <p:grpSp>
        <p:nvGrpSpPr>
          <p:cNvPr id="15" name="Group 14"/>
          <p:cNvGrpSpPr/>
          <p:nvPr/>
        </p:nvGrpSpPr>
        <p:grpSpPr>
          <a:xfrm>
            <a:off x="3697293" y="1786242"/>
            <a:ext cx="2667878" cy="490520"/>
            <a:chOff x="6916655" y="2880582"/>
            <a:chExt cx="2667878" cy="490520"/>
          </a:xfrm>
        </p:grpSpPr>
        <p:sp>
          <p:nvSpPr>
            <p:cNvPr id="94" name="Rectangle 93"/>
            <p:cNvSpPr/>
            <p:nvPr/>
          </p:nvSpPr>
          <p:spPr>
            <a:xfrm>
              <a:off x="6916655" y="2880582"/>
              <a:ext cx="2667878" cy="490520"/>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6916655" y="2910402"/>
              <a:ext cx="1825511"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Yes, share and connect</a:t>
              </a:r>
              <a:endParaRPr lang="en-US" sz="1100" dirty="0">
                <a:solidFill>
                  <a:schemeClr val="bg1"/>
                </a:solidFill>
                <a:latin typeface="Segoe UI" pitchFamily="34" charset="0"/>
                <a:cs typeface="Segoe UI" pitchFamily="34" charset="0"/>
              </a:endParaRPr>
            </a:p>
          </p:txBody>
        </p:sp>
        <p:sp>
          <p:nvSpPr>
            <p:cNvPr id="96" name="TextBox 95"/>
            <p:cNvSpPr txBox="1"/>
            <p:nvPr/>
          </p:nvSpPr>
          <p:spPr>
            <a:xfrm>
              <a:off x="6916655" y="3100270"/>
              <a:ext cx="2481649"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Use this option for home or work</a:t>
              </a:r>
              <a:endParaRPr lang="en-US" sz="1100" dirty="0">
                <a:solidFill>
                  <a:schemeClr val="bg1"/>
                </a:solidFill>
                <a:latin typeface="Segoe UI" pitchFamily="34" charset="0"/>
                <a:cs typeface="Segoe UI" pitchFamily="34" charset="0"/>
              </a:endParaRPr>
            </a:p>
          </p:txBody>
        </p:sp>
      </p:grpSp>
      <p:grpSp>
        <p:nvGrpSpPr>
          <p:cNvPr id="101" name="Group 100"/>
          <p:cNvGrpSpPr/>
          <p:nvPr/>
        </p:nvGrpSpPr>
        <p:grpSpPr>
          <a:xfrm>
            <a:off x="6749715" y="3375497"/>
            <a:ext cx="2670048" cy="305607"/>
            <a:chOff x="3818645" y="4425937"/>
            <a:chExt cx="2670048" cy="305607"/>
          </a:xfrm>
        </p:grpSpPr>
        <p:sp>
          <p:nvSpPr>
            <p:cNvPr id="102" name="Rectangle 101"/>
            <p:cNvSpPr/>
            <p:nvPr/>
          </p:nvSpPr>
          <p:spPr>
            <a:xfrm>
              <a:off x="3818645" y="4425937"/>
              <a:ext cx="2670048" cy="305607"/>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102"/>
            <p:cNvSpPr txBox="1"/>
            <p:nvPr/>
          </p:nvSpPr>
          <p:spPr>
            <a:xfrm>
              <a:off x="3853339" y="4438409"/>
              <a:ext cx="2314099" cy="261610"/>
            </a:xfrm>
            <a:prstGeom prst="rect">
              <a:avLst/>
            </a:prstGeom>
            <a:noFill/>
          </p:spPr>
          <p:txBody>
            <a:bodyPr wrap="square" rtlCol="0">
              <a:spAutoFit/>
            </a:bodyPr>
            <a:lstStyle/>
            <a:p>
              <a:r>
                <a:rPr lang="en-US" sz="1100" dirty="0" smtClean="0">
                  <a:latin typeface="Segoe UI" pitchFamily="34" charset="0"/>
                  <a:cs typeface="Segoe UI" pitchFamily="34" charset="0"/>
                </a:rPr>
                <a:t>Tertiary command link rest state</a:t>
              </a:r>
              <a:endParaRPr lang="en-US" sz="1100" dirty="0">
                <a:latin typeface="Segoe UI" pitchFamily="34" charset="0"/>
                <a:cs typeface="Segoe UI" pitchFamily="34" charset="0"/>
              </a:endParaRPr>
            </a:p>
          </p:txBody>
        </p:sp>
      </p:grpSp>
      <p:grpSp>
        <p:nvGrpSpPr>
          <p:cNvPr id="7" name="Group 6"/>
          <p:cNvGrpSpPr/>
          <p:nvPr/>
        </p:nvGrpSpPr>
        <p:grpSpPr>
          <a:xfrm>
            <a:off x="6751885" y="1784731"/>
            <a:ext cx="2667878" cy="584680"/>
            <a:chOff x="9971247" y="2898123"/>
            <a:chExt cx="2667878" cy="584680"/>
          </a:xfrm>
        </p:grpSpPr>
        <p:sp>
          <p:nvSpPr>
            <p:cNvPr id="104" name="Rectangle 103"/>
            <p:cNvSpPr/>
            <p:nvPr/>
          </p:nvSpPr>
          <p:spPr>
            <a:xfrm>
              <a:off x="9971247" y="2898934"/>
              <a:ext cx="2667878" cy="490520"/>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9971247" y="2898123"/>
              <a:ext cx="1825511"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Yes, share and connect</a:t>
              </a:r>
              <a:endParaRPr lang="en-US" sz="1100" dirty="0">
                <a:solidFill>
                  <a:schemeClr val="bg1"/>
                </a:solidFill>
                <a:latin typeface="Segoe UI" pitchFamily="34" charset="0"/>
                <a:cs typeface="Segoe UI" pitchFamily="34" charset="0"/>
              </a:endParaRPr>
            </a:p>
          </p:txBody>
        </p:sp>
        <p:sp>
          <p:nvSpPr>
            <p:cNvPr id="109" name="TextBox 108"/>
            <p:cNvSpPr txBox="1"/>
            <p:nvPr/>
          </p:nvSpPr>
          <p:spPr>
            <a:xfrm>
              <a:off x="9971247" y="3087991"/>
              <a:ext cx="2481649"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Use this option for home or work</a:t>
              </a:r>
              <a:endParaRPr lang="en-US" sz="1100" dirty="0">
                <a:solidFill>
                  <a:schemeClr val="bg1"/>
                </a:solidFill>
                <a:latin typeface="Segoe UI" pitchFamily="34" charset="0"/>
                <a:cs typeface="Segoe UI" pitchFamily="34" charset="0"/>
              </a:endParaRPr>
            </a:p>
          </p:txBody>
        </p:sp>
        <p:sp>
          <p:nvSpPr>
            <p:cNvPr id="127" name="Right Arrow 107"/>
            <p:cNvSpPr/>
            <p:nvPr/>
          </p:nvSpPr>
          <p:spPr>
            <a:xfrm rot="14588060">
              <a:off x="12248441" y="3327536"/>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p:cNvGrpSpPr/>
          <p:nvPr/>
        </p:nvGrpSpPr>
        <p:grpSpPr>
          <a:xfrm>
            <a:off x="6747547" y="2478719"/>
            <a:ext cx="2703388" cy="794808"/>
            <a:chOff x="9966909" y="3549244"/>
            <a:chExt cx="2703388" cy="794808"/>
          </a:xfrm>
        </p:grpSpPr>
        <p:grpSp>
          <p:nvGrpSpPr>
            <p:cNvPr id="97" name="Group 96"/>
            <p:cNvGrpSpPr/>
            <p:nvPr/>
          </p:nvGrpSpPr>
          <p:grpSpPr>
            <a:xfrm>
              <a:off x="9966909" y="3549244"/>
              <a:ext cx="2703388" cy="699451"/>
              <a:chOff x="3816477" y="3554351"/>
              <a:chExt cx="2703388" cy="699451"/>
            </a:xfrm>
          </p:grpSpPr>
          <p:sp>
            <p:nvSpPr>
              <p:cNvPr id="98" name="Rectangle 97"/>
              <p:cNvSpPr/>
              <p:nvPr/>
            </p:nvSpPr>
            <p:spPr>
              <a:xfrm>
                <a:off x="3816477" y="3554351"/>
                <a:ext cx="2670048" cy="699451"/>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3862003" y="3580997"/>
                <a:ext cx="2548322" cy="261610"/>
              </a:xfrm>
              <a:prstGeom prst="rect">
                <a:avLst/>
              </a:prstGeom>
              <a:noFill/>
            </p:spPr>
            <p:txBody>
              <a:bodyPr wrap="square" rtlCol="0">
                <a:spAutoFit/>
              </a:bodyPr>
              <a:lstStyle/>
              <a:p>
                <a:r>
                  <a:rPr lang="en-US" sz="1100" dirty="0" smtClean="0">
                    <a:latin typeface="Segoe UI" pitchFamily="34" charset="0"/>
                    <a:cs typeface="Segoe UI" pitchFamily="34" charset="0"/>
                  </a:rPr>
                  <a:t>Secondary command link rest state</a:t>
                </a:r>
                <a:endParaRPr lang="en-US" sz="1100" dirty="0">
                  <a:latin typeface="Segoe UI" pitchFamily="34" charset="0"/>
                  <a:cs typeface="Segoe UI" pitchFamily="34" charset="0"/>
                </a:endParaRPr>
              </a:p>
            </p:txBody>
          </p:sp>
          <p:sp>
            <p:nvSpPr>
              <p:cNvPr id="100" name="TextBox 99"/>
              <p:cNvSpPr txBox="1"/>
              <p:nvPr/>
            </p:nvSpPr>
            <p:spPr>
              <a:xfrm>
                <a:off x="3863086" y="3777339"/>
                <a:ext cx="2656779" cy="451406"/>
              </a:xfrm>
              <a:prstGeom prst="rect">
                <a:avLst/>
              </a:prstGeom>
              <a:noFill/>
            </p:spPr>
            <p:txBody>
              <a:bodyPr wrap="square" rtlCol="0">
                <a:spAutoFit/>
              </a:bodyPr>
              <a:lstStyle/>
              <a:p>
                <a:pPr>
                  <a:lnSpc>
                    <a:spcPts val="1400"/>
                  </a:lnSpc>
                </a:pPr>
                <a:r>
                  <a:rPr lang="en-US" sz="1100" dirty="0" err="1">
                    <a:solidFill>
                      <a:srgbClr val="9D9D9D"/>
                    </a:solidFill>
                    <a:latin typeface="Segoe UI" pitchFamily="34" charset="0"/>
                    <a:cs typeface="Segoe UI" pitchFamily="34" charset="0"/>
                  </a:rPr>
                  <a:t>Lorem</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ipsum</a:t>
                </a:r>
                <a:r>
                  <a:rPr lang="en-US" sz="1100" dirty="0">
                    <a:solidFill>
                      <a:srgbClr val="9D9D9D"/>
                    </a:solidFill>
                    <a:latin typeface="Segoe UI" pitchFamily="34" charset="0"/>
                    <a:cs typeface="Segoe UI" pitchFamily="34" charset="0"/>
                  </a:rPr>
                  <a:t> dolor sit </a:t>
                </a:r>
                <a:r>
                  <a:rPr lang="en-US" sz="1100" dirty="0" err="1">
                    <a:solidFill>
                      <a:srgbClr val="9D9D9D"/>
                    </a:solidFill>
                    <a:latin typeface="Segoe UI" pitchFamily="34" charset="0"/>
                    <a:cs typeface="Segoe UI" pitchFamily="34" charset="0"/>
                  </a:rPr>
                  <a:t>amet</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consectur</a:t>
                </a:r>
                <a:endParaRPr lang="en-US" sz="1100" dirty="0">
                  <a:solidFill>
                    <a:srgbClr val="9D9D9D"/>
                  </a:solidFill>
                  <a:latin typeface="Segoe UI" pitchFamily="34" charset="0"/>
                  <a:cs typeface="Segoe UI" pitchFamily="34" charset="0"/>
                </a:endParaRPr>
              </a:p>
              <a:p>
                <a:pPr>
                  <a:lnSpc>
                    <a:spcPts val="1400"/>
                  </a:lnSpc>
                </a:pPr>
                <a:r>
                  <a:rPr lang="en-US" sz="1100" dirty="0" err="1">
                    <a:solidFill>
                      <a:srgbClr val="9D9D9D"/>
                    </a:solidFill>
                    <a:latin typeface="Segoe UI" pitchFamily="34" charset="0"/>
                    <a:cs typeface="Segoe UI" pitchFamily="34" charset="0"/>
                  </a:rPr>
                  <a:t>elit</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adipisicing</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elit</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sed</a:t>
                </a:r>
                <a:r>
                  <a:rPr lang="en-US" sz="1100" dirty="0">
                    <a:solidFill>
                      <a:srgbClr val="9D9D9D"/>
                    </a:solidFill>
                    <a:latin typeface="Segoe UI" pitchFamily="34" charset="0"/>
                    <a:cs typeface="Segoe UI" pitchFamily="34" charset="0"/>
                  </a:rPr>
                  <a:t> do </a:t>
                </a:r>
                <a:r>
                  <a:rPr lang="en-US" sz="1100" dirty="0" err="1">
                    <a:solidFill>
                      <a:srgbClr val="9D9D9D"/>
                    </a:solidFill>
                    <a:latin typeface="Segoe UI" pitchFamily="34" charset="0"/>
                    <a:cs typeface="Segoe UI" pitchFamily="34" charset="0"/>
                  </a:rPr>
                  <a:t>eiusmod</a:t>
                </a:r>
                <a:r>
                  <a:rPr lang="en-US" sz="1100" dirty="0">
                    <a:solidFill>
                      <a:srgbClr val="9D9D9D"/>
                    </a:solidFill>
                    <a:latin typeface="Segoe UI" pitchFamily="34" charset="0"/>
                    <a:cs typeface="Segoe UI" pitchFamily="34" charset="0"/>
                  </a:rPr>
                  <a:t>.</a:t>
                </a:r>
              </a:p>
            </p:txBody>
          </p:sp>
        </p:grpSp>
        <p:sp>
          <p:nvSpPr>
            <p:cNvPr id="131" name="Right Arrow 107"/>
            <p:cNvSpPr/>
            <p:nvPr/>
          </p:nvSpPr>
          <p:spPr>
            <a:xfrm rot="14588060">
              <a:off x="12248440" y="4188785"/>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587761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Box 161"/>
          <p:cNvSpPr txBox="1"/>
          <p:nvPr/>
        </p:nvSpPr>
        <p:spPr>
          <a:xfrm>
            <a:off x="450172" y="432745"/>
            <a:ext cx="3367362" cy="446276"/>
          </a:xfrm>
          <a:prstGeom prst="rect">
            <a:avLst/>
          </a:prstGeom>
          <a:noFill/>
        </p:spPr>
        <p:txBody>
          <a:bodyPr wrap="square" rtlCol="0">
            <a:spAutoFit/>
          </a:bodyPr>
          <a:lstStyle/>
          <a:p>
            <a:r>
              <a:rPr lang="en-US" dirty="0" smtClean="0">
                <a:latin typeface="Segoe UI" pitchFamily="34" charset="0"/>
                <a:cs typeface="Segoe UI" pitchFamily="34" charset="0"/>
              </a:rPr>
              <a:t>Date/time picker</a:t>
            </a:r>
            <a:endParaRPr lang="en-US" dirty="0">
              <a:latin typeface="Segoe UI" pitchFamily="34" charset="0"/>
              <a:cs typeface="Segoe UI" pitchFamily="34" charset="0"/>
            </a:endParaRPr>
          </a:p>
        </p:txBody>
      </p:sp>
      <p:sp>
        <p:nvSpPr>
          <p:cNvPr id="29" name="TextBox 28"/>
          <p:cNvSpPr txBox="1"/>
          <p:nvPr/>
        </p:nvSpPr>
        <p:spPr>
          <a:xfrm>
            <a:off x="482785" y="1149998"/>
            <a:ext cx="827218" cy="246221"/>
          </a:xfrm>
          <a:prstGeom prst="rect">
            <a:avLst/>
          </a:prstGeom>
          <a:noFill/>
        </p:spPr>
        <p:txBody>
          <a:bodyPr wrap="square" rtlCol="0">
            <a:spAutoFit/>
          </a:bodyPr>
          <a:lstStyle/>
          <a:p>
            <a:r>
              <a:rPr lang="en-US" sz="1000" spc="-40" dirty="0" smtClean="0">
                <a:latin typeface="Segoe UI" pitchFamily="34" charset="0"/>
                <a:cs typeface="Segoe UI" pitchFamily="34" charset="0"/>
              </a:rPr>
              <a:t>Select time</a:t>
            </a:r>
            <a:endParaRPr lang="en-US" sz="1000" spc="-40" dirty="0">
              <a:latin typeface="Segoe UI" pitchFamily="34" charset="0"/>
              <a:cs typeface="Segoe UI" pitchFamily="34" charset="0"/>
            </a:endParaRPr>
          </a:p>
        </p:txBody>
      </p:sp>
      <p:grpSp>
        <p:nvGrpSpPr>
          <p:cNvPr id="54" name="Group 53"/>
          <p:cNvGrpSpPr/>
          <p:nvPr/>
        </p:nvGrpSpPr>
        <p:grpSpPr>
          <a:xfrm>
            <a:off x="593047" y="1449676"/>
            <a:ext cx="736283" cy="292608"/>
            <a:chOff x="4195512" y="1534561"/>
            <a:chExt cx="736283" cy="292608"/>
          </a:xfrm>
        </p:grpSpPr>
        <p:sp>
          <p:nvSpPr>
            <p:cNvPr id="27" name="Rectangle 26"/>
            <p:cNvSpPr/>
            <p:nvPr/>
          </p:nvSpPr>
          <p:spPr>
            <a:xfrm>
              <a:off x="4200275" y="1534561"/>
              <a:ext cx="731520" cy="292608"/>
            </a:xfrm>
            <a:prstGeom prst="rect">
              <a:avLst/>
            </a:prstGeom>
            <a:solidFill>
              <a:schemeClr val="bg1"/>
            </a:solid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195512" y="1550572"/>
              <a:ext cx="347031" cy="253916"/>
            </a:xfrm>
            <a:prstGeom prst="rect">
              <a:avLst/>
            </a:prstGeom>
            <a:noFill/>
          </p:spPr>
          <p:txBody>
            <a:bodyPr wrap="square" rtlCol="0">
              <a:spAutoFit/>
            </a:bodyPr>
            <a:lstStyle/>
            <a:p>
              <a:r>
                <a:rPr lang="en-US" sz="1050" dirty="0" smtClean="0">
                  <a:solidFill>
                    <a:srgbClr val="9D9D9D"/>
                  </a:solidFill>
                  <a:latin typeface="Segoe UI" pitchFamily="34" charset="0"/>
                  <a:cs typeface="Segoe UI" pitchFamily="34" charset="0"/>
                </a:rPr>
                <a:t>10</a:t>
              </a:r>
              <a:endParaRPr lang="en-US" sz="1050" dirty="0">
                <a:solidFill>
                  <a:srgbClr val="9D9D9D"/>
                </a:solidFill>
                <a:latin typeface="Segoe UI" pitchFamily="34" charset="0"/>
                <a:cs typeface="Segoe UI"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245" y="1654943"/>
              <a:ext cx="101588" cy="6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4" name="TextBox 163"/>
          <p:cNvSpPr txBox="1"/>
          <p:nvPr/>
        </p:nvSpPr>
        <p:spPr>
          <a:xfrm>
            <a:off x="489780" y="1930597"/>
            <a:ext cx="827218" cy="246221"/>
          </a:xfrm>
          <a:prstGeom prst="rect">
            <a:avLst/>
          </a:prstGeom>
          <a:noFill/>
        </p:spPr>
        <p:txBody>
          <a:bodyPr wrap="square" rtlCol="0">
            <a:spAutoFit/>
          </a:bodyPr>
          <a:lstStyle/>
          <a:p>
            <a:r>
              <a:rPr lang="en-US" sz="1000" spc="-40" dirty="0" smtClean="0">
                <a:latin typeface="Segoe UI" pitchFamily="34" charset="0"/>
                <a:cs typeface="Segoe UI" pitchFamily="34" charset="0"/>
              </a:rPr>
              <a:t>Select date</a:t>
            </a:r>
            <a:endParaRPr lang="en-US" sz="1000" spc="-40" dirty="0">
              <a:latin typeface="Segoe UI" pitchFamily="34" charset="0"/>
              <a:cs typeface="Segoe UI" pitchFamily="34" charset="0"/>
            </a:endParaRPr>
          </a:p>
        </p:txBody>
      </p:sp>
      <p:sp>
        <p:nvSpPr>
          <p:cNvPr id="186" name="TextBox 185"/>
          <p:cNvSpPr txBox="1"/>
          <p:nvPr/>
        </p:nvSpPr>
        <p:spPr>
          <a:xfrm>
            <a:off x="489779" y="3402643"/>
            <a:ext cx="1887452" cy="246221"/>
          </a:xfrm>
          <a:prstGeom prst="rect">
            <a:avLst/>
          </a:prstGeom>
          <a:noFill/>
        </p:spPr>
        <p:txBody>
          <a:bodyPr wrap="square" rtlCol="0">
            <a:spAutoFit/>
          </a:bodyPr>
          <a:lstStyle/>
          <a:p>
            <a:r>
              <a:rPr lang="en-US" sz="1000" spc="-40" dirty="0" smtClean="0">
                <a:latin typeface="Segoe UI" pitchFamily="34" charset="0"/>
                <a:cs typeface="Segoe UI" pitchFamily="34" charset="0"/>
              </a:rPr>
              <a:t>Select date - abbreviation</a:t>
            </a:r>
            <a:endParaRPr lang="en-US" sz="1000" spc="-40" dirty="0">
              <a:latin typeface="Segoe UI" pitchFamily="34" charset="0"/>
              <a:cs typeface="Segoe UI" pitchFamily="34" charset="0"/>
            </a:endParaRPr>
          </a:p>
        </p:txBody>
      </p:sp>
      <p:sp>
        <p:nvSpPr>
          <p:cNvPr id="205" name="TextBox 204"/>
          <p:cNvSpPr txBox="1"/>
          <p:nvPr/>
        </p:nvSpPr>
        <p:spPr>
          <a:xfrm>
            <a:off x="478844" y="4400991"/>
            <a:ext cx="827218" cy="246221"/>
          </a:xfrm>
          <a:prstGeom prst="rect">
            <a:avLst/>
          </a:prstGeom>
          <a:noFill/>
        </p:spPr>
        <p:txBody>
          <a:bodyPr wrap="square" rtlCol="0">
            <a:spAutoFit/>
          </a:bodyPr>
          <a:lstStyle/>
          <a:p>
            <a:r>
              <a:rPr lang="en-US" sz="1000" spc="-40" dirty="0" smtClean="0">
                <a:latin typeface="Segoe UI" pitchFamily="34" charset="0"/>
                <a:cs typeface="Segoe UI" pitchFamily="34" charset="0"/>
              </a:rPr>
              <a:t>Select date</a:t>
            </a:r>
            <a:endParaRPr lang="en-US" sz="1000" spc="-40" dirty="0">
              <a:latin typeface="Segoe UI" pitchFamily="34" charset="0"/>
              <a:cs typeface="Segoe UI" pitchFamily="34" charset="0"/>
            </a:endParaRPr>
          </a:p>
        </p:txBody>
      </p:sp>
      <p:grpSp>
        <p:nvGrpSpPr>
          <p:cNvPr id="26" name="Group 25"/>
          <p:cNvGrpSpPr/>
          <p:nvPr/>
        </p:nvGrpSpPr>
        <p:grpSpPr>
          <a:xfrm>
            <a:off x="5839809" y="1284610"/>
            <a:ext cx="841248" cy="4324261"/>
            <a:chOff x="7193533" y="983003"/>
            <a:chExt cx="841248" cy="4324261"/>
          </a:xfrm>
        </p:grpSpPr>
        <p:sp>
          <p:nvSpPr>
            <p:cNvPr id="106" name="Rectangle 105"/>
            <p:cNvSpPr/>
            <p:nvPr/>
          </p:nvSpPr>
          <p:spPr>
            <a:xfrm>
              <a:off x="7239922" y="1239068"/>
              <a:ext cx="749156" cy="3823453"/>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48" name="Rectangle 2047"/>
            <p:cNvSpPr/>
            <p:nvPr/>
          </p:nvSpPr>
          <p:spPr>
            <a:xfrm>
              <a:off x="7247842" y="2623513"/>
              <a:ext cx="731520" cy="312568"/>
            </a:xfrm>
            <a:prstGeom prst="rect">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49" name="TextBox 2048"/>
            <p:cNvSpPr txBox="1"/>
            <p:nvPr/>
          </p:nvSpPr>
          <p:spPr>
            <a:xfrm>
              <a:off x="7228231" y="983003"/>
              <a:ext cx="418534" cy="4324261"/>
            </a:xfrm>
            <a:prstGeom prst="rect">
              <a:avLst/>
            </a:prstGeom>
            <a:noFill/>
          </p:spPr>
          <p:txBody>
            <a:bodyPr wrap="square" rtlCol="0">
              <a:spAutoFit/>
            </a:bodyPr>
            <a:lstStyle/>
            <a:p>
              <a:pPr>
                <a:lnSpc>
                  <a:spcPts val="3000"/>
                </a:lnSpc>
              </a:pPr>
              <a:r>
                <a:rPr lang="en-US" sz="1100" dirty="0" smtClean="0">
                  <a:latin typeface="Segoe UI" pitchFamily="34" charset="0"/>
                  <a:cs typeface="Segoe UI" pitchFamily="34" charset="0"/>
                </a:rPr>
                <a:t>10</a:t>
              </a:r>
            </a:p>
            <a:p>
              <a:pPr>
                <a:lnSpc>
                  <a:spcPts val="3000"/>
                </a:lnSpc>
              </a:pPr>
              <a:r>
                <a:rPr lang="en-US" sz="1100" dirty="0" smtClean="0">
                  <a:latin typeface="Segoe UI" pitchFamily="34" charset="0"/>
                  <a:cs typeface="Segoe UI" pitchFamily="34" charset="0"/>
                </a:rPr>
                <a:t>11</a:t>
              </a:r>
            </a:p>
            <a:p>
              <a:pPr>
                <a:lnSpc>
                  <a:spcPts val="3000"/>
                </a:lnSpc>
              </a:pPr>
              <a:r>
                <a:rPr lang="en-US" sz="1100" dirty="0" smtClean="0">
                  <a:latin typeface="Segoe UI" pitchFamily="34" charset="0"/>
                  <a:cs typeface="Segoe UI" pitchFamily="34" charset="0"/>
                </a:rPr>
                <a:t>12</a:t>
              </a:r>
            </a:p>
            <a:p>
              <a:pPr>
                <a:lnSpc>
                  <a:spcPts val="3000"/>
                </a:lnSpc>
              </a:pPr>
              <a:endParaRPr lang="en-US" sz="1100" dirty="0" smtClean="0">
                <a:latin typeface="Segoe UI" pitchFamily="34" charset="0"/>
                <a:cs typeface="Segoe UI" pitchFamily="34" charset="0"/>
              </a:endParaRPr>
            </a:p>
            <a:p>
              <a:pPr>
                <a:lnSpc>
                  <a:spcPts val="3000"/>
                </a:lnSpc>
              </a:pPr>
              <a:endParaRPr lang="en-US" sz="1100" dirty="0">
                <a:latin typeface="Segoe UI" pitchFamily="34" charset="0"/>
                <a:cs typeface="Segoe UI" pitchFamily="34" charset="0"/>
              </a:endParaRPr>
            </a:p>
            <a:p>
              <a:pPr>
                <a:lnSpc>
                  <a:spcPts val="3000"/>
                </a:lnSpc>
              </a:pPr>
              <a:r>
                <a:rPr lang="en-US" sz="1100" dirty="0" smtClean="0">
                  <a:latin typeface="Segoe UI" pitchFamily="34" charset="0"/>
                  <a:cs typeface="Segoe UI" pitchFamily="34" charset="0"/>
                </a:rPr>
                <a:t>2</a:t>
              </a:r>
            </a:p>
            <a:p>
              <a:pPr>
                <a:lnSpc>
                  <a:spcPts val="3000"/>
                </a:lnSpc>
              </a:pPr>
              <a:r>
                <a:rPr lang="en-US" sz="1100" dirty="0" smtClean="0">
                  <a:latin typeface="Segoe UI" pitchFamily="34" charset="0"/>
                  <a:cs typeface="Segoe UI" pitchFamily="34" charset="0"/>
                </a:rPr>
                <a:t>3</a:t>
              </a:r>
            </a:p>
            <a:p>
              <a:pPr>
                <a:lnSpc>
                  <a:spcPts val="3000"/>
                </a:lnSpc>
              </a:pPr>
              <a:r>
                <a:rPr lang="en-US" sz="1100" dirty="0" smtClean="0">
                  <a:latin typeface="Segoe UI" pitchFamily="34" charset="0"/>
                  <a:cs typeface="Segoe UI" pitchFamily="34" charset="0"/>
                </a:rPr>
                <a:t>4</a:t>
              </a:r>
            </a:p>
            <a:p>
              <a:pPr>
                <a:lnSpc>
                  <a:spcPts val="3000"/>
                </a:lnSpc>
              </a:pPr>
              <a:r>
                <a:rPr lang="en-US" sz="1100" dirty="0" smtClean="0">
                  <a:latin typeface="Segoe UI" pitchFamily="34" charset="0"/>
                  <a:cs typeface="Segoe UI" pitchFamily="34" charset="0"/>
                </a:rPr>
                <a:t>5</a:t>
              </a:r>
            </a:p>
            <a:p>
              <a:pPr>
                <a:lnSpc>
                  <a:spcPts val="3000"/>
                </a:lnSpc>
              </a:pPr>
              <a:r>
                <a:rPr lang="en-US" sz="1100" dirty="0" smtClean="0">
                  <a:latin typeface="Segoe UI" pitchFamily="34" charset="0"/>
                  <a:cs typeface="Segoe UI" pitchFamily="34" charset="0"/>
                </a:rPr>
                <a:t>6</a:t>
              </a:r>
            </a:p>
            <a:p>
              <a:pPr>
                <a:lnSpc>
                  <a:spcPts val="3000"/>
                </a:lnSpc>
              </a:pPr>
              <a:r>
                <a:rPr lang="en-US" sz="1100" dirty="0">
                  <a:latin typeface="Segoe UI" pitchFamily="34" charset="0"/>
                  <a:cs typeface="Segoe UI" pitchFamily="34" charset="0"/>
                </a:rPr>
                <a:t>7</a:t>
              </a:r>
            </a:p>
          </p:txBody>
        </p:sp>
        <p:sp>
          <p:nvSpPr>
            <p:cNvPr id="96" name="Rectangle 95"/>
            <p:cNvSpPr/>
            <p:nvPr/>
          </p:nvSpPr>
          <p:spPr>
            <a:xfrm>
              <a:off x="7193533" y="1196243"/>
              <a:ext cx="841248" cy="3904395"/>
            </a:xfrm>
            <a:prstGeom prst="rect">
              <a:avLst/>
            </a:prstGeom>
            <a:noFill/>
            <a:ln w="7620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Rectangle 60"/>
            <p:cNvSpPr/>
            <p:nvPr/>
          </p:nvSpPr>
          <p:spPr>
            <a:xfrm>
              <a:off x="7239938" y="1239084"/>
              <a:ext cx="749156" cy="3823453"/>
            </a:xfrm>
            <a:prstGeom prst="rect">
              <a:avLst/>
            </a:prstGeom>
            <a:no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p:cNvSpPr/>
            <p:nvPr/>
          </p:nvSpPr>
          <p:spPr>
            <a:xfrm>
              <a:off x="7938404" y="1247175"/>
              <a:ext cx="27432" cy="1231707"/>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TextBox 24"/>
            <p:cNvSpPr txBox="1"/>
            <p:nvPr/>
          </p:nvSpPr>
          <p:spPr>
            <a:xfrm>
              <a:off x="7227262" y="2641898"/>
              <a:ext cx="419503"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1</a:t>
              </a:r>
              <a:endParaRPr lang="en-US" sz="1100" dirty="0">
                <a:solidFill>
                  <a:schemeClr val="bg1"/>
                </a:solidFill>
                <a:latin typeface="Segoe UI" pitchFamily="34" charset="0"/>
                <a:cs typeface="Segoe UI" pitchFamily="34" charset="0"/>
              </a:endParaRPr>
            </a:p>
          </p:txBody>
        </p:sp>
      </p:grpSp>
      <p:grpSp>
        <p:nvGrpSpPr>
          <p:cNvPr id="124" name="Group 123"/>
          <p:cNvGrpSpPr/>
          <p:nvPr/>
        </p:nvGrpSpPr>
        <p:grpSpPr>
          <a:xfrm>
            <a:off x="4697804" y="1276482"/>
            <a:ext cx="841248" cy="4324261"/>
            <a:chOff x="7193533" y="974469"/>
            <a:chExt cx="841248" cy="4324261"/>
          </a:xfrm>
        </p:grpSpPr>
        <p:sp>
          <p:nvSpPr>
            <p:cNvPr id="125" name="Rectangle 124"/>
            <p:cNvSpPr/>
            <p:nvPr/>
          </p:nvSpPr>
          <p:spPr>
            <a:xfrm>
              <a:off x="7239922" y="1239068"/>
              <a:ext cx="749156" cy="3823453"/>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6" name="Rectangle 125"/>
            <p:cNvSpPr/>
            <p:nvPr/>
          </p:nvSpPr>
          <p:spPr>
            <a:xfrm>
              <a:off x="7247842" y="2997330"/>
              <a:ext cx="731520" cy="312568"/>
            </a:xfrm>
            <a:prstGeom prst="rect">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7" name="TextBox 126"/>
            <p:cNvSpPr txBox="1"/>
            <p:nvPr/>
          </p:nvSpPr>
          <p:spPr>
            <a:xfrm>
              <a:off x="7228231" y="974469"/>
              <a:ext cx="418534" cy="4324261"/>
            </a:xfrm>
            <a:prstGeom prst="rect">
              <a:avLst/>
            </a:prstGeom>
            <a:noFill/>
          </p:spPr>
          <p:txBody>
            <a:bodyPr wrap="square" rtlCol="0">
              <a:spAutoFit/>
            </a:bodyPr>
            <a:lstStyle/>
            <a:p>
              <a:pPr>
                <a:lnSpc>
                  <a:spcPts val="3000"/>
                </a:lnSpc>
              </a:pPr>
              <a:r>
                <a:rPr lang="en-US" sz="1100" dirty="0" smtClean="0">
                  <a:latin typeface="Segoe UI" pitchFamily="34" charset="0"/>
                  <a:cs typeface="Segoe UI" pitchFamily="34" charset="0"/>
                </a:rPr>
                <a:t>9</a:t>
              </a:r>
            </a:p>
            <a:p>
              <a:pPr>
                <a:lnSpc>
                  <a:spcPts val="3000"/>
                </a:lnSpc>
              </a:pPr>
              <a:r>
                <a:rPr lang="en-US" sz="1100" dirty="0" smtClean="0">
                  <a:latin typeface="Segoe UI" pitchFamily="34" charset="0"/>
                  <a:cs typeface="Segoe UI" pitchFamily="34" charset="0"/>
                </a:rPr>
                <a:t>10</a:t>
              </a:r>
            </a:p>
            <a:p>
              <a:pPr>
                <a:lnSpc>
                  <a:spcPts val="3000"/>
                </a:lnSpc>
              </a:pPr>
              <a:r>
                <a:rPr lang="en-US" sz="1100" dirty="0" smtClean="0">
                  <a:latin typeface="Segoe UI" pitchFamily="34" charset="0"/>
                  <a:cs typeface="Segoe UI" pitchFamily="34" charset="0"/>
                </a:rPr>
                <a:t>11</a:t>
              </a:r>
            </a:p>
            <a:p>
              <a:pPr>
                <a:lnSpc>
                  <a:spcPts val="3000"/>
                </a:lnSpc>
              </a:pPr>
              <a:r>
                <a:rPr lang="en-US" sz="1100" dirty="0" smtClean="0">
                  <a:latin typeface="Segoe UI" pitchFamily="34" charset="0"/>
                  <a:cs typeface="Segoe UI" pitchFamily="34" charset="0"/>
                </a:rPr>
                <a:t>12</a:t>
              </a:r>
            </a:p>
            <a:p>
              <a:pPr>
                <a:lnSpc>
                  <a:spcPts val="3000"/>
                </a:lnSpc>
              </a:pPr>
              <a:endParaRPr lang="en-US" sz="1100" dirty="0" smtClean="0">
                <a:latin typeface="Segoe UI" pitchFamily="34" charset="0"/>
                <a:cs typeface="Segoe UI" pitchFamily="34" charset="0"/>
              </a:endParaRPr>
            </a:p>
            <a:p>
              <a:pPr>
                <a:lnSpc>
                  <a:spcPts val="3000"/>
                </a:lnSpc>
              </a:pPr>
              <a:endParaRPr lang="en-US" sz="1100" dirty="0">
                <a:latin typeface="Segoe UI" pitchFamily="34" charset="0"/>
                <a:cs typeface="Segoe UI" pitchFamily="34" charset="0"/>
              </a:endParaRPr>
            </a:p>
            <a:p>
              <a:pPr>
                <a:lnSpc>
                  <a:spcPts val="3000"/>
                </a:lnSpc>
              </a:pPr>
              <a:r>
                <a:rPr lang="en-US" sz="1100" dirty="0" smtClean="0">
                  <a:latin typeface="Segoe UI" pitchFamily="34" charset="0"/>
                  <a:cs typeface="Segoe UI" pitchFamily="34" charset="0"/>
                </a:rPr>
                <a:t>2</a:t>
              </a:r>
            </a:p>
            <a:p>
              <a:pPr>
                <a:lnSpc>
                  <a:spcPts val="3000"/>
                </a:lnSpc>
              </a:pPr>
              <a:r>
                <a:rPr lang="en-US" sz="1100" dirty="0" smtClean="0">
                  <a:latin typeface="Segoe UI" pitchFamily="34" charset="0"/>
                  <a:cs typeface="Segoe UI" pitchFamily="34" charset="0"/>
                </a:rPr>
                <a:t>3</a:t>
              </a:r>
            </a:p>
            <a:p>
              <a:pPr>
                <a:lnSpc>
                  <a:spcPts val="3000"/>
                </a:lnSpc>
              </a:pPr>
              <a:r>
                <a:rPr lang="en-US" sz="1100" dirty="0" smtClean="0">
                  <a:latin typeface="Segoe UI" pitchFamily="34" charset="0"/>
                  <a:cs typeface="Segoe UI" pitchFamily="34" charset="0"/>
                </a:rPr>
                <a:t>4</a:t>
              </a:r>
            </a:p>
            <a:p>
              <a:pPr>
                <a:lnSpc>
                  <a:spcPts val="3000"/>
                </a:lnSpc>
              </a:pPr>
              <a:r>
                <a:rPr lang="en-US" sz="1100" dirty="0" smtClean="0">
                  <a:latin typeface="Segoe UI" pitchFamily="34" charset="0"/>
                  <a:cs typeface="Segoe UI" pitchFamily="34" charset="0"/>
                </a:rPr>
                <a:t>5</a:t>
              </a:r>
            </a:p>
            <a:p>
              <a:pPr>
                <a:lnSpc>
                  <a:spcPts val="3000"/>
                </a:lnSpc>
              </a:pPr>
              <a:r>
                <a:rPr lang="en-US" sz="1100" dirty="0" smtClean="0">
                  <a:latin typeface="Segoe UI" pitchFamily="34" charset="0"/>
                  <a:cs typeface="Segoe UI" pitchFamily="34" charset="0"/>
                </a:rPr>
                <a:t>6</a:t>
              </a:r>
            </a:p>
          </p:txBody>
        </p:sp>
        <p:sp>
          <p:nvSpPr>
            <p:cNvPr id="128" name="Rectangle 127"/>
            <p:cNvSpPr/>
            <p:nvPr/>
          </p:nvSpPr>
          <p:spPr>
            <a:xfrm>
              <a:off x="7193533" y="1196243"/>
              <a:ext cx="841248" cy="3904395"/>
            </a:xfrm>
            <a:prstGeom prst="rect">
              <a:avLst/>
            </a:prstGeom>
            <a:noFill/>
            <a:ln w="7620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9" name="Rectangle 128"/>
            <p:cNvSpPr/>
            <p:nvPr/>
          </p:nvSpPr>
          <p:spPr>
            <a:xfrm>
              <a:off x="7239938" y="1239084"/>
              <a:ext cx="749156" cy="3823453"/>
            </a:xfrm>
            <a:prstGeom prst="rect">
              <a:avLst/>
            </a:prstGeom>
            <a:no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0" name="Rectangle 129"/>
            <p:cNvSpPr/>
            <p:nvPr/>
          </p:nvSpPr>
          <p:spPr>
            <a:xfrm>
              <a:off x="7938404" y="1247175"/>
              <a:ext cx="27432" cy="10515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2" name="TextBox 131"/>
            <p:cNvSpPr txBox="1"/>
            <p:nvPr/>
          </p:nvSpPr>
          <p:spPr>
            <a:xfrm>
              <a:off x="7227262" y="3015715"/>
              <a:ext cx="419503"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1</a:t>
              </a:r>
              <a:endParaRPr lang="en-US" sz="1100" dirty="0">
                <a:solidFill>
                  <a:schemeClr val="bg1"/>
                </a:solidFill>
                <a:latin typeface="Segoe UI" pitchFamily="34" charset="0"/>
                <a:cs typeface="Segoe UI" pitchFamily="34" charset="0"/>
              </a:endParaRPr>
            </a:p>
          </p:txBody>
        </p:sp>
      </p:grpSp>
      <p:grpSp>
        <p:nvGrpSpPr>
          <p:cNvPr id="133" name="Group 132"/>
          <p:cNvGrpSpPr/>
          <p:nvPr/>
        </p:nvGrpSpPr>
        <p:grpSpPr>
          <a:xfrm>
            <a:off x="7004670" y="1278863"/>
            <a:ext cx="841248" cy="4324261"/>
            <a:chOff x="7193533" y="979231"/>
            <a:chExt cx="841248" cy="4324261"/>
          </a:xfrm>
        </p:grpSpPr>
        <p:sp>
          <p:nvSpPr>
            <p:cNvPr id="134" name="Rectangle 133"/>
            <p:cNvSpPr/>
            <p:nvPr/>
          </p:nvSpPr>
          <p:spPr>
            <a:xfrm>
              <a:off x="7239922" y="1239068"/>
              <a:ext cx="749156" cy="3823453"/>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6" name="Rectangle 135"/>
            <p:cNvSpPr/>
            <p:nvPr/>
          </p:nvSpPr>
          <p:spPr>
            <a:xfrm>
              <a:off x="7247842" y="2254458"/>
              <a:ext cx="731520" cy="312568"/>
            </a:xfrm>
            <a:prstGeom prst="rect">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7" name="TextBox 136"/>
            <p:cNvSpPr txBox="1"/>
            <p:nvPr/>
          </p:nvSpPr>
          <p:spPr>
            <a:xfrm>
              <a:off x="7228231" y="979231"/>
              <a:ext cx="418534" cy="4324261"/>
            </a:xfrm>
            <a:prstGeom prst="rect">
              <a:avLst/>
            </a:prstGeom>
            <a:noFill/>
          </p:spPr>
          <p:txBody>
            <a:bodyPr wrap="square" rtlCol="0">
              <a:spAutoFit/>
            </a:bodyPr>
            <a:lstStyle/>
            <a:p>
              <a:pPr>
                <a:lnSpc>
                  <a:spcPts val="3000"/>
                </a:lnSpc>
              </a:pPr>
              <a:r>
                <a:rPr lang="en-US" sz="1100" dirty="0" smtClean="0">
                  <a:latin typeface="Segoe UI" pitchFamily="34" charset="0"/>
                  <a:cs typeface="Segoe UI" pitchFamily="34" charset="0"/>
                </a:rPr>
                <a:t>11</a:t>
              </a:r>
            </a:p>
            <a:p>
              <a:pPr>
                <a:lnSpc>
                  <a:spcPts val="3000"/>
                </a:lnSpc>
              </a:pPr>
              <a:r>
                <a:rPr lang="en-US" sz="1100" dirty="0" smtClean="0">
                  <a:latin typeface="Segoe UI" pitchFamily="34" charset="0"/>
                  <a:cs typeface="Segoe UI" pitchFamily="34" charset="0"/>
                </a:rPr>
                <a:t>12</a:t>
              </a:r>
            </a:p>
            <a:p>
              <a:pPr>
                <a:lnSpc>
                  <a:spcPts val="3000"/>
                </a:lnSpc>
              </a:pPr>
              <a:endParaRPr lang="en-US" sz="1100" dirty="0" smtClean="0">
                <a:latin typeface="Segoe UI" pitchFamily="34" charset="0"/>
                <a:cs typeface="Segoe UI" pitchFamily="34" charset="0"/>
              </a:endParaRPr>
            </a:p>
            <a:p>
              <a:pPr>
                <a:lnSpc>
                  <a:spcPts val="3000"/>
                </a:lnSpc>
              </a:pPr>
              <a:endParaRPr lang="en-US" sz="1100" dirty="0">
                <a:latin typeface="Segoe UI" pitchFamily="34" charset="0"/>
                <a:cs typeface="Segoe UI" pitchFamily="34" charset="0"/>
              </a:endParaRPr>
            </a:p>
            <a:p>
              <a:pPr>
                <a:lnSpc>
                  <a:spcPts val="3000"/>
                </a:lnSpc>
              </a:pPr>
              <a:r>
                <a:rPr lang="en-US" sz="1100" dirty="0" smtClean="0">
                  <a:latin typeface="Segoe UI" pitchFamily="34" charset="0"/>
                  <a:cs typeface="Segoe UI" pitchFamily="34" charset="0"/>
                </a:rPr>
                <a:t>2</a:t>
              </a:r>
            </a:p>
            <a:p>
              <a:pPr>
                <a:lnSpc>
                  <a:spcPts val="3000"/>
                </a:lnSpc>
              </a:pPr>
              <a:r>
                <a:rPr lang="en-US" sz="1100" dirty="0" smtClean="0">
                  <a:latin typeface="Segoe UI" pitchFamily="34" charset="0"/>
                  <a:cs typeface="Segoe UI" pitchFamily="34" charset="0"/>
                </a:rPr>
                <a:t>3</a:t>
              </a:r>
            </a:p>
            <a:p>
              <a:pPr>
                <a:lnSpc>
                  <a:spcPts val="3000"/>
                </a:lnSpc>
              </a:pPr>
              <a:r>
                <a:rPr lang="en-US" sz="1100" dirty="0" smtClean="0">
                  <a:latin typeface="Segoe UI" pitchFamily="34" charset="0"/>
                  <a:cs typeface="Segoe UI" pitchFamily="34" charset="0"/>
                </a:rPr>
                <a:t>4</a:t>
              </a:r>
            </a:p>
            <a:p>
              <a:pPr>
                <a:lnSpc>
                  <a:spcPts val="3000"/>
                </a:lnSpc>
              </a:pPr>
              <a:r>
                <a:rPr lang="en-US" sz="1100" dirty="0" smtClean="0">
                  <a:latin typeface="Segoe UI" pitchFamily="34" charset="0"/>
                  <a:cs typeface="Segoe UI" pitchFamily="34" charset="0"/>
                </a:rPr>
                <a:t>5</a:t>
              </a:r>
            </a:p>
            <a:p>
              <a:pPr>
                <a:lnSpc>
                  <a:spcPts val="3000"/>
                </a:lnSpc>
              </a:pPr>
              <a:r>
                <a:rPr lang="en-US" sz="1100" dirty="0" smtClean="0">
                  <a:latin typeface="Segoe UI" pitchFamily="34" charset="0"/>
                  <a:cs typeface="Segoe UI" pitchFamily="34" charset="0"/>
                </a:rPr>
                <a:t>6</a:t>
              </a:r>
            </a:p>
            <a:p>
              <a:pPr>
                <a:lnSpc>
                  <a:spcPts val="3000"/>
                </a:lnSpc>
              </a:pPr>
              <a:r>
                <a:rPr lang="en-US" sz="1100" dirty="0" smtClean="0">
                  <a:latin typeface="Segoe UI" pitchFamily="34" charset="0"/>
                  <a:cs typeface="Segoe UI" pitchFamily="34" charset="0"/>
                </a:rPr>
                <a:t>7</a:t>
              </a:r>
            </a:p>
            <a:p>
              <a:pPr>
                <a:lnSpc>
                  <a:spcPts val="3000"/>
                </a:lnSpc>
              </a:pPr>
              <a:r>
                <a:rPr lang="en-US" sz="1100" dirty="0">
                  <a:latin typeface="Segoe UI" pitchFamily="34" charset="0"/>
                  <a:cs typeface="Segoe UI" pitchFamily="34" charset="0"/>
                </a:rPr>
                <a:t>8</a:t>
              </a:r>
            </a:p>
          </p:txBody>
        </p:sp>
        <p:sp>
          <p:nvSpPr>
            <p:cNvPr id="138" name="Rectangle 137"/>
            <p:cNvSpPr/>
            <p:nvPr/>
          </p:nvSpPr>
          <p:spPr>
            <a:xfrm>
              <a:off x="7193533" y="1196243"/>
              <a:ext cx="841248" cy="3904395"/>
            </a:xfrm>
            <a:prstGeom prst="rect">
              <a:avLst/>
            </a:prstGeom>
            <a:noFill/>
            <a:ln w="7620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9" name="Rectangle 138"/>
            <p:cNvSpPr/>
            <p:nvPr/>
          </p:nvSpPr>
          <p:spPr>
            <a:xfrm>
              <a:off x="7239938" y="1239084"/>
              <a:ext cx="749156" cy="3823453"/>
            </a:xfrm>
            <a:prstGeom prst="rect">
              <a:avLst/>
            </a:prstGeom>
            <a:no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0" name="Rectangle 139"/>
            <p:cNvSpPr/>
            <p:nvPr/>
          </p:nvSpPr>
          <p:spPr>
            <a:xfrm>
              <a:off x="7938404" y="1247174"/>
              <a:ext cx="27432" cy="141732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1" name="TextBox 140"/>
            <p:cNvSpPr txBox="1"/>
            <p:nvPr/>
          </p:nvSpPr>
          <p:spPr>
            <a:xfrm>
              <a:off x="7227262" y="2272843"/>
              <a:ext cx="419503"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1</a:t>
              </a:r>
              <a:endParaRPr lang="en-US" sz="1100" dirty="0">
                <a:solidFill>
                  <a:schemeClr val="bg1"/>
                </a:solidFill>
                <a:latin typeface="Segoe UI" pitchFamily="34" charset="0"/>
                <a:cs typeface="Segoe UI" pitchFamily="34" charset="0"/>
              </a:endParaRPr>
            </a:p>
          </p:txBody>
        </p:sp>
      </p:grpSp>
      <p:grpSp>
        <p:nvGrpSpPr>
          <p:cNvPr id="142" name="Group 141"/>
          <p:cNvGrpSpPr/>
          <p:nvPr/>
        </p:nvGrpSpPr>
        <p:grpSpPr>
          <a:xfrm>
            <a:off x="8114433" y="1288373"/>
            <a:ext cx="841248" cy="4324261"/>
            <a:chOff x="7193533" y="979231"/>
            <a:chExt cx="841248" cy="4324261"/>
          </a:xfrm>
        </p:grpSpPr>
        <p:sp>
          <p:nvSpPr>
            <p:cNvPr id="143" name="Rectangle 142"/>
            <p:cNvSpPr/>
            <p:nvPr/>
          </p:nvSpPr>
          <p:spPr>
            <a:xfrm>
              <a:off x="7239922" y="1239068"/>
              <a:ext cx="749156" cy="3823453"/>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4" name="Rectangle 143"/>
            <p:cNvSpPr/>
            <p:nvPr/>
          </p:nvSpPr>
          <p:spPr>
            <a:xfrm>
              <a:off x="7247842" y="1868655"/>
              <a:ext cx="731520" cy="312568"/>
            </a:xfrm>
            <a:prstGeom prst="rect">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5" name="TextBox 144"/>
            <p:cNvSpPr txBox="1"/>
            <p:nvPr/>
          </p:nvSpPr>
          <p:spPr>
            <a:xfrm>
              <a:off x="7228231" y="979231"/>
              <a:ext cx="418534" cy="4324261"/>
            </a:xfrm>
            <a:prstGeom prst="rect">
              <a:avLst/>
            </a:prstGeom>
            <a:noFill/>
          </p:spPr>
          <p:txBody>
            <a:bodyPr wrap="square" rtlCol="0">
              <a:spAutoFit/>
            </a:bodyPr>
            <a:lstStyle/>
            <a:p>
              <a:pPr>
                <a:lnSpc>
                  <a:spcPts val="3000"/>
                </a:lnSpc>
              </a:pPr>
              <a:r>
                <a:rPr lang="en-US" sz="1100" dirty="0" smtClean="0">
                  <a:latin typeface="Segoe UI" pitchFamily="34" charset="0"/>
                  <a:cs typeface="Segoe UI" pitchFamily="34" charset="0"/>
                </a:rPr>
                <a:t>12</a:t>
              </a:r>
            </a:p>
            <a:p>
              <a:pPr>
                <a:lnSpc>
                  <a:spcPts val="3000"/>
                </a:lnSpc>
              </a:pPr>
              <a:endParaRPr lang="en-US" sz="1100" dirty="0" smtClean="0">
                <a:latin typeface="Segoe UI" pitchFamily="34" charset="0"/>
                <a:cs typeface="Segoe UI" pitchFamily="34" charset="0"/>
              </a:endParaRPr>
            </a:p>
            <a:p>
              <a:pPr>
                <a:lnSpc>
                  <a:spcPts val="3000"/>
                </a:lnSpc>
              </a:pPr>
              <a:endParaRPr lang="en-US" sz="1100" dirty="0">
                <a:latin typeface="Segoe UI" pitchFamily="34" charset="0"/>
                <a:cs typeface="Segoe UI" pitchFamily="34" charset="0"/>
              </a:endParaRPr>
            </a:p>
            <a:p>
              <a:pPr>
                <a:lnSpc>
                  <a:spcPts val="3000"/>
                </a:lnSpc>
              </a:pPr>
              <a:r>
                <a:rPr lang="en-US" sz="1100" dirty="0" smtClean="0">
                  <a:latin typeface="Segoe UI" pitchFamily="34" charset="0"/>
                  <a:cs typeface="Segoe UI" pitchFamily="34" charset="0"/>
                </a:rPr>
                <a:t>2</a:t>
              </a:r>
            </a:p>
            <a:p>
              <a:pPr>
                <a:lnSpc>
                  <a:spcPts val="3000"/>
                </a:lnSpc>
              </a:pPr>
              <a:r>
                <a:rPr lang="en-US" sz="1100" dirty="0" smtClean="0">
                  <a:latin typeface="Segoe UI" pitchFamily="34" charset="0"/>
                  <a:cs typeface="Segoe UI" pitchFamily="34" charset="0"/>
                </a:rPr>
                <a:t>3</a:t>
              </a:r>
            </a:p>
            <a:p>
              <a:pPr>
                <a:lnSpc>
                  <a:spcPts val="3000"/>
                </a:lnSpc>
              </a:pPr>
              <a:r>
                <a:rPr lang="en-US" sz="1100" dirty="0" smtClean="0">
                  <a:latin typeface="Segoe UI" pitchFamily="34" charset="0"/>
                  <a:cs typeface="Segoe UI" pitchFamily="34" charset="0"/>
                </a:rPr>
                <a:t>4</a:t>
              </a:r>
            </a:p>
            <a:p>
              <a:pPr>
                <a:lnSpc>
                  <a:spcPts val="3000"/>
                </a:lnSpc>
              </a:pPr>
              <a:r>
                <a:rPr lang="en-US" sz="1100" dirty="0" smtClean="0">
                  <a:latin typeface="Segoe UI" pitchFamily="34" charset="0"/>
                  <a:cs typeface="Segoe UI" pitchFamily="34" charset="0"/>
                </a:rPr>
                <a:t>5</a:t>
              </a:r>
            </a:p>
            <a:p>
              <a:pPr>
                <a:lnSpc>
                  <a:spcPts val="3000"/>
                </a:lnSpc>
              </a:pPr>
              <a:r>
                <a:rPr lang="en-US" sz="1100" dirty="0" smtClean="0">
                  <a:latin typeface="Segoe UI" pitchFamily="34" charset="0"/>
                  <a:cs typeface="Segoe UI" pitchFamily="34" charset="0"/>
                </a:rPr>
                <a:t>6</a:t>
              </a:r>
            </a:p>
            <a:p>
              <a:pPr>
                <a:lnSpc>
                  <a:spcPts val="3000"/>
                </a:lnSpc>
              </a:pPr>
              <a:r>
                <a:rPr lang="en-US" sz="1100" dirty="0" smtClean="0">
                  <a:latin typeface="Segoe UI" pitchFamily="34" charset="0"/>
                  <a:cs typeface="Segoe UI" pitchFamily="34" charset="0"/>
                </a:rPr>
                <a:t>7</a:t>
              </a:r>
            </a:p>
            <a:p>
              <a:pPr>
                <a:lnSpc>
                  <a:spcPts val="3000"/>
                </a:lnSpc>
              </a:pPr>
              <a:r>
                <a:rPr lang="en-US" sz="1100" dirty="0" smtClean="0">
                  <a:latin typeface="Segoe UI" pitchFamily="34" charset="0"/>
                  <a:cs typeface="Segoe UI" pitchFamily="34" charset="0"/>
                </a:rPr>
                <a:t>8</a:t>
              </a:r>
            </a:p>
            <a:p>
              <a:pPr>
                <a:lnSpc>
                  <a:spcPts val="3000"/>
                </a:lnSpc>
              </a:pPr>
              <a:r>
                <a:rPr lang="en-US" sz="1100" dirty="0">
                  <a:latin typeface="Segoe UI" pitchFamily="34" charset="0"/>
                  <a:cs typeface="Segoe UI" pitchFamily="34" charset="0"/>
                </a:rPr>
                <a:t>9</a:t>
              </a:r>
            </a:p>
          </p:txBody>
        </p:sp>
        <p:sp>
          <p:nvSpPr>
            <p:cNvPr id="146" name="Rectangle 145"/>
            <p:cNvSpPr/>
            <p:nvPr/>
          </p:nvSpPr>
          <p:spPr>
            <a:xfrm>
              <a:off x="7193533" y="1196243"/>
              <a:ext cx="841248" cy="3904395"/>
            </a:xfrm>
            <a:prstGeom prst="rect">
              <a:avLst/>
            </a:prstGeom>
            <a:noFill/>
            <a:ln w="7620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7" name="Rectangle 146"/>
            <p:cNvSpPr/>
            <p:nvPr/>
          </p:nvSpPr>
          <p:spPr>
            <a:xfrm>
              <a:off x="7239938" y="1239084"/>
              <a:ext cx="749156" cy="3823453"/>
            </a:xfrm>
            <a:prstGeom prst="rect">
              <a:avLst/>
            </a:prstGeom>
            <a:no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8" name="Rectangle 147"/>
            <p:cNvSpPr/>
            <p:nvPr/>
          </p:nvSpPr>
          <p:spPr>
            <a:xfrm>
              <a:off x="7938404" y="1247174"/>
              <a:ext cx="27432" cy="160020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9" name="TextBox 148"/>
            <p:cNvSpPr txBox="1"/>
            <p:nvPr/>
          </p:nvSpPr>
          <p:spPr>
            <a:xfrm>
              <a:off x="7227262" y="1887040"/>
              <a:ext cx="419503"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1</a:t>
              </a:r>
              <a:endParaRPr lang="en-US" sz="1100" dirty="0">
                <a:solidFill>
                  <a:schemeClr val="bg1"/>
                </a:solidFill>
                <a:latin typeface="Segoe UI" pitchFamily="34" charset="0"/>
                <a:cs typeface="Segoe UI" pitchFamily="34" charset="0"/>
              </a:endParaRPr>
            </a:p>
          </p:txBody>
        </p:sp>
      </p:grpSp>
      <p:grpSp>
        <p:nvGrpSpPr>
          <p:cNvPr id="150" name="Group 149"/>
          <p:cNvGrpSpPr/>
          <p:nvPr/>
        </p:nvGrpSpPr>
        <p:grpSpPr>
          <a:xfrm>
            <a:off x="9252458" y="1503410"/>
            <a:ext cx="841248" cy="4090653"/>
            <a:chOff x="7193533" y="1196243"/>
            <a:chExt cx="841248" cy="4090653"/>
          </a:xfrm>
        </p:grpSpPr>
        <p:sp>
          <p:nvSpPr>
            <p:cNvPr id="151" name="Rectangle 150"/>
            <p:cNvSpPr/>
            <p:nvPr/>
          </p:nvSpPr>
          <p:spPr>
            <a:xfrm>
              <a:off x="7239922" y="1239068"/>
              <a:ext cx="749156" cy="3823453"/>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2" name="Rectangle 151"/>
            <p:cNvSpPr/>
            <p:nvPr/>
          </p:nvSpPr>
          <p:spPr>
            <a:xfrm>
              <a:off x="7247842" y="1476780"/>
              <a:ext cx="731520" cy="312568"/>
            </a:xfrm>
            <a:prstGeom prst="rect">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3" name="TextBox 152"/>
            <p:cNvSpPr txBox="1"/>
            <p:nvPr/>
          </p:nvSpPr>
          <p:spPr>
            <a:xfrm>
              <a:off x="7228231" y="1347356"/>
              <a:ext cx="418534" cy="3939540"/>
            </a:xfrm>
            <a:prstGeom prst="rect">
              <a:avLst/>
            </a:prstGeom>
            <a:noFill/>
          </p:spPr>
          <p:txBody>
            <a:bodyPr wrap="square" rtlCol="0">
              <a:spAutoFit/>
            </a:bodyPr>
            <a:lstStyle/>
            <a:p>
              <a:pPr>
                <a:lnSpc>
                  <a:spcPts val="3000"/>
                </a:lnSpc>
              </a:pPr>
              <a:endParaRPr lang="en-US" sz="1100" dirty="0">
                <a:latin typeface="Segoe UI" pitchFamily="34" charset="0"/>
                <a:cs typeface="Segoe UI" pitchFamily="34" charset="0"/>
              </a:endParaRPr>
            </a:p>
            <a:p>
              <a:pPr>
                <a:lnSpc>
                  <a:spcPts val="3000"/>
                </a:lnSpc>
              </a:pPr>
              <a:r>
                <a:rPr lang="en-US" sz="1100" dirty="0" smtClean="0">
                  <a:latin typeface="Segoe UI" pitchFamily="34" charset="0"/>
                  <a:cs typeface="Segoe UI" pitchFamily="34" charset="0"/>
                </a:rPr>
                <a:t>2</a:t>
              </a:r>
            </a:p>
            <a:p>
              <a:pPr>
                <a:lnSpc>
                  <a:spcPts val="3000"/>
                </a:lnSpc>
              </a:pPr>
              <a:r>
                <a:rPr lang="en-US" sz="1100" dirty="0" smtClean="0">
                  <a:latin typeface="Segoe UI" pitchFamily="34" charset="0"/>
                  <a:cs typeface="Segoe UI" pitchFamily="34" charset="0"/>
                </a:rPr>
                <a:t>3</a:t>
              </a:r>
            </a:p>
            <a:p>
              <a:pPr>
                <a:lnSpc>
                  <a:spcPts val="3000"/>
                </a:lnSpc>
              </a:pPr>
              <a:r>
                <a:rPr lang="en-US" sz="1100" dirty="0" smtClean="0">
                  <a:latin typeface="Segoe UI" pitchFamily="34" charset="0"/>
                  <a:cs typeface="Segoe UI" pitchFamily="34" charset="0"/>
                </a:rPr>
                <a:t>4</a:t>
              </a:r>
            </a:p>
            <a:p>
              <a:pPr>
                <a:lnSpc>
                  <a:spcPts val="3000"/>
                </a:lnSpc>
              </a:pPr>
              <a:r>
                <a:rPr lang="en-US" sz="1100" dirty="0" smtClean="0">
                  <a:latin typeface="Segoe UI" pitchFamily="34" charset="0"/>
                  <a:cs typeface="Segoe UI" pitchFamily="34" charset="0"/>
                </a:rPr>
                <a:t>5</a:t>
              </a:r>
            </a:p>
            <a:p>
              <a:pPr>
                <a:lnSpc>
                  <a:spcPts val="3000"/>
                </a:lnSpc>
              </a:pPr>
              <a:r>
                <a:rPr lang="en-US" sz="1100" dirty="0" smtClean="0">
                  <a:latin typeface="Segoe UI" pitchFamily="34" charset="0"/>
                  <a:cs typeface="Segoe UI" pitchFamily="34" charset="0"/>
                </a:rPr>
                <a:t>6</a:t>
              </a:r>
            </a:p>
            <a:p>
              <a:pPr>
                <a:lnSpc>
                  <a:spcPts val="3000"/>
                </a:lnSpc>
              </a:pPr>
              <a:r>
                <a:rPr lang="en-US" sz="1100" dirty="0" smtClean="0">
                  <a:latin typeface="Segoe UI" pitchFamily="34" charset="0"/>
                  <a:cs typeface="Segoe UI" pitchFamily="34" charset="0"/>
                </a:rPr>
                <a:t>7</a:t>
              </a:r>
            </a:p>
            <a:p>
              <a:pPr>
                <a:lnSpc>
                  <a:spcPts val="3000"/>
                </a:lnSpc>
              </a:pPr>
              <a:r>
                <a:rPr lang="en-US" sz="1100" dirty="0" smtClean="0">
                  <a:latin typeface="Segoe UI" pitchFamily="34" charset="0"/>
                  <a:cs typeface="Segoe UI" pitchFamily="34" charset="0"/>
                </a:rPr>
                <a:t>8</a:t>
              </a:r>
            </a:p>
            <a:p>
              <a:pPr>
                <a:lnSpc>
                  <a:spcPts val="3000"/>
                </a:lnSpc>
              </a:pPr>
              <a:r>
                <a:rPr lang="en-US" sz="1100" dirty="0" smtClean="0">
                  <a:latin typeface="Segoe UI" pitchFamily="34" charset="0"/>
                  <a:cs typeface="Segoe UI" pitchFamily="34" charset="0"/>
                </a:rPr>
                <a:t>9</a:t>
              </a:r>
            </a:p>
            <a:p>
              <a:pPr>
                <a:lnSpc>
                  <a:spcPts val="3000"/>
                </a:lnSpc>
              </a:pPr>
              <a:r>
                <a:rPr lang="en-US" sz="1100" dirty="0" smtClean="0">
                  <a:latin typeface="Segoe UI" pitchFamily="34" charset="0"/>
                  <a:cs typeface="Segoe UI" pitchFamily="34" charset="0"/>
                </a:rPr>
                <a:t>10</a:t>
              </a:r>
              <a:endParaRPr lang="en-US" sz="1100" dirty="0">
                <a:latin typeface="Segoe UI" pitchFamily="34" charset="0"/>
                <a:cs typeface="Segoe UI" pitchFamily="34" charset="0"/>
              </a:endParaRPr>
            </a:p>
          </p:txBody>
        </p:sp>
        <p:sp>
          <p:nvSpPr>
            <p:cNvPr id="154" name="Rectangle 153"/>
            <p:cNvSpPr/>
            <p:nvPr/>
          </p:nvSpPr>
          <p:spPr>
            <a:xfrm>
              <a:off x="7193533" y="1196243"/>
              <a:ext cx="841248" cy="3904395"/>
            </a:xfrm>
            <a:prstGeom prst="rect">
              <a:avLst/>
            </a:prstGeom>
            <a:noFill/>
            <a:ln w="7620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5" name="Rectangle 154"/>
            <p:cNvSpPr/>
            <p:nvPr/>
          </p:nvSpPr>
          <p:spPr>
            <a:xfrm>
              <a:off x="7239938" y="1239084"/>
              <a:ext cx="749156" cy="3823453"/>
            </a:xfrm>
            <a:prstGeom prst="rect">
              <a:avLst/>
            </a:prstGeom>
            <a:no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6" name="Rectangle 155"/>
            <p:cNvSpPr/>
            <p:nvPr/>
          </p:nvSpPr>
          <p:spPr>
            <a:xfrm>
              <a:off x="7938404" y="1247174"/>
              <a:ext cx="27432" cy="178308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7" name="TextBox 156"/>
            <p:cNvSpPr txBox="1"/>
            <p:nvPr/>
          </p:nvSpPr>
          <p:spPr>
            <a:xfrm>
              <a:off x="7227262" y="1495165"/>
              <a:ext cx="419503"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1</a:t>
              </a:r>
              <a:endParaRPr lang="en-US" sz="1100" dirty="0">
                <a:solidFill>
                  <a:schemeClr val="bg1"/>
                </a:solidFill>
                <a:latin typeface="Segoe UI" pitchFamily="34" charset="0"/>
                <a:cs typeface="Segoe UI" pitchFamily="34" charset="0"/>
              </a:endParaRPr>
            </a:p>
          </p:txBody>
        </p:sp>
      </p:grpSp>
      <p:grpSp>
        <p:nvGrpSpPr>
          <p:cNvPr id="31" name="Group 30"/>
          <p:cNvGrpSpPr/>
          <p:nvPr/>
        </p:nvGrpSpPr>
        <p:grpSpPr>
          <a:xfrm>
            <a:off x="10518792" y="1259306"/>
            <a:ext cx="917255" cy="4324261"/>
            <a:chOff x="11884391" y="808056"/>
            <a:chExt cx="917255" cy="4324261"/>
          </a:xfrm>
        </p:grpSpPr>
        <p:grpSp>
          <p:nvGrpSpPr>
            <p:cNvPr id="158" name="Group 157"/>
            <p:cNvGrpSpPr/>
            <p:nvPr/>
          </p:nvGrpSpPr>
          <p:grpSpPr>
            <a:xfrm>
              <a:off x="11884391" y="808056"/>
              <a:ext cx="841248" cy="4324261"/>
              <a:chOff x="7193533" y="983003"/>
              <a:chExt cx="841248" cy="4324261"/>
            </a:xfrm>
          </p:grpSpPr>
          <p:sp>
            <p:nvSpPr>
              <p:cNvPr id="159" name="Rectangle 158"/>
              <p:cNvSpPr/>
              <p:nvPr/>
            </p:nvSpPr>
            <p:spPr>
              <a:xfrm>
                <a:off x="7239922" y="1239068"/>
                <a:ext cx="749156" cy="3823453"/>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0" name="Rectangle 159"/>
              <p:cNvSpPr/>
              <p:nvPr/>
            </p:nvSpPr>
            <p:spPr>
              <a:xfrm>
                <a:off x="7247842" y="2623513"/>
                <a:ext cx="731520" cy="312568"/>
              </a:xfrm>
              <a:prstGeom prst="rect">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1" name="TextBox 160"/>
              <p:cNvSpPr txBox="1"/>
              <p:nvPr/>
            </p:nvSpPr>
            <p:spPr>
              <a:xfrm>
                <a:off x="7228231" y="983003"/>
                <a:ext cx="418534" cy="4324261"/>
              </a:xfrm>
              <a:prstGeom prst="rect">
                <a:avLst/>
              </a:prstGeom>
              <a:noFill/>
            </p:spPr>
            <p:txBody>
              <a:bodyPr wrap="square" rtlCol="0">
                <a:spAutoFit/>
              </a:bodyPr>
              <a:lstStyle/>
              <a:p>
                <a:pPr>
                  <a:lnSpc>
                    <a:spcPts val="3000"/>
                  </a:lnSpc>
                </a:pPr>
                <a:r>
                  <a:rPr lang="en-US" sz="1100" dirty="0" smtClean="0">
                    <a:latin typeface="Segoe UI" pitchFamily="34" charset="0"/>
                    <a:cs typeface="Segoe UI" pitchFamily="34" charset="0"/>
                  </a:rPr>
                  <a:t>10</a:t>
                </a:r>
              </a:p>
              <a:p>
                <a:pPr>
                  <a:lnSpc>
                    <a:spcPts val="3000"/>
                  </a:lnSpc>
                </a:pPr>
                <a:r>
                  <a:rPr lang="en-US" sz="1100" dirty="0" smtClean="0">
                    <a:latin typeface="Segoe UI" pitchFamily="34" charset="0"/>
                    <a:cs typeface="Segoe UI" pitchFamily="34" charset="0"/>
                  </a:rPr>
                  <a:t>11</a:t>
                </a:r>
              </a:p>
              <a:p>
                <a:pPr>
                  <a:lnSpc>
                    <a:spcPts val="3000"/>
                  </a:lnSpc>
                </a:pPr>
                <a:r>
                  <a:rPr lang="en-US" sz="1100" dirty="0" smtClean="0">
                    <a:latin typeface="Segoe UI" pitchFamily="34" charset="0"/>
                    <a:cs typeface="Segoe UI" pitchFamily="34" charset="0"/>
                  </a:rPr>
                  <a:t>12</a:t>
                </a:r>
              </a:p>
              <a:p>
                <a:pPr>
                  <a:lnSpc>
                    <a:spcPts val="3000"/>
                  </a:lnSpc>
                </a:pPr>
                <a:endParaRPr lang="en-US" sz="1100" dirty="0" smtClean="0">
                  <a:latin typeface="Segoe UI" pitchFamily="34" charset="0"/>
                  <a:cs typeface="Segoe UI" pitchFamily="34" charset="0"/>
                </a:endParaRPr>
              </a:p>
              <a:p>
                <a:pPr>
                  <a:lnSpc>
                    <a:spcPts val="3000"/>
                  </a:lnSpc>
                </a:pPr>
                <a:endParaRPr lang="en-US" sz="1100" dirty="0">
                  <a:latin typeface="Segoe UI" pitchFamily="34" charset="0"/>
                  <a:cs typeface="Segoe UI" pitchFamily="34" charset="0"/>
                </a:endParaRPr>
              </a:p>
              <a:p>
                <a:pPr>
                  <a:lnSpc>
                    <a:spcPts val="3000"/>
                  </a:lnSpc>
                </a:pPr>
                <a:r>
                  <a:rPr lang="en-US" sz="1100" dirty="0" smtClean="0">
                    <a:latin typeface="Segoe UI" pitchFamily="34" charset="0"/>
                    <a:cs typeface="Segoe UI" pitchFamily="34" charset="0"/>
                  </a:rPr>
                  <a:t>2</a:t>
                </a:r>
              </a:p>
              <a:p>
                <a:pPr>
                  <a:lnSpc>
                    <a:spcPts val="3000"/>
                  </a:lnSpc>
                </a:pPr>
                <a:r>
                  <a:rPr lang="en-US" sz="1100" dirty="0" smtClean="0">
                    <a:latin typeface="Segoe UI" pitchFamily="34" charset="0"/>
                    <a:cs typeface="Segoe UI" pitchFamily="34" charset="0"/>
                  </a:rPr>
                  <a:t>3</a:t>
                </a:r>
              </a:p>
              <a:p>
                <a:pPr>
                  <a:lnSpc>
                    <a:spcPts val="3000"/>
                  </a:lnSpc>
                </a:pPr>
                <a:r>
                  <a:rPr lang="en-US" sz="1100" dirty="0" smtClean="0">
                    <a:latin typeface="Segoe UI" pitchFamily="34" charset="0"/>
                    <a:cs typeface="Segoe UI" pitchFamily="34" charset="0"/>
                  </a:rPr>
                  <a:t>4</a:t>
                </a:r>
              </a:p>
              <a:p>
                <a:pPr>
                  <a:lnSpc>
                    <a:spcPts val="3000"/>
                  </a:lnSpc>
                </a:pPr>
                <a:r>
                  <a:rPr lang="en-US" sz="1100" dirty="0" smtClean="0">
                    <a:latin typeface="Segoe UI" pitchFamily="34" charset="0"/>
                    <a:cs typeface="Segoe UI" pitchFamily="34" charset="0"/>
                  </a:rPr>
                  <a:t>5</a:t>
                </a:r>
              </a:p>
              <a:p>
                <a:pPr>
                  <a:lnSpc>
                    <a:spcPts val="3000"/>
                  </a:lnSpc>
                </a:pPr>
                <a:r>
                  <a:rPr lang="en-US" sz="1100" dirty="0" smtClean="0">
                    <a:latin typeface="Segoe UI" pitchFamily="34" charset="0"/>
                    <a:cs typeface="Segoe UI" pitchFamily="34" charset="0"/>
                  </a:rPr>
                  <a:t>6</a:t>
                </a:r>
              </a:p>
              <a:p>
                <a:pPr>
                  <a:lnSpc>
                    <a:spcPts val="3000"/>
                  </a:lnSpc>
                </a:pPr>
                <a:r>
                  <a:rPr lang="en-US" sz="1100" dirty="0">
                    <a:latin typeface="Segoe UI" pitchFamily="34" charset="0"/>
                    <a:cs typeface="Segoe UI" pitchFamily="34" charset="0"/>
                  </a:rPr>
                  <a:t>7</a:t>
                </a:r>
              </a:p>
            </p:txBody>
          </p:sp>
          <p:sp>
            <p:nvSpPr>
              <p:cNvPr id="163" name="Rectangle 162"/>
              <p:cNvSpPr/>
              <p:nvPr/>
            </p:nvSpPr>
            <p:spPr>
              <a:xfrm>
                <a:off x="7193533" y="1196243"/>
                <a:ext cx="841248" cy="3904395"/>
              </a:xfrm>
              <a:prstGeom prst="rect">
                <a:avLst/>
              </a:prstGeom>
              <a:noFill/>
              <a:ln w="7620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5" name="Rectangle 164"/>
              <p:cNvSpPr/>
              <p:nvPr/>
            </p:nvSpPr>
            <p:spPr>
              <a:xfrm>
                <a:off x="7239938" y="1239084"/>
                <a:ext cx="749156" cy="3823453"/>
              </a:xfrm>
              <a:prstGeom prst="rect">
                <a:avLst/>
              </a:prstGeom>
              <a:no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7" name="TextBox 166"/>
              <p:cNvSpPr txBox="1"/>
              <p:nvPr/>
            </p:nvSpPr>
            <p:spPr>
              <a:xfrm>
                <a:off x="7227262" y="2641898"/>
                <a:ext cx="419503"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1</a:t>
                </a:r>
                <a:endParaRPr lang="en-US" sz="1100" dirty="0">
                  <a:solidFill>
                    <a:schemeClr val="bg1"/>
                  </a:solidFill>
                  <a:latin typeface="Segoe UI" pitchFamily="34" charset="0"/>
                  <a:cs typeface="Segoe UI" pitchFamily="34" charset="0"/>
                </a:endParaRPr>
              </a:p>
            </p:txBody>
          </p:sp>
        </p:grpSp>
        <p:sp>
          <p:nvSpPr>
            <p:cNvPr id="168" name="Rectangle 167"/>
            <p:cNvSpPr/>
            <p:nvPr/>
          </p:nvSpPr>
          <p:spPr>
            <a:xfrm>
              <a:off x="12548766" y="1054995"/>
              <a:ext cx="146304" cy="3840480"/>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548781" y="1259442"/>
              <a:ext cx="137159" cy="1108114"/>
            </a:xfrm>
            <a:prstGeom prst="rect">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12548781" y="2315008"/>
              <a:ext cx="137159" cy="2371826"/>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12548781" y="1052614"/>
              <a:ext cx="137159" cy="192774"/>
              <a:chOff x="12731262" y="1360885"/>
              <a:chExt cx="128954" cy="192774"/>
            </a:xfrm>
          </p:grpSpPr>
          <p:sp>
            <p:nvSpPr>
              <p:cNvPr id="109" name="Rectangle 108"/>
              <p:cNvSpPr/>
              <p:nvPr/>
            </p:nvSpPr>
            <p:spPr>
              <a:xfrm>
                <a:off x="12731262" y="1360885"/>
                <a:ext cx="128954" cy="192774"/>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12750019" y="1427781"/>
                <a:ext cx="91440" cy="91440"/>
              </a:xfrm>
              <a:custGeom>
                <a:avLst/>
                <a:gdLst>
                  <a:gd name="connsiteX0" fmla="*/ 0 w 430016"/>
                  <a:gd name="connsiteY0" fmla="*/ 143338 h 370702"/>
                  <a:gd name="connsiteX1" fmla="*/ 197709 w 430016"/>
                  <a:gd name="connsiteY1" fmla="*/ 0 h 370702"/>
                  <a:gd name="connsiteX2" fmla="*/ 410245 w 430016"/>
                  <a:gd name="connsiteY2" fmla="*/ 187822 h 370702"/>
                  <a:gd name="connsiteX3" fmla="*/ 430016 w 430016"/>
                  <a:gd name="connsiteY3" fmla="*/ 370702 h 370702"/>
                  <a:gd name="connsiteX4" fmla="*/ 192766 w 430016"/>
                  <a:gd name="connsiteY4" fmla="*/ 158166 h 370702"/>
                  <a:gd name="connsiteX5" fmla="*/ 24714 w 430016"/>
                  <a:gd name="connsiteY5" fmla="*/ 350931 h 370702"/>
                  <a:gd name="connsiteX6" fmla="*/ 0 w 430016"/>
                  <a:gd name="connsiteY6" fmla="*/ 143338 h 370702"/>
                  <a:gd name="connsiteX0" fmla="*/ 9153 w 405302"/>
                  <a:gd name="connsiteY0" fmla="*/ 160272 h 370702"/>
                  <a:gd name="connsiteX1" fmla="*/ 172995 w 405302"/>
                  <a:gd name="connsiteY1" fmla="*/ 0 h 370702"/>
                  <a:gd name="connsiteX2" fmla="*/ 385531 w 405302"/>
                  <a:gd name="connsiteY2" fmla="*/ 187822 h 370702"/>
                  <a:gd name="connsiteX3" fmla="*/ 405302 w 405302"/>
                  <a:gd name="connsiteY3" fmla="*/ 370702 h 370702"/>
                  <a:gd name="connsiteX4" fmla="*/ 168052 w 405302"/>
                  <a:gd name="connsiteY4" fmla="*/ 158166 h 370702"/>
                  <a:gd name="connsiteX5" fmla="*/ 0 w 405302"/>
                  <a:gd name="connsiteY5" fmla="*/ 350931 h 370702"/>
                  <a:gd name="connsiteX6" fmla="*/ 9153 w 405302"/>
                  <a:gd name="connsiteY6" fmla="*/ 160272 h 370702"/>
                  <a:gd name="connsiteX0" fmla="*/ 9153 w 405302"/>
                  <a:gd name="connsiteY0" fmla="*/ 160272 h 370702"/>
                  <a:gd name="connsiteX1" fmla="*/ 172995 w 405302"/>
                  <a:gd name="connsiteY1" fmla="*/ 0 h 370702"/>
                  <a:gd name="connsiteX2" fmla="*/ 337553 w 405302"/>
                  <a:gd name="connsiteY2" fmla="*/ 151133 h 370702"/>
                  <a:gd name="connsiteX3" fmla="*/ 405302 w 405302"/>
                  <a:gd name="connsiteY3" fmla="*/ 370702 h 370702"/>
                  <a:gd name="connsiteX4" fmla="*/ 168052 w 405302"/>
                  <a:gd name="connsiteY4" fmla="*/ 158166 h 370702"/>
                  <a:gd name="connsiteX5" fmla="*/ 0 w 405302"/>
                  <a:gd name="connsiteY5" fmla="*/ 350931 h 370702"/>
                  <a:gd name="connsiteX6" fmla="*/ 9153 w 405302"/>
                  <a:gd name="connsiteY6" fmla="*/ 160272 h 370702"/>
                  <a:gd name="connsiteX0" fmla="*/ 9153 w 337553"/>
                  <a:gd name="connsiteY0" fmla="*/ 160272 h 365058"/>
                  <a:gd name="connsiteX1" fmla="*/ 172995 w 337553"/>
                  <a:gd name="connsiteY1" fmla="*/ 0 h 365058"/>
                  <a:gd name="connsiteX2" fmla="*/ 337553 w 337553"/>
                  <a:gd name="connsiteY2" fmla="*/ 151133 h 365058"/>
                  <a:gd name="connsiteX3" fmla="*/ 309347 w 337553"/>
                  <a:gd name="connsiteY3" fmla="*/ 365058 h 365058"/>
                  <a:gd name="connsiteX4" fmla="*/ 168052 w 337553"/>
                  <a:gd name="connsiteY4" fmla="*/ 158166 h 365058"/>
                  <a:gd name="connsiteX5" fmla="*/ 0 w 337553"/>
                  <a:gd name="connsiteY5" fmla="*/ 350931 h 365058"/>
                  <a:gd name="connsiteX6" fmla="*/ 9153 w 337553"/>
                  <a:gd name="connsiteY6" fmla="*/ 160272 h 365058"/>
                  <a:gd name="connsiteX0" fmla="*/ 0 w 342511"/>
                  <a:gd name="connsiteY0" fmla="*/ 163094 h 365058"/>
                  <a:gd name="connsiteX1" fmla="*/ 177953 w 342511"/>
                  <a:gd name="connsiteY1" fmla="*/ 0 h 365058"/>
                  <a:gd name="connsiteX2" fmla="*/ 342511 w 342511"/>
                  <a:gd name="connsiteY2" fmla="*/ 151133 h 365058"/>
                  <a:gd name="connsiteX3" fmla="*/ 314305 w 342511"/>
                  <a:gd name="connsiteY3" fmla="*/ 365058 h 365058"/>
                  <a:gd name="connsiteX4" fmla="*/ 173010 w 342511"/>
                  <a:gd name="connsiteY4" fmla="*/ 158166 h 365058"/>
                  <a:gd name="connsiteX5" fmla="*/ 4958 w 342511"/>
                  <a:gd name="connsiteY5" fmla="*/ 350931 h 365058"/>
                  <a:gd name="connsiteX6" fmla="*/ 0 w 342511"/>
                  <a:gd name="connsiteY6" fmla="*/ 163094 h 365058"/>
                  <a:gd name="connsiteX0" fmla="*/ 0 w 384861"/>
                  <a:gd name="connsiteY0" fmla="*/ 163094 h 373525"/>
                  <a:gd name="connsiteX1" fmla="*/ 177953 w 384861"/>
                  <a:gd name="connsiteY1" fmla="*/ 0 h 373525"/>
                  <a:gd name="connsiteX2" fmla="*/ 342511 w 384861"/>
                  <a:gd name="connsiteY2" fmla="*/ 151133 h 373525"/>
                  <a:gd name="connsiteX3" fmla="*/ 384861 w 384861"/>
                  <a:gd name="connsiteY3" fmla="*/ 373525 h 373525"/>
                  <a:gd name="connsiteX4" fmla="*/ 173010 w 384861"/>
                  <a:gd name="connsiteY4" fmla="*/ 158166 h 373525"/>
                  <a:gd name="connsiteX5" fmla="*/ 4958 w 384861"/>
                  <a:gd name="connsiteY5" fmla="*/ 350931 h 373525"/>
                  <a:gd name="connsiteX6" fmla="*/ 0 w 384861"/>
                  <a:gd name="connsiteY6" fmla="*/ 163094 h 373525"/>
                  <a:gd name="connsiteX0" fmla="*/ 0 w 384861"/>
                  <a:gd name="connsiteY0" fmla="*/ 163094 h 373525"/>
                  <a:gd name="connsiteX1" fmla="*/ 177953 w 384861"/>
                  <a:gd name="connsiteY1" fmla="*/ 0 h 373525"/>
                  <a:gd name="connsiteX2" fmla="*/ 384844 w 384861"/>
                  <a:gd name="connsiteY2" fmla="*/ 151133 h 373525"/>
                  <a:gd name="connsiteX3" fmla="*/ 384861 w 384861"/>
                  <a:gd name="connsiteY3" fmla="*/ 373525 h 373525"/>
                  <a:gd name="connsiteX4" fmla="*/ 173010 w 384861"/>
                  <a:gd name="connsiteY4" fmla="*/ 158166 h 373525"/>
                  <a:gd name="connsiteX5" fmla="*/ 4958 w 384861"/>
                  <a:gd name="connsiteY5" fmla="*/ 350931 h 373525"/>
                  <a:gd name="connsiteX6" fmla="*/ 0 w 384861"/>
                  <a:gd name="connsiteY6" fmla="*/ 163094 h 373525"/>
                  <a:gd name="connsiteX0" fmla="*/ 0 w 384861"/>
                  <a:gd name="connsiteY0" fmla="*/ 202605 h 413036"/>
                  <a:gd name="connsiteX1" fmla="*/ 192064 w 384861"/>
                  <a:gd name="connsiteY1" fmla="*/ 0 h 413036"/>
                  <a:gd name="connsiteX2" fmla="*/ 384844 w 384861"/>
                  <a:gd name="connsiteY2" fmla="*/ 190644 h 413036"/>
                  <a:gd name="connsiteX3" fmla="*/ 384861 w 384861"/>
                  <a:gd name="connsiteY3" fmla="*/ 413036 h 413036"/>
                  <a:gd name="connsiteX4" fmla="*/ 173010 w 384861"/>
                  <a:gd name="connsiteY4" fmla="*/ 197677 h 413036"/>
                  <a:gd name="connsiteX5" fmla="*/ 4958 w 384861"/>
                  <a:gd name="connsiteY5" fmla="*/ 390442 h 413036"/>
                  <a:gd name="connsiteX6" fmla="*/ 0 w 384861"/>
                  <a:gd name="connsiteY6" fmla="*/ 202605 h 413036"/>
                  <a:gd name="connsiteX0" fmla="*/ 0 w 384861"/>
                  <a:gd name="connsiteY0" fmla="*/ 202605 h 413036"/>
                  <a:gd name="connsiteX1" fmla="*/ 192064 w 384861"/>
                  <a:gd name="connsiteY1" fmla="*/ 0 h 413036"/>
                  <a:gd name="connsiteX2" fmla="*/ 384844 w 384861"/>
                  <a:gd name="connsiteY2" fmla="*/ 190644 h 413036"/>
                  <a:gd name="connsiteX3" fmla="*/ 384861 w 384861"/>
                  <a:gd name="connsiteY3" fmla="*/ 413036 h 413036"/>
                  <a:gd name="connsiteX4" fmla="*/ 192765 w 384861"/>
                  <a:gd name="connsiteY4" fmla="*/ 197677 h 413036"/>
                  <a:gd name="connsiteX5" fmla="*/ 4958 w 384861"/>
                  <a:gd name="connsiteY5" fmla="*/ 390442 h 413036"/>
                  <a:gd name="connsiteX6" fmla="*/ 0 w 384861"/>
                  <a:gd name="connsiteY6" fmla="*/ 202605 h 413036"/>
                  <a:gd name="connsiteX0" fmla="*/ 0 w 384861"/>
                  <a:gd name="connsiteY0" fmla="*/ 202605 h 413036"/>
                  <a:gd name="connsiteX1" fmla="*/ 192064 w 384861"/>
                  <a:gd name="connsiteY1" fmla="*/ 0 h 413036"/>
                  <a:gd name="connsiteX2" fmla="*/ 384844 w 384861"/>
                  <a:gd name="connsiteY2" fmla="*/ 190644 h 413036"/>
                  <a:gd name="connsiteX3" fmla="*/ 384861 w 384861"/>
                  <a:gd name="connsiteY3" fmla="*/ 413036 h 413036"/>
                  <a:gd name="connsiteX4" fmla="*/ 192765 w 384861"/>
                  <a:gd name="connsiteY4" fmla="*/ 197677 h 413036"/>
                  <a:gd name="connsiteX5" fmla="*/ 4958 w 384861"/>
                  <a:gd name="connsiteY5" fmla="*/ 390442 h 413036"/>
                  <a:gd name="connsiteX6" fmla="*/ 0 w 384861"/>
                  <a:gd name="connsiteY6" fmla="*/ 202605 h 413036"/>
                  <a:gd name="connsiteX0" fmla="*/ 3509 w 388370"/>
                  <a:gd name="connsiteY0" fmla="*/ 202605 h 413036"/>
                  <a:gd name="connsiteX1" fmla="*/ 195573 w 388370"/>
                  <a:gd name="connsiteY1" fmla="*/ 0 h 413036"/>
                  <a:gd name="connsiteX2" fmla="*/ 388353 w 388370"/>
                  <a:gd name="connsiteY2" fmla="*/ 190644 h 413036"/>
                  <a:gd name="connsiteX3" fmla="*/ 388370 w 388370"/>
                  <a:gd name="connsiteY3" fmla="*/ 413036 h 413036"/>
                  <a:gd name="connsiteX4" fmla="*/ 196274 w 388370"/>
                  <a:gd name="connsiteY4" fmla="*/ 197677 h 413036"/>
                  <a:gd name="connsiteX5" fmla="*/ 0 w 388370"/>
                  <a:gd name="connsiteY5" fmla="*/ 390442 h 413036"/>
                  <a:gd name="connsiteX6" fmla="*/ 3509 w 388370"/>
                  <a:gd name="connsiteY6" fmla="*/ 202605 h 413036"/>
                  <a:gd name="connsiteX0" fmla="*/ 197 w 385058"/>
                  <a:gd name="connsiteY0" fmla="*/ 202605 h 489219"/>
                  <a:gd name="connsiteX1" fmla="*/ 192261 w 385058"/>
                  <a:gd name="connsiteY1" fmla="*/ 0 h 489219"/>
                  <a:gd name="connsiteX2" fmla="*/ 385041 w 385058"/>
                  <a:gd name="connsiteY2" fmla="*/ 190644 h 489219"/>
                  <a:gd name="connsiteX3" fmla="*/ 385058 w 385058"/>
                  <a:gd name="connsiteY3" fmla="*/ 413036 h 489219"/>
                  <a:gd name="connsiteX4" fmla="*/ 192962 w 385058"/>
                  <a:gd name="connsiteY4" fmla="*/ 197677 h 489219"/>
                  <a:gd name="connsiteX5" fmla="*/ 2332 w 385058"/>
                  <a:gd name="connsiteY5" fmla="*/ 489219 h 489219"/>
                  <a:gd name="connsiteX6" fmla="*/ 197 w 385058"/>
                  <a:gd name="connsiteY6" fmla="*/ 202605 h 489219"/>
                  <a:gd name="connsiteX0" fmla="*/ 197 w 387880"/>
                  <a:gd name="connsiteY0" fmla="*/ 202605 h 489219"/>
                  <a:gd name="connsiteX1" fmla="*/ 192261 w 387880"/>
                  <a:gd name="connsiteY1" fmla="*/ 0 h 489219"/>
                  <a:gd name="connsiteX2" fmla="*/ 385041 w 387880"/>
                  <a:gd name="connsiteY2" fmla="*/ 190644 h 489219"/>
                  <a:gd name="connsiteX3" fmla="*/ 387880 w 387880"/>
                  <a:gd name="connsiteY3" fmla="*/ 483592 h 489219"/>
                  <a:gd name="connsiteX4" fmla="*/ 192962 w 387880"/>
                  <a:gd name="connsiteY4" fmla="*/ 197677 h 489219"/>
                  <a:gd name="connsiteX5" fmla="*/ 2332 w 387880"/>
                  <a:gd name="connsiteY5" fmla="*/ 489219 h 489219"/>
                  <a:gd name="connsiteX6" fmla="*/ 197 w 387880"/>
                  <a:gd name="connsiteY6" fmla="*/ 202605 h 489219"/>
                  <a:gd name="connsiteX0" fmla="*/ 197 w 387880"/>
                  <a:gd name="connsiteY0" fmla="*/ 202605 h 489219"/>
                  <a:gd name="connsiteX1" fmla="*/ 192261 w 387880"/>
                  <a:gd name="connsiteY1" fmla="*/ 0 h 489219"/>
                  <a:gd name="connsiteX2" fmla="*/ 385041 w 387880"/>
                  <a:gd name="connsiteY2" fmla="*/ 190644 h 489219"/>
                  <a:gd name="connsiteX3" fmla="*/ 387880 w 387880"/>
                  <a:gd name="connsiteY3" fmla="*/ 483592 h 489219"/>
                  <a:gd name="connsiteX4" fmla="*/ 190140 w 387880"/>
                  <a:gd name="connsiteY4" fmla="*/ 287989 h 489219"/>
                  <a:gd name="connsiteX5" fmla="*/ 2332 w 387880"/>
                  <a:gd name="connsiteY5" fmla="*/ 489219 h 489219"/>
                  <a:gd name="connsiteX6" fmla="*/ 197 w 387880"/>
                  <a:gd name="connsiteY6" fmla="*/ 202605 h 489219"/>
                  <a:gd name="connsiteX0" fmla="*/ 197 w 387880"/>
                  <a:gd name="connsiteY0" fmla="*/ 117938 h 404552"/>
                  <a:gd name="connsiteX1" fmla="*/ 186616 w 387880"/>
                  <a:gd name="connsiteY1" fmla="*/ 0 h 404552"/>
                  <a:gd name="connsiteX2" fmla="*/ 385041 w 387880"/>
                  <a:gd name="connsiteY2" fmla="*/ 105977 h 404552"/>
                  <a:gd name="connsiteX3" fmla="*/ 387880 w 387880"/>
                  <a:gd name="connsiteY3" fmla="*/ 398925 h 404552"/>
                  <a:gd name="connsiteX4" fmla="*/ 190140 w 387880"/>
                  <a:gd name="connsiteY4" fmla="*/ 203322 h 404552"/>
                  <a:gd name="connsiteX5" fmla="*/ 2332 w 387880"/>
                  <a:gd name="connsiteY5" fmla="*/ 404552 h 404552"/>
                  <a:gd name="connsiteX6" fmla="*/ 197 w 387880"/>
                  <a:gd name="connsiteY6" fmla="*/ 117938 h 404552"/>
                  <a:gd name="connsiteX0" fmla="*/ 197 w 387880"/>
                  <a:gd name="connsiteY0" fmla="*/ 205427 h 404552"/>
                  <a:gd name="connsiteX1" fmla="*/ 186616 w 387880"/>
                  <a:gd name="connsiteY1" fmla="*/ 0 h 404552"/>
                  <a:gd name="connsiteX2" fmla="*/ 385041 w 387880"/>
                  <a:gd name="connsiteY2" fmla="*/ 105977 h 404552"/>
                  <a:gd name="connsiteX3" fmla="*/ 387880 w 387880"/>
                  <a:gd name="connsiteY3" fmla="*/ 398925 h 404552"/>
                  <a:gd name="connsiteX4" fmla="*/ 190140 w 387880"/>
                  <a:gd name="connsiteY4" fmla="*/ 203322 h 404552"/>
                  <a:gd name="connsiteX5" fmla="*/ 2332 w 387880"/>
                  <a:gd name="connsiteY5" fmla="*/ 404552 h 404552"/>
                  <a:gd name="connsiteX6" fmla="*/ 197 w 387880"/>
                  <a:gd name="connsiteY6" fmla="*/ 205427 h 404552"/>
                  <a:gd name="connsiteX0" fmla="*/ 197 w 387880"/>
                  <a:gd name="connsiteY0" fmla="*/ 205427 h 404552"/>
                  <a:gd name="connsiteX1" fmla="*/ 186616 w 387880"/>
                  <a:gd name="connsiteY1" fmla="*/ 0 h 404552"/>
                  <a:gd name="connsiteX2" fmla="*/ 385041 w 387880"/>
                  <a:gd name="connsiteY2" fmla="*/ 213222 h 404552"/>
                  <a:gd name="connsiteX3" fmla="*/ 387880 w 387880"/>
                  <a:gd name="connsiteY3" fmla="*/ 398925 h 404552"/>
                  <a:gd name="connsiteX4" fmla="*/ 190140 w 387880"/>
                  <a:gd name="connsiteY4" fmla="*/ 203322 h 404552"/>
                  <a:gd name="connsiteX5" fmla="*/ 2332 w 387880"/>
                  <a:gd name="connsiteY5" fmla="*/ 404552 h 404552"/>
                  <a:gd name="connsiteX6" fmla="*/ 197 w 387880"/>
                  <a:gd name="connsiteY6" fmla="*/ 205427 h 404552"/>
                  <a:gd name="connsiteX0" fmla="*/ 197 w 387880"/>
                  <a:gd name="connsiteY0" fmla="*/ 196960 h 396085"/>
                  <a:gd name="connsiteX1" fmla="*/ 195083 w 387880"/>
                  <a:gd name="connsiteY1" fmla="*/ 0 h 396085"/>
                  <a:gd name="connsiteX2" fmla="*/ 385041 w 387880"/>
                  <a:gd name="connsiteY2" fmla="*/ 204755 h 396085"/>
                  <a:gd name="connsiteX3" fmla="*/ 387880 w 387880"/>
                  <a:gd name="connsiteY3" fmla="*/ 390458 h 396085"/>
                  <a:gd name="connsiteX4" fmla="*/ 190140 w 387880"/>
                  <a:gd name="connsiteY4" fmla="*/ 194855 h 396085"/>
                  <a:gd name="connsiteX5" fmla="*/ 2332 w 387880"/>
                  <a:gd name="connsiteY5" fmla="*/ 396085 h 396085"/>
                  <a:gd name="connsiteX6" fmla="*/ 197 w 387880"/>
                  <a:gd name="connsiteY6" fmla="*/ 196960 h 396085"/>
                  <a:gd name="connsiteX0" fmla="*/ 197 w 387880"/>
                  <a:gd name="connsiteY0" fmla="*/ 196960 h 396085"/>
                  <a:gd name="connsiteX1" fmla="*/ 195083 w 387880"/>
                  <a:gd name="connsiteY1" fmla="*/ 0 h 396085"/>
                  <a:gd name="connsiteX2" fmla="*/ 385041 w 387880"/>
                  <a:gd name="connsiteY2" fmla="*/ 204755 h 396085"/>
                  <a:gd name="connsiteX3" fmla="*/ 387880 w 387880"/>
                  <a:gd name="connsiteY3" fmla="*/ 390458 h 396085"/>
                  <a:gd name="connsiteX4" fmla="*/ 192962 w 387880"/>
                  <a:gd name="connsiteY4" fmla="*/ 197677 h 396085"/>
                  <a:gd name="connsiteX5" fmla="*/ 2332 w 387880"/>
                  <a:gd name="connsiteY5" fmla="*/ 396085 h 396085"/>
                  <a:gd name="connsiteX6" fmla="*/ 197 w 387880"/>
                  <a:gd name="connsiteY6" fmla="*/ 196960 h 396085"/>
                  <a:gd name="connsiteX0" fmla="*/ 197 w 390685"/>
                  <a:gd name="connsiteY0" fmla="*/ 196960 h 396085"/>
                  <a:gd name="connsiteX1" fmla="*/ 195083 w 390685"/>
                  <a:gd name="connsiteY1" fmla="*/ 0 h 396085"/>
                  <a:gd name="connsiteX2" fmla="*/ 390685 w 390685"/>
                  <a:gd name="connsiteY2" fmla="*/ 204755 h 396085"/>
                  <a:gd name="connsiteX3" fmla="*/ 387880 w 390685"/>
                  <a:gd name="connsiteY3" fmla="*/ 390458 h 396085"/>
                  <a:gd name="connsiteX4" fmla="*/ 192962 w 390685"/>
                  <a:gd name="connsiteY4" fmla="*/ 197677 h 396085"/>
                  <a:gd name="connsiteX5" fmla="*/ 2332 w 390685"/>
                  <a:gd name="connsiteY5" fmla="*/ 396085 h 396085"/>
                  <a:gd name="connsiteX6" fmla="*/ 197 w 390685"/>
                  <a:gd name="connsiteY6" fmla="*/ 196960 h 396085"/>
                  <a:gd name="connsiteX0" fmla="*/ 687 w 388353"/>
                  <a:gd name="connsiteY0" fmla="*/ 196960 h 396085"/>
                  <a:gd name="connsiteX1" fmla="*/ 192751 w 388353"/>
                  <a:gd name="connsiteY1" fmla="*/ 0 h 396085"/>
                  <a:gd name="connsiteX2" fmla="*/ 388353 w 388353"/>
                  <a:gd name="connsiteY2" fmla="*/ 204755 h 396085"/>
                  <a:gd name="connsiteX3" fmla="*/ 385548 w 388353"/>
                  <a:gd name="connsiteY3" fmla="*/ 390458 h 396085"/>
                  <a:gd name="connsiteX4" fmla="*/ 190630 w 388353"/>
                  <a:gd name="connsiteY4" fmla="*/ 197677 h 396085"/>
                  <a:gd name="connsiteX5" fmla="*/ 0 w 388353"/>
                  <a:gd name="connsiteY5" fmla="*/ 396085 h 396085"/>
                  <a:gd name="connsiteX6" fmla="*/ 687 w 388353"/>
                  <a:gd name="connsiteY6" fmla="*/ 196960 h 396085"/>
                  <a:gd name="connsiteX0" fmla="*/ 687 w 388353"/>
                  <a:gd name="connsiteY0" fmla="*/ 198402 h 396085"/>
                  <a:gd name="connsiteX1" fmla="*/ 192751 w 388353"/>
                  <a:gd name="connsiteY1" fmla="*/ 0 h 396085"/>
                  <a:gd name="connsiteX2" fmla="*/ 388353 w 388353"/>
                  <a:gd name="connsiteY2" fmla="*/ 204755 h 396085"/>
                  <a:gd name="connsiteX3" fmla="*/ 385548 w 388353"/>
                  <a:gd name="connsiteY3" fmla="*/ 390458 h 396085"/>
                  <a:gd name="connsiteX4" fmla="*/ 190630 w 388353"/>
                  <a:gd name="connsiteY4" fmla="*/ 197677 h 396085"/>
                  <a:gd name="connsiteX5" fmla="*/ 0 w 388353"/>
                  <a:gd name="connsiteY5" fmla="*/ 396085 h 396085"/>
                  <a:gd name="connsiteX6" fmla="*/ 687 w 388353"/>
                  <a:gd name="connsiteY6" fmla="*/ 198402 h 396085"/>
                  <a:gd name="connsiteX0" fmla="*/ 687 w 388353"/>
                  <a:gd name="connsiteY0" fmla="*/ 195519 h 393202"/>
                  <a:gd name="connsiteX1" fmla="*/ 197077 w 388353"/>
                  <a:gd name="connsiteY1" fmla="*/ 0 h 393202"/>
                  <a:gd name="connsiteX2" fmla="*/ 388353 w 388353"/>
                  <a:gd name="connsiteY2" fmla="*/ 201872 h 393202"/>
                  <a:gd name="connsiteX3" fmla="*/ 385548 w 388353"/>
                  <a:gd name="connsiteY3" fmla="*/ 387575 h 393202"/>
                  <a:gd name="connsiteX4" fmla="*/ 190630 w 388353"/>
                  <a:gd name="connsiteY4" fmla="*/ 194794 h 393202"/>
                  <a:gd name="connsiteX5" fmla="*/ 0 w 388353"/>
                  <a:gd name="connsiteY5" fmla="*/ 393202 h 393202"/>
                  <a:gd name="connsiteX6" fmla="*/ 687 w 388353"/>
                  <a:gd name="connsiteY6" fmla="*/ 195519 h 393202"/>
                  <a:gd name="connsiteX0" fmla="*/ 687 w 392679"/>
                  <a:gd name="connsiteY0" fmla="*/ 195519 h 393202"/>
                  <a:gd name="connsiteX1" fmla="*/ 197077 w 392679"/>
                  <a:gd name="connsiteY1" fmla="*/ 0 h 393202"/>
                  <a:gd name="connsiteX2" fmla="*/ 392679 w 392679"/>
                  <a:gd name="connsiteY2" fmla="*/ 203314 h 393202"/>
                  <a:gd name="connsiteX3" fmla="*/ 385548 w 392679"/>
                  <a:gd name="connsiteY3" fmla="*/ 387575 h 393202"/>
                  <a:gd name="connsiteX4" fmla="*/ 190630 w 392679"/>
                  <a:gd name="connsiteY4" fmla="*/ 194794 h 393202"/>
                  <a:gd name="connsiteX5" fmla="*/ 0 w 392679"/>
                  <a:gd name="connsiteY5" fmla="*/ 393202 h 393202"/>
                  <a:gd name="connsiteX6" fmla="*/ 687 w 392679"/>
                  <a:gd name="connsiteY6" fmla="*/ 195519 h 393202"/>
                  <a:gd name="connsiteX0" fmla="*/ 687 w 392679"/>
                  <a:gd name="connsiteY0" fmla="*/ 195519 h 393202"/>
                  <a:gd name="connsiteX1" fmla="*/ 197077 w 392679"/>
                  <a:gd name="connsiteY1" fmla="*/ 0 h 393202"/>
                  <a:gd name="connsiteX2" fmla="*/ 392679 w 392679"/>
                  <a:gd name="connsiteY2" fmla="*/ 203314 h 393202"/>
                  <a:gd name="connsiteX3" fmla="*/ 391315 w 392679"/>
                  <a:gd name="connsiteY3" fmla="*/ 389017 h 393202"/>
                  <a:gd name="connsiteX4" fmla="*/ 190630 w 392679"/>
                  <a:gd name="connsiteY4" fmla="*/ 194794 h 393202"/>
                  <a:gd name="connsiteX5" fmla="*/ 0 w 392679"/>
                  <a:gd name="connsiteY5" fmla="*/ 393202 h 393202"/>
                  <a:gd name="connsiteX6" fmla="*/ 687 w 392679"/>
                  <a:gd name="connsiteY6" fmla="*/ 195519 h 393202"/>
                  <a:gd name="connsiteX0" fmla="*/ 687 w 392679"/>
                  <a:gd name="connsiteY0" fmla="*/ 195519 h 393202"/>
                  <a:gd name="connsiteX1" fmla="*/ 197077 w 392679"/>
                  <a:gd name="connsiteY1" fmla="*/ 0 h 393202"/>
                  <a:gd name="connsiteX2" fmla="*/ 392679 w 392679"/>
                  <a:gd name="connsiteY2" fmla="*/ 203314 h 393202"/>
                  <a:gd name="connsiteX3" fmla="*/ 391315 w 392679"/>
                  <a:gd name="connsiteY3" fmla="*/ 389017 h 393202"/>
                  <a:gd name="connsiteX4" fmla="*/ 193514 w 392679"/>
                  <a:gd name="connsiteY4" fmla="*/ 191910 h 393202"/>
                  <a:gd name="connsiteX5" fmla="*/ 0 w 392679"/>
                  <a:gd name="connsiteY5" fmla="*/ 393202 h 393202"/>
                  <a:gd name="connsiteX6" fmla="*/ 687 w 392679"/>
                  <a:gd name="connsiteY6" fmla="*/ 195519 h 39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679" h="393202">
                    <a:moveTo>
                      <a:pt x="687" y="195519"/>
                    </a:moveTo>
                    <a:lnTo>
                      <a:pt x="197077" y="0"/>
                    </a:lnTo>
                    <a:lnTo>
                      <a:pt x="392679" y="203314"/>
                    </a:lnTo>
                    <a:cubicBezTo>
                      <a:pt x="392685" y="277445"/>
                      <a:pt x="391309" y="314886"/>
                      <a:pt x="391315" y="389017"/>
                    </a:cubicBezTo>
                    <a:lnTo>
                      <a:pt x="193514" y="191910"/>
                    </a:lnTo>
                    <a:lnTo>
                      <a:pt x="0" y="393202"/>
                    </a:lnTo>
                    <a:cubicBezTo>
                      <a:pt x="1170" y="330590"/>
                      <a:pt x="-483" y="258131"/>
                      <a:pt x="687" y="195519"/>
                    </a:cubicBezTo>
                    <a:close/>
                  </a:path>
                </a:pathLst>
              </a:custGeom>
              <a:solidFill>
                <a:schemeClr val="bg1">
                  <a:lumMod val="50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nvGrpSpPr>
            <p:cNvPr id="112" name="Group 111"/>
            <p:cNvGrpSpPr/>
            <p:nvPr/>
          </p:nvGrpSpPr>
          <p:grpSpPr>
            <a:xfrm rot="10800000">
              <a:off x="12548781" y="4706396"/>
              <a:ext cx="137159" cy="192774"/>
              <a:chOff x="12731262" y="1579984"/>
              <a:chExt cx="128954" cy="192774"/>
            </a:xfrm>
          </p:grpSpPr>
          <p:sp>
            <p:nvSpPr>
              <p:cNvPr id="114" name="Rectangle 113"/>
              <p:cNvSpPr/>
              <p:nvPr/>
            </p:nvSpPr>
            <p:spPr>
              <a:xfrm>
                <a:off x="12731262" y="1579984"/>
                <a:ext cx="128954" cy="192774"/>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12750020" y="1646880"/>
                <a:ext cx="91440" cy="91440"/>
              </a:xfrm>
              <a:custGeom>
                <a:avLst/>
                <a:gdLst>
                  <a:gd name="connsiteX0" fmla="*/ 0 w 430016"/>
                  <a:gd name="connsiteY0" fmla="*/ 143338 h 370702"/>
                  <a:gd name="connsiteX1" fmla="*/ 197709 w 430016"/>
                  <a:gd name="connsiteY1" fmla="*/ 0 h 370702"/>
                  <a:gd name="connsiteX2" fmla="*/ 410245 w 430016"/>
                  <a:gd name="connsiteY2" fmla="*/ 187822 h 370702"/>
                  <a:gd name="connsiteX3" fmla="*/ 430016 w 430016"/>
                  <a:gd name="connsiteY3" fmla="*/ 370702 h 370702"/>
                  <a:gd name="connsiteX4" fmla="*/ 192766 w 430016"/>
                  <a:gd name="connsiteY4" fmla="*/ 158166 h 370702"/>
                  <a:gd name="connsiteX5" fmla="*/ 24714 w 430016"/>
                  <a:gd name="connsiteY5" fmla="*/ 350931 h 370702"/>
                  <a:gd name="connsiteX6" fmla="*/ 0 w 430016"/>
                  <a:gd name="connsiteY6" fmla="*/ 143338 h 370702"/>
                  <a:gd name="connsiteX0" fmla="*/ 9153 w 405302"/>
                  <a:gd name="connsiteY0" fmla="*/ 160272 h 370702"/>
                  <a:gd name="connsiteX1" fmla="*/ 172995 w 405302"/>
                  <a:gd name="connsiteY1" fmla="*/ 0 h 370702"/>
                  <a:gd name="connsiteX2" fmla="*/ 385531 w 405302"/>
                  <a:gd name="connsiteY2" fmla="*/ 187822 h 370702"/>
                  <a:gd name="connsiteX3" fmla="*/ 405302 w 405302"/>
                  <a:gd name="connsiteY3" fmla="*/ 370702 h 370702"/>
                  <a:gd name="connsiteX4" fmla="*/ 168052 w 405302"/>
                  <a:gd name="connsiteY4" fmla="*/ 158166 h 370702"/>
                  <a:gd name="connsiteX5" fmla="*/ 0 w 405302"/>
                  <a:gd name="connsiteY5" fmla="*/ 350931 h 370702"/>
                  <a:gd name="connsiteX6" fmla="*/ 9153 w 405302"/>
                  <a:gd name="connsiteY6" fmla="*/ 160272 h 370702"/>
                  <a:gd name="connsiteX0" fmla="*/ 9153 w 405302"/>
                  <a:gd name="connsiteY0" fmla="*/ 160272 h 370702"/>
                  <a:gd name="connsiteX1" fmla="*/ 172995 w 405302"/>
                  <a:gd name="connsiteY1" fmla="*/ 0 h 370702"/>
                  <a:gd name="connsiteX2" fmla="*/ 337553 w 405302"/>
                  <a:gd name="connsiteY2" fmla="*/ 151133 h 370702"/>
                  <a:gd name="connsiteX3" fmla="*/ 405302 w 405302"/>
                  <a:gd name="connsiteY3" fmla="*/ 370702 h 370702"/>
                  <a:gd name="connsiteX4" fmla="*/ 168052 w 405302"/>
                  <a:gd name="connsiteY4" fmla="*/ 158166 h 370702"/>
                  <a:gd name="connsiteX5" fmla="*/ 0 w 405302"/>
                  <a:gd name="connsiteY5" fmla="*/ 350931 h 370702"/>
                  <a:gd name="connsiteX6" fmla="*/ 9153 w 405302"/>
                  <a:gd name="connsiteY6" fmla="*/ 160272 h 370702"/>
                  <a:gd name="connsiteX0" fmla="*/ 9153 w 337553"/>
                  <a:gd name="connsiteY0" fmla="*/ 160272 h 365058"/>
                  <a:gd name="connsiteX1" fmla="*/ 172995 w 337553"/>
                  <a:gd name="connsiteY1" fmla="*/ 0 h 365058"/>
                  <a:gd name="connsiteX2" fmla="*/ 337553 w 337553"/>
                  <a:gd name="connsiteY2" fmla="*/ 151133 h 365058"/>
                  <a:gd name="connsiteX3" fmla="*/ 309347 w 337553"/>
                  <a:gd name="connsiteY3" fmla="*/ 365058 h 365058"/>
                  <a:gd name="connsiteX4" fmla="*/ 168052 w 337553"/>
                  <a:gd name="connsiteY4" fmla="*/ 158166 h 365058"/>
                  <a:gd name="connsiteX5" fmla="*/ 0 w 337553"/>
                  <a:gd name="connsiteY5" fmla="*/ 350931 h 365058"/>
                  <a:gd name="connsiteX6" fmla="*/ 9153 w 337553"/>
                  <a:gd name="connsiteY6" fmla="*/ 160272 h 365058"/>
                  <a:gd name="connsiteX0" fmla="*/ 0 w 342511"/>
                  <a:gd name="connsiteY0" fmla="*/ 163094 h 365058"/>
                  <a:gd name="connsiteX1" fmla="*/ 177953 w 342511"/>
                  <a:gd name="connsiteY1" fmla="*/ 0 h 365058"/>
                  <a:gd name="connsiteX2" fmla="*/ 342511 w 342511"/>
                  <a:gd name="connsiteY2" fmla="*/ 151133 h 365058"/>
                  <a:gd name="connsiteX3" fmla="*/ 314305 w 342511"/>
                  <a:gd name="connsiteY3" fmla="*/ 365058 h 365058"/>
                  <a:gd name="connsiteX4" fmla="*/ 173010 w 342511"/>
                  <a:gd name="connsiteY4" fmla="*/ 158166 h 365058"/>
                  <a:gd name="connsiteX5" fmla="*/ 4958 w 342511"/>
                  <a:gd name="connsiteY5" fmla="*/ 350931 h 365058"/>
                  <a:gd name="connsiteX6" fmla="*/ 0 w 342511"/>
                  <a:gd name="connsiteY6" fmla="*/ 163094 h 365058"/>
                  <a:gd name="connsiteX0" fmla="*/ 0 w 384861"/>
                  <a:gd name="connsiteY0" fmla="*/ 163094 h 373525"/>
                  <a:gd name="connsiteX1" fmla="*/ 177953 w 384861"/>
                  <a:gd name="connsiteY1" fmla="*/ 0 h 373525"/>
                  <a:gd name="connsiteX2" fmla="*/ 342511 w 384861"/>
                  <a:gd name="connsiteY2" fmla="*/ 151133 h 373525"/>
                  <a:gd name="connsiteX3" fmla="*/ 384861 w 384861"/>
                  <a:gd name="connsiteY3" fmla="*/ 373525 h 373525"/>
                  <a:gd name="connsiteX4" fmla="*/ 173010 w 384861"/>
                  <a:gd name="connsiteY4" fmla="*/ 158166 h 373525"/>
                  <a:gd name="connsiteX5" fmla="*/ 4958 w 384861"/>
                  <a:gd name="connsiteY5" fmla="*/ 350931 h 373525"/>
                  <a:gd name="connsiteX6" fmla="*/ 0 w 384861"/>
                  <a:gd name="connsiteY6" fmla="*/ 163094 h 373525"/>
                  <a:gd name="connsiteX0" fmla="*/ 0 w 384861"/>
                  <a:gd name="connsiteY0" fmla="*/ 163094 h 373525"/>
                  <a:gd name="connsiteX1" fmla="*/ 177953 w 384861"/>
                  <a:gd name="connsiteY1" fmla="*/ 0 h 373525"/>
                  <a:gd name="connsiteX2" fmla="*/ 384844 w 384861"/>
                  <a:gd name="connsiteY2" fmla="*/ 151133 h 373525"/>
                  <a:gd name="connsiteX3" fmla="*/ 384861 w 384861"/>
                  <a:gd name="connsiteY3" fmla="*/ 373525 h 373525"/>
                  <a:gd name="connsiteX4" fmla="*/ 173010 w 384861"/>
                  <a:gd name="connsiteY4" fmla="*/ 158166 h 373525"/>
                  <a:gd name="connsiteX5" fmla="*/ 4958 w 384861"/>
                  <a:gd name="connsiteY5" fmla="*/ 350931 h 373525"/>
                  <a:gd name="connsiteX6" fmla="*/ 0 w 384861"/>
                  <a:gd name="connsiteY6" fmla="*/ 163094 h 373525"/>
                  <a:gd name="connsiteX0" fmla="*/ 0 w 384861"/>
                  <a:gd name="connsiteY0" fmla="*/ 202605 h 413036"/>
                  <a:gd name="connsiteX1" fmla="*/ 192064 w 384861"/>
                  <a:gd name="connsiteY1" fmla="*/ 0 h 413036"/>
                  <a:gd name="connsiteX2" fmla="*/ 384844 w 384861"/>
                  <a:gd name="connsiteY2" fmla="*/ 190644 h 413036"/>
                  <a:gd name="connsiteX3" fmla="*/ 384861 w 384861"/>
                  <a:gd name="connsiteY3" fmla="*/ 413036 h 413036"/>
                  <a:gd name="connsiteX4" fmla="*/ 173010 w 384861"/>
                  <a:gd name="connsiteY4" fmla="*/ 197677 h 413036"/>
                  <a:gd name="connsiteX5" fmla="*/ 4958 w 384861"/>
                  <a:gd name="connsiteY5" fmla="*/ 390442 h 413036"/>
                  <a:gd name="connsiteX6" fmla="*/ 0 w 384861"/>
                  <a:gd name="connsiteY6" fmla="*/ 202605 h 413036"/>
                  <a:gd name="connsiteX0" fmla="*/ 0 w 384861"/>
                  <a:gd name="connsiteY0" fmla="*/ 202605 h 413036"/>
                  <a:gd name="connsiteX1" fmla="*/ 192064 w 384861"/>
                  <a:gd name="connsiteY1" fmla="*/ 0 h 413036"/>
                  <a:gd name="connsiteX2" fmla="*/ 384844 w 384861"/>
                  <a:gd name="connsiteY2" fmla="*/ 190644 h 413036"/>
                  <a:gd name="connsiteX3" fmla="*/ 384861 w 384861"/>
                  <a:gd name="connsiteY3" fmla="*/ 413036 h 413036"/>
                  <a:gd name="connsiteX4" fmla="*/ 192765 w 384861"/>
                  <a:gd name="connsiteY4" fmla="*/ 197677 h 413036"/>
                  <a:gd name="connsiteX5" fmla="*/ 4958 w 384861"/>
                  <a:gd name="connsiteY5" fmla="*/ 390442 h 413036"/>
                  <a:gd name="connsiteX6" fmla="*/ 0 w 384861"/>
                  <a:gd name="connsiteY6" fmla="*/ 202605 h 413036"/>
                  <a:gd name="connsiteX0" fmla="*/ 0 w 384861"/>
                  <a:gd name="connsiteY0" fmla="*/ 202605 h 413036"/>
                  <a:gd name="connsiteX1" fmla="*/ 192064 w 384861"/>
                  <a:gd name="connsiteY1" fmla="*/ 0 h 413036"/>
                  <a:gd name="connsiteX2" fmla="*/ 384844 w 384861"/>
                  <a:gd name="connsiteY2" fmla="*/ 190644 h 413036"/>
                  <a:gd name="connsiteX3" fmla="*/ 384861 w 384861"/>
                  <a:gd name="connsiteY3" fmla="*/ 413036 h 413036"/>
                  <a:gd name="connsiteX4" fmla="*/ 192765 w 384861"/>
                  <a:gd name="connsiteY4" fmla="*/ 197677 h 413036"/>
                  <a:gd name="connsiteX5" fmla="*/ 4958 w 384861"/>
                  <a:gd name="connsiteY5" fmla="*/ 390442 h 413036"/>
                  <a:gd name="connsiteX6" fmla="*/ 0 w 384861"/>
                  <a:gd name="connsiteY6" fmla="*/ 202605 h 413036"/>
                  <a:gd name="connsiteX0" fmla="*/ 3509 w 388370"/>
                  <a:gd name="connsiteY0" fmla="*/ 202605 h 413036"/>
                  <a:gd name="connsiteX1" fmla="*/ 195573 w 388370"/>
                  <a:gd name="connsiteY1" fmla="*/ 0 h 413036"/>
                  <a:gd name="connsiteX2" fmla="*/ 388353 w 388370"/>
                  <a:gd name="connsiteY2" fmla="*/ 190644 h 413036"/>
                  <a:gd name="connsiteX3" fmla="*/ 388370 w 388370"/>
                  <a:gd name="connsiteY3" fmla="*/ 413036 h 413036"/>
                  <a:gd name="connsiteX4" fmla="*/ 196274 w 388370"/>
                  <a:gd name="connsiteY4" fmla="*/ 197677 h 413036"/>
                  <a:gd name="connsiteX5" fmla="*/ 0 w 388370"/>
                  <a:gd name="connsiteY5" fmla="*/ 390442 h 413036"/>
                  <a:gd name="connsiteX6" fmla="*/ 3509 w 388370"/>
                  <a:gd name="connsiteY6" fmla="*/ 202605 h 413036"/>
                  <a:gd name="connsiteX0" fmla="*/ 197 w 385058"/>
                  <a:gd name="connsiteY0" fmla="*/ 202605 h 489219"/>
                  <a:gd name="connsiteX1" fmla="*/ 192261 w 385058"/>
                  <a:gd name="connsiteY1" fmla="*/ 0 h 489219"/>
                  <a:gd name="connsiteX2" fmla="*/ 385041 w 385058"/>
                  <a:gd name="connsiteY2" fmla="*/ 190644 h 489219"/>
                  <a:gd name="connsiteX3" fmla="*/ 385058 w 385058"/>
                  <a:gd name="connsiteY3" fmla="*/ 413036 h 489219"/>
                  <a:gd name="connsiteX4" fmla="*/ 192962 w 385058"/>
                  <a:gd name="connsiteY4" fmla="*/ 197677 h 489219"/>
                  <a:gd name="connsiteX5" fmla="*/ 2332 w 385058"/>
                  <a:gd name="connsiteY5" fmla="*/ 489219 h 489219"/>
                  <a:gd name="connsiteX6" fmla="*/ 197 w 385058"/>
                  <a:gd name="connsiteY6" fmla="*/ 202605 h 489219"/>
                  <a:gd name="connsiteX0" fmla="*/ 197 w 387880"/>
                  <a:gd name="connsiteY0" fmla="*/ 202605 h 489219"/>
                  <a:gd name="connsiteX1" fmla="*/ 192261 w 387880"/>
                  <a:gd name="connsiteY1" fmla="*/ 0 h 489219"/>
                  <a:gd name="connsiteX2" fmla="*/ 385041 w 387880"/>
                  <a:gd name="connsiteY2" fmla="*/ 190644 h 489219"/>
                  <a:gd name="connsiteX3" fmla="*/ 387880 w 387880"/>
                  <a:gd name="connsiteY3" fmla="*/ 483592 h 489219"/>
                  <a:gd name="connsiteX4" fmla="*/ 192962 w 387880"/>
                  <a:gd name="connsiteY4" fmla="*/ 197677 h 489219"/>
                  <a:gd name="connsiteX5" fmla="*/ 2332 w 387880"/>
                  <a:gd name="connsiteY5" fmla="*/ 489219 h 489219"/>
                  <a:gd name="connsiteX6" fmla="*/ 197 w 387880"/>
                  <a:gd name="connsiteY6" fmla="*/ 202605 h 489219"/>
                  <a:gd name="connsiteX0" fmla="*/ 197 w 387880"/>
                  <a:gd name="connsiteY0" fmla="*/ 202605 h 489219"/>
                  <a:gd name="connsiteX1" fmla="*/ 192261 w 387880"/>
                  <a:gd name="connsiteY1" fmla="*/ 0 h 489219"/>
                  <a:gd name="connsiteX2" fmla="*/ 385041 w 387880"/>
                  <a:gd name="connsiteY2" fmla="*/ 190644 h 489219"/>
                  <a:gd name="connsiteX3" fmla="*/ 387880 w 387880"/>
                  <a:gd name="connsiteY3" fmla="*/ 483592 h 489219"/>
                  <a:gd name="connsiteX4" fmla="*/ 190140 w 387880"/>
                  <a:gd name="connsiteY4" fmla="*/ 287989 h 489219"/>
                  <a:gd name="connsiteX5" fmla="*/ 2332 w 387880"/>
                  <a:gd name="connsiteY5" fmla="*/ 489219 h 489219"/>
                  <a:gd name="connsiteX6" fmla="*/ 197 w 387880"/>
                  <a:gd name="connsiteY6" fmla="*/ 202605 h 489219"/>
                  <a:gd name="connsiteX0" fmla="*/ 197 w 387880"/>
                  <a:gd name="connsiteY0" fmla="*/ 117938 h 404552"/>
                  <a:gd name="connsiteX1" fmla="*/ 186616 w 387880"/>
                  <a:gd name="connsiteY1" fmla="*/ 0 h 404552"/>
                  <a:gd name="connsiteX2" fmla="*/ 385041 w 387880"/>
                  <a:gd name="connsiteY2" fmla="*/ 105977 h 404552"/>
                  <a:gd name="connsiteX3" fmla="*/ 387880 w 387880"/>
                  <a:gd name="connsiteY3" fmla="*/ 398925 h 404552"/>
                  <a:gd name="connsiteX4" fmla="*/ 190140 w 387880"/>
                  <a:gd name="connsiteY4" fmla="*/ 203322 h 404552"/>
                  <a:gd name="connsiteX5" fmla="*/ 2332 w 387880"/>
                  <a:gd name="connsiteY5" fmla="*/ 404552 h 404552"/>
                  <a:gd name="connsiteX6" fmla="*/ 197 w 387880"/>
                  <a:gd name="connsiteY6" fmla="*/ 117938 h 404552"/>
                  <a:gd name="connsiteX0" fmla="*/ 197 w 387880"/>
                  <a:gd name="connsiteY0" fmla="*/ 205427 h 404552"/>
                  <a:gd name="connsiteX1" fmla="*/ 186616 w 387880"/>
                  <a:gd name="connsiteY1" fmla="*/ 0 h 404552"/>
                  <a:gd name="connsiteX2" fmla="*/ 385041 w 387880"/>
                  <a:gd name="connsiteY2" fmla="*/ 105977 h 404552"/>
                  <a:gd name="connsiteX3" fmla="*/ 387880 w 387880"/>
                  <a:gd name="connsiteY3" fmla="*/ 398925 h 404552"/>
                  <a:gd name="connsiteX4" fmla="*/ 190140 w 387880"/>
                  <a:gd name="connsiteY4" fmla="*/ 203322 h 404552"/>
                  <a:gd name="connsiteX5" fmla="*/ 2332 w 387880"/>
                  <a:gd name="connsiteY5" fmla="*/ 404552 h 404552"/>
                  <a:gd name="connsiteX6" fmla="*/ 197 w 387880"/>
                  <a:gd name="connsiteY6" fmla="*/ 205427 h 404552"/>
                  <a:gd name="connsiteX0" fmla="*/ 197 w 387880"/>
                  <a:gd name="connsiteY0" fmla="*/ 205427 h 404552"/>
                  <a:gd name="connsiteX1" fmla="*/ 186616 w 387880"/>
                  <a:gd name="connsiteY1" fmla="*/ 0 h 404552"/>
                  <a:gd name="connsiteX2" fmla="*/ 385041 w 387880"/>
                  <a:gd name="connsiteY2" fmla="*/ 213222 h 404552"/>
                  <a:gd name="connsiteX3" fmla="*/ 387880 w 387880"/>
                  <a:gd name="connsiteY3" fmla="*/ 398925 h 404552"/>
                  <a:gd name="connsiteX4" fmla="*/ 190140 w 387880"/>
                  <a:gd name="connsiteY4" fmla="*/ 203322 h 404552"/>
                  <a:gd name="connsiteX5" fmla="*/ 2332 w 387880"/>
                  <a:gd name="connsiteY5" fmla="*/ 404552 h 404552"/>
                  <a:gd name="connsiteX6" fmla="*/ 197 w 387880"/>
                  <a:gd name="connsiteY6" fmla="*/ 205427 h 404552"/>
                  <a:gd name="connsiteX0" fmla="*/ 197 w 387880"/>
                  <a:gd name="connsiteY0" fmla="*/ 196960 h 396085"/>
                  <a:gd name="connsiteX1" fmla="*/ 195083 w 387880"/>
                  <a:gd name="connsiteY1" fmla="*/ 0 h 396085"/>
                  <a:gd name="connsiteX2" fmla="*/ 385041 w 387880"/>
                  <a:gd name="connsiteY2" fmla="*/ 204755 h 396085"/>
                  <a:gd name="connsiteX3" fmla="*/ 387880 w 387880"/>
                  <a:gd name="connsiteY3" fmla="*/ 390458 h 396085"/>
                  <a:gd name="connsiteX4" fmla="*/ 190140 w 387880"/>
                  <a:gd name="connsiteY4" fmla="*/ 194855 h 396085"/>
                  <a:gd name="connsiteX5" fmla="*/ 2332 w 387880"/>
                  <a:gd name="connsiteY5" fmla="*/ 396085 h 396085"/>
                  <a:gd name="connsiteX6" fmla="*/ 197 w 387880"/>
                  <a:gd name="connsiteY6" fmla="*/ 196960 h 396085"/>
                  <a:gd name="connsiteX0" fmla="*/ 197 w 387880"/>
                  <a:gd name="connsiteY0" fmla="*/ 196960 h 396085"/>
                  <a:gd name="connsiteX1" fmla="*/ 195083 w 387880"/>
                  <a:gd name="connsiteY1" fmla="*/ 0 h 396085"/>
                  <a:gd name="connsiteX2" fmla="*/ 385041 w 387880"/>
                  <a:gd name="connsiteY2" fmla="*/ 204755 h 396085"/>
                  <a:gd name="connsiteX3" fmla="*/ 387880 w 387880"/>
                  <a:gd name="connsiteY3" fmla="*/ 390458 h 396085"/>
                  <a:gd name="connsiteX4" fmla="*/ 192962 w 387880"/>
                  <a:gd name="connsiteY4" fmla="*/ 197677 h 396085"/>
                  <a:gd name="connsiteX5" fmla="*/ 2332 w 387880"/>
                  <a:gd name="connsiteY5" fmla="*/ 396085 h 396085"/>
                  <a:gd name="connsiteX6" fmla="*/ 197 w 387880"/>
                  <a:gd name="connsiteY6" fmla="*/ 196960 h 396085"/>
                  <a:gd name="connsiteX0" fmla="*/ 197 w 390685"/>
                  <a:gd name="connsiteY0" fmla="*/ 196960 h 396085"/>
                  <a:gd name="connsiteX1" fmla="*/ 195083 w 390685"/>
                  <a:gd name="connsiteY1" fmla="*/ 0 h 396085"/>
                  <a:gd name="connsiteX2" fmla="*/ 390685 w 390685"/>
                  <a:gd name="connsiteY2" fmla="*/ 204755 h 396085"/>
                  <a:gd name="connsiteX3" fmla="*/ 387880 w 390685"/>
                  <a:gd name="connsiteY3" fmla="*/ 390458 h 396085"/>
                  <a:gd name="connsiteX4" fmla="*/ 192962 w 390685"/>
                  <a:gd name="connsiteY4" fmla="*/ 197677 h 396085"/>
                  <a:gd name="connsiteX5" fmla="*/ 2332 w 390685"/>
                  <a:gd name="connsiteY5" fmla="*/ 396085 h 396085"/>
                  <a:gd name="connsiteX6" fmla="*/ 197 w 390685"/>
                  <a:gd name="connsiteY6" fmla="*/ 196960 h 396085"/>
                  <a:gd name="connsiteX0" fmla="*/ 687 w 388353"/>
                  <a:gd name="connsiteY0" fmla="*/ 196960 h 396085"/>
                  <a:gd name="connsiteX1" fmla="*/ 192751 w 388353"/>
                  <a:gd name="connsiteY1" fmla="*/ 0 h 396085"/>
                  <a:gd name="connsiteX2" fmla="*/ 388353 w 388353"/>
                  <a:gd name="connsiteY2" fmla="*/ 204755 h 396085"/>
                  <a:gd name="connsiteX3" fmla="*/ 385548 w 388353"/>
                  <a:gd name="connsiteY3" fmla="*/ 390458 h 396085"/>
                  <a:gd name="connsiteX4" fmla="*/ 190630 w 388353"/>
                  <a:gd name="connsiteY4" fmla="*/ 197677 h 396085"/>
                  <a:gd name="connsiteX5" fmla="*/ 0 w 388353"/>
                  <a:gd name="connsiteY5" fmla="*/ 396085 h 396085"/>
                  <a:gd name="connsiteX6" fmla="*/ 687 w 388353"/>
                  <a:gd name="connsiteY6" fmla="*/ 196960 h 396085"/>
                  <a:gd name="connsiteX0" fmla="*/ 687 w 388353"/>
                  <a:gd name="connsiteY0" fmla="*/ 198402 h 396085"/>
                  <a:gd name="connsiteX1" fmla="*/ 192751 w 388353"/>
                  <a:gd name="connsiteY1" fmla="*/ 0 h 396085"/>
                  <a:gd name="connsiteX2" fmla="*/ 388353 w 388353"/>
                  <a:gd name="connsiteY2" fmla="*/ 204755 h 396085"/>
                  <a:gd name="connsiteX3" fmla="*/ 385548 w 388353"/>
                  <a:gd name="connsiteY3" fmla="*/ 390458 h 396085"/>
                  <a:gd name="connsiteX4" fmla="*/ 190630 w 388353"/>
                  <a:gd name="connsiteY4" fmla="*/ 197677 h 396085"/>
                  <a:gd name="connsiteX5" fmla="*/ 0 w 388353"/>
                  <a:gd name="connsiteY5" fmla="*/ 396085 h 396085"/>
                  <a:gd name="connsiteX6" fmla="*/ 687 w 388353"/>
                  <a:gd name="connsiteY6" fmla="*/ 198402 h 396085"/>
                  <a:gd name="connsiteX0" fmla="*/ 687 w 388353"/>
                  <a:gd name="connsiteY0" fmla="*/ 195519 h 393202"/>
                  <a:gd name="connsiteX1" fmla="*/ 197077 w 388353"/>
                  <a:gd name="connsiteY1" fmla="*/ 0 h 393202"/>
                  <a:gd name="connsiteX2" fmla="*/ 388353 w 388353"/>
                  <a:gd name="connsiteY2" fmla="*/ 201872 h 393202"/>
                  <a:gd name="connsiteX3" fmla="*/ 385548 w 388353"/>
                  <a:gd name="connsiteY3" fmla="*/ 387575 h 393202"/>
                  <a:gd name="connsiteX4" fmla="*/ 190630 w 388353"/>
                  <a:gd name="connsiteY4" fmla="*/ 194794 h 393202"/>
                  <a:gd name="connsiteX5" fmla="*/ 0 w 388353"/>
                  <a:gd name="connsiteY5" fmla="*/ 393202 h 393202"/>
                  <a:gd name="connsiteX6" fmla="*/ 687 w 388353"/>
                  <a:gd name="connsiteY6" fmla="*/ 195519 h 393202"/>
                  <a:gd name="connsiteX0" fmla="*/ 687 w 392679"/>
                  <a:gd name="connsiteY0" fmla="*/ 195519 h 393202"/>
                  <a:gd name="connsiteX1" fmla="*/ 197077 w 392679"/>
                  <a:gd name="connsiteY1" fmla="*/ 0 h 393202"/>
                  <a:gd name="connsiteX2" fmla="*/ 392679 w 392679"/>
                  <a:gd name="connsiteY2" fmla="*/ 203314 h 393202"/>
                  <a:gd name="connsiteX3" fmla="*/ 385548 w 392679"/>
                  <a:gd name="connsiteY3" fmla="*/ 387575 h 393202"/>
                  <a:gd name="connsiteX4" fmla="*/ 190630 w 392679"/>
                  <a:gd name="connsiteY4" fmla="*/ 194794 h 393202"/>
                  <a:gd name="connsiteX5" fmla="*/ 0 w 392679"/>
                  <a:gd name="connsiteY5" fmla="*/ 393202 h 393202"/>
                  <a:gd name="connsiteX6" fmla="*/ 687 w 392679"/>
                  <a:gd name="connsiteY6" fmla="*/ 195519 h 393202"/>
                  <a:gd name="connsiteX0" fmla="*/ 687 w 392679"/>
                  <a:gd name="connsiteY0" fmla="*/ 195519 h 393202"/>
                  <a:gd name="connsiteX1" fmla="*/ 197077 w 392679"/>
                  <a:gd name="connsiteY1" fmla="*/ 0 h 393202"/>
                  <a:gd name="connsiteX2" fmla="*/ 392679 w 392679"/>
                  <a:gd name="connsiteY2" fmla="*/ 203314 h 393202"/>
                  <a:gd name="connsiteX3" fmla="*/ 391315 w 392679"/>
                  <a:gd name="connsiteY3" fmla="*/ 389017 h 393202"/>
                  <a:gd name="connsiteX4" fmla="*/ 190630 w 392679"/>
                  <a:gd name="connsiteY4" fmla="*/ 194794 h 393202"/>
                  <a:gd name="connsiteX5" fmla="*/ 0 w 392679"/>
                  <a:gd name="connsiteY5" fmla="*/ 393202 h 393202"/>
                  <a:gd name="connsiteX6" fmla="*/ 687 w 392679"/>
                  <a:gd name="connsiteY6" fmla="*/ 195519 h 393202"/>
                  <a:gd name="connsiteX0" fmla="*/ 687 w 392679"/>
                  <a:gd name="connsiteY0" fmla="*/ 195519 h 393202"/>
                  <a:gd name="connsiteX1" fmla="*/ 197077 w 392679"/>
                  <a:gd name="connsiteY1" fmla="*/ 0 h 393202"/>
                  <a:gd name="connsiteX2" fmla="*/ 392679 w 392679"/>
                  <a:gd name="connsiteY2" fmla="*/ 203314 h 393202"/>
                  <a:gd name="connsiteX3" fmla="*/ 391315 w 392679"/>
                  <a:gd name="connsiteY3" fmla="*/ 389017 h 393202"/>
                  <a:gd name="connsiteX4" fmla="*/ 193514 w 392679"/>
                  <a:gd name="connsiteY4" fmla="*/ 191910 h 393202"/>
                  <a:gd name="connsiteX5" fmla="*/ 0 w 392679"/>
                  <a:gd name="connsiteY5" fmla="*/ 393202 h 393202"/>
                  <a:gd name="connsiteX6" fmla="*/ 687 w 392679"/>
                  <a:gd name="connsiteY6" fmla="*/ 195519 h 39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679" h="393202">
                    <a:moveTo>
                      <a:pt x="687" y="195519"/>
                    </a:moveTo>
                    <a:lnTo>
                      <a:pt x="197077" y="0"/>
                    </a:lnTo>
                    <a:lnTo>
                      <a:pt x="392679" y="203314"/>
                    </a:lnTo>
                    <a:cubicBezTo>
                      <a:pt x="392685" y="277445"/>
                      <a:pt x="391309" y="314886"/>
                      <a:pt x="391315" y="389017"/>
                    </a:cubicBezTo>
                    <a:lnTo>
                      <a:pt x="193514" y="191910"/>
                    </a:lnTo>
                    <a:lnTo>
                      <a:pt x="0" y="393202"/>
                    </a:lnTo>
                    <a:cubicBezTo>
                      <a:pt x="1170" y="330590"/>
                      <a:pt x="-483" y="258131"/>
                      <a:pt x="687" y="195519"/>
                    </a:cubicBezTo>
                    <a:close/>
                  </a:path>
                </a:pathLst>
              </a:custGeom>
              <a:solidFill>
                <a:schemeClr val="bg1">
                  <a:lumMod val="50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sp>
          <p:nvSpPr>
            <p:cNvPr id="117" name="Rectangle 116"/>
            <p:cNvSpPr/>
            <p:nvPr/>
          </p:nvSpPr>
          <p:spPr>
            <a:xfrm>
              <a:off x="12691449" y="1214590"/>
              <a:ext cx="110197" cy="3657600"/>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ight Arrow 107"/>
            <p:cNvSpPr/>
            <p:nvPr/>
          </p:nvSpPr>
          <p:spPr>
            <a:xfrm rot="14588060">
              <a:off x="12074598" y="3346658"/>
              <a:ext cx="234686" cy="147447"/>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9" name="Group 168"/>
          <p:cNvGrpSpPr/>
          <p:nvPr/>
        </p:nvGrpSpPr>
        <p:grpSpPr>
          <a:xfrm>
            <a:off x="1538501" y="1451104"/>
            <a:ext cx="736283" cy="292608"/>
            <a:chOff x="4195512" y="1534561"/>
            <a:chExt cx="736283" cy="292608"/>
          </a:xfrm>
        </p:grpSpPr>
        <p:sp>
          <p:nvSpPr>
            <p:cNvPr id="187" name="Rectangle 186"/>
            <p:cNvSpPr/>
            <p:nvPr/>
          </p:nvSpPr>
          <p:spPr>
            <a:xfrm>
              <a:off x="4200275" y="1534561"/>
              <a:ext cx="731520" cy="292608"/>
            </a:xfrm>
            <a:prstGeom prst="rect">
              <a:avLst/>
            </a:prstGeom>
            <a:solidFill>
              <a:schemeClr val="bg1"/>
            </a:solid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4195512" y="1550572"/>
              <a:ext cx="347031" cy="253916"/>
            </a:xfrm>
            <a:prstGeom prst="rect">
              <a:avLst/>
            </a:prstGeom>
            <a:noFill/>
          </p:spPr>
          <p:txBody>
            <a:bodyPr wrap="square" rtlCol="0">
              <a:spAutoFit/>
            </a:bodyPr>
            <a:lstStyle/>
            <a:p>
              <a:r>
                <a:rPr lang="en-US" sz="1050" dirty="0" smtClean="0">
                  <a:solidFill>
                    <a:srgbClr val="9D9D9D"/>
                  </a:solidFill>
                  <a:latin typeface="Segoe UI" pitchFamily="34" charset="0"/>
                  <a:cs typeface="Segoe UI" pitchFamily="34" charset="0"/>
                </a:rPr>
                <a:t>35</a:t>
              </a:r>
              <a:endParaRPr lang="en-US" sz="1050" dirty="0">
                <a:solidFill>
                  <a:srgbClr val="9D9D9D"/>
                </a:solidFill>
                <a:latin typeface="Segoe UI" pitchFamily="34" charset="0"/>
                <a:cs typeface="Segoe UI" pitchFamily="34" charset="0"/>
              </a:endParaRPr>
            </a:p>
          </p:txBody>
        </p:sp>
        <p:pic>
          <p:nvPicPr>
            <p:cNvPr id="1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245" y="1654943"/>
              <a:ext cx="101588" cy="6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90" name="Group 189"/>
          <p:cNvGrpSpPr/>
          <p:nvPr/>
        </p:nvGrpSpPr>
        <p:grpSpPr>
          <a:xfrm>
            <a:off x="2472180" y="1451104"/>
            <a:ext cx="736283" cy="292608"/>
            <a:chOff x="4195512" y="1534561"/>
            <a:chExt cx="736283" cy="292608"/>
          </a:xfrm>
        </p:grpSpPr>
        <p:sp>
          <p:nvSpPr>
            <p:cNvPr id="191" name="Rectangle 190"/>
            <p:cNvSpPr/>
            <p:nvPr/>
          </p:nvSpPr>
          <p:spPr>
            <a:xfrm>
              <a:off x="4200275" y="1534561"/>
              <a:ext cx="731520" cy="292608"/>
            </a:xfrm>
            <a:prstGeom prst="rect">
              <a:avLst/>
            </a:prstGeom>
            <a:solidFill>
              <a:schemeClr val="bg1"/>
            </a:solid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TextBox 195"/>
            <p:cNvSpPr txBox="1"/>
            <p:nvPr/>
          </p:nvSpPr>
          <p:spPr>
            <a:xfrm>
              <a:off x="4195512" y="1550572"/>
              <a:ext cx="511882" cy="253916"/>
            </a:xfrm>
            <a:prstGeom prst="rect">
              <a:avLst/>
            </a:prstGeom>
            <a:noFill/>
          </p:spPr>
          <p:txBody>
            <a:bodyPr wrap="square" rtlCol="0">
              <a:spAutoFit/>
            </a:bodyPr>
            <a:lstStyle/>
            <a:p>
              <a:r>
                <a:rPr lang="en-US" sz="1050" dirty="0" smtClean="0">
                  <a:solidFill>
                    <a:srgbClr val="9D9D9D"/>
                  </a:solidFill>
                  <a:latin typeface="Segoe UI" pitchFamily="34" charset="0"/>
                  <a:cs typeface="Segoe UI" pitchFamily="34" charset="0"/>
                </a:rPr>
                <a:t>PM</a:t>
              </a:r>
              <a:endParaRPr lang="en-US" sz="1050" dirty="0">
                <a:solidFill>
                  <a:srgbClr val="9D9D9D"/>
                </a:solidFill>
                <a:latin typeface="Segoe UI" pitchFamily="34" charset="0"/>
                <a:cs typeface="Segoe UI" pitchFamily="34" charset="0"/>
              </a:endParaRPr>
            </a:p>
          </p:txBody>
        </p:sp>
        <p:pic>
          <p:nvPicPr>
            <p:cNvPr id="1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245" y="1654943"/>
              <a:ext cx="101588" cy="6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98" name="Group 197"/>
          <p:cNvGrpSpPr/>
          <p:nvPr/>
        </p:nvGrpSpPr>
        <p:grpSpPr>
          <a:xfrm>
            <a:off x="597810" y="2210271"/>
            <a:ext cx="736283" cy="292608"/>
            <a:chOff x="4195512" y="1534561"/>
            <a:chExt cx="736283" cy="292608"/>
          </a:xfrm>
        </p:grpSpPr>
        <p:sp>
          <p:nvSpPr>
            <p:cNvPr id="199" name="Rectangle 198"/>
            <p:cNvSpPr/>
            <p:nvPr/>
          </p:nvSpPr>
          <p:spPr>
            <a:xfrm>
              <a:off x="4200275" y="1534561"/>
              <a:ext cx="731520" cy="292608"/>
            </a:xfrm>
            <a:prstGeom prst="rect">
              <a:avLst/>
            </a:prstGeom>
            <a:solidFill>
              <a:schemeClr val="bg1"/>
            </a:solid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4195512" y="1550572"/>
              <a:ext cx="347031" cy="253916"/>
            </a:xfrm>
            <a:prstGeom prst="rect">
              <a:avLst/>
            </a:prstGeom>
            <a:noFill/>
          </p:spPr>
          <p:txBody>
            <a:bodyPr wrap="square" rtlCol="0">
              <a:spAutoFit/>
            </a:bodyPr>
            <a:lstStyle/>
            <a:p>
              <a:r>
                <a:rPr lang="en-US" sz="1050" dirty="0" smtClean="0">
                  <a:solidFill>
                    <a:srgbClr val="9D9D9D"/>
                  </a:solidFill>
                  <a:latin typeface="Segoe UI" pitchFamily="34" charset="0"/>
                  <a:cs typeface="Segoe UI" pitchFamily="34" charset="0"/>
                </a:rPr>
                <a:t>6</a:t>
              </a:r>
              <a:endParaRPr lang="en-US" sz="1050" dirty="0">
                <a:solidFill>
                  <a:srgbClr val="9D9D9D"/>
                </a:solidFill>
                <a:latin typeface="Segoe UI" pitchFamily="34" charset="0"/>
                <a:cs typeface="Segoe UI" pitchFamily="34" charset="0"/>
              </a:endParaRPr>
            </a:p>
          </p:txBody>
        </p:sp>
        <p:pic>
          <p:nvPicPr>
            <p:cNvPr id="2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245" y="1654943"/>
              <a:ext cx="101588" cy="6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15" name="Group 214"/>
          <p:cNvGrpSpPr/>
          <p:nvPr/>
        </p:nvGrpSpPr>
        <p:grpSpPr>
          <a:xfrm>
            <a:off x="1531356" y="2213133"/>
            <a:ext cx="736283" cy="292608"/>
            <a:chOff x="4195512" y="1534561"/>
            <a:chExt cx="736283" cy="292608"/>
          </a:xfrm>
        </p:grpSpPr>
        <p:sp>
          <p:nvSpPr>
            <p:cNvPr id="216" name="Rectangle 215"/>
            <p:cNvSpPr/>
            <p:nvPr/>
          </p:nvSpPr>
          <p:spPr>
            <a:xfrm>
              <a:off x="4200275" y="1534561"/>
              <a:ext cx="731520" cy="292608"/>
            </a:xfrm>
            <a:prstGeom prst="rect">
              <a:avLst/>
            </a:prstGeom>
            <a:solidFill>
              <a:schemeClr val="bg1"/>
            </a:solid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p:cNvSpPr txBox="1"/>
            <p:nvPr/>
          </p:nvSpPr>
          <p:spPr>
            <a:xfrm>
              <a:off x="4195512" y="1550572"/>
              <a:ext cx="347031" cy="253916"/>
            </a:xfrm>
            <a:prstGeom prst="rect">
              <a:avLst/>
            </a:prstGeom>
            <a:noFill/>
          </p:spPr>
          <p:txBody>
            <a:bodyPr wrap="square" rtlCol="0">
              <a:spAutoFit/>
            </a:bodyPr>
            <a:lstStyle/>
            <a:p>
              <a:r>
                <a:rPr lang="en-US" sz="1050" dirty="0" smtClean="0">
                  <a:solidFill>
                    <a:srgbClr val="9D9D9D"/>
                  </a:solidFill>
                  <a:latin typeface="Segoe UI" pitchFamily="34" charset="0"/>
                  <a:cs typeface="Segoe UI" pitchFamily="34" charset="0"/>
                </a:rPr>
                <a:t>7</a:t>
              </a:r>
              <a:endParaRPr lang="en-US" sz="1050" dirty="0">
                <a:solidFill>
                  <a:srgbClr val="9D9D9D"/>
                </a:solidFill>
                <a:latin typeface="Segoe UI" pitchFamily="34" charset="0"/>
                <a:cs typeface="Segoe UI" pitchFamily="34" charset="0"/>
              </a:endParaRPr>
            </a:p>
          </p:txBody>
        </p:sp>
        <p:pic>
          <p:nvPicPr>
            <p:cNvPr id="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245" y="1654943"/>
              <a:ext cx="101588" cy="6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19" name="Group 218"/>
          <p:cNvGrpSpPr/>
          <p:nvPr/>
        </p:nvGrpSpPr>
        <p:grpSpPr>
          <a:xfrm>
            <a:off x="593047" y="3703657"/>
            <a:ext cx="736283" cy="292608"/>
            <a:chOff x="4195512" y="1534561"/>
            <a:chExt cx="736283" cy="292608"/>
          </a:xfrm>
        </p:grpSpPr>
        <p:sp>
          <p:nvSpPr>
            <p:cNvPr id="220" name="Rectangle 219"/>
            <p:cNvSpPr/>
            <p:nvPr/>
          </p:nvSpPr>
          <p:spPr>
            <a:xfrm>
              <a:off x="4200275" y="1534561"/>
              <a:ext cx="731520" cy="292608"/>
            </a:xfrm>
            <a:prstGeom prst="rect">
              <a:avLst/>
            </a:prstGeom>
            <a:solidFill>
              <a:schemeClr val="bg1"/>
            </a:solid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p:cNvSpPr txBox="1"/>
            <p:nvPr/>
          </p:nvSpPr>
          <p:spPr>
            <a:xfrm>
              <a:off x="4195512" y="1550572"/>
              <a:ext cx="539494" cy="253916"/>
            </a:xfrm>
            <a:prstGeom prst="rect">
              <a:avLst/>
            </a:prstGeom>
            <a:noFill/>
          </p:spPr>
          <p:txBody>
            <a:bodyPr wrap="square" rtlCol="0">
              <a:spAutoFit/>
            </a:bodyPr>
            <a:lstStyle/>
            <a:p>
              <a:r>
                <a:rPr lang="en-US" sz="1050" dirty="0" smtClean="0">
                  <a:solidFill>
                    <a:schemeClr val="bg1">
                      <a:lumMod val="50000"/>
                    </a:schemeClr>
                  </a:solidFill>
                  <a:latin typeface="Segoe UI" pitchFamily="34" charset="0"/>
                  <a:cs typeface="Segoe UI" pitchFamily="34" charset="0"/>
                </a:rPr>
                <a:t>Sep</a:t>
              </a:r>
              <a:endParaRPr lang="en-US" sz="1050" dirty="0">
                <a:solidFill>
                  <a:schemeClr val="bg1">
                    <a:lumMod val="50000"/>
                  </a:schemeClr>
                </a:solidFill>
                <a:latin typeface="Segoe UI" pitchFamily="34" charset="0"/>
                <a:cs typeface="Segoe UI" pitchFamily="34" charset="0"/>
              </a:endParaRPr>
            </a:p>
          </p:txBody>
        </p:sp>
        <p:pic>
          <p:nvPicPr>
            <p:cNvPr id="2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245" y="1654943"/>
              <a:ext cx="101588" cy="6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23" name="Group 222"/>
          <p:cNvGrpSpPr/>
          <p:nvPr/>
        </p:nvGrpSpPr>
        <p:grpSpPr>
          <a:xfrm>
            <a:off x="1526593" y="3706519"/>
            <a:ext cx="736283" cy="292608"/>
            <a:chOff x="4195512" y="1534561"/>
            <a:chExt cx="736283" cy="292608"/>
          </a:xfrm>
        </p:grpSpPr>
        <p:sp>
          <p:nvSpPr>
            <p:cNvPr id="224" name="Rectangle 223"/>
            <p:cNvSpPr/>
            <p:nvPr/>
          </p:nvSpPr>
          <p:spPr>
            <a:xfrm>
              <a:off x="4200275" y="1534561"/>
              <a:ext cx="731520" cy="292608"/>
            </a:xfrm>
            <a:prstGeom prst="rect">
              <a:avLst/>
            </a:prstGeom>
            <a:solidFill>
              <a:schemeClr val="bg1"/>
            </a:solid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extBox 224"/>
            <p:cNvSpPr txBox="1"/>
            <p:nvPr/>
          </p:nvSpPr>
          <p:spPr>
            <a:xfrm>
              <a:off x="4195512" y="1550572"/>
              <a:ext cx="347031" cy="253916"/>
            </a:xfrm>
            <a:prstGeom prst="rect">
              <a:avLst/>
            </a:prstGeom>
            <a:noFill/>
          </p:spPr>
          <p:txBody>
            <a:bodyPr wrap="square" rtlCol="0">
              <a:spAutoFit/>
            </a:bodyPr>
            <a:lstStyle/>
            <a:p>
              <a:r>
                <a:rPr lang="en-US" sz="1050" dirty="0" smtClean="0">
                  <a:solidFill>
                    <a:srgbClr val="9D9D9D"/>
                  </a:solidFill>
                  <a:latin typeface="Segoe UI" pitchFamily="34" charset="0"/>
                  <a:cs typeface="Segoe UI" pitchFamily="34" charset="0"/>
                </a:rPr>
                <a:t>7</a:t>
              </a:r>
              <a:endParaRPr lang="en-US" sz="1050" dirty="0">
                <a:solidFill>
                  <a:srgbClr val="9D9D9D"/>
                </a:solidFill>
                <a:latin typeface="Segoe UI" pitchFamily="34" charset="0"/>
                <a:cs typeface="Segoe UI" pitchFamily="34" charset="0"/>
              </a:endParaRPr>
            </a:p>
          </p:txBody>
        </p:sp>
        <p:pic>
          <p:nvPicPr>
            <p:cNvPr id="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245" y="1654943"/>
              <a:ext cx="101588" cy="6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1" name="Group 230"/>
          <p:cNvGrpSpPr/>
          <p:nvPr/>
        </p:nvGrpSpPr>
        <p:grpSpPr>
          <a:xfrm>
            <a:off x="1960297" y="4687594"/>
            <a:ext cx="736283" cy="292608"/>
            <a:chOff x="4195512" y="1534561"/>
            <a:chExt cx="736283" cy="292608"/>
          </a:xfrm>
        </p:grpSpPr>
        <p:sp>
          <p:nvSpPr>
            <p:cNvPr id="232" name="Rectangle 231"/>
            <p:cNvSpPr/>
            <p:nvPr/>
          </p:nvSpPr>
          <p:spPr>
            <a:xfrm>
              <a:off x="4200275" y="1534561"/>
              <a:ext cx="731520" cy="292608"/>
            </a:xfrm>
            <a:prstGeom prst="rect">
              <a:avLst/>
            </a:prstGeom>
            <a:solidFill>
              <a:schemeClr val="bg1"/>
            </a:solid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TextBox 232"/>
            <p:cNvSpPr txBox="1"/>
            <p:nvPr/>
          </p:nvSpPr>
          <p:spPr>
            <a:xfrm>
              <a:off x="4195512" y="1550572"/>
              <a:ext cx="347031" cy="253916"/>
            </a:xfrm>
            <a:prstGeom prst="rect">
              <a:avLst/>
            </a:prstGeom>
            <a:noFill/>
          </p:spPr>
          <p:txBody>
            <a:bodyPr wrap="square" rtlCol="0">
              <a:spAutoFit/>
            </a:bodyPr>
            <a:lstStyle/>
            <a:p>
              <a:r>
                <a:rPr lang="en-US" sz="1050" dirty="0" smtClean="0">
                  <a:solidFill>
                    <a:srgbClr val="9D9D9D"/>
                  </a:solidFill>
                  <a:latin typeface="Segoe UI" pitchFamily="34" charset="0"/>
                  <a:cs typeface="Segoe UI" pitchFamily="34" charset="0"/>
                </a:rPr>
                <a:t>7</a:t>
              </a:r>
              <a:endParaRPr lang="en-US" sz="1050" dirty="0">
                <a:solidFill>
                  <a:srgbClr val="9D9D9D"/>
                </a:solidFill>
                <a:latin typeface="Segoe UI" pitchFamily="34" charset="0"/>
                <a:cs typeface="Segoe UI" pitchFamily="34" charset="0"/>
              </a:endParaRPr>
            </a:p>
          </p:txBody>
        </p:sp>
        <p:pic>
          <p:nvPicPr>
            <p:cNvPr id="2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245" y="1654943"/>
              <a:ext cx="101588" cy="6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6" name="Group 235"/>
          <p:cNvGrpSpPr/>
          <p:nvPr/>
        </p:nvGrpSpPr>
        <p:grpSpPr>
          <a:xfrm>
            <a:off x="581172" y="4694997"/>
            <a:ext cx="1160146" cy="292608"/>
            <a:chOff x="3771649" y="1534561"/>
            <a:chExt cx="1160146" cy="292608"/>
          </a:xfrm>
        </p:grpSpPr>
        <p:sp>
          <p:nvSpPr>
            <p:cNvPr id="237" name="Rectangle 236"/>
            <p:cNvSpPr/>
            <p:nvPr/>
          </p:nvSpPr>
          <p:spPr>
            <a:xfrm>
              <a:off x="3781175" y="1534561"/>
              <a:ext cx="1150620" cy="292608"/>
            </a:xfrm>
            <a:prstGeom prst="rect">
              <a:avLst/>
            </a:prstGeom>
            <a:solidFill>
              <a:schemeClr val="bg1"/>
            </a:solid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extBox 237"/>
            <p:cNvSpPr txBox="1"/>
            <p:nvPr/>
          </p:nvSpPr>
          <p:spPr>
            <a:xfrm>
              <a:off x="3771649" y="1550572"/>
              <a:ext cx="963357" cy="253916"/>
            </a:xfrm>
            <a:prstGeom prst="rect">
              <a:avLst/>
            </a:prstGeom>
            <a:noFill/>
          </p:spPr>
          <p:txBody>
            <a:bodyPr wrap="square" rtlCol="0">
              <a:spAutoFit/>
            </a:bodyPr>
            <a:lstStyle/>
            <a:p>
              <a:r>
                <a:rPr lang="en-US" sz="1050" dirty="0" smtClean="0">
                  <a:solidFill>
                    <a:schemeClr val="bg1">
                      <a:lumMod val="50000"/>
                    </a:schemeClr>
                  </a:solidFill>
                  <a:latin typeface="Segoe UI" pitchFamily="34" charset="0"/>
                  <a:cs typeface="Segoe UI" pitchFamily="34" charset="0"/>
                </a:rPr>
                <a:t>September</a:t>
              </a:r>
              <a:endParaRPr lang="en-US" sz="1050" dirty="0">
                <a:solidFill>
                  <a:schemeClr val="bg1">
                    <a:lumMod val="50000"/>
                  </a:schemeClr>
                </a:solidFill>
                <a:latin typeface="Segoe UI" pitchFamily="34" charset="0"/>
                <a:cs typeface="Segoe UI" pitchFamily="34" charset="0"/>
              </a:endParaRPr>
            </a:p>
          </p:txBody>
        </p:sp>
        <p:pic>
          <p:nvPicPr>
            <p:cNvPr id="2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245" y="1654943"/>
              <a:ext cx="101588" cy="6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40" name="TextBox 239"/>
          <p:cNvSpPr txBox="1"/>
          <p:nvPr/>
        </p:nvSpPr>
        <p:spPr>
          <a:xfrm>
            <a:off x="4633927" y="1154840"/>
            <a:ext cx="2333221" cy="246221"/>
          </a:xfrm>
          <a:prstGeom prst="rect">
            <a:avLst/>
          </a:prstGeom>
          <a:noFill/>
        </p:spPr>
        <p:txBody>
          <a:bodyPr wrap="square" rtlCol="0">
            <a:spAutoFit/>
          </a:bodyPr>
          <a:lstStyle/>
          <a:p>
            <a:r>
              <a:rPr lang="en-US" sz="1000" spc="-40" dirty="0" smtClean="0">
                <a:latin typeface="Segoe UI" pitchFamily="34" charset="0"/>
                <a:cs typeface="Segoe UI" pitchFamily="34" charset="0"/>
              </a:rPr>
              <a:t>Carousel behavior for touch and mouse</a:t>
            </a:r>
            <a:endParaRPr lang="en-US" sz="1000" spc="-40" dirty="0">
              <a:latin typeface="Segoe UI" pitchFamily="34" charset="0"/>
              <a:cs typeface="Segoe UI" pitchFamily="34" charset="0"/>
            </a:endParaRPr>
          </a:p>
        </p:txBody>
      </p:sp>
    </p:spTree>
    <p:extLst>
      <p:ext uri="{BB962C8B-B14F-4D97-AF65-F5344CB8AC3E}">
        <p14:creationId xmlns:p14="http://schemas.microsoft.com/office/powerpoint/2010/main" val="1916880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5505" y="432745"/>
            <a:ext cx="3367362" cy="446276"/>
          </a:xfrm>
          <a:prstGeom prst="rect">
            <a:avLst/>
          </a:prstGeom>
          <a:noFill/>
        </p:spPr>
        <p:txBody>
          <a:bodyPr wrap="square" rtlCol="0">
            <a:spAutoFit/>
          </a:bodyPr>
          <a:lstStyle/>
          <a:p>
            <a:r>
              <a:rPr lang="en-US" dirty="0" smtClean="0">
                <a:latin typeface="Segoe UI" pitchFamily="34" charset="0"/>
                <a:cs typeface="Segoe UI" pitchFamily="34" charset="0"/>
              </a:rPr>
              <a:t>App dialog</a:t>
            </a:r>
            <a:endParaRPr lang="en-US" dirty="0">
              <a:latin typeface="Segoe UI" pitchFamily="34" charset="0"/>
              <a:cs typeface="Segoe UI" pitchFamily="34" charset="0"/>
            </a:endParaRPr>
          </a:p>
        </p:txBody>
      </p:sp>
      <p:grpSp>
        <p:nvGrpSpPr>
          <p:cNvPr id="14" name="Group 13"/>
          <p:cNvGrpSpPr/>
          <p:nvPr/>
        </p:nvGrpSpPr>
        <p:grpSpPr>
          <a:xfrm>
            <a:off x="0" y="2477205"/>
            <a:ext cx="13020675" cy="2033588"/>
            <a:chOff x="0" y="960339"/>
            <a:chExt cx="13020675" cy="2033588"/>
          </a:xfrm>
        </p:grpSpPr>
        <p:sp>
          <p:nvSpPr>
            <p:cNvPr id="4" name="Rectangle 3"/>
            <p:cNvSpPr/>
            <p:nvPr/>
          </p:nvSpPr>
          <p:spPr>
            <a:xfrm>
              <a:off x="0" y="960339"/>
              <a:ext cx="13020675" cy="2033588"/>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974434" y="1124937"/>
              <a:ext cx="2611980" cy="415498"/>
            </a:xfrm>
            <a:prstGeom prst="rect">
              <a:avLst/>
            </a:prstGeom>
            <a:noFill/>
          </p:spPr>
          <p:txBody>
            <a:bodyPr wrap="square" rtlCol="0">
              <a:spAutoFit/>
            </a:bodyPr>
            <a:lstStyle/>
            <a:p>
              <a:r>
                <a:rPr lang="en-US" sz="2100" dirty="0" smtClean="0">
                  <a:latin typeface="Segoe UI Light" pitchFamily="34" charset="0"/>
                  <a:cs typeface="Segoe UI Light" pitchFamily="34" charset="0"/>
                </a:rPr>
                <a:t>Main instruction </a:t>
              </a:r>
              <a:r>
                <a:rPr lang="en-US" sz="2000" dirty="0" err="1" smtClean="0">
                  <a:latin typeface="Segoe UI Light" pitchFamily="34" charset="0"/>
                  <a:ea typeface="Segoe UI Symbol" pitchFamily="34" charset="0"/>
                  <a:cs typeface="Segoe UI Light" pitchFamily="34" charset="0"/>
                </a:rPr>
                <a:t>Ǻy</a:t>
              </a:r>
              <a:endParaRPr lang="en-US" sz="2000" dirty="0">
                <a:latin typeface="Segoe UI Light" pitchFamily="34" charset="0"/>
                <a:ea typeface="Segoe UI Symbol" pitchFamily="34" charset="0"/>
                <a:cs typeface="Segoe UI Light" pitchFamily="34" charset="0"/>
              </a:endParaRPr>
            </a:p>
          </p:txBody>
        </p:sp>
        <p:sp>
          <p:nvSpPr>
            <p:cNvPr id="6" name="TextBox 5"/>
            <p:cNvSpPr txBox="1"/>
            <p:nvPr/>
          </p:nvSpPr>
          <p:spPr>
            <a:xfrm>
              <a:off x="2974434" y="1547579"/>
              <a:ext cx="6626766" cy="669414"/>
            </a:xfrm>
            <a:prstGeom prst="rect">
              <a:avLst/>
            </a:prstGeom>
            <a:noFill/>
          </p:spPr>
          <p:txBody>
            <a:bodyPr wrap="square" rtlCol="0">
              <a:spAutoFit/>
            </a:bodyPr>
            <a:lstStyle/>
            <a:p>
              <a:pPr>
                <a:lnSpc>
                  <a:spcPts val="1450"/>
                </a:lnSpc>
              </a:pPr>
              <a:r>
                <a:rPr lang="en-US" sz="1050" kern="1100" spc="50" dirty="0" err="1" smtClean="0">
                  <a:latin typeface="Segoe UI Light" pitchFamily="34" charset="0"/>
                  <a:ea typeface="Segoe UI Symbol" pitchFamily="34" charset="0"/>
                  <a:cs typeface="Segoe UI Light" pitchFamily="34" charset="0"/>
                </a:rPr>
                <a:t>ǺyLorem</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ipsum</a:t>
              </a:r>
              <a:r>
                <a:rPr lang="en-US" sz="1050" kern="1100" spc="50" dirty="0" smtClean="0">
                  <a:latin typeface="Segoe UI Light" pitchFamily="34" charset="0"/>
                  <a:ea typeface="Segoe UI Symbol" pitchFamily="34" charset="0"/>
                  <a:cs typeface="Segoe UI Light" pitchFamily="34" charset="0"/>
                </a:rPr>
                <a:t> dolor sit </a:t>
              </a:r>
              <a:r>
                <a:rPr lang="en-US" sz="1050" kern="1100" spc="50" dirty="0" err="1" smtClean="0">
                  <a:latin typeface="Segoe UI Light" pitchFamily="34" charset="0"/>
                  <a:ea typeface="Segoe UI Symbol" pitchFamily="34" charset="0"/>
                  <a:cs typeface="Segoe UI Light" pitchFamily="34" charset="0"/>
                </a:rPr>
                <a:t>amet</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consectetur</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adipiscing</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elit</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Nunc</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egestas</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fringilla</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lorem</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quis</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commodo</a:t>
              </a:r>
              <a:r>
                <a:rPr lang="en-US" sz="1050" kern="1100" spc="50" dirty="0" smtClean="0">
                  <a:latin typeface="Segoe UI Light" pitchFamily="34" charset="0"/>
                  <a:ea typeface="Segoe UI Symbol" pitchFamily="34" charset="0"/>
                  <a:cs typeface="Segoe UI Light" pitchFamily="34" charset="0"/>
                </a:rPr>
                <a:t> nisi </a:t>
              </a:r>
              <a:r>
                <a:rPr lang="en-US" sz="1050" kern="1100" spc="50" dirty="0" err="1" smtClean="0">
                  <a:latin typeface="Segoe UI Light" pitchFamily="34" charset="0"/>
                  <a:ea typeface="Segoe UI Symbol" pitchFamily="34" charset="0"/>
                  <a:cs typeface="Segoe UI Light" pitchFamily="34" charset="0"/>
                </a:rPr>
                <a:t>venenatis</a:t>
              </a:r>
              <a:r>
                <a:rPr lang="en-US" sz="1050" kern="1100" spc="50" dirty="0" smtClean="0">
                  <a:latin typeface="Segoe UI Light" pitchFamily="34" charset="0"/>
                  <a:ea typeface="Segoe UI Symbol" pitchFamily="34" charset="0"/>
                  <a:cs typeface="Segoe UI Light" pitchFamily="34" charset="0"/>
                </a:rPr>
                <a:t> non. </a:t>
              </a:r>
              <a:r>
                <a:rPr lang="en-US" sz="1050" kern="1100" spc="50" dirty="0" err="1" smtClean="0">
                  <a:latin typeface="Segoe UI Light" pitchFamily="34" charset="0"/>
                  <a:ea typeface="Segoe UI Symbol" pitchFamily="34" charset="0"/>
                  <a:cs typeface="Segoe UI Light" pitchFamily="34" charset="0"/>
                </a:rPr>
                <a:t>Vestibulum</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augue</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ipsum</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adipiscing</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sed</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cursus</a:t>
              </a:r>
              <a:r>
                <a:rPr lang="en-US" sz="1050" kern="1100" spc="50" dirty="0" smtClean="0">
                  <a:latin typeface="Segoe UI Light" pitchFamily="34" charset="0"/>
                  <a:ea typeface="Segoe UI Symbol" pitchFamily="34" charset="0"/>
                  <a:cs typeface="Segoe UI Light" pitchFamily="34" charset="0"/>
                </a:rPr>
                <a:t> id, </a:t>
              </a:r>
              <a:r>
                <a:rPr lang="en-US" sz="1050" kern="1100" spc="50" dirty="0" err="1" smtClean="0">
                  <a:latin typeface="Segoe UI Light" pitchFamily="34" charset="0"/>
                  <a:ea typeface="Segoe UI Symbol" pitchFamily="34" charset="0"/>
                  <a:cs typeface="Segoe UI Light" pitchFamily="34" charset="0"/>
                </a:rPr>
                <a:t>varius</a:t>
              </a:r>
              <a:r>
                <a:rPr lang="en-US" sz="1050" kern="1100" spc="50" dirty="0" smtClean="0">
                  <a:latin typeface="Segoe UI Light" pitchFamily="34" charset="0"/>
                  <a:ea typeface="Segoe UI Symbol" pitchFamily="34" charset="0"/>
                  <a:cs typeface="Segoe UI Light" pitchFamily="34" charset="0"/>
                </a:rPr>
                <a:t> id </a:t>
              </a:r>
              <a:r>
                <a:rPr lang="en-US" sz="1050" kern="1100" spc="50" dirty="0" err="1" smtClean="0">
                  <a:latin typeface="Segoe UI Light" pitchFamily="34" charset="0"/>
                  <a:ea typeface="Segoe UI Symbol" pitchFamily="34" charset="0"/>
                  <a:cs typeface="Segoe UI Light" pitchFamily="34" charset="0"/>
                </a:rPr>
                <a:t>velit</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Morbi</a:t>
              </a:r>
              <a:r>
                <a:rPr lang="en-US" sz="1050" kern="1100" spc="50" dirty="0" smtClean="0">
                  <a:latin typeface="Segoe UI Light" pitchFamily="34" charset="0"/>
                  <a:ea typeface="Segoe UI Symbol" pitchFamily="34" charset="0"/>
                  <a:cs typeface="Segoe UI Light" pitchFamily="34" charset="0"/>
                </a:rPr>
                <a:t> id </a:t>
              </a:r>
              <a:r>
                <a:rPr lang="en-US" sz="1050" kern="1100" spc="50" dirty="0" err="1" smtClean="0">
                  <a:latin typeface="Segoe UI Light" pitchFamily="34" charset="0"/>
                  <a:ea typeface="Segoe UI Symbol" pitchFamily="34" charset="0"/>
                  <a:cs typeface="Segoe UI Light" pitchFamily="34" charset="0"/>
                </a:rPr>
                <a:t>tortor</a:t>
              </a:r>
              <a:r>
                <a:rPr lang="en-US" sz="1050" kern="1100" spc="50" dirty="0" smtClean="0">
                  <a:latin typeface="Segoe UI Light" pitchFamily="34" charset="0"/>
                  <a:ea typeface="Segoe UI Symbol" pitchFamily="34" charset="0"/>
                  <a:cs typeface="Segoe UI Light" pitchFamily="34" charset="0"/>
                </a:rPr>
                <a:t> in </a:t>
              </a:r>
              <a:r>
                <a:rPr lang="en-US" sz="1050" kern="1100" spc="50" dirty="0" err="1" smtClean="0">
                  <a:latin typeface="Segoe UI Light" pitchFamily="34" charset="0"/>
                  <a:ea typeface="Segoe UI Symbol" pitchFamily="34" charset="0"/>
                  <a:cs typeface="Segoe UI Light" pitchFamily="34" charset="0"/>
                </a:rPr>
                <a:t>erat</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tristique</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hendrerit</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ut</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pulvinar</a:t>
              </a:r>
              <a:r>
                <a:rPr lang="en-US" sz="1050" kern="1100" spc="50" dirty="0" smtClean="0">
                  <a:latin typeface="Segoe UI Light" pitchFamily="34" charset="0"/>
                  <a:ea typeface="Segoe UI Symbol" pitchFamily="34" charset="0"/>
                  <a:cs typeface="Segoe UI Light" pitchFamily="34" charset="0"/>
                </a:rPr>
                <a:t> ante.</a:t>
              </a:r>
              <a:endParaRPr lang="en-US" sz="1050" kern="1100" spc="50" dirty="0"/>
            </a:p>
          </p:txBody>
        </p:sp>
        <p:grpSp>
          <p:nvGrpSpPr>
            <p:cNvPr id="7" name="Group 6"/>
            <p:cNvGrpSpPr/>
            <p:nvPr>
              <p:custDataLst>
                <p:custData r:id="rId1"/>
              </p:custDataLst>
            </p:nvPr>
          </p:nvGrpSpPr>
          <p:grpSpPr>
            <a:xfrm>
              <a:off x="7607711" y="2386334"/>
              <a:ext cx="872836" cy="294434"/>
              <a:chOff x="8423564" y="1825311"/>
              <a:chExt cx="872836" cy="294434"/>
            </a:xfrm>
          </p:grpSpPr>
          <p:sp>
            <p:nvSpPr>
              <p:cNvPr id="8" name="Rectangle 7"/>
              <p:cNvSpPr/>
              <p:nvPr/>
            </p:nvSpPr>
            <p:spPr>
              <a:xfrm>
                <a:off x="8423564" y="1825311"/>
                <a:ext cx="872836" cy="294434"/>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517082" y="1841723"/>
                <a:ext cx="685800"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Button</a:t>
                </a:r>
                <a:endParaRPr lang="en-US" sz="1100" dirty="0">
                  <a:solidFill>
                    <a:schemeClr val="bg1"/>
                  </a:solidFill>
                  <a:latin typeface="Segoe UI" pitchFamily="34" charset="0"/>
                  <a:cs typeface="Segoe UI" pitchFamily="34" charset="0"/>
                </a:endParaRPr>
              </a:p>
            </p:txBody>
          </p:sp>
        </p:grpSp>
        <p:grpSp>
          <p:nvGrpSpPr>
            <p:cNvPr id="10" name="Group 9"/>
            <p:cNvGrpSpPr/>
            <p:nvPr>
              <p:custDataLst>
                <p:custData r:id="rId2"/>
              </p:custDataLst>
            </p:nvPr>
          </p:nvGrpSpPr>
          <p:grpSpPr>
            <a:xfrm>
              <a:off x="8678356" y="2386334"/>
              <a:ext cx="872836" cy="294434"/>
              <a:chOff x="6878782" y="1825311"/>
              <a:chExt cx="872836" cy="294434"/>
            </a:xfrm>
          </p:grpSpPr>
          <p:sp>
            <p:nvSpPr>
              <p:cNvPr id="11" name="Rectangle 10"/>
              <p:cNvSpPr/>
              <p:nvPr/>
            </p:nvSpPr>
            <p:spPr>
              <a:xfrm>
                <a:off x="6878782" y="1825311"/>
                <a:ext cx="872836" cy="294434"/>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972300" y="1841723"/>
                <a:ext cx="685800" cy="261610"/>
              </a:xfrm>
              <a:prstGeom prst="rect">
                <a:avLst/>
              </a:prstGeom>
              <a:noFill/>
            </p:spPr>
            <p:txBody>
              <a:bodyPr wrap="square" rtlCol="0">
                <a:spAutoFit/>
              </a:bodyPr>
              <a:lstStyle/>
              <a:p>
                <a:r>
                  <a:rPr lang="en-US" sz="1100" dirty="0" smtClean="0">
                    <a:latin typeface="Segoe UI" pitchFamily="34" charset="0"/>
                    <a:cs typeface="Segoe UI" pitchFamily="34" charset="0"/>
                  </a:rPr>
                  <a:t>Button</a:t>
                </a:r>
                <a:endParaRPr lang="en-US" sz="1100" dirty="0">
                  <a:latin typeface="Segoe UI" pitchFamily="34" charset="0"/>
                  <a:cs typeface="Segoe UI" pitchFamily="34" charset="0"/>
                </a:endParaRPr>
              </a:p>
            </p:txBody>
          </p:sp>
        </p:grpSp>
      </p:grpSp>
    </p:spTree>
    <p:extLst>
      <p:ext uri="{BB962C8B-B14F-4D97-AF65-F5344CB8AC3E}">
        <p14:creationId xmlns:p14="http://schemas.microsoft.com/office/powerpoint/2010/main" val="26920538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4957" y="444620"/>
            <a:ext cx="3367362" cy="446276"/>
          </a:xfrm>
          <a:prstGeom prst="rect">
            <a:avLst/>
          </a:prstGeom>
          <a:noFill/>
        </p:spPr>
        <p:txBody>
          <a:bodyPr wrap="square" rtlCol="0">
            <a:spAutoFit/>
          </a:bodyPr>
          <a:lstStyle/>
          <a:p>
            <a:r>
              <a:rPr lang="en-US" dirty="0" smtClean="0">
                <a:latin typeface="Segoe UI" pitchFamily="34" charset="0"/>
                <a:cs typeface="Segoe UI" pitchFamily="34" charset="0"/>
              </a:rPr>
              <a:t>Flipper</a:t>
            </a:r>
            <a:endParaRPr lang="en-US" dirty="0">
              <a:latin typeface="Segoe UI" pitchFamily="34" charset="0"/>
              <a:cs typeface="Segoe UI" pitchFamily="34" charset="0"/>
            </a:endParaRPr>
          </a:p>
        </p:txBody>
      </p:sp>
      <p:grpSp>
        <p:nvGrpSpPr>
          <p:cNvPr id="34" name="Group 33"/>
          <p:cNvGrpSpPr/>
          <p:nvPr/>
        </p:nvGrpSpPr>
        <p:grpSpPr>
          <a:xfrm>
            <a:off x="566137" y="1145059"/>
            <a:ext cx="6144768" cy="3474720"/>
            <a:chOff x="3483163" y="2532420"/>
            <a:chExt cx="6144768" cy="3474720"/>
          </a:xfrm>
        </p:grpSpPr>
        <p:sp>
          <p:nvSpPr>
            <p:cNvPr id="30" name="Rectangle 29"/>
            <p:cNvSpPr/>
            <p:nvPr/>
          </p:nvSpPr>
          <p:spPr>
            <a:xfrm>
              <a:off x="3505199" y="2564073"/>
              <a:ext cx="6094238" cy="3414410"/>
            </a:xfrm>
            <a:prstGeom prst="rect">
              <a:avLst/>
            </a:pr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p:cNvGrpSpPr/>
            <p:nvPr/>
          </p:nvGrpSpPr>
          <p:grpSpPr>
            <a:xfrm>
              <a:off x="3505199" y="4089400"/>
              <a:ext cx="668867" cy="389467"/>
              <a:chOff x="3505199" y="4089400"/>
              <a:chExt cx="668867" cy="389467"/>
            </a:xfrm>
          </p:grpSpPr>
          <p:sp>
            <p:nvSpPr>
              <p:cNvPr id="15" name="Rectangle 14"/>
              <p:cNvSpPr/>
              <p:nvPr/>
            </p:nvSpPr>
            <p:spPr>
              <a:xfrm>
                <a:off x="3505199" y="4089400"/>
                <a:ext cx="668867" cy="389467"/>
              </a:xfrm>
              <a:prstGeom prst="rect">
                <a:avLst/>
              </a:prstGeom>
              <a:solidFill>
                <a:schemeClr val="tx1">
                  <a:lumMod val="50000"/>
                  <a:lumOff val="50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3793912" y="4229269"/>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8930570" y="4089399"/>
              <a:ext cx="668867" cy="389467"/>
              <a:chOff x="3505199" y="4089400"/>
              <a:chExt cx="668867" cy="389467"/>
            </a:xfrm>
          </p:grpSpPr>
          <p:sp>
            <p:nvSpPr>
              <p:cNvPr id="20" name="Rectangle 19"/>
              <p:cNvSpPr/>
              <p:nvPr/>
            </p:nvSpPr>
            <p:spPr>
              <a:xfrm>
                <a:off x="3505199" y="4089400"/>
                <a:ext cx="668867" cy="389467"/>
              </a:xfrm>
              <a:prstGeom prst="rect">
                <a:avLst/>
              </a:prstGeom>
              <a:solidFill>
                <a:schemeClr val="tx1">
                  <a:lumMod val="50000"/>
                  <a:lumOff val="50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rot="10800000">
                <a:off x="3793912" y="4229269"/>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6222011" y="2555281"/>
              <a:ext cx="668867" cy="389467"/>
              <a:chOff x="3505199" y="4089400"/>
              <a:chExt cx="668867" cy="389467"/>
            </a:xfrm>
          </p:grpSpPr>
          <p:sp>
            <p:nvSpPr>
              <p:cNvPr id="23" name="Rectangle 22"/>
              <p:cNvSpPr/>
              <p:nvPr/>
            </p:nvSpPr>
            <p:spPr>
              <a:xfrm>
                <a:off x="3505199" y="4089400"/>
                <a:ext cx="668867" cy="389467"/>
              </a:xfrm>
              <a:prstGeom prst="rect">
                <a:avLst/>
              </a:prstGeom>
              <a:solidFill>
                <a:schemeClr val="tx1">
                  <a:lumMod val="50000"/>
                  <a:lumOff val="50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rot="5400000">
                <a:off x="3793912" y="4229269"/>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6244803" y="5612723"/>
              <a:ext cx="640080" cy="365760"/>
              <a:chOff x="3505199" y="4089400"/>
              <a:chExt cx="640080" cy="365760"/>
            </a:xfrm>
          </p:grpSpPr>
          <p:sp>
            <p:nvSpPr>
              <p:cNvPr id="26" name="Rectangle 25"/>
              <p:cNvSpPr/>
              <p:nvPr/>
            </p:nvSpPr>
            <p:spPr>
              <a:xfrm>
                <a:off x="3505199" y="4089400"/>
                <a:ext cx="640080" cy="365760"/>
              </a:xfrm>
              <a:prstGeom prst="rect">
                <a:avLst/>
              </a:prstGeom>
              <a:solidFill>
                <a:schemeClr val="tx1">
                  <a:lumMod val="50000"/>
                  <a:lumOff val="50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26"/>
              <p:cNvSpPr/>
              <p:nvPr/>
            </p:nvSpPr>
            <p:spPr>
              <a:xfrm rot="16200000">
                <a:off x="3793912" y="4229269"/>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p:cNvSpPr/>
            <p:nvPr/>
          </p:nvSpPr>
          <p:spPr>
            <a:xfrm>
              <a:off x="3483163" y="2532420"/>
              <a:ext cx="6144768" cy="3474720"/>
            </a:xfrm>
            <a:prstGeom prst="rect">
              <a:avLst/>
            </a:prstGeom>
            <a:noFill/>
            <a:ln w="12700" cap="rnd">
              <a:solidFill>
                <a:srgbClr val="9D9D9D"/>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20553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4957" y="444620"/>
            <a:ext cx="2386717" cy="446276"/>
          </a:xfrm>
          <a:prstGeom prst="rect">
            <a:avLst/>
          </a:prstGeom>
          <a:noFill/>
        </p:spPr>
        <p:txBody>
          <a:bodyPr wrap="square" rtlCol="0">
            <a:spAutoFit/>
          </a:bodyPr>
          <a:lstStyle/>
          <a:p>
            <a:r>
              <a:rPr lang="en-US" dirty="0" smtClean="0">
                <a:latin typeface="Segoe UI" pitchFamily="34" charset="0"/>
                <a:cs typeface="Segoe UI" pitchFamily="34" charset="0"/>
              </a:rPr>
              <a:t>In-App Search</a:t>
            </a:r>
            <a:endParaRPr lang="en-US" dirty="0">
              <a:latin typeface="Segoe UI" pitchFamily="34" charset="0"/>
              <a:cs typeface="Segoe UI" pitchFamily="34" charset="0"/>
            </a:endParaRPr>
          </a:p>
        </p:txBody>
      </p:sp>
      <p:grpSp>
        <p:nvGrpSpPr>
          <p:cNvPr id="6" name="Group 5"/>
          <p:cNvGrpSpPr/>
          <p:nvPr/>
        </p:nvGrpSpPr>
        <p:grpSpPr>
          <a:xfrm>
            <a:off x="754453" y="1739158"/>
            <a:ext cx="2512603" cy="292608"/>
            <a:chOff x="944973" y="1515297"/>
            <a:chExt cx="2512603" cy="292608"/>
          </a:xfrm>
        </p:grpSpPr>
        <p:grpSp>
          <p:nvGrpSpPr>
            <p:cNvPr id="28" name="Group 27"/>
            <p:cNvGrpSpPr/>
            <p:nvPr/>
          </p:nvGrpSpPr>
          <p:grpSpPr>
            <a:xfrm>
              <a:off x="944973" y="1515297"/>
              <a:ext cx="2512603" cy="292608"/>
              <a:chOff x="771517" y="2966759"/>
              <a:chExt cx="2651760" cy="292608"/>
            </a:xfrm>
          </p:grpSpPr>
          <p:sp>
            <p:nvSpPr>
              <p:cNvPr id="31" name="Rectangle 30"/>
              <p:cNvSpPr/>
              <p:nvPr/>
            </p:nvSpPr>
            <p:spPr>
              <a:xfrm>
                <a:off x="771517" y="2966759"/>
                <a:ext cx="2651760" cy="292608"/>
              </a:xfrm>
              <a:prstGeom prst="rect">
                <a:avLst/>
              </a:prstGeom>
              <a:solidFill>
                <a:schemeClr val="bg1"/>
              </a:solidFill>
              <a:ln w="19050"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TextBox 31"/>
              <p:cNvSpPr txBox="1"/>
              <p:nvPr/>
            </p:nvSpPr>
            <p:spPr>
              <a:xfrm>
                <a:off x="771517" y="2973942"/>
                <a:ext cx="2033596" cy="276999"/>
              </a:xfrm>
              <a:prstGeom prst="rect">
                <a:avLst/>
              </a:prstGeom>
              <a:noFill/>
            </p:spPr>
            <p:txBody>
              <a:bodyPr wrap="square" rtlCol="0">
                <a:spAutoFit/>
              </a:bodyPr>
              <a:lstStyle/>
              <a:p>
                <a:r>
                  <a:rPr lang="en-US" sz="1200" dirty="0">
                    <a:latin typeface="Segoe UI" pitchFamily="34" charset="0"/>
                    <a:cs typeface="Segoe UI" pitchFamily="34" charset="0"/>
                  </a:rPr>
                  <a:t>Search </a:t>
                </a:r>
                <a:r>
                  <a:rPr lang="en-US" sz="1200" dirty="0" err="1">
                    <a:latin typeface="Segoe UI" pitchFamily="34" charset="0"/>
                    <a:cs typeface="Segoe UI" pitchFamily="34" charset="0"/>
                  </a:rPr>
                  <a:t>Ễg</a:t>
                </a:r>
                <a:endParaRPr lang="en-US" sz="1200" dirty="0">
                  <a:latin typeface="Segoe UI" pitchFamily="34" charset="0"/>
                  <a:cs typeface="Segoe UI" pitchFamily="34" charset="0"/>
                </a:endParaRP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494" y="1581150"/>
              <a:ext cx="182880" cy="182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 name="Group 7"/>
          <p:cNvGrpSpPr/>
          <p:nvPr/>
        </p:nvGrpSpPr>
        <p:grpSpPr>
          <a:xfrm>
            <a:off x="754452" y="2624986"/>
            <a:ext cx="2512603" cy="292608"/>
            <a:chOff x="944972" y="2377310"/>
            <a:chExt cx="2512603" cy="292608"/>
          </a:xfrm>
        </p:grpSpPr>
        <p:grpSp>
          <p:nvGrpSpPr>
            <p:cNvPr id="35" name="Group 34"/>
            <p:cNvGrpSpPr/>
            <p:nvPr/>
          </p:nvGrpSpPr>
          <p:grpSpPr>
            <a:xfrm>
              <a:off x="944972" y="2377310"/>
              <a:ext cx="2512603" cy="292608"/>
              <a:chOff x="771517" y="2966759"/>
              <a:chExt cx="2651760" cy="292608"/>
            </a:xfrm>
          </p:grpSpPr>
          <p:sp>
            <p:nvSpPr>
              <p:cNvPr id="37" name="Rectangle 36"/>
              <p:cNvSpPr/>
              <p:nvPr/>
            </p:nvSpPr>
            <p:spPr>
              <a:xfrm>
                <a:off x="771517" y="2966759"/>
                <a:ext cx="2651760" cy="292608"/>
              </a:xfrm>
              <a:prstGeom prst="rect">
                <a:avLst/>
              </a:prstGeom>
              <a:solidFill>
                <a:srgbClr val="EAEAEA"/>
              </a:solidFill>
              <a:ln w="19050"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TextBox 37"/>
              <p:cNvSpPr txBox="1"/>
              <p:nvPr/>
            </p:nvSpPr>
            <p:spPr>
              <a:xfrm>
                <a:off x="771517" y="2973942"/>
                <a:ext cx="2033596" cy="276999"/>
              </a:xfrm>
              <a:prstGeom prst="rect">
                <a:avLst/>
              </a:prstGeom>
              <a:noFill/>
            </p:spPr>
            <p:txBody>
              <a:bodyPr wrap="square" rtlCol="0">
                <a:spAutoFit/>
              </a:bodyPr>
              <a:lstStyle/>
              <a:p>
                <a:r>
                  <a:rPr lang="en-US" sz="1200" dirty="0">
                    <a:latin typeface="Segoe UI" pitchFamily="34" charset="0"/>
                    <a:cs typeface="Segoe UI" pitchFamily="34" charset="0"/>
                  </a:rPr>
                  <a:t>Search </a:t>
                </a:r>
                <a:r>
                  <a:rPr lang="en-US" sz="1200" dirty="0" err="1">
                    <a:latin typeface="Segoe UI" pitchFamily="34" charset="0"/>
                    <a:cs typeface="Segoe UI" pitchFamily="34" charset="0"/>
                  </a:rPr>
                  <a:t>Ễg</a:t>
                </a:r>
                <a:endParaRPr lang="en-US" sz="1200" dirty="0">
                  <a:latin typeface="Segoe UI" pitchFamily="34" charset="0"/>
                  <a:cs typeface="Segoe UI" pitchFamily="34" charset="0"/>
                </a:endParaRPr>
              </a:p>
            </p:txBody>
          </p:sp>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6547" y="2431552"/>
              <a:ext cx="182880" cy="182880"/>
            </a:xfrm>
            <a:prstGeom prst="rect">
              <a:avLst/>
            </a:prstGeom>
          </p:spPr>
        </p:pic>
      </p:grpSp>
      <p:sp>
        <p:nvSpPr>
          <p:cNvPr id="39" name="TextBox 38"/>
          <p:cNvSpPr txBox="1"/>
          <p:nvPr/>
        </p:nvSpPr>
        <p:spPr>
          <a:xfrm>
            <a:off x="661824" y="1417991"/>
            <a:ext cx="1390650" cy="261610"/>
          </a:xfrm>
          <a:prstGeom prst="rect">
            <a:avLst/>
          </a:prstGeom>
          <a:noFill/>
        </p:spPr>
        <p:txBody>
          <a:bodyPr wrap="square" rtlCol="0">
            <a:spAutoFit/>
          </a:bodyPr>
          <a:lstStyle/>
          <a:p>
            <a:r>
              <a:rPr lang="en-US" sz="1100" dirty="0" smtClean="0">
                <a:latin typeface="Segoe UI" pitchFamily="34" charset="0"/>
                <a:cs typeface="Segoe UI" pitchFamily="34" charset="0"/>
              </a:rPr>
              <a:t>Search rest</a:t>
            </a:r>
            <a:endParaRPr lang="en-US" sz="1100" dirty="0">
              <a:latin typeface="Segoe UI" pitchFamily="34" charset="0"/>
              <a:cs typeface="Segoe UI" pitchFamily="34" charset="0"/>
            </a:endParaRPr>
          </a:p>
        </p:txBody>
      </p:sp>
      <p:sp>
        <p:nvSpPr>
          <p:cNvPr id="40" name="TextBox 39"/>
          <p:cNvSpPr txBox="1"/>
          <p:nvPr/>
        </p:nvSpPr>
        <p:spPr>
          <a:xfrm>
            <a:off x="668718" y="2315746"/>
            <a:ext cx="1390650" cy="261610"/>
          </a:xfrm>
          <a:prstGeom prst="rect">
            <a:avLst/>
          </a:prstGeom>
          <a:noFill/>
        </p:spPr>
        <p:txBody>
          <a:bodyPr wrap="square" rtlCol="0">
            <a:spAutoFit/>
          </a:bodyPr>
          <a:lstStyle/>
          <a:p>
            <a:r>
              <a:rPr lang="en-US" sz="1100" dirty="0" smtClean="0">
                <a:latin typeface="Segoe UI" pitchFamily="34" charset="0"/>
                <a:cs typeface="Segoe UI" pitchFamily="34" charset="0"/>
              </a:rPr>
              <a:t>Search disabled</a:t>
            </a:r>
            <a:endParaRPr lang="en-US" sz="1100" dirty="0">
              <a:latin typeface="Segoe UI" pitchFamily="34" charset="0"/>
              <a:cs typeface="Segoe UI" pitchFamily="34" charset="0"/>
            </a:endParaRPr>
          </a:p>
        </p:txBody>
      </p:sp>
      <p:grpSp>
        <p:nvGrpSpPr>
          <p:cNvPr id="13" name="Group 12"/>
          <p:cNvGrpSpPr/>
          <p:nvPr/>
        </p:nvGrpSpPr>
        <p:grpSpPr>
          <a:xfrm>
            <a:off x="6510322" y="1431199"/>
            <a:ext cx="2522143" cy="3512276"/>
            <a:chOff x="6510322" y="1431199"/>
            <a:chExt cx="2522143" cy="3512276"/>
          </a:xfrm>
        </p:grpSpPr>
        <p:sp>
          <p:nvSpPr>
            <p:cNvPr id="56" name="Rectangle 55"/>
            <p:cNvSpPr/>
            <p:nvPr/>
          </p:nvSpPr>
          <p:spPr>
            <a:xfrm>
              <a:off x="6510322" y="1432280"/>
              <a:ext cx="2512601" cy="3502152"/>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p:cNvSpPr/>
            <p:nvPr/>
          </p:nvSpPr>
          <p:spPr>
            <a:xfrm>
              <a:off x="6519864" y="2356573"/>
              <a:ext cx="2512601" cy="560156"/>
            </a:xfrm>
            <a:prstGeom prst="rect">
              <a:avLst/>
            </a:prstGeom>
            <a:solidFill>
              <a:srgbClr val="EAEAE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p:cNvSpPr/>
            <p:nvPr/>
          </p:nvSpPr>
          <p:spPr>
            <a:xfrm>
              <a:off x="8743950" y="1438382"/>
              <a:ext cx="274226" cy="276999"/>
            </a:xfrm>
            <a:prstGeom prst="rect">
              <a:avLst/>
            </a:prstGeom>
            <a:solidFill>
              <a:srgbClr val="006AC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2" name="Group 41"/>
            <p:cNvGrpSpPr/>
            <p:nvPr/>
          </p:nvGrpSpPr>
          <p:grpSpPr>
            <a:xfrm>
              <a:off x="6510336" y="1431199"/>
              <a:ext cx="2512603" cy="292608"/>
              <a:chOff x="771517" y="2966759"/>
              <a:chExt cx="2651760" cy="292608"/>
            </a:xfrm>
          </p:grpSpPr>
          <p:sp>
            <p:nvSpPr>
              <p:cNvPr id="44" name="Rectangle 43"/>
              <p:cNvSpPr/>
              <p:nvPr/>
            </p:nvSpPr>
            <p:spPr>
              <a:xfrm>
                <a:off x="771517" y="2966759"/>
                <a:ext cx="2651760" cy="292608"/>
              </a:xfrm>
              <a:prstGeom prst="rect">
                <a:avLst/>
              </a:prstGeom>
              <a:no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TextBox 44"/>
              <p:cNvSpPr txBox="1"/>
              <p:nvPr/>
            </p:nvSpPr>
            <p:spPr>
              <a:xfrm>
                <a:off x="771518" y="2973942"/>
                <a:ext cx="824309" cy="276999"/>
              </a:xfrm>
              <a:prstGeom prst="rect">
                <a:avLst/>
              </a:prstGeom>
              <a:noFill/>
            </p:spPr>
            <p:txBody>
              <a:bodyPr wrap="square" rtlCol="0">
                <a:spAutoFit/>
              </a:bodyPr>
              <a:lstStyle/>
              <a:p>
                <a:r>
                  <a:rPr lang="en-US" sz="1200" dirty="0" err="1" smtClean="0">
                    <a:latin typeface="Segoe UI" pitchFamily="34" charset="0"/>
                    <a:cs typeface="Segoe UI" pitchFamily="34" charset="0"/>
                  </a:rPr>
                  <a:t>Ễg</a:t>
                </a:r>
                <a:r>
                  <a:rPr lang="en-US" sz="1200" dirty="0" smtClean="0">
                    <a:latin typeface="Segoe UI" pitchFamily="34" charset="0"/>
                    <a:cs typeface="Segoe UI" pitchFamily="34" charset="0"/>
                  </a:rPr>
                  <a:t> lo</a:t>
                </a:r>
                <a:endParaRPr lang="en-US" sz="1200" dirty="0">
                  <a:latin typeface="Segoe UI" pitchFamily="34" charset="0"/>
                  <a:cs typeface="Segoe UI" pitchFamily="34" charset="0"/>
                </a:endParaRPr>
              </a:p>
            </p:txBody>
          </p:sp>
        </p:gr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98767" y="1506196"/>
              <a:ext cx="164592" cy="164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Freeform 93"/>
            <p:cNvSpPr>
              <a:spLocks/>
            </p:cNvSpPr>
            <p:nvPr>
              <p:custDataLst>
                <p:custData r:id="rId1"/>
                <p:custData r:id="rId2"/>
              </p:custDataLst>
            </p:nvPr>
          </p:nvSpPr>
          <p:spPr bwMode="black">
            <a:xfrm rot="2700000">
              <a:off x="8512656" y="1494524"/>
              <a:ext cx="182880" cy="18288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tx1"/>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11" name="Rectangle 10"/>
            <p:cNvSpPr/>
            <p:nvPr/>
          </p:nvSpPr>
          <p:spPr>
            <a:xfrm>
              <a:off x="6693215" y="1878256"/>
              <a:ext cx="377612" cy="377612"/>
            </a:xfrm>
            <a:prstGeom prst="rect">
              <a:avLst/>
            </a:prstGeom>
            <a:solidFill>
              <a:srgbClr val="A0A0A0"/>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Rectangle 46"/>
            <p:cNvSpPr/>
            <p:nvPr/>
          </p:nvSpPr>
          <p:spPr>
            <a:xfrm>
              <a:off x="6693215" y="2454604"/>
              <a:ext cx="377612" cy="377612"/>
            </a:xfrm>
            <a:prstGeom prst="rect">
              <a:avLst/>
            </a:prstGeom>
            <a:solidFill>
              <a:srgbClr val="A0A0A0"/>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Rectangle 47"/>
            <p:cNvSpPr/>
            <p:nvPr/>
          </p:nvSpPr>
          <p:spPr>
            <a:xfrm>
              <a:off x="6693215" y="3017527"/>
              <a:ext cx="377612" cy="377612"/>
            </a:xfrm>
            <a:prstGeom prst="rect">
              <a:avLst/>
            </a:prstGeom>
            <a:solidFill>
              <a:srgbClr val="A0A0A0"/>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Rectangle 48"/>
            <p:cNvSpPr/>
            <p:nvPr/>
          </p:nvSpPr>
          <p:spPr>
            <a:xfrm>
              <a:off x="6693215" y="3788085"/>
              <a:ext cx="377612" cy="377612"/>
            </a:xfrm>
            <a:prstGeom prst="rect">
              <a:avLst/>
            </a:prstGeom>
            <a:solidFill>
              <a:srgbClr val="A0A0A0"/>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Rectangle 49"/>
            <p:cNvSpPr/>
            <p:nvPr/>
          </p:nvSpPr>
          <p:spPr>
            <a:xfrm>
              <a:off x="6693215" y="4360534"/>
              <a:ext cx="377612" cy="377612"/>
            </a:xfrm>
            <a:prstGeom prst="rect">
              <a:avLst/>
            </a:prstGeom>
            <a:solidFill>
              <a:srgbClr val="A0A0A0"/>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TextBox 50"/>
            <p:cNvSpPr txBox="1"/>
            <p:nvPr/>
          </p:nvSpPr>
          <p:spPr>
            <a:xfrm>
              <a:off x="7078023" y="1824063"/>
              <a:ext cx="1952112" cy="477054"/>
            </a:xfrm>
            <a:prstGeom prst="rect">
              <a:avLst/>
            </a:prstGeom>
            <a:noFill/>
          </p:spPr>
          <p:txBody>
            <a:bodyPr wrap="square" rtlCol="0">
              <a:spAutoFit/>
            </a:bodyPr>
            <a:lstStyle/>
            <a:p>
              <a:pPr>
                <a:lnSpc>
                  <a:spcPts val="1500"/>
                </a:lnSpc>
              </a:pPr>
              <a:r>
                <a:rPr lang="en-US" sz="1050" dirty="0" err="1" smtClean="0">
                  <a:latin typeface="Segoe UI" pitchFamily="34" charset="0"/>
                  <a:cs typeface="Segoe UI" pitchFamily="34" charset="0"/>
                </a:rPr>
                <a:t>Lorem</a:t>
              </a:r>
              <a:r>
                <a:rPr lang="en-US" sz="1050" dirty="0" smtClean="0">
                  <a:latin typeface="Segoe UI" pitchFamily="34" charset="0"/>
                  <a:cs typeface="Segoe UI" pitchFamily="34" charset="0"/>
                </a:rPr>
                <a:t> </a:t>
              </a:r>
              <a:r>
                <a:rPr lang="en-US" sz="1050" dirty="0" err="1" smtClean="0">
                  <a:latin typeface="Segoe UI" pitchFamily="34" charset="0"/>
                  <a:cs typeface="Segoe UI" pitchFamily="34" charset="0"/>
                </a:rPr>
                <a:t>ipsum</a:t>
              </a:r>
              <a:r>
                <a:rPr lang="en-US" sz="1050" dirty="0" smtClean="0">
                  <a:latin typeface="Segoe UI" pitchFamily="34" charset="0"/>
                  <a:cs typeface="Segoe UI" pitchFamily="34" charset="0"/>
                </a:rPr>
                <a:t> dolor sit </a:t>
              </a:r>
              <a:r>
                <a:rPr lang="en-US" sz="1050" dirty="0" err="1" smtClean="0">
                  <a:latin typeface="Segoe UI" pitchFamily="34" charset="0"/>
                  <a:cs typeface="Segoe UI" pitchFamily="34" charset="0"/>
                </a:rPr>
                <a:t>amet</a:t>
              </a:r>
              <a:endParaRPr lang="en-US" sz="1050" dirty="0" smtClean="0">
                <a:latin typeface="Segoe UI" pitchFamily="34" charset="0"/>
                <a:cs typeface="Segoe UI" pitchFamily="34" charset="0"/>
              </a:endParaRPr>
            </a:p>
            <a:p>
              <a:pPr>
                <a:lnSpc>
                  <a:spcPts val="1500"/>
                </a:lnSpc>
              </a:pPr>
              <a:r>
                <a:rPr lang="en-US" sz="1050" dirty="0" err="1" smtClean="0">
                  <a:latin typeface="Segoe UI" pitchFamily="34" charset="0"/>
                  <a:cs typeface="Segoe UI" pitchFamily="34" charset="0"/>
                </a:rPr>
                <a:t>Lorem</a:t>
              </a:r>
              <a:r>
                <a:rPr lang="en-US" sz="1050" dirty="0" smtClean="0">
                  <a:latin typeface="Segoe UI" pitchFamily="34" charset="0"/>
                  <a:cs typeface="Segoe UI" pitchFamily="34" charset="0"/>
                </a:rPr>
                <a:t> </a:t>
              </a:r>
              <a:r>
                <a:rPr lang="en-US" sz="1050" dirty="0" err="1" smtClean="0">
                  <a:latin typeface="Segoe UI" pitchFamily="34" charset="0"/>
                  <a:cs typeface="Segoe UI" pitchFamily="34" charset="0"/>
                </a:rPr>
                <a:t>ipsum</a:t>
              </a:r>
              <a:r>
                <a:rPr lang="en-US" sz="1050" dirty="0" smtClean="0">
                  <a:latin typeface="Segoe UI" pitchFamily="34" charset="0"/>
                  <a:cs typeface="Segoe UI" pitchFamily="34" charset="0"/>
                </a:rPr>
                <a:t> dolor sit </a:t>
              </a:r>
              <a:r>
                <a:rPr lang="en-US" sz="1050" dirty="0" err="1" smtClean="0">
                  <a:latin typeface="Segoe UI" pitchFamily="34" charset="0"/>
                  <a:cs typeface="Segoe UI" pitchFamily="34" charset="0"/>
                </a:rPr>
                <a:t>amet</a:t>
              </a:r>
              <a:endParaRPr lang="en-US" sz="1050" dirty="0">
                <a:latin typeface="Segoe UI" pitchFamily="34" charset="0"/>
                <a:cs typeface="Segoe UI" pitchFamily="34" charset="0"/>
              </a:endParaRPr>
            </a:p>
          </p:txBody>
        </p:sp>
        <p:sp>
          <p:nvSpPr>
            <p:cNvPr id="52" name="TextBox 51"/>
            <p:cNvSpPr txBox="1"/>
            <p:nvPr/>
          </p:nvSpPr>
          <p:spPr>
            <a:xfrm>
              <a:off x="7078023" y="2377454"/>
              <a:ext cx="1952112" cy="477054"/>
            </a:xfrm>
            <a:prstGeom prst="rect">
              <a:avLst/>
            </a:prstGeom>
            <a:noFill/>
          </p:spPr>
          <p:txBody>
            <a:bodyPr wrap="square" rtlCol="0">
              <a:spAutoFit/>
            </a:bodyPr>
            <a:lstStyle/>
            <a:p>
              <a:pPr>
                <a:lnSpc>
                  <a:spcPts val="1500"/>
                </a:lnSpc>
              </a:pPr>
              <a:r>
                <a:rPr lang="en-US" sz="1050" dirty="0" err="1" smtClean="0">
                  <a:latin typeface="Segoe UI" pitchFamily="34" charset="0"/>
                  <a:cs typeface="Segoe UI" pitchFamily="34" charset="0"/>
                </a:rPr>
                <a:t>Lorem</a:t>
              </a:r>
              <a:r>
                <a:rPr lang="en-US" sz="1050" dirty="0" smtClean="0">
                  <a:latin typeface="Segoe UI" pitchFamily="34" charset="0"/>
                  <a:cs typeface="Segoe UI" pitchFamily="34" charset="0"/>
                </a:rPr>
                <a:t> </a:t>
              </a:r>
              <a:r>
                <a:rPr lang="en-US" sz="1050" dirty="0" err="1" smtClean="0">
                  <a:latin typeface="Segoe UI" pitchFamily="34" charset="0"/>
                  <a:cs typeface="Segoe UI" pitchFamily="34" charset="0"/>
                </a:rPr>
                <a:t>ipsum</a:t>
              </a:r>
              <a:r>
                <a:rPr lang="en-US" sz="1050" dirty="0" smtClean="0">
                  <a:latin typeface="Segoe UI" pitchFamily="34" charset="0"/>
                  <a:cs typeface="Segoe UI" pitchFamily="34" charset="0"/>
                </a:rPr>
                <a:t> dolor sit </a:t>
              </a:r>
              <a:r>
                <a:rPr lang="en-US" sz="1050" dirty="0" err="1" smtClean="0">
                  <a:latin typeface="Segoe UI" pitchFamily="34" charset="0"/>
                  <a:cs typeface="Segoe UI" pitchFamily="34" charset="0"/>
                </a:rPr>
                <a:t>amet</a:t>
              </a:r>
              <a:endParaRPr lang="en-US" sz="1050" dirty="0" smtClean="0">
                <a:latin typeface="Segoe UI" pitchFamily="34" charset="0"/>
                <a:cs typeface="Segoe UI" pitchFamily="34" charset="0"/>
              </a:endParaRPr>
            </a:p>
            <a:p>
              <a:pPr>
                <a:lnSpc>
                  <a:spcPts val="1500"/>
                </a:lnSpc>
              </a:pPr>
              <a:r>
                <a:rPr lang="en-US" sz="1050" dirty="0" err="1" smtClean="0">
                  <a:latin typeface="Segoe UI" pitchFamily="34" charset="0"/>
                  <a:cs typeface="Segoe UI" pitchFamily="34" charset="0"/>
                </a:rPr>
                <a:t>Lorem</a:t>
              </a:r>
              <a:r>
                <a:rPr lang="en-US" sz="1050" dirty="0" smtClean="0">
                  <a:latin typeface="Segoe UI" pitchFamily="34" charset="0"/>
                  <a:cs typeface="Segoe UI" pitchFamily="34" charset="0"/>
                </a:rPr>
                <a:t> </a:t>
              </a:r>
              <a:r>
                <a:rPr lang="en-US" sz="1050" dirty="0" err="1" smtClean="0">
                  <a:latin typeface="Segoe UI" pitchFamily="34" charset="0"/>
                  <a:cs typeface="Segoe UI" pitchFamily="34" charset="0"/>
                </a:rPr>
                <a:t>ipsum</a:t>
              </a:r>
              <a:r>
                <a:rPr lang="en-US" sz="1050" dirty="0" smtClean="0">
                  <a:latin typeface="Segoe UI" pitchFamily="34" charset="0"/>
                  <a:cs typeface="Segoe UI" pitchFamily="34" charset="0"/>
                </a:rPr>
                <a:t> dolor sit </a:t>
              </a:r>
              <a:r>
                <a:rPr lang="en-US" sz="1050" dirty="0" err="1" smtClean="0">
                  <a:latin typeface="Segoe UI" pitchFamily="34" charset="0"/>
                  <a:cs typeface="Segoe UI" pitchFamily="34" charset="0"/>
                </a:rPr>
                <a:t>amet</a:t>
              </a:r>
              <a:endParaRPr lang="en-US" sz="1050" dirty="0">
                <a:latin typeface="Segoe UI" pitchFamily="34" charset="0"/>
                <a:cs typeface="Segoe UI" pitchFamily="34" charset="0"/>
              </a:endParaRPr>
            </a:p>
          </p:txBody>
        </p:sp>
        <p:sp>
          <p:nvSpPr>
            <p:cNvPr id="53" name="TextBox 52"/>
            <p:cNvSpPr txBox="1"/>
            <p:nvPr/>
          </p:nvSpPr>
          <p:spPr>
            <a:xfrm>
              <a:off x="7078023" y="2974660"/>
              <a:ext cx="1952112" cy="477054"/>
            </a:xfrm>
            <a:prstGeom prst="rect">
              <a:avLst/>
            </a:prstGeom>
            <a:noFill/>
          </p:spPr>
          <p:txBody>
            <a:bodyPr wrap="square" rtlCol="0">
              <a:spAutoFit/>
            </a:bodyPr>
            <a:lstStyle/>
            <a:p>
              <a:pPr>
                <a:lnSpc>
                  <a:spcPts val="1500"/>
                </a:lnSpc>
              </a:pPr>
              <a:r>
                <a:rPr lang="en-US" sz="1050" dirty="0" err="1" smtClean="0">
                  <a:latin typeface="Segoe UI" pitchFamily="34" charset="0"/>
                  <a:cs typeface="Segoe UI" pitchFamily="34" charset="0"/>
                </a:rPr>
                <a:t>Lorem</a:t>
              </a:r>
              <a:r>
                <a:rPr lang="en-US" sz="1050" dirty="0" smtClean="0">
                  <a:latin typeface="Segoe UI" pitchFamily="34" charset="0"/>
                  <a:cs typeface="Segoe UI" pitchFamily="34" charset="0"/>
                </a:rPr>
                <a:t> </a:t>
              </a:r>
              <a:r>
                <a:rPr lang="en-US" sz="1050" dirty="0" err="1" smtClean="0">
                  <a:latin typeface="Segoe UI" pitchFamily="34" charset="0"/>
                  <a:cs typeface="Segoe UI" pitchFamily="34" charset="0"/>
                </a:rPr>
                <a:t>ipsum</a:t>
              </a:r>
              <a:r>
                <a:rPr lang="en-US" sz="1050" dirty="0" smtClean="0">
                  <a:latin typeface="Segoe UI" pitchFamily="34" charset="0"/>
                  <a:cs typeface="Segoe UI" pitchFamily="34" charset="0"/>
                </a:rPr>
                <a:t> dolor sit </a:t>
              </a:r>
              <a:r>
                <a:rPr lang="en-US" sz="1050" dirty="0" err="1" smtClean="0">
                  <a:latin typeface="Segoe UI" pitchFamily="34" charset="0"/>
                  <a:cs typeface="Segoe UI" pitchFamily="34" charset="0"/>
                </a:rPr>
                <a:t>amet</a:t>
              </a:r>
              <a:endParaRPr lang="en-US" sz="1050" dirty="0" smtClean="0">
                <a:latin typeface="Segoe UI" pitchFamily="34" charset="0"/>
                <a:cs typeface="Segoe UI" pitchFamily="34" charset="0"/>
              </a:endParaRPr>
            </a:p>
            <a:p>
              <a:pPr>
                <a:lnSpc>
                  <a:spcPts val="1500"/>
                </a:lnSpc>
              </a:pPr>
              <a:r>
                <a:rPr lang="en-US" sz="1050" dirty="0" err="1" smtClean="0">
                  <a:latin typeface="Segoe UI" pitchFamily="34" charset="0"/>
                  <a:cs typeface="Segoe UI" pitchFamily="34" charset="0"/>
                </a:rPr>
                <a:t>Lorem</a:t>
              </a:r>
              <a:r>
                <a:rPr lang="en-US" sz="1050" dirty="0" smtClean="0">
                  <a:latin typeface="Segoe UI" pitchFamily="34" charset="0"/>
                  <a:cs typeface="Segoe UI" pitchFamily="34" charset="0"/>
                </a:rPr>
                <a:t> </a:t>
              </a:r>
              <a:r>
                <a:rPr lang="en-US" sz="1050" dirty="0" err="1" smtClean="0">
                  <a:latin typeface="Segoe UI" pitchFamily="34" charset="0"/>
                  <a:cs typeface="Segoe UI" pitchFamily="34" charset="0"/>
                </a:rPr>
                <a:t>ipsum</a:t>
              </a:r>
              <a:r>
                <a:rPr lang="en-US" sz="1050" dirty="0" smtClean="0">
                  <a:latin typeface="Segoe UI" pitchFamily="34" charset="0"/>
                  <a:cs typeface="Segoe UI" pitchFamily="34" charset="0"/>
                </a:rPr>
                <a:t> dolor sit </a:t>
              </a:r>
              <a:r>
                <a:rPr lang="en-US" sz="1050" dirty="0" err="1" smtClean="0">
                  <a:latin typeface="Segoe UI" pitchFamily="34" charset="0"/>
                  <a:cs typeface="Segoe UI" pitchFamily="34" charset="0"/>
                </a:rPr>
                <a:t>amet</a:t>
              </a:r>
              <a:endParaRPr lang="en-US" sz="1050" dirty="0">
                <a:latin typeface="Segoe UI" pitchFamily="34" charset="0"/>
                <a:cs typeface="Segoe UI" pitchFamily="34" charset="0"/>
              </a:endParaRPr>
            </a:p>
          </p:txBody>
        </p:sp>
        <p:sp>
          <p:nvSpPr>
            <p:cNvPr id="54" name="TextBox 53"/>
            <p:cNvSpPr txBox="1"/>
            <p:nvPr/>
          </p:nvSpPr>
          <p:spPr>
            <a:xfrm>
              <a:off x="7078023" y="3730929"/>
              <a:ext cx="1952112" cy="477054"/>
            </a:xfrm>
            <a:prstGeom prst="rect">
              <a:avLst/>
            </a:prstGeom>
            <a:noFill/>
          </p:spPr>
          <p:txBody>
            <a:bodyPr wrap="square" rtlCol="0">
              <a:spAutoFit/>
            </a:bodyPr>
            <a:lstStyle/>
            <a:p>
              <a:pPr>
                <a:lnSpc>
                  <a:spcPts val="1500"/>
                </a:lnSpc>
              </a:pPr>
              <a:r>
                <a:rPr lang="en-US" sz="1050" dirty="0" err="1" smtClean="0">
                  <a:latin typeface="Segoe UI" pitchFamily="34" charset="0"/>
                  <a:cs typeface="Segoe UI" pitchFamily="34" charset="0"/>
                </a:rPr>
                <a:t>Lorem</a:t>
              </a:r>
              <a:r>
                <a:rPr lang="en-US" sz="1050" dirty="0" smtClean="0">
                  <a:latin typeface="Segoe UI" pitchFamily="34" charset="0"/>
                  <a:cs typeface="Segoe UI" pitchFamily="34" charset="0"/>
                </a:rPr>
                <a:t> </a:t>
              </a:r>
              <a:r>
                <a:rPr lang="en-US" sz="1050" dirty="0" err="1" smtClean="0">
                  <a:latin typeface="Segoe UI" pitchFamily="34" charset="0"/>
                  <a:cs typeface="Segoe UI" pitchFamily="34" charset="0"/>
                </a:rPr>
                <a:t>ipsum</a:t>
              </a:r>
              <a:r>
                <a:rPr lang="en-US" sz="1050" dirty="0" smtClean="0">
                  <a:latin typeface="Segoe UI" pitchFamily="34" charset="0"/>
                  <a:cs typeface="Segoe UI" pitchFamily="34" charset="0"/>
                </a:rPr>
                <a:t> dolor sit </a:t>
              </a:r>
              <a:r>
                <a:rPr lang="en-US" sz="1050" dirty="0" err="1" smtClean="0">
                  <a:latin typeface="Segoe UI" pitchFamily="34" charset="0"/>
                  <a:cs typeface="Segoe UI" pitchFamily="34" charset="0"/>
                </a:rPr>
                <a:t>amet</a:t>
              </a:r>
              <a:endParaRPr lang="en-US" sz="1050" dirty="0" smtClean="0">
                <a:latin typeface="Segoe UI" pitchFamily="34" charset="0"/>
                <a:cs typeface="Segoe UI" pitchFamily="34" charset="0"/>
              </a:endParaRPr>
            </a:p>
            <a:p>
              <a:pPr>
                <a:lnSpc>
                  <a:spcPts val="1500"/>
                </a:lnSpc>
              </a:pPr>
              <a:r>
                <a:rPr lang="en-US" sz="1050" dirty="0" err="1" smtClean="0">
                  <a:latin typeface="Segoe UI" pitchFamily="34" charset="0"/>
                  <a:cs typeface="Segoe UI" pitchFamily="34" charset="0"/>
                </a:rPr>
                <a:t>Lorem</a:t>
              </a:r>
              <a:r>
                <a:rPr lang="en-US" sz="1050" dirty="0" smtClean="0">
                  <a:latin typeface="Segoe UI" pitchFamily="34" charset="0"/>
                  <a:cs typeface="Segoe UI" pitchFamily="34" charset="0"/>
                </a:rPr>
                <a:t> </a:t>
              </a:r>
              <a:r>
                <a:rPr lang="en-US" sz="1050" dirty="0" err="1" smtClean="0">
                  <a:latin typeface="Segoe UI" pitchFamily="34" charset="0"/>
                  <a:cs typeface="Segoe UI" pitchFamily="34" charset="0"/>
                </a:rPr>
                <a:t>ipsum</a:t>
              </a:r>
              <a:r>
                <a:rPr lang="en-US" sz="1050" dirty="0" smtClean="0">
                  <a:latin typeface="Segoe UI" pitchFamily="34" charset="0"/>
                  <a:cs typeface="Segoe UI" pitchFamily="34" charset="0"/>
                </a:rPr>
                <a:t> dolor sit </a:t>
              </a:r>
              <a:r>
                <a:rPr lang="en-US" sz="1050" dirty="0" err="1" smtClean="0">
                  <a:latin typeface="Segoe UI" pitchFamily="34" charset="0"/>
                  <a:cs typeface="Segoe UI" pitchFamily="34" charset="0"/>
                </a:rPr>
                <a:t>amet</a:t>
              </a:r>
              <a:endParaRPr lang="en-US" sz="1050" dirty="0">
                <a:latin typeface="Segoe UI" pitchFamily="34" charset="0"/>
                <a:cs typeface="Segoe UI" pitchFamily="34" charset="0"/>
              </a:endParaRPr>
            </a:p>
          </p:txBody>
        </p:sp>
        <p:sp>
          <p:nvSpPr>
            <p:cNvPr id="55" name="TextBox 54"/>
            <p:cNvSpPr txBox="1"/>
            <p:nvPr/>
          </p:nvSpPr>
          <p:spPr>
            <a:xfrm>
              <a:off x="7078023" y="4302436"/>
              <a:ext cx="1952112" cy="477054"/>
            </a:xfrm>
            <a:prstGeom prst="rect">
              <a:avLst/>
            </a:prstGeom>
            <a:noFill/>
          </p:spPr>
          <p:txBody>
            <a:bodyPr wrap="square" rtlCol="0">
              <a:spAutoFit/>
            </a:bodyPr>
            <a:lstStyle/>
            <a:p>
              <a:pPr>
                <a:lnSpc>
                  <a:spcPts val="1500"/>
                </a:lnSpc>
              </a:pPr>
              <a:r>
                <a:rPr lang="en-US" sz="1050" dirty="0" err="1" smtClean="0">
                  <a:latin typeface="Segoe UI" pitchFamily="34" charset="0"/>
                  <a:cs typeface="Segoe UI" pitchFamily="34" charset="0"/>
                </a:rPr>
                <a:t>Lorem</a:t>
              </a:r>
              <a:r>
                <a:rPr lang="en-US" sz="1050" dirty="0" smtClean="0">
                  <a:latin typeface="Segoe UI" pitchFamily="34" charset="0"/>
                  <a:cs typeface="Segoe UI" pitchFamily="34" charset="0"/>
                </a:rPr>
                <a:t> </a:t>
              </a:r>
              <a:r>
                <a:rPr lang="en-US" sz="1050" dirty="0" err="1" smtClean="0">
                  <a:latin typeface="Segoe UI" pitchFamily="34" charset="0"/>
                  <a:cs typeface="Segoe UI" pitchFamily="34" charset="0"/>
                </a:rPr>
                <a:t>ipsum</a:t>
              </a:r>
              <a:r>
                <a:rPr lang="en-US" sz="1050" dirty="0" smtClean="0">
                  <a:latin typeface="Segoe UI" pitchFamily="34" charset="0"/>
                  <a:cs typeface="Segoe UI" pitchFamily="34" charset="0"/>
                </a:rPr>
                <a:t> dolor sit </a:t>
              </a:r>
              <a:r>
                <a:rPr lang="en-US" sz="1050" dirty="0" err="1" smtClean="0">
                  <a:latin typeface="Segoe UI" pitchFamily="34" charset="0"/>
                  <a:cs typeface="Segoe UI" pitchFamily="34" charset="0"/>
                </a:rPr>
                <a:t>amet</a:t>
              </a:r>
              <a:endParaRPr lang="en-US" sz="1050" dirty="0" smtClean="0">
                <a:latin typeface="Segoe UI" pitchFamily="34" charset="0"/>
                <a:cs typeface="Segoe UI" pitchFamily="34" charset="0"/>
              </a:endParaRPr>
            </a:p>
            <a:p>
              <a:pPr>
                <a:lnSpc>
                  <a:spcPts val="1500"/>
                </a:lnSpc>
              </a:pPr>
              <a:r>
                <a:rPr lang="en-US" sz="1050" dirty="0" err="1" smtClean="0">
                  <a:latin typeface="Segoe UI" pitchFamily="34" charset="0"/>
                  <a:cs typeface="Segoe UI" pitchFamily="34" charset="0"/>
                </a:rPr>
                <a:t>Lorem</a:t>
              </a:r>
              <a:r>
                <a:rPr lang="en-US" sz="1050" dirty="0" smtClean="0">
                  <a:latin typeface="Segoe UI" pitchFamily="34" charset="0"/>
                  <a:cs typeface="Segoe UI" pitchFamily="34" charset="0"/>
                </a:rPr>
                <a:t> </a:t>
              </a:r>
              <a:r>
                <a:rPr lang="en-US" sz="1050" dirty="0" err="1" smtClean="0">
                  <a:latin typeface="Segoe UI" pitchFamily="34" charset="0"/>
                  <a:cs typeface="Segoe UI" pitchFamily="34" charset="0"/>
                </a:rPr>
                <a:t>ipsum</a:t>
              </a:r>
              <a:r>
                <a:rPr lang="en-US" sz="1050" dirty="0" smtClean="0">
                  <a:latin typeface="Segoe UI" pitchFamily="34" charset="0"/>
                  <a:cs typeface="Segoe UI" pitchFamily="34" charset="0"/>
                </a:rPr>
                <a:t> dolor sit </a:t>
              </a:r>
              <a:r>
                <a:rPr lang="en-US" sz="1050" dirty="0" err="1" smtClean="0">
                  <a:latin typeface="Segoe UI" pitchFamily="34" charset="0"/>
                  <a:cs typeface="Segoe UI" pitchFamily="34" charset="0"/>
                </a:rPr>
                <a:t>amet</a:t>
              </a:r>
              <a:endParaRPr lang="en-US" sz="1050" dirty="0">
                <a:latin typeface="Segoe UI" pitchFamily="34" charset="0"/>
                <a:cs typeface="Segoe UI" pitchFamily="34" charset="0"/>
              </a:endParaRPr>
            </a:p>
          </p:txBody>
        </p:sp>
        <p:sp>
          <p:nvSpPr>
            <p:cNvPr id="10" name="Rectangle 9"/>
            <p:cNvSpPr/>
            <p:nvPr/>
          </p:nvSpPr>
          <p:spPr>
            <a:xfrm>
              <a:off x="6510338" y="1723807"/>
              <a:ext cx="2512601" cy="3219668"/>
            </a:xfrm>
            <a:prstGeom prst="rect">
              <a:avLst/>
            </a:prstGeom>
            <a:no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 name="Rectangle 13"/>
          <p:cNvSpPr/>
          <p:nvPr/>
        </p:nvSpPr>
        <p:spPr>
          <a:xfrm>
            <a:off x="6401086" y="444620"/>
            <a:ext cx="2911726" cy="446276"/>
          </a:xfrm>
          <a:prstGeom prst="rect">
            <a:avLst/>
          </a:prstGeom>
        </p:spPr>
        <p:txBody>
          <a:bodyPr wrap="square">
            <a:spAutoFit/>
          </a:bodyPr>
          <a:lstStyle/>
          <a:p>
            <a:r>
              <a:rPr lang="en-US" dirty="0">
                <a:latin typeface="Segoe UI" pitchFamily="34" charset="0"/>
                <a:cs typeface="Segoe UI" pitchFamily="34" charset="0"/>
              </a:rPr>
              <a:t>Search with Focus</a:t>
            </a:r>
          </a:p>
        </p:txBody>
      </p:sp>
    </p:spTree>
    <p:extLst>
      <p:ext uri="{BB962C8B-B14F-4D97-AF65-F5344CB8AC3E}">
        <p14:creationId xmlns:p14="http://schemas.microsoft.com/office/powerpoint/2010/main" val="27131836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4957" y="444620"/>
            <a:ext cx="3367362" cy="446276"/>
          </a:xfrm>
          <a:prstGeom prst="rect">
            <a:avLst/>
          </a:prstGeom>
          <a:noFill/>
        </p:spPr>
        <p:txBody>
          <a:bodyPr wrap="square" rtlCol="0">
            <a:spAutoFit/>
          </a:bodyPr>
          <a:lstStyle/>
          <a:p>
            <a:r>
              <a:rPr lang="en-US" dirty="0" smtClean="0">
                <a:latin typeface="Segoe UI" pitchFamily="34" charset="0"/>
                <a:cs typeface="Segoe UI" pitchFamily="34" charset="0"/>
              </a:rPr>
              <a:t>Inline errors</a:t>
            </a:r>
            <a:endParaRPr lang="en-US" dirty="0">
              <a:latin typeface="Segoe UI" pitchFamily="34" charset="0"/>
              <a:cs typeface="Segoe UI" pitchFamily="34" charset="0"/>
            </a:endParaRPr>
          </a:p>
        </p:txBody>
      </p:sp>
      <p:sp>
        <p:nvSpPr>
          <p:cNvPr id="2" name="Rectangle 1"/>
          <p:cNvSpPr/>
          <p:nvPr/>
        </p:nvSpPr>
        <p:spPr>
          <a:xfrm>
            <a:off x="771517" y="1762155"/>
            <a:ext cx="185583" cy="182880"/>
          </a:xfrm>
          <a:prstGeom prst="rect">
            <a:avLst/>
          </a:prstGeom>
          <a:solidFill>
            <a:schemeClr val="bg1"/>
          </a:solidFill>
          <a:ln w="19050"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Box 3"/>
          <p:cNvSpPr txBox="1"/>
          <p:nvPr/>
        </p:nvSpPr>
        <p:spPr>
          <a:xfrm>
            <a:off x="949957" y="1722790"/>
            <a:ext cx="1390650" cy="261610"/>
          </a:xfrm>
          <a:prstGeom prst="rect">
            <a:avLst/>
          </a:prstGeom>
          <a:noFill/>
        </p:spPr>
        <p:txBody>
          <a:bodyPr wrap="square" rtlCol="0">
            <a:spAutoFit/>
          </a:bodyPr>
          <a:lstStyle/>
          <a:p>
            <a:r>
              <a:rPr lang="en-US" sz="1100" dirty="0" smtClean="0">
                <a:latin typeface="Segoe UI" pitchFamily="34" charset="0"/>
                <a:cs typeface="Segoe UI" pitchFamily="34" charset="0"/>
              </a:rPr>
              <a:t>Check box label </a:t>
            </a:r>
            <a:endParaRPr lang="en-US" sz="1100" dirty="0">
              <a:latin typeface="Segoe UI" pitchFamily="34" charset="0"/>
              <a:cs typeface="Segoe UI" pitchFamily="34" charset="0"/>
            </a:endParaRPr>
          </a:p>
        </p:txBody>
      </p:sp>
      <p:sp>
        <p:nvSpPr>
          <p:cNvPr id="31" name="TextBox 30"/>
          <p:cNvSpPr txBox="1"/>
          <p:nvPr/>
        </p:nvSpPr>
        <p:spPr>
          <a:xfrm>
            <a:off x="661824" y="1417991"/>
            <a:ext cx="1390650" cy="261610"/>
          </a:xfrm>
          <a:prstGeom prst="rect">
            <a:avLst/>
          </a:prstGeom>
          <a:noFill/>
        </p:spPr>
        <p:txBody>
          <a:bodyPr wrap="square" rtlCol="0">
            <a:spAutoFit/>
          </a:bodyPr>
          <a:lstStyle/>
          <a:p>
            <a:r>
              <a:rPr lang="en-US" sz="1100" dirty="0" smtClean="0">
                <a:latin typeface="Segoe UI" pitchFamily="34" charset="0"/>
                <a:cs typeface="Segoe UI" pitchFamily="34" charset="0"/>
              </a:rPr>
              <a:t>Check box label </a:t>
            </a:r>
            <a:endParaRPr lang="en-US" sz="1100" dirty="0">
              <a:latin typeface="Segoe UI" pitchFamily="34" charset="0"/>
              <a:cs typeface="Segoe UI" pitchFamily="34" charset="0"/>
            </a:endParaRPr>
          </a:p>
        </p:txBody>
      </p:sp>
      <p:sp>
        <p:nvSpPr>
          <p:cNvPr id="35" name="Rectangle 34"/>
          <p:cNvSpPr/>
          <p:nvPr/>
        </p:nvSpPr>
        <p:spPr>
          <a:xfrm>
            <a:off x="771517" y="4247571"/>
            <a:ext cx="2651760" cy="292608"/>
          </a:xfrm>
          <a:prstGeom prst="rect">
            <a:avLst/>
          </a:prstGeom>
          <a:solidFill>
            <a:schemeClr val="bg1"/>
          </a:solidFill>
          <a:ln w="19050"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TextBox 35"/>
          <p:cNvSpPr txBox="1"/>
          <p:nvPr/>
        </p:nvSpPr>
        <p:spPr>
          <a:xfrm>
            <a:off x="663880" y="2675292"/>
            <a:ext cx="1390650"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label</a:t>
            </a:r>
            <a:endParaRPr lang="en-US" sz="1100" dirty="0">
              <a:latin typeface="Segoe UI" pitchFamily="34" charset="0"/>
              <a:cs typeface="Segoe UI" pitchFamily="34" charset="0"/>
            </a:endParaRPr>
          </a:p>
        </p:txBody>
      </p:sp>
      <p:sp>
        <p:nvSpPr>
          <p:cNvPr id="37" name="TextBox 36"/>
          <p:cNvSpPr txBox="1"/>
          <p:nvPr/>
        </p:nvSpPr>
        <p:spPr>
          <a:xfrm>
            <a:off x="659117" y="3951644"/>
            <a:ext cx="1390650"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label</a:t>
            </a:r>
            <a:endParaRPr lang="en-US" sz="1100" dirty="0">
              <a:latin typeface="Segoe UI" pitchFamily="34" charset="0"/>
              <a:cs typeface="Segoe UI" pitchFamily="34" charset="0"/>
            </a:endParaRPr>
          </a:p>
        </p:txBody>
      </p:sp>
      <p:sp>
        <p:nvSpPr>
          <p:cNvPr id="38" name="TextBox 37"/>
          <p:cNvSpPr txBox="1"/>
          <p:nvPr/>
        </p:nvSpPr>
        <p:spPr>
          <a:xfrm>
            <a:off x="663880" y="2165700"/>
            <a:ext cx="2841320" cy="477054"/>
          </a:xfrm>
          <a:prstGeom prst="rect">
            <a:avLst/>
          </a:prstGeom>
          <a:noFill/>
        </p:spPr>
        <p:txBody>
          <a:bodyPr wrap="square" rtlCol="0">
            <a:spAutoFit/>
          </a:bodyPr>
          <a:lstStyle/>
          <a:p>
            <a:pPr>
              <a:lnSpc>
                <a:spcPts val="1500"/>
              </a:lnSpc>
            </a:pPr>
            <a:r>
              <a:rPr lang="en-US" sz="1100" dirty="0" smtClean="0">
                <a:solidFill>
                  <a:schemeClr val="accent2"/>
                </a:solidFill>
                <a:latin typeface="Segoe UI" pitchFamily="34" charset="0"/>
                <a:cs typeface="Segoe UI" pitchFamily="34" charset="0"/>
              </a:rPr>
              <a:t>This credit card number is not valid. Please enter a valid credit card number</a:t>
            </a:r>
            <a:endParaRPr lang="en-US" sz="1100" dirty="0">
              <a:solidFill>
                <a:schemeClr val="accent2"/>
              </a:solidFill>
              <a:latin typeface="Segoe UI" pitchFamily="34" charset="0"/>
              <a:cs typeface="Segoe UI" pitchFamily="34" charset="0"/>
            </a:endParaRPr>
          </a:p>
        </p:txBody>
      </p:sp>
      <p:sp>
        <p:nvSpPr>
          <p:cNvPr id="39" name="TextBox 38"/>
          <p:cNvSpPr txBox="1"/>
          <p:nvPr/>
        </p:nvSpPr>
        <p:spPr>
          <a:xfrm>
            <a:off x="668639" y="3437287"/>
            <a:ext cx="3093733" cy="477054"/>
          </a:xfrm>
          <a:prstGeom prst="rect">
            <a:avLst/>
          </a:prstGeom>
          <a:noFill/>
        </p:spPr>
        <p:txBody>
          <a:bodyPr wrap="square" rtlCol="0">
            <a:spAutoFit/>
          </a:bodyPr>
          <a:lstStyle/>
          <a:p>
            <a:pPr>
              <a:lnSpc>
                <a:spcPts val="1500"/>
              </a:lnSpc>
            </a:pPr>
            <a:r>
              <a:rPr lang="en-US" sz="1100" dirty="0" err="1" smtClean="0">
                <a:solidFill>
                  <a:schemeClr val="accent2"/>
                </a:solidFill>
                <a:latin typeface="Segoe UI" pitchFamily="34" charset="0"/>
                <a:cs typeface="Segoe UI" pitchFamily="34" charset="0"/>
              </a:rPr>
              <a:t>Lorem</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ipsum</a:t>
            </a:r>
            <a:r>
              <a:rPr lang="en-US" sz="1100" dirty="0" smtClean="0">
                <a:solidFill>
                  <a:schemeClr val="accent2"/>
                </a:solidFill>
                <a:latin typeface="Segoe UI" pitchFamily="34" charset="0"/>
                <a:cs typeface="Segoe UI" pitchFamily="34" charset="0"/>
              </a:rPr>
              <a:t> dolor sit </a:t>
            </a:r>
            <a:r>
              <a:rPr lang="en-US" sz="1100" dirty="0" err="1" smtClean="0">
                <a:solidFill>
                  <a:schemeClr val="accent2"/>
                </a:solidFill>
                <a:latin typeface="Segoe UI" pitchFamily="34" charset="0"/>
                <a:cs typeface="Segoe UI" pitchFamily="34" charset="0"/>
              </a:rPr>
              <a:t>amet</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consectetur</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elit</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Aenean</a:t>
            </a:r>
            <a:r>
              <a:rPr lang="en-US" sz="1100" dirty="0" smtClean="0">
                <a:solidFill>
                  <a:schemeClr val="accent2"/>
                </a:solidFill>
                <a:latin typeface="Segoe UI" pitchFamily="34" charset="0"/>
                <a:cs typeface="Segoe UI" pitchFamily="34" charset="0"/>
              </a:rPr>
              <a:t> id </a:t>
            </a:r>
            <a:r>
              <a:rPr lang="en-US" sz="1100" dirty="0" err="1" smtClean="0">
                <a:solidFill>
                  <a:schemeClr val="accent2"/>
                </a:solidFill>
                <a:latin typeface="Segoe UI" pitchFamily="34" charset="0"/>
                <a:cs typeface="Segoe UI" pitchFamily="34" charset="0"/>
              </a:rPr>
              <a:t>velit</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nisl</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eget</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temporg</a:t>
            </a:r>
            <a:endParaRPr lang="en-US" sz="1100" dirty="0">
              <a:solidFill>
                <a:schemeClr val="accent2"/>
              </a:solidFill>
              <a:latin typeface="Segoe UI" pitchFamily="34" charset="0"/>
              <a:cs typeface="Segoe UI" pitchFamily="34" charset="0"/>
            </a:endParaRPr>
          </a:p>
        </p:txBody>
      </p:sp>
      <p:sp>
        <p:nvSpPr>
          <p:cNvPr id="40" name="TextBox 39"/>
          <p:cNvSpPr txBox="1"/>
          <p:nvPr/>
        </p:nvSpPr>
        <p:spPr>
          <a:xfrm>
            <a:off x="944861" y="5018468"/>
            <a:ext cx="1390650" cy="261610"/>
          </a:xfrm>
          <a:prstGeom prst="rect">
            <a:avLst/>
          </a:prstGeom>
          <a:noFill/>
        </p:spPr>
        <p:txBody>
          <a:bodyPr wrap="square" rtlCol="0">
            <a:spAutoFit/>
          </a:bodyPr>
          <a:lstStyle/>
          <a:p>
            <a:r>
              <a:rPr lang="en-US" sz="1100" dirty="0" smtClean="0">
                <a:latin typeface="Segoe UI" pitchFamily="34" charset="0"/>
                <a:cs typeface="Segoe UI" pitchFamily="34" charset="0"/>
              </a:rPr>
              <a:t>Radio button label</a:t>
            </a:r>
            <a:endParaRPr lang="en-US" sz="1100" dirty="0">
              <a:latin typeface="Segoe UI" pitchFamily="34" charset="0"/>
              <a:cs typeface="Segoe UI" pitchFamily="34" charset="0"/>
            </a:endParaRPr>
          </a:p>
        </p:txBody>
      </p:sp>
      <p:sp>
        <p:nvSpPr>
          <p:cNvPr id="5" name="Oval 4"/>
          <p:cNvSpPr/>
          <p:nvPr/>
        </p:nvSpPr>
        <p:spPr>
          <a:xfrm>
            <a:off x="757242" y="5043486"/>
            <a:ext cx="210312" cy="210312"/>
          </a:xfrm>
          <a:prstGeom prst="ellipse">
            <a:avLst/>
          </a:prstGeom>
          <a:solidFill>
            <a:schemeClr val="bg1"/>
          </a:solidFill>
          <a:ln w="19050"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 name="Group 5"/>
          <p:cNvGrpSpPr/>
          <p:nvPr/>
        </p:nvGrpSpPr>
        <p:grpSpPr>
          <a:xfrm>
            <a:off x="771517" y="2966759"/>
            <a:ext cx="2651760" cy="292608"/>
            <a:chOff x="771517" y="2966759"/>
            <a:chExt cx="2651760" cy="292608"/>
          </a:xfrm>
        </p:grpSpPr>
        <p:sp>
          <p:nvSpPr>
            <p:cNvPr id="33" name="Rectangle 32"/>
            <p:cNvSpPr/>
            <p:nvPr/>
          </p:nvSpPr>
          <p:spPr>
            <a:xfrm>
              <a:off x="771517" y="2966759"/>
              <a:ext cx="2651760" cy="292608"/>
            </a:xfrm>
            <a:prstGeom prst="rect">
              <a:avLst/>
            </a:prstGeom>
            <a:solidFill>
              <a:schemeClr val="bg1"/>
            </a:solidFill>
            <a:ln w="19050"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TextBox 40"/>
            <p:cNvSpPr txBox="1"/>
            <p:nvPr/>
          </p:nvSpPr>
          <p:spPr>
            <a:xfrm>
              <a:off x="771517" y="2973942"/>
              <a:ext cx="2033596" cy="276999"/>
            </a:xfrm>
            <a:prstGeom prst="rect">
              <a:avLst/>
            </a:prstGeom>
            <a:noFill/>
          </p:spPr>
          <p:txBody>
            <a:bodyPr wrap="square" rtlCol="0">
              <a:spAutoFit/>
            </a:bodyPr>
            <a:lstStyle/>
            <a:p>
              <a:r>
                <a:rPr lang="en-US" sz="1200" dirty="0">
                  <a:latin typeface="Segoe UI" pitchFamily="34" charset="0"/>
                  <a:cs typeface="Segoe UI" pitchFamily="34" charset="0"/>
                </a:rPr>
                <a:t>s</a:t>
              </a:r>
              <a:r>
                <a:rPr lang="en-US" sz="1200" dirty="0" smtClean="0">
                  <a:latin typeface="Segoe UI" pitchFamily="34" charset="0"/>
                  <a:cs typeface="Segoe UI" pitchFamily="34" charset="0"/>
                </a:rPr>
                <a:t>ample text for edit</a:t>
              </a:r>
              <a:endParaRPr lang="en-US" sz="1200" dirty="0">
                <a:latin typeface="Segoe UI" pitchFamily="34" charset="0"/>
                <a:cs typeface="Segoe UI" pitchFamily="34" charset="0"/>
              </a:endParaRPr>
            </a:p>
          </p:txBody>
        </p:sp>
      </p:grpSp>
      <p:grpSp>
        <p:nvGrpSpPr>
          <p:cNvPr id="45" name="Group 44"/>
          <p:cNvGrpSpPr/>
          <p:nvPr/>
        </p:nvGrpSpPr>
        <p:grpSpPr>
          <a:xfrm>
            <a:off x="4400542" y="1679600"/>
            <a:ext cx="2651760" cy="292608"/>
            <a:chOff x="771517" y="2966759"/>
            <a:chExt cx="2651760" cy="292608"/>
          </a:xfrm>
        </p:grpSpPr>
        <p:sp>
          <p:nvSpPr>
            <p:cNvPr id="46" name="Rectangle 45"/>
            <p:cNvSpPr/>
            <p:nvPr/>
          </p:nvSpPr>
          <p:spPr>
            <a:xfrm>
              <a:off x="771517" y="2966759"/>
              <a:ext cx="2651760" cy="292608"/>
            </a:xfrm>
            <a:prstGeom prst="rect">
              <a:avLst/>
            </a:prstGeom>
            <a:solidFill>
              <a:schemeClr val="bg1"/>
            </a:solidFill>
            <a:ln w="19050"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TextBox 46"/>
            <p:cNvSpPr txBox="1"/>
            <p:nvPr/>
          </p:nvSpPr>
          <p:spPr>
            <a:xfrm>
              <a:off x="771517" y="2973942"/>
              <a:ext cx="2033596" cy="276999"/>
            </a:xfrm>
            <a:prstGeom prst="rect">
              <a:avLst/>
            </a:prstGeom>
            <a:noFill/>
          </p:spPr>
          <p:txBody>
            <a:bodyPr wrap="square" rtlCol="0">
              <a:spAutoFit/>
            </a:bodyPr>
            <a:lstStyle/>
            <a:p>
              <a:r>
                <a:rPr lang="en-US" sz="1200" dirty="0">
                  <a:latin typeface="Segoe UI" pitchFamily="34" charset="0"/>
                  <a:cs typeface="Segoe UI" pitchFamily="34" charset="0"/>
                </a:rPr>
                <a:t>s</a:t>
              </a:r>
              <a:r>
                <a:rPr lang="en-US" sz="1200" dirty="0" smtClean="0">
                  <a:latin typeface="Segoe UI" pitchFamily="34" charset="0"/>
                  <a:cs typeface="Segoe UI" pitchFamily="34" charset="0"/>
                </a:rPr>
                <a:t>ample text for edit</a:t>
              </a:r>
              <a:endParaRPr lang="en-US" sz="1200" dirty="0">
                <a:latin typeface="Segoe UI" pitchFamily="34" charset="0"/>
                <a:cs typeface="Segoe UI" pitchFamily="34" charset="0"/>
              </a:endParaRPr>
            </a:p>
          </p:txBody>
        </p:sp>
      </p:grpSp>
      <p:grpSp>
        <p:nvGrpSpPr>
          <p:cNvPr id="49" name="Group 48"/>
          <p:cNvGrpSpPr/>
          <p:nvPr/>
        </p:nvGrpSpPr>
        <p:grpSpPr>
          <a:xfrm>
            <a:off x="4400542" y="3195220"/>
            <a:ext cx="2651760" cy="292608"/>
            <a:chOff x="771517" y="2966759"/>
            <a:chExt cx="2651760" cy="292608"/>
          </a:xfrm>
        </p:grpSpPr>
        <p:sp>
          <p:nvSpPr>
            <p:cNvPr id="50" name="Rectangle 49"/>
            <p:cNvSpPr/>
            <p:nvPr/>
          </p:nvSpPr>
          <p:spPr>
            <a:xfrm>
              <a:off x="771517" y="2966759"/>
              <a:ext cx="2651760" cy="292608"/>
            </a:xfrm>
            <a:prstGeom prst="rect">
              <a:avLst/>
            </a:prstGeom>
            <a:solidFill>
              <a:schemeClr val="bg1"/>
            </a:solidFill>
            <a:ln w="19050"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TextBox 50"/>
            <p:cNvSpPr txBox="1"/>
            <p:nvPr/>
          </p:nvSpPr>
          <p:spPr>
            <a:xfrm>
              <a:off x="771517" y="2973942"/>
              <a:ext cx="2033596" cy="276999"/>
            </a:xfrm>
            <a:prstGeom prst="rect">
              <a:avLst/>
            </a:prstGeom>
            <a:noFill/>
          </p:spPr>
          <p:txBody>
            <a:bodyPr wrap="square" rtlCol="0">
              <a:spAutoFit/>
            </a:bodyPr>
            <a:lstStyle/>
            <a:p>
              <a:r>
                <a:rPr lang="en-US" sz="1200" dirty="0">
                  <a:latin typeface="Segoe UI" pitchFamily="34" charset="0"/>
                  <a:cs typeface="Segoe UI" pitchFamily="34" charset="0"/>
                </a:rPr>
                <a:t>s</a:t>
              </a:r>
              <a:r>
                <a:rPr lang="en-US" sz="1200" dirty="0" smtClean="0">
                  <a:latin typeface="Segoe UI" pitchFamily="34" charset="0"/>
                  <a:cs typeface="Segoe UI" pitchFamily="34" charset="0"/>
                </a:rPr>
                <a:t>ample text for edit</a:t>
              </a:r>
              <a:endParaRPr lang="en-US" sz="1200" dirty="0">
                <a:latin typeface="Segoe UI" pitchFamily="34" charset="0"/>
                <a:cs typeface="Segoe UI" pitchFamily="34" charset="0"/>
              </a:endParaRPr>
            </a:p>
          </p:txBody>
        </p:sp>
      </p:grpSp>
      <p:sp>
        <p:nvSpPr>
          <p:cNvPr id="52" name="Rectangle 51"/>
          <p:cNvSpPr/>
          <p:nvPr/>
        </p:nvSpPr>
        <p:spPr>
          <a:xfrm>
            <a:off x="4395780" y="4463979"/>
            <a:ext cx="2651760" cy="292608"/>
          </a:xfrm>
          <a:prstGeom prst="rect">
            <a:avLst/>
          </a:prstGeom>
          <a:solidFill>
            <a:schemeClr val="bg1"/>
          </a:solidFill>
          <a:ln w="19050"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Rectangle 52"/>
          <p:cNvSpPr/>
          <p:nvPr/>
        </p:nvSpPr>
        <p:spPr>
          <a:xfrm>
            <a:off x="4400542" y="2430318"/>
            <a:ext cx="2651760" cy="292608"/>
          </a:xfrm>
          <a:prstGeom prst="rect">
            <a:avLst/>
          </a:prstGeom>
          <a:solidFill>
            <a:schemeClr val="bg1"/>
          </a:solidFill>
          <a:ln w="19050"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TextBox 53"/>
          <p:cNvSpPr txBox="1"/>
          <p:nvPr/>
        </p:nvSpPr>
        <p:spPr>
          <a:xfrm>
            <a:off x="4292910" y="2145417"/>
            <a:ext cx="1390650"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label</a:t>
            </a:r>
            <a:endParaRPr lang="en-US" sz="1100" dirty="0">
              <a:latin typeface="Segoe UI" pitchFamily="34" charset="0"/>
              <a:cs typeface="Segoe UI" pitchFamily="34" charset="0"/>
            </a:endParaRPr>
          </a:p>
        </p:txBody>
      </p:sp>
      <p:sp>
        <p:nvSpPr>
          <p:cNvPr id="55" name="TextBox 54"/>
          <p:cNvSpPr txBox="1"/>
          <p:nvPr/>
        </p:nvSpPr>
        <p:spPr>
          <a:xfrm>
            <a:off x="4292910" y="1379890"/>
            <a:ext cx="1390650"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label</a:t>
            </a:r>
            <a:endParaRPr lang="en-US" sz="1100" dirty="0">
              <a:latin typeface="Segoe UI" pitchFamily="34" charset="0"/>
              <a:cs typeface="Segoe UI" pitchFamily="34" charset="0"/>
            </a:endParaRPr>
          </a:p>
        </p:txBody>
      </p:sp>
      <p:sp>
        <p:nvSpPr>
          <p:cNvPr id="56" name="TextBox 55"/>
          <p:cNvSpPr txBox="1"/>
          <p:nvPr/>
        </p:nvSpPr>
        <p:spPr>
          <a:xfrm>
            <a:off x="4288147" y="2907253"/>
            <a:ext cx="1390650"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label</a:t>
            </a:r>
            <a:endParaRPr lang="en-US" sz="1100" dirty="0">
              <a:latin typeface="Segoe UI" pitchFamily="34" charset="0"/>
              <a:cs typeface="Segoe UI" pitchFamily="34" charset="0"/>
            </a:endParaRPr>
          </a:p>
        </p:txBody>
      </p:sp>
      <p:sp>
        <p:nvSpPr>
          <p:cNvPr id="57" name="TextBox 56"/>
          <p:cNvSpPr txBox="1"/>
          <p:nvPr/>
        </p:nvSpPr>
        <p:spPr>
          <a:xfrm>
            <a:off x="4283384" y="4186966"/>
            <a:ext cx="1390650"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label</a:t>
            </a:r>
            <a:endParaRPr lang="en-US" sz="1100" dirty="0">
              <a:latin typeface="Segoe UI" pitchFamily="34" charset="0"/>
              <a:cs typeface="Segoe UI" pitchFamily="34" charset="0"/>
            </a:endParaRPr>
          </a:p>
        </p:txBody>
      </p:sp>
      <p:sp>
        <p:nvSpPr>
          <p:cNvPr id="58" name="TextBox 57"/>
          <p:cNvSpPr txBox="1"/>
          <p:nvPr/>
        </p:nvSpPr>
        <p:spPr>
          <a:xfrm>
            <a:off x="4292909" y="3651789"/>
            <a:ext cx="3093733" cy="477054"/>
          </a:xfrm>
          <a:prstGeom prst="rect">
            <a:avLst/>
          </a:prstGeom>
          <a:noFill/>
        </p:spPr>
        <p:txBody>
          <a:bodyPr wrap="square" rtlCol="0">
            <a:spAutoFit/>
          </a:bodyPr>
          <a:lstStyle/>
          <a:p>
            <a:pPr>
              <a:lnSpc>
                <a:spcPts val="1500"/>
              </a:lnSpc>
            </a:pPr>
            <a:r>
              <a:rPr lang="en-US" sz="1100" dirty="0" err="1" smtClean="0">
                <a:solidFill>
                  <a:schemeClr val="accent2"/>
                </a:solidFill>
                <a:latin typeface="Segoe UI" pitchFamily="34" charset="0"/>
                <a:cs typeface="Segoe UI" pitchFamily="34" charset="0"/>
              </a:rPr>
              <a:t>Lorem</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ipsum</a:t>
            </a:r>
            <a:r>
              <a:rPr lang="en-US" sz="1100" dirty="0" smtClean="0">
                <a:solidFill>
                  <a:schemeClr val="accent2"/>
                </a:solidFill>
                <a:latin typeface="Segoe UI" pitchFamily="34" charset="0"/>
                <a:cs typeface="Segoe UI" pitchFamily="34" charset="0"/>
              </a:rPr>
              <a:t> dolor sit </a:t>
            </a:r>
            <a:r>
              <a:rPr lang="en-US" sz="1100" dirty="0" err="1" smtClean="0">
                <a:solidFill>
                  <a:schemeClr val="accent2"/>
                </a:solidFill>
                <a:latin typeface="Segoe UI" pitchFamily="34" charset="0"/>
                <a:cs typeface="Segoe UI" pitchFamily="34" charset="0"/>
              </a:rPr>
              <a:t>amet</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consectetur</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elit</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Aenean</a:t>
            </a:r>
            <a:r>
              <a:rPr lang="en-US" sz="1100" dirty="0" smtClean="0">
                <a:solidFill>
                  <a:schemeClr val="accent2"/>
                </a:solidFill>
                <a:latin typeface="Segoe UI" pitchFamily="34" charset="0"/>
                <a:cs typeface="Segoe UI" pitchFamily="34" charset="0"/>
              </a:rPr>
              <a:t> id </a:t>
            </a:r>
            <a:r>
              <a:rPr lang="en-US" sz="1100" dirty="0" err="1" smtClean="0">
                <a:solidFill>
                  <a:schemeClr val="accent2"/>
                </a:solidFill>
                <a:latin typeface="Segoe UI" pitchFamily="34" charset="0"/>
                <a:cs typeface="Segoe UI" pitchFamily="34" charset="0"/>
              </a:rPr>
              <a:t>velit</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nisl</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eget</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temporg</a:t>
            </a:r>
            <a:endParaRPr lang="en-US" sz="1100" dirty="0">
              <a:solidFill>
                <a:schemeClr val="accent2"/>
              </a:solidFill>
              <a:latin typeface="Segoe UI" pitchFamily="34" charset="0"/>
              <a:cs typeface="Segoe UI" pitchFamily="34" charset="0"/>
            </a:endParaRPr>
          </a:p>
        </p:txBody>
      </p:sp>
      <p:grpSp>
        <p:nvGrpSpPr>
          <p:cNvPr id="8" name="Group 7"/>
          <p:cNvGrpSpPr/>
          <p:nvPr/>
        </p:nvGrpSpPr>
        <p:grpSpPr>
          <a:xfrm>
            <a:off x="5007287" y="5867400"/>
            <a:ext cx="955365" cy="304800"/>
            <a:chOff x="4983472" y="6115076"/>
            <a:chExt cx="955365" cy="304800"/>
          </a:xfrm>
        </p:grpSpPr>
        <p:sp>
          <p:nvSpPr>
            <p:cNvPr id="7" name="Rectangle 6"/>
            <p:cNvSpPr/>
            <p:nvPr/>
          </p:nvSpPr>
          <p:spPr>
            <a:xfrm>
              <a:off x="4983472" y="6115076"/>
              <a:ext cx="955365" cy="304800"/>
            </a:xfrm>
            <a:prstGeom prst="rect">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TextBox 62"/>
            <p:cNvSpPr txBox="1"/>
            <p:nvPr/>
          </p:nvSpPr>
          <p:spPr>
            <a:xfrm>
              <a:off x="5108729" y="6136671"/>
              <a:ext cx="704851"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Submit</a:t>
              </a:r>
              <a:endParaRPr lang="en-US" sz="1100" dirty="0">
                <a:solidFill>
                  <a:schemeClr val="bg1"/>
                </a:solidFill>
                <a:latin typeface="Segoe UI" pitchFamily="34" charset="0"/>
                <a:cs typeface="Segoe UI" pitchFamily="34" charset="0"/>
              </a:endParaRPr>
            </a:p>
          </p:txBody>
        </p:sp>
      </p:grpSp>
      <p:grpSp>
        <p:nvGrpSpPr>
          <p:cNvPr id="9" name="Group 8"/>
          <p:cNvGrpSpPr/>
          <p:nvPr/>
        </p:nvGrpSpPr>
        <p:grpSpPr>
          <a:xfrm>
            <a:off x="6125555" y="5867400"/>
            <a:ext cx="955365" cy="304800"/>
            <a:chOff x="6106503" y="6115076"/>
            <a:chExt cx="955365" cy="304800"/>
          </a:xfrm>
        </p:grpSpPr>
        <p:sp>
          <p:nvSpPr>
            <p:cNvPr id="62" name="Rectangle 61"/>
            <p:cNvSpPr/>
            <p:nvPr/>
          </p:nvSpPr>
          <p:spPr>
            <a:xfrm>
              <a:off x="6106503" y="6115076"/>
              <a:ext cx="955365" cy="30480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4" name="TextBox 63"/>
            <p:cNvSpPr txBox="1"/>
            <p:nvPr/>
          </p:nvSpPr>
          <p:spPr>
            <a:xfrm>
              <a:off x="6262236" y="6136671"/>
              <a:ext cx="643898"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Cancel</a:t>
              </a:r>
              <a:endParaRPr lang="en-US" sz="1100" dirty="0">
                <a:solidFill>
                  <a:schemeClr val="bg1"/>
                </a:solidFill>
                <a:latin typeface="Segoe UI" pitchFamily="34" charset="0"/>
                <a:cs typeface="Segoe UI" pitchFamily="34" charset="0"/>
              </a:endParaRPr>
            </a:p>
          </p:txBody>
        </p:sp>
      </p:grpSp>
    </p:spTree>
    <p:extLst>
      <p:ext uri="{BB962C8B-B14F-4D97-AF65-F5344CB8AC3E}">
        <p14:creationId xmlns:p14="http://schemas.microsoft.com/office/powerpoint/2010/main" val="3984983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451263" y="444050"/>
            <a:ext cx="2030680" cy="446276"/>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Contents</a:t>
            </a:r>
            <a:endParaRPr lang="en-US" dirty="0">
              <a:latin typeface="Segoe UI" panose="020B0502040204020203" pitchFamily="34" charset="0"/>
              <a:cs typeface="Segoe UI" panose="020B0502040204020203" pitchFamily="34" charset="0"/>
            </a:endParaRPr>
          </a:p>
        </p:txBody>
      </p:sp>
      <p:sp>
        <p:nvSpPr>
          <p:cNvPr id="40" name="TextBox 39"/>
          <p:cNvSpPr txBox="1"/>
          <p:nvPr/>
        </p:nvSpPr>
        <p:spPr>
          <a:xfrm>
            <a:off x="451263" y="1024249"/>
            <a:ext cx="4061361" cy="2246769"/>
          </a:xfrm>
          <a:prstGeom prst="rect">
            <a:avLst/>
          </a:prstGeom>
          <a:noFill/>
        </p:spPr>
        <p:txBody>
          <a:bodyPr wrap="square" rtlCol="0">
            <a:spAutoFit/>
          </a:bodyPr>
          <a:lstStyle/>
          <a:p>
            <a:r>
              <a:rPr lang="en-US" sz="2000" dirty="0" smtClean="0"/>
              <a:t>Grid landing page</a:t>
            </a:r>
          </a:p>
          <a:p>
            <a:r>
              <a:rPr lang="en-US" sz="2000" dirty="0" smtClean="0"/>
              <a:t>Hub page 8.0</a:t>
            </a:r>
          </a:p>
          <a:p>
            <a:r>
              <a:rPr lang="en-US" sz="2000" dirty="0" smtClean="0"/>
              <a:t>Grid item detail page</a:t>
            </a:r>
          </a:p>
          <a:p>
            <a:r>
              <a:rPr lang="en-US" sz="2000" dirty="0" smtClean="0"/>
              <a:t>Grid group detail page</a:t>
            </a:r>
          </a:p>
          <a:p>
            <a:r>
              <a:rPr lang="en-US" sz="2000" dirty="0" smtClean="0"/>
              <a:t>Hub page 8.1</a:t>
            </a:r>
          </a:p>
          <a:p>
            <a:r>
              <a:rPr lang="en-US" sz="2000" dirty="0" smtClean="0"/>
              <a:t>Grid vertical scroll</a:t>
            </a:r>
          </a:p>
          <a:p>
            <a:endParaRPr lang="en-US" sz="2000" dirty="0"/>
          </a:p>
        </p:txBody>
      </p:sp>
      <p:sp>
        <p:nvSpPr>
          <p:cNvPr id="62" name="TextBox 61"/>
          <p:cNvSpPr txBox="1"/>
          <p:nvPr/>
        </p:nvSpPr>
        <p:spPr>
          <a:xfrm>
            <a:off x="451264" y="3159932"/>
            <a:ext cx="4061360" cy="3785652"/>
          </a:xfrm>
          <a:prstGeom prst="rect">
            <a:avLst/>
          </a:prstGeom>
          <a:noFill/>
        </p:spPr>
        <p:txBody>
          <a:bodyPr wrap="square" rtlCol="0">
            <a:spAutoFit/>
          </a:bodyPr>
          <a:lstStyle/>
          <a:p>
            <a:r>
              <a:rPr lang="en-US" sz="2000" dirty="0" smtClean="0">
                <a:latin typeface="Segoe UI" panose="020B0502040204020203" pitchFamily="34" charset="0"/>
                <a:cs typeface="Segoe UI" panose="020B0502040204020203" pitchFamily="34" charset="0"/>
              </a:rPr>
              <a:t>Controls:</a:t>
            </a:r>
          </a:p>
          <a:p>
            <a:r>
              <a:rPr lang="en-US" sz="2000" dirty="0" smtClean="0"/>
              <a:t>App bar</a:t>
            </a:r>
          </a:p>
          <a:p>
            <a:r>
              <a:rPr lang="en-US" sz="2000" dirty="0" smtClean="0"/>
              <a:t>Check boxes</a:t>
            </a:r>
          </a:p>
          <a:p>
            <a:r>
              <a:rPr lang="en-US" sz="2000" dirty="0" smtClean="0"/>
              <a:t>Context menus</a:t>
            </a:r>
          </a:p>
          <a:p>
            <a:r>
              <a:rPr lang="en-US" sz="2000" dirty="0" smtClean="0"/>
              <a:t>Collection (image gallery)</a:t>
            </a:r>
          </a:p>
          <a:p>
            <a:r>
              <a:rPr lang="en-US" sz="2000" dirty="0" smtClean="0"/>
              <a:t>Command button link</a:t>
            </a:r>
          </a:p>
          <a:p>
            <a:r>
              <a:rPr lang="en-US" sz="2000" dirty="0" smtClean="0"/>
              <a:t>Date/time picker</a:t>
            </a:r>
          </a:p>
          <a:p>
            <a:r>
              <a:rPr lang="en-US" sz="2000" dirty="0" smtClean="0"/>
              <a:t>App dialog</a:t>
            </a:r>
          </a:p>
          <a:p>
            <a:r>
              <a:rPr lang="en-US" sz="2000" dirty="0" smtClean="0"/>
              <a:t>Flipper</a:t>
            </a:r>
          </a:p>
          <a:p>
            <a:r>
              <a:rPr lang="en-US" sz="2000" dirty="0" smtClean="0"/>
              <a:t>In-app search/search with focus</a:t>
            </a:r>
          </a:p>
          <a:p>
            <a:r>
              <a:rPr lang="en-US" sz="2000" dirty="0" err="1"/>
              <a:t>F</a:t>
            </a:r>
            <a:r>
              <a:rPr lang="en-US" sz="2000" dirty="0" err="1" smtClean="0"/>
              <a:t>lyouts</a:t>
            </a:r>
            <a:endParaRPr lang="en-US" sz="2000" dirty="0" smtClean="0"/>
          </a:p>
          <a:p>
            <a:r>
              <a:rPr lang="en-US" sz="2000" dirty="0" smtClean="0"/>
              <a:t>Inline errors</a:t>
            </a:r>
          </a:p>
        </p:txBody>
      </p:sp>
      <p:sp>
        <p:nvSpPr>
          <p:cNvPr id="63" name="TextBox 62"/>
          <p:cNvSpPr txBox="1"/>
          <p:nvPr/>
        </p:nvSpPr>
        <p:spPr>
          <a:xfrm>
            <a:off x="6731322" y="1026403"/>
            <a:ext cx="3469574" cy="5632311"/>
          </a:xfrm>
          <a:prstGeom prst="rect">
            <a:avLst/>
          </a:prstGeom>
          <a:noFill/>
        </p:spPr>
        <p:txBody>
          <a:bodyPr wrap="square" rtlCol="0">
            <a:spAutoFit/>
          </a:bodyPr>
          <a:lstStyle/>
          <a:p>
            <a:r>
              <a:rPr lang="en-US" sz="2000" dirty="0" smtClean="0"/>
              <a:t>Media player</a:t>
            </a:r>
          </a:p>
          <a:p>
            <a:r>
              <a:rPr lang="en-US" sz="2000" dirty="0" smtClean="0"/>
              <a:t>Message bar</a:t>
            </a:r>
          </a:p>
          <a:p>
            <a:r>
              <a:rPr lang="en-US" sz="2000" dirty="0" smtClean="0"/>
              <a:t>Message dialog</a:t>
            </a:r>
          </a:p>
          <a:p>
            <a:r>
              <a:rPr lang="en-US" sz="2000" dirty="0" err="1" smtClean="0"/>
              <a:t>Nav</a:t>
            </a:r>
            <a:r>
              <a:rPr lang="en-US" sz="2000" dirty="0" smtClean="0"/>
              <a:t> bar</a:t>
            </a:r>
          </a:p>
          <a:p>
            <a:r>
              <a:rPr lang="en-US" sz="2000" dirty="0" smtClean="0"/>
              <a:t>Password boxes</a:t>
            </a:r>
          </a:p>
          <a:p>
            <a:r>
              <a:rPr lang="en-US" sz="2000" dirty="0" smtClean="0"/>
              <a:t>Progress rings</a:t>
            </a:r>
          </a:p>
          <a:p>
            <a:r>
              <a:rPr lang="en-US" sz="2000" dirty="0" smtClean="0"/>
              <a:t>Push buttons</a:t>
            </a:r>
          </a:p>
          <a:p>
            <a:r>
              <a:rPr lang="en-US" sz="2000" dirty="0" smtClean="0"/>
              <a:t>Ratings</a:t>
            </a:r>
          </a:p>
          <a:p>
            <a:r>
              <a:rPr lang="en-US" sz="2000" dirty="0" smtClean="0"/>
              <a:t>Radio buttons</a:t>
            </a:r>
          </a:p>
          <a:p>
            <a:r>
              <a:rPr lang="en-US" sz="2000" dirty="0" smtClean="0"/>
              <a:t>Scroll control</a:t>
            </a:r>
          </a:p>
          <a:p>
            <a:r>
              <a:rPr lang="en-US" sz="2000" dirty="0" smtClean="0"/>
              <a:t>Sliders</a:t>
            </a:r>
          </a:p>
          <a:p>
            <a:r>
              <a:rPr lang="en-US" sz="2000" dirty="0" smtClean="0"/>
              <a:t>Text boxes</a:t>
            </a:r>
          </a:p>
          <a:p>
            <a:r>
              <a:rPr lang="en-US" sz="2000" dirty="0" smtClean="0"/>
              <a:t>Toggle buttons</a:t>
            </a:r>
          </a:p>
          <a:p>
            <a:r>
              <a:rPr lang="en-US" sz="2000" dirty="0" smtClean="0"/>
              <a:t>Toggle menu</a:t>
            </a:r>
          </a:p>
          <a:p>
            <a:r>
              <a:rPr lang="en-US" sz="2000" dirty="0" smtClean="0"/>
              <a:t>Toggle switch</a:t>
            </a:r>
          </a:p>
          <a:p>
            <a:r>
              <a:rPr lang="en-US" sz="2000" dirty="0" smtClean="0"/>
              <a:t>Tooltips</a:t>
            </a:r>
          </a:p>
          <a:p>
            <a:endParaRPr lang="en-US" sz="2000" dirty="0"/>
          </a:p>
          <a:p>
            <a:r>
              <a:rPr lang="en-US" sz="2000" dirty="0" smtClean="0"/>
              <a:t>Shortcut keys</a:t>
            </a:r>
          </a:p>
        </p:txBody>
      </p:sp>
      <p:sp>
        <p:nvSpPr>
          <p:cNvPr id="64" name="TextBox 63"/>
          <p:cNvSpPr txBox="1"/>
          <p:nvPr/>
        </p:nvSpPr>
        <p:spPr>
          <a:xfrm>
            <a:off x="4643250" y="1026403"/>
            <a:ext cx="702623" cy="1938992"/>
          </a:xfrm>
          <a:prstGeom prst="rect">
            <a:avLst/>
          </a:prstGeom>
          <a:noFill/>
        </p:spPr>
        <p:txBody>
          <a:bodyPr wrap="square" rtlCol="0">
            <a:spAutoFit/>
          </a:bodyPr>
          <a:lstStyle/>
          <a:p>
            <a:r>
              <a:rPr lang="en-US" sz="2000" dirty="0" smtClean="0">
                <a:hlinkClick r:id="rId2" action="ppaction://hlinksldjump"/>
              </a:rPr>
              <a:t>4</a:t>
            </a:r>
            <a:endParaRPr lang="en-US" sz="2000" dirty="0" smtClean="0"/>
          </a:p>
          <a:p>
            <a:r>
              <a:rPr lang="en-US" sz="2000" dirty="0" smtClean="0">
                <a:hlinkClick r:id="rId3" action="ppaction://hlinksldjump"/>
              </a:rPr>
              <a:t>5</a:t>
            </a:r>
            <a:endParaRPr lang="en-US" sz="2000" dirty="0" smtClean="0"/>
          </a:p>
          <a:p>
            <a:r>
              <a:rPr lang="en-US" sz="2000" dirty="0" smtClean="0">
                <a:hlinkClick r:id="rId4" action="ppaction://hlinksldjump"/>
              </a:rPr>
              <a:t>6</a:t>
            </a:r>
            <a:endParaRPr lang="en-US" sz="2000" dirty="0" smtClean="0"/>
          </a:p>
          <a:p>
            <a:r>
              <a:rPr lang="en-US" sz="2000" dirty="0" smtClean="0">
                <a:hlinkClick r:id="rId5" action="ppaction://hlinksldjump"/>
              </a:rPr>
              <a:t>7</a:t>
            </a:r>
            <a:endParaRPr lang="en-US" sz="2000" dirty="0" smtClean="0"/>
          </a:p>
          <a:p>
            <a:r>
              <a:rPr lang="en-US" sz="2000" dirty="0" smtClean="0">
                <a:hlinkClick r:id="rId6" action="ppaction://hlinksldjump"/>
              </a:rPr>
              <a:t>8</a:t>
            </a:r>
            <a:endParaRPr lang="en-US" sz="2000" dirty="0" smtClean="0"/>
          </a:p>
          <a:p>
            <a:r>
              <a:rPr lang="en-US" sz="2000" dirty="0">
                <a:hlinkClick r:id="rId7" action="ppaction://hlinksldjump"/>
              </a:rPr>
              <a:t>9</a:t>
            </a:r>
            <a:endParaRPr lang="en-US" sz="2000" dirty="0"/>
          </a:p>
        </p:txBody>
      </p:sp>
      <p:sp>
        <p:nvSpPr>
          <p:cNvPr id="65" name="TextBox 64"/>
          <p:cNvSpPr txBox="1"/>
          <p:nvPr/>
        </p:nvSpPr>
        <p:spPr>
          <a:xfrm>
            <a:off x="4652776" y="3468958"/>
            <a:ext cx="702623" cy="3477875"/>
          </a:xfrm>
          <a:prstGeom prst="rect">
            <a:avLst/>
          </a:prstGeom>
          <a:noFill/>
        </p:spPr>
        <p:txBody>
          <a:bodyPr wrap="square" rtlCol="0">
            <a:spAutoFit/>
          </a:bodyPr>
          <a:lstStyle/>
          <a:p>
            <a:r>
              <a:rPr lang="en-US" sz="2000" dirty="0" smtClean="0">
                <a:hlinkClick r:id="rId8" action="ppaction://hlinksldjump"/>
              </a:rPr>
              <a:t>11</a:t>
            </a:r>
            <a:endParaRPr lang="en-US" sz="2000" dirty="0" smtClean="0">
              <a:hlinkClick r:id="rId9" action="ppaction://hlinksldjump"/>
            </a:endParaRPr>
          </a:p>
          <a:p>
            <a:r>
              <a:rPr lang="en-US" sz="2000" dirty="0" smtClean="0">
                <a:hlinkClick r:id="rId9" action="ppaction://hlinksldjump"/>
              </a:rPr>
              <a:t>12</a:t>
            </a:r>
            <a:endParaRPr lang="en-US" sz="2000" dirty="0" smtClean="0"/>
          </a:p>
          <a:p>
            <a:r>
              <a:rPr lang="en-US" sz="2000" dirty="0" smtClean="0">
                <a:hlinkClick r:id="rId9" action="ppaction://hlinksldjump"/>
              </a:rPr>
              <a:t>12</a:t>
            </a:r>
            <a:endParaRPr lang="en-US" sz="2000" dirty="0" smtClean="0"/>
          </a:p>
          <a:p>
            <a:r>
              <a:rPr lang="en-US" sz="2000" dirty="0" smtClean="0">
                <a:hlinkClick r:id="rId10" action="ppaction://hlinksldjump"/>
              </a:rPr>
              <a:t>13</a:t>
            </a:r>
            <a:endParaRPr lang="en-US" sz="2000" dirty="0"/>
          </a:p>
          <a:p>
            <a:r>
              <a:rPr lang="en-US" sz="2000" dirty="0" smtClean="0">
                <a:hlinkClick r:id="rId11" action="ppaction://hlinksldjump"/>
              </a:rPr>
              <a:t>14</a:t>
            </a:r>
            <a:endParaRPr lang="en-US" sz="2000" dirty="0" smtClean="0"/>
          </a:p>
          <a:p>
            <a:r>
              <a:rPr lang="en-US" sz="2000" dirty="0" smtClean="0">
                <a:hlinkClick r:id="rId12" action="ppaction://hlinksldjump"/>
              </a:rPr>
              <a:t>15</a:t>
            </a:r>
            <a:endParaRPr lang="en-US" sz="2000" dirty="0" smtClean="0"/>
          </a:p>
          <a:p>
            <a:r>
              <a:rPr lang="en-US" sz="2000" dirty="0" smtClean="0">
                <a:hlinkClick r:id="rId13" action="ppaction://hlinksldjump"/>
              </a:rPr>
              <a:t>16</a:t>
            </a:r>
            <a:endParaRPr lang="en-US" sz="2000" dirty="0" smtClean="0"/>
          </a:p>
          <a:p>
            <a:r>
              <a:rPr lang="en-US" sz="2000" dirty="0" smtClean="0">
                <a:hlinkClick r:id="rId14" action="ppaction://hlinksldjump"/>
              </a:rPr>
              <a:t>17</a:t>
            </a:r>
            <a:endParaRPr lang="en-US" sz="2000" dirty="0" smtClean="0"/>
          </a:p>
          <a:p>
            <a:r>
              <a:rPr lang="en-US" sz="2000" dirty="0" smtClean="0">
                <a:hlinkClick r:id="rId15" action="ppaction://hlinksldjump"/>
              </a:rPr>
              <a:t>18</a:t>
            </a:r>
            <a:endParaRPr lang="en-US" sz="2000" dirty="0" smtClean="0"/>
          </a:p>
          <a:p>
            <a:r>
              <a:rPr lang="en-US" sz="2000" dirty="0" smtClean="0">
                <a:hlinkClick r:id="rId16" action="ppaction://hlinksldjump"/>
              </a:rPr>
              <a:t>20</a:t>
            </a:r>
            <a:endParaRPr lang="en-US" sz="2000" dirty="0" smtClean="0"/>
          </a:p>
          <a:p>
            <a:r>
              <a:rPr lang="en-US" sz="2000" dirty="0" smtClean="0">
                <a:hlinkClick r:id="rId17" action="ppaction://hlinksldjump"/>
              </a:rPr>
              <a:t>19</a:t>
            </a:r>
            <a:endParaRPr lang="en-US" sz="2000" dirty="0" smtClean="0"/>
          </a:p>
        </p:txBody>
      </p:sp>
      <p:sp>
        <p:nvSpPr>
          <p:cNvPr id="66" name="TextBox 65"/>
          <p:cNvSpPr txBox="1"/>
          <p:nvPr/>
        </p:nvSpPr>
        <p:spPr>
          <a:xfrm>
            <a:off x="10279071" y="1027828"/>
            <a:ext cx="702623" cy="5632311"/>
          </a:xfrm>
          <a:prstGeom prst="rect">
            <a:avLst/>
          </a:prstGeom>
          <a:noFill/>
        </p:spPr>
        <p:txBody>
          <a:bodyPr wrap="square" rtlCol="0">
            <a:spAutoFit/>
          </a:bodyPr>
          <a:lstStyle/>
          <a:p>
            <a:r>
              <a:rPr lang="en-US" sz="2000" dirty="0" smtClean="0">
                <a:hlinkClick r:id="rId16" action="ppaction://hlinksldjump"/>
              </a:rPr>
              <a:t>20</a:t>
            </a:r>
            <a:endParaRPr lang="en-US" sz="2000" dirty="0" smtClean="0"/>
          </a:p>
          <a:p>
            <a:r>
              <a:rPr lang="en-US" sz="2000" dirty="0" smtClean="0">
                <a:hlinkClick r:id="rId18" action="ppaction://hlinksldjump"/>
              </a:rPr>
              <a:t>21</a:t>
            </a:r>
            <a:endParaRPr lang="en-US" sz="2000" dirty="0" smtClean="0"/>
          </a:p>
          <a:p>
            <a:r>
              <a:rPr lang="en-US" sz="2000" dirty="0" smtClean="0">
                <a:hlinkClick r:id="rId19" action="ppaction://hlinksldjump"/>
              </a:rPr>
              <a:t>22</a:t>
            </a:r>
            <a:endParaRPr lang="en-US" sz="2000" dirty="0" smtClean="0"/>
          </a:p>
          <a:p>
            <a:r>
              <a:rPr lang="en-US" sz="2000" dirty="0" smtClean="0">
                <a:hlinkClick r:id="rId20" action="ppaction://hlinksldjump"/>
              </a:rPr>
              <a:t>23</a:t>
            </a:r>
            <a:endParaRPr lang="en-US" sz="2000" dirty="0" smtClean="0"/>
          </a:p>
          <a:p>
            <a:r>
              <a:rPr lang="en-US" sz="2000" dirty="0" smtClean="0">
                <a:hlinkClick r:id="rId21" action="ppaction://hlinksldjump"/>
              </a:rPr>
              <a:t>24</a:t>
            </a:r>
            <a:endParaRPr lang="en-US" sz="2000" dirty="0" smtClean="0"/>
          </a:p>
          <a:p>
            <a:r>
              <a:rPr lang="en-US" sz="2000" dirty="0" smtClean="0">
                <a:hlinkClick r:id="rId22" action="ppaction://hlinksldjump"/>
              </a:rPr>
              <a:t>24</a:t>
            </a:r>
          </a:p>
          <a:p>
            <a:r>
              <a:rPr lang="en-US" sz="2000" dirty="0" smtClean="0">
                <a:hlinkClick r:id="rId22" action="ppaction://hlinksldjump"/>
              </a:rPr>
              <a:t>25</a:t>
            </a:r>
            <a:endParaRPr lang="en-US" sz="2000" dirty="0" smtClean="0"/>
          </a:p>
          <a:p>
            <a:r>
              <a:rPr lang="en-US" sz="2000" dirty="0" smtClean="0">
                <a:hlinkClick r:id="rId22" action="ppaction://hlinksldjump"/>
              </a:rPr>
              <a:t>25</a:t>
            </a:r>
            <a:endParaRPr lang="en-US" sz="2000" dirty="0" smtClean="0"/>
          </a:p>
          <a:p>
            <a:r>
              <a:rPr lang="en-US" sz="2000" dirty="0" smtClean="0">
                <a:hlinkClick r:id="rId23" action="ppaction://hlinksldjump"/>
              </a:rPr>
              <a:t>26</a:t>
            </a:r>
            <a:endParaRPr lang="en-US" sz="2000" dirty="0" smtClean="0"/>
          </a:p>
          <a:p>
            <a:r>
              <a:rPr lang="en-US" sz="2000" dirty="0" smtClean="0">
                <a:hlinkClick r:id="rId24" action="ppaction://hlinksldjump"/>
              </a:rPr>
              <a:t>27</a:t>
            </a:r>
            <a:endParaRPr lang="en-US" sz="2000" dirty="0" smtClean="0"/>
          </a:p>
          <a:p>
            <a:r>
              <a:rPr lang="en-US" sz="2000" dirty="0" smtClean="0">
                <a:hlinkClick r:id="rId25" action="ppaction://hlinksldjump"/>
              </a:rPr>
              <a:t>28</a:t>
            </a:r>
            <a:endParaRPr lang="en-US" sz="2000" dirty="0" smtClean="0"/>
          </a:p>
          <a:p>
            <a:r>
              <a:rPr lang="en-US" sz="2000" dirty="0" smtClean="0">
                <a:hlinkClick r:id="rId26" action="ppaction://hlinksldjump"/>
              </a:rPr>
              <a:t>29</a:t>
            </a:r>
            <a:endParaRPr lang="en-US" sz="2000" dirty="0" smtClean="0">
              <a:hlinkClick r:id="rId27" action="ppaction://hlinksldjump"/>
            </a:endParaRPr>
          </a:p>
          <a:p>
            <a:r>
              <a:rPr lang="en-US" sz="2000" dirty="0" smtClean="0">
                <a:hlinkClick r:id="rId27" action="ppaction://hlinksldjump"/>
              </a:rPr>
              <a:t>30</a:t>
            </a:r>
          </a:p>
          <a:p>
            <a:r>
              <a:rPr lang="en-US" sz="2000" dirty="0" smtClean="0">
                <a:hlinkClick r:id="rId27" action="ppaction://hlinksldjump"/>
              </a:rPr>
              <a:t>30</a:t>
            </a:r>
            <a:endParaRPr lang="en-US" sz="2000" dirty="0">
              <a:hlinkClick r:id="rId28" action="ppaction://hlinksldjump"/>
            </a:endParaRPr>
          </a:p>
          <a:p>
            <a:r>
              <a:rPr lang="en-US" sz="2000" dirty="0" smtClean="0">
                <a:hlinkClick r:id="rId28" action="ppaction://hlinksldjump"/>
              </a:rPr>
              <a:t>31</a:t>
            </a:r>
            <a:endParaRPr lang="en-US" sz="2000" dirty="0" smtClean="0"/>
          </a:p>
          <a:p>
            <a:r>
              <a:rPr lang="en-US" sz="2000" dirty="0" smtClean="0">
                <a:hlinkClick r:id="rId28" action="ppaction://hlinksldjump"/>
              </a:rPr>
              <a:t>31</a:t>
            </a:r>
            <a:endParaRPr lang="en-US" sz="2000" dirty="0" smtClean="0"/>
          </a:p>
          <a:p>
            <a:endParaRPr lang="en-US" sz="2000" dirty="0"/>
          </a:p>
          <a:p>
            <a:r>
              <a:rPr lang="en-US" sz="2000" dirty="0" smtClean="0">
                <a:hlinkClick r:id="rId29" action="ppaction://hlinksldjump"/>
              </a:rPr>
              <a:t>32</a:t>
            </a:r>
            <a:endParaRPr lang="en-US" sz="2000" dirty="0" smtClean="0"/>
          </a:p>
        </p:txBody>
      </p:sp>
      <p:sp>
        <p:nvSpPr>
          <p:cNvPr id="67" name="TextBox 66"/>
          <p:cNvSpPr txBox="1"/>
          <p:nvPr/>
        </p:nvSpPr>
        <p:spPr>
          <a:xfrm>
            <a:off x="3970813" y="447825"/>
            <a:ext cx="2047499" cy="446276"/>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Slide number</a:t>
            </a:r>
            <a:endParaRPr lang="en-US" dirty="0">
              <a:latin typeface="Segoe UI" panose="020B0502040204020203" pitchFamily="34" charset="0"/>
              <a:cs typeface="Segoe UI" panose="020B0502040204020203" pitchFamily="34" charset="0"/>
            </a:endParaRPr>
          </a:p>
        </p:txBody>
      </p:sp>
      <p:sp>
        <p:nvSpPr>
          <p:cNvPr id="68" name="TextBox 67"/>
          <p:cNvSpPr txBox="1"/>
          <p:nvPr/>
        </p:nvSpPr>
        <p:spPr>
          <a:xfrm>
            <a:off x="9606633" y="460375"/>
            <a:ext cx="2047499" cy="446276"/>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Slide number</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23632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custDataLst>
              <p:custData r:id="rId1"/>
            </p:custDataLst>
          </p:nvPr>
        </p:nvGrpSpPr>
        <p:grpSpPr>
          <a:xfrm>
            <a:off x="598672" y="1167826"/>
            <a:ext cx="2557464" cy="1373059"/>
            <a:chOff x="2605086" y="1693990"/>
            <a:chExt cx="2557464" cy="1373059"/>
          </a:xfrm>
        </p:grpSpPr>
        <p:sp>
          <p:nvSpPr>
            <p:cNvPr id="48" name="Rectangle 47"/>
            <p:cNvSpPr/>
            <p:nvPr/>
          </p:nvSpPr>
          <p:spPr>
            <a:xfrm>
              <a:off x="2605086" y="1693990"/>
              <a:ext cx="2495552" cy="1373059"/>
            </a:xfrm>
            <a:prstGeom prst="rect">
              <a:avLst/>
            </a:prstGeom>
            <a:solidFill>
              <a:schemeClr val="bg1"/>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TextBox 48"/>
            <p:cNvSpPr txBox="1"/>
            <p:nvPr/>
          </p:nvSpPr>
          <p:spPr>
            <a:xfrm>
              <a:off x="2709857" y="1802195"/>
              <a:ext cx="2452693" cy="669414"/>
            </a:xfrm>
            <a:prstGeom prst="rect">
              <a:avLst/>
            </a:prstGeom>
            <a:noFill/>
          </p:spPr>
          <p:txBody>
            <a:bodyPr wrap="square" rtlCol="0">
              <a:spAutoFit/>
            </a:bodyPr>
            <a:lstStyle/>
            <a:p>
              <a:pPr>
                <a:lnSpc>
                  <a:spcPts val="1500"/>
                </a:lnSpc>
              </a:pPr>
              <a:r>
                <a:rPr lang="en-US" sz="1200" dirty="0" smtClean="0">
                  <a:latin typeface="Segoe UI Light" pitchFamily="34" charset="0"/>
                  <a:cs typeface="Segoe UI Light" pitchFamily="34" charset="0"/>
                </a:rPr>
                <a:t>Are you sure you want to delete this email? Once deleted, it will be placed in the Trash folder.</a:t>
              </a:r>
              <a:endParaRPr lang="en-US" sz="1200" dirty="0">
                <a:latin typeface="Segoe UI Light" pitchFamily="34" charset="0"/>
                <a:cs typeface="Segoe UI Light" pitchFamily="34" charset="0"/>
              </a:endParaRPr>
            </a:p>
          </p:txBody>
        </p:sp>
        <p:grpSp>
          <p:nvGrpSpPr>
            <p:cNvPr id="63" name="Group 62"/>
            <p:cNvGrpSpPr/>
            <p:nvPr>
              <p:custDataLst>
                <p:custData r:id="rId55"/>
              </p:custDataLst>
            </p:nvPr>
          </p:nvGrpSpPr>
          <p:grpSpPr>
            <a:xfrm>
              <a:off x="4202905" y="2551973"/>
              <a:ext cx="704850" cy="290512"/>
              <a:chOff x="4202905" y="2551973"/>
              <a:chExt cx="704850" cy="290512"/>
            </a:xfrm>
          </p:grpSpPr>
          <p:sp>
            <p:nvSpPr>
              <p:cNvPr id="50" name="Rectangle 49"/>
              <p:cNvSpPr/>
              <p:nvPr/>
            </p:nvSpPr>
            <p:spPr>
              <a:xfrm>
                <a:off x="4202905" y="2551973"/>
                <a:ext cx="704850" cy="290512"/>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252911" y="2566424"/>
                <a:ext cx="604839" cy="261610"/>
              </a:xfrm>
              <a:prstGeom prst="rect">
                <a:avLst/>
              </a:prstGeom>
              <a:noFill/>
            </p:spPr>
            <p:txBody>
              <a:bodyPr wrap="square" rtlCol="0">
                <a:spAutoFit/>
              </a:bodyPr>
              <a:lstStyle/>
              <a:p>
                <a:r>
                  <a:rPr lang="en-US" sz="1100" dirty="0" smtClean="0">
                    <a:solidFill>
                      <a:schemeClr val="bg1"/>
                    </a:solidFill>
                    <a:latin typeface="Segoe UI Light" pitchFamily="34" charset="0"/>
                    <a:cs typeface="Segoe UI Light" pitchFamily="34" charset="0"/>
                  </a:rPr>
                  <a:t>Delete</a:t>
                </a:r>
                <a:endParaRPr lang="en-US" sz="1100" dirty="0">
                  <a:solidFill>
                    <a:schemeClr val="bg1"/>
                  </a:solidFill>
                  <a:latin typeface="Segoe UI Light" pitchFamily="34" charset="0"/>
                  <a:cs typeface="Segoe UI Light" pitchFamily="34" charset="0"/>
                </a:endParaRPr>
              </a:p>
            </p:txBody>
          </p:sp>
        </p:grpSp>
      </p:grpSp>
      <p:sp>
        <p:nvSpPr>
          <p:cNvPr id="57" name="TextBox 56"/>
          <p:cNvSpPr txBox="1"/>
          <p:nvPr/>
        </p:nvSpPr>
        <p:spPr>
          <a:xfrm>
            <a:off x="3680140" y="1304982"/>
            <a:ext cx="604839" cy="261610"/>
          </a:xfrm>
          <a:prstGeom prst="rect">
            <a:avLst/>
          </a:prstGeom>
          <a:noFill/>
        </p:spPr>
        <p:txBody>
          <a:bodyPr wrap="square" rtlCol="0">
            <a:spAutoFit/>
          </a:bodyPr>
          <a:lstStyle/>
          <a:p>
            <a:r>
              <a:rPr lang="en-US" sz="1100" dirty="0" smtClean="0">
                <a:solidFill>
                  <a:schemeClr val="bg1"/>
                </a:solidFill>
                <a:latin typeface="Segoe UI Light" pitchFamily="34" charset="0"/>
                <a:cs typeface="Segoe UI Light" pitchFamily="34" charset="0"/>
              </a:rPr>
              <a:t>Delete</a:t>
            </a:r>
            <a:endParaRPr lang="en-US" sz="1100" dirty="0">
              <a:solidFill>
                <a:schemeClr val="bg1"/>
              </a:solidFill>
              <a:latin typeface="Segoe UI Light" pitchFamily="34" charset="0"/>
              <a:cs typeface="Segoe UI Light" pitchFamily="34" charset="0"/>
            </a:endParaRPr>
          </a:p>
        </p:txBody>
      </p:sp>
      <p:grpSp>
        <p:nvGrpSpPr>
          <p:cNvPr id="72" name="Group 71"/>
          <p:cNvGrpSpPr/>
          <p:nvPr>
            <p:custDataLst>
              <p:custData r:id="rId2"/>
            </p:custDataLst>
          </p:nvPr>
        </p:nvGrpSpPr>
        <p:grpSpPr>
          <a:xfrm>
            <a:off x="3619853" y="1146552"/>
            <a:ext cx="2557464" cy="1851036"/>
            <a:chOff x="2605086" y="3682989"/>
            <a:chExt cx="2557464" cy="1851036"/>
          </a:xfrm>
        </p:grpSpPr>
        <p:sp>
          <p:nvSpPr>
            <p:cNvPr id="55" name="Rectangle 54"/>
            <p:cNvSpPr/>
            <p:nvPr/>
          </p:nvSpPr>
          <p:spPr>
            <a:xfrm>
              <a:off x="2605086" y="3682989"/>
              <a:ext cx="2495552" cy="1851036"/>
            </a:xfrm>
            <a:prstGeom prst="rect">
              <a:avLst/>
            </a:prstGeom>
            <a:solidFill>
              <a:schemeClr val="bg1"/>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TextBox 55"/>
            <p:cNvSpPr txBox="1"/>
            <p:nvPr/>
          </p:nvSpPr>
          <p:spPr>
            <a:xfrm>
              <a:off x="2709857" y="4275228"/>
              <a:ext cx="2452693" cy="669414"/>
            </a:xfrm>
            <a:prstGeom prst="rect">
              <a:avLst/>
            </a:prstGeom>
            <a:noFill/>
          </p:spPr>
          <p:txBody>
            <a:bodyPr wrap="square" rtlCol="0">
              <a:spAutoFit/>
            </a:bodyPr>
            <a:lstStyle/>
            <a:p>
              <a:pPr>
                <a:lnSpc>
                  <a:spcPts val="1500"/>
                </a:lnSpc>
              </a:pPr>
              <a:r>
                <a:rPr lang="en-US" sz="1200" dirty="0" smtClean="0">
                  <a:latin typeface="Segoe UI Light" pitchFamily="34" charset="0"/>
                  <a:cs typeface="Segoe UI Light" pitchFamily="34" charset="0"/>
                </a:rPr>
                <a:t>Are you sure you want to delete this email? Once deleted, it will be placed in the Trash folder.</a:t>
              </a:r>
              <a:endParaRPr lang="en-US" sz="1200" dirty="0">
                <a:latin typeface="Segoe UI Light" pitchFamily="34" charset="0"/>
                <a:cs typeface="Segoe UI Light" pitchFamily="34" charset="0"/>
              </a:endParaRPr>
            </a:p>
          </p:txBody>
        </p:sp>
        <p:sp>
          <p:nvSpPr>
            <p:cNvPr id="58" name="TextBox 57"/>
            <p:cNvSpPr txBox="1"/>
            <p:nvPr/>
          </p:nvSpPr>
          <p:spPr>
            <a:xfrm>
              <a:off x="2690807" y="3764992"/>
              <a:ext cx="2164555" cy="446276"/>
            </a:xfrm>
            <a:prstGeom prst="rect">
              <a:avLst/>
            </a:prstGeom>
            <a:noFill/>
          </p:spPr>
          <p:txBody>
            <a:bodyPr wrap="square" rtlCol="0">
              <a:spAutoFit/>
            </a:bodyPr>
            <a:lstStyle/>
            <a:p>
              <a:r>
                <a:rPr lang="en-US" dirty="0" err="1" smtClean="0">
                  <a:latin typeface="Segoe UI Light" pitchFamily="34" charset="0"/>
                  <a:cs typeface="Segoe UI Light" pitchFamily="34" charset="0"/>
                </a:rPr>
                <a:t>Lorem</a:t>
              </a:r>
              <a:r>
                <a:rPr lang="en-US" dirty="0" smtClean="0">
                  <a:latin typeface="Segoe UI Light" pitchFamily="34" charset="0"/>
                  <a:cs typeface="Segoe UI Light" pitchFamily="34" charset="0"/>
                </a:rPr>
                <a:t> </a:t>
              </a:r>
              <a:r>
                <a:rPr lang="en-US" dirty="0" err="1" smtClean="0">
                  <a:latin typeface="Segoe UI Light" pitchFamily="34" charset="0"/>
                  <a:cs typeface="Segoe UI Light" pitchFamily="34" charset="0"/>
                </a:rPr>
                <a:t>Ipsum</a:t>
              </a:r>
              <a:endParaRPr lang="en-US" dirty="0">
                <a:latin typeface="Segoe UI Light" pitchFamily="34" charset="0"/>
                <a:cs typeface="Segoe UI Light" pitchFamily="34" charset="0"/>
              </a:endParaRPr>
            </a:p>
          </p:txBody>
        </p:sp>
        <p:sp>
          <p:nvSpPr>
            <p:cNvPr id="59" name="Rectangle 58"/>
            <p:cNvSpPr/>
            <p:nvPr/>
          </p:nvSpPr>
          <p:spPr>
            <a:xfrm>
              <a:off x="3583778" y="5032814"/>
              <a:ext cx="1323977" cy="290512"/>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3634983" y="5047103"/>
              <a:ext cx="1389455" cy="261610"/>
            </a:xfrm>
            <a:prstGeom prst="rect">
              <a:avLst/>
            </a:prstGeom>
            <a:noFill/>
          </p:spPr>
          <p:txBody>
            <a:bodyPr wrap="square" rtlCol="0">
              <a:spAutoFit/>
            </a:bodyPr>
            <a:lstStyle/>
            <a:p>
              <a:r>
                <a:rPr lang="en-US" sz="1100" dirty="0" smtClean="0">
                  <a:solidFill>
                    <a:schemeClr val="bg1"/>
                  </a:solidFill>
                  <a:latin typeface="Segoe UI Light" pitchFamily="34" charset="0"/>
                  <a:cs typeface="Segoe UI Light" pitchFamily="34" charset="0"/>
                </a:rPr>
                <a:t>Delete file anyway</a:t>
              </a:r>
              <a:endParaRPr lang="en-US" sz="1100" dirty="0">
                <a:solidFill>
                  <a:schemeClr val="bg1"/>
                </a:solidFill>
                <a:latin typeface="Segoe UI Light" pitchFamily="34" charset="0"/>
                <a:cs typeface="Segoe UI Light" pitchFamily="34" charset="0"/>
              </a:endParaRPr>
            </a:p>
          </p:txBody>
        </p:sp>
      </p:grpSp>
      <p:sp>
        <p:nvSpPr>
          <p:cNvPr id="120" name="TextBox 119"/>
          <p:cNvSpPr txBox="1"/>
          <p:nvPr/>
        </p:nvSpPr>
        <p:spPr>
          <a:xfrm>
            <a:off x="460136" y="431597"/>
            <a:ext cx="1469166" cy="446276"/>
          </a:xfrm>
          <a:prstGeom prst="rect">
            <a:avLst/>
          </a:prstGeom>
          <a:noFill/>
        </p:spPr>
        <p:txBody>
          <a:bodyPr wrap="square" rtlCol="0">
            <a:spAutoFit/>
          </a:bodyPr>
          <a:lstStyle/>
          <a:p>
            <a:r>
              <a:rPr lang="en-US" dirty="0" err="1" smtClean="0">
                <a:latin typeface="Segoe UI" pitchFamily="34" charset="0"/>
                <a:cs typeface="Segoe UI" pitchFamily="34" charset="0"/>
              </a:rPr>
              <a:t>Flyouts</a:t>
            </a:r>
            <a:endParaRPr lang="en-US" dirty="0">
              <a:latin typeface="Segoe UI" pitchFamily="34" charset="0"/>
              <a:cs typeface="Segoe UI" pitchFamily="34" charset="0"/>
            </a:endParaRPr>
          </a:p>
        </p:txBody>
      </p:sp>
      <p:grpSp>
        <p:nvGrpSpPr>
          <p:cNvPr id="64" name="Group 63"/>
          <p:cNvGrpSpPr/>
          <p:nvPr/>
        </p:nvGrpSpPr>
        <p:grpSpPr>
          <a:xfrm>
            <a:off x="7043231" y="3036693"/>
            <a:ext cx="4933049" cy="404221"/>
            <a:chOff x="518029" y="3191068"/>
            <a:chExt cx="4933049" cy="404221"/>
          </a:xfrm>
        </p:grpSpPr>
        <p:sp>
          <p:nvSpPr>
            <p:cNvPr id="65" name="Rectangle 64"/>
            <p:cNvSpPr/>
            <p:nvPr/>
          </p:nvSpPr>
          <p:spPr>
            <a:xfrm>
              <a:off x="518029" y="3191068"/>
              <a:ext cx="4933049" cy="404221"/>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p:custDataLst>
                <p:custData r:id="rId45"/>
              </p:custDataLst>
            </p:nvPr>
          </p:nvGrpSpPr>
          <p:grpSpPr>
            <a:xfrm>
              <a:off x="4243387" y="3342886"/>
              <a:ext cx="1047750" cy="100584"/>
              <a:chOff x="6567861" y="1592077"/>
              <a:chExt cx="1047750" cy="100584"/>
            </a:xfrm>
          </p:grpSpPr>
          <p:sp>
            <p:nvSpPr>
              <p:cNvPr id="91" name="Rectangle 90"/>
              <p:cNvSpPr/>
              <p:nvPr/>
            </p:nvSpPr>
            <p:spPr>
              <a:xfrm>
                <a:off x="7185191" y="1592077"/>
                <a:ext cx="430420" cy="10058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6567861" y="1592077"/>
                <a:ext cx="619624" cy="10058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7132620" y="1592077"/>
                <a:ext cx="109728" cy="100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p:cNvGrpSpPr/>
            <p:nvPr>
              <p:custDataLst>
                <p:custData r:id="rId46"/>
              </p:custDataLst>
            </p:nvPr>
          </p:nvGrpSpPr>
          <p:grpSpPr>
            <a:xfrm>
              <a:off x="639427" y="3255254"/>
              <a:ext cx="237744" cy="237744"/>
              <a:chOff x="667548" y="1368656"/>
              <a:chExt cx="237744" cy="237744"/>
            </a:xfrm>
          </p:grpSpPr>
          <p:sp>
            <p:nvSpPr>
              <p:cNvPr id="89" name="Oval 88"/>
              <p:cNvSpPr/>
              <p:nvPr>
                <p:custDataLst>
                  <p:custData r:id="rId53"/>
                  <p:custData r:id="rId54"/>
                </p:custDataLst>
              </p:nvPr>
            </p:nvSpPr>
            <p:spPr>
              <a:xfrm>
                <a:off x="667548" y="1368656"/>
                <a:ext cx="237744" cy="237744"/>
              </a:xfrm>
              <a:prstGeom prst="ellipse">
                <a:avLst/>
              </a:prstGeom>
              <a:noFill/>
              <a:ln w="15875">
                <a:solidFill>
                  <a:schemeClr val="bg1"/>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chemeClr val="bg1"/>
                  </a:solidFill>
                </a:endParaRPr>
              </a:p>
            </p:txBody>
          </p:sp>
          <p:sp>
            <p:nvSpPr>
              <p:cNvPr id="90" name="Isosceles Triangle 89"/>
              <p:cNvSpPr/>
              <p:nvPr/>
            </p:nvSpPr>
            <p:spPr>
              <a:xfrm rot="5400000">
                <a:off x="746702" y="1446380"/>
                <a:ext cx="100584" cy="82296"/>
              </a:xfrm>
              <a:prstGeom prst="triangle">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68" name="Group 67"/>
            <p:cNvGrpSpPr/>
            <p:nvPr>
              <p:custDataLst>
                <p:custData r:id="rId47"/>
              </p:custDataLst>
            </p:nvPr>
          </p:nvGrpSpPr>
          <p:grpSpPr>
            <a:xfrm>
              <a:off x="3841147" y="3255254"/>
              <a:ext cx="237744" cy="237744"/>
              <a:chOff x="3841271" y="2317673"/>
              <a:chExt cx="237744" cy="237744"/>
            </a:xfrm>
          </p:grpSpPr>
          <p:sp>
            <p:nvSpPr>
              <p:cNvPr id="75" name="Oval 74"/>
              <p:cNvSpPr/>
              <p:nvPr>
                <p:custDataLst>
                  <p:custData r:id="rId49"/>
                  <p:custData r:id="rId50"/>
                </p:custDataLst>
              </p:nvPr>
            </p:nvSpPr>
            <p:spPr>
              <a:xfrm>
                <a:off x="3841271" y="2317673"/>
                <a:ext cx="237744" cy="237744"/>
              </a:xfrm>
              <a:prstGeom prst="ellipse">
                <a:avLst/>
              </a:prstGeom>
              <a:noFill/>
              <a:ln w="15875">
                <a:solidFill>
                  <a:schemeClr val="bg1"/>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solidFill>
                    <a:schemeClr val="bg1"/>
                  </a:solidFill>
                </a:endParaRPr>
              </a:p>
            </p:txBody>
          </p:sp>
          <p:sp>
            <p:nvSpPr>
              <p:cNvPr id="76" name="Rectangle 75"/>
              <p:cNvSpPr/>
              <p:nvPr/>
            </p:nvSpPr>
            <p:spPr>
              <a:xfrm>
                <a:off x="3897726" y="2412644"/>
                <a:ext cx="18288" cy="54769"/>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Rectangle 54"/>
              <p:cNvSpPr/>
              <p:nvPr/>
            </p:nvSpPr>
            <p:spPr>
              <a:xfrm>
                <a:off x="3926100" y="2376020"/>
                <a:ext cx="45948" cy="128016"/>
              </a:xfrm>
              <a:custGeom>
                <a:avLst/>
                <a:gdLst>
                  <a:gd name="connsiteX0" fmla="*/ 0 w 45719"/>
                  <a:gd name="connsiteY0" fmla="*/ 0 h 128016"/>
                  <a:gd name="connsiteX1" fmla="*/ 45719 w 45719"/>
                  <a:gd name="connsiteY1" fmla="*/ 0 h 128016"/>
                  <a:gd name="connsiteX2" fmla="*/ 45719 w 45719"/>
                  <a:gd name="connsiteY2" fmla="*/ 128016 h 128016"/>
                  <a:gd name="connsiteX3" fmla="*/ 0 w 45719"/>
                  <a:gd name="connsiteY3" fmla="*/ 128016 h 128016"/>
                  <a:gd name="connsiteX4" fmla="*/ 0 w 45719"/>
                  <a:gd name="connsiteY4" fmla="*/ 0 h 128016"/>
                  <a:gd name="connsiteX0" fmla="*/ 0 w 45719"/>
                  <a:gd name="connsiteY0" fmla="*/ 26194 h 128016"/>
                  <a:gd name="connsiteX1" fmla="*/ 45719 w 45719"/>
                  <a:gd name="connsiteY1" fmla="*/ 0 h 128016"/>
                  <a:gd name="connsiteX2" fmla="*/ 45719 w 45719"/>
                  <a:gd name="connsiteY2" fmla="*/ 128016 h 128016"/>
                  <a:gd name="connsiteX3" fmla="*/ 0 w 45719"/>
                  <a:gd name="connsiteY3" fmla="*/ 128016 h 128016"/>
                  <a:gd name="connsiteX4" fmla="*/ 0 w 45719"/>
                  <a:gd name="connsiteY4" fmla="*/ 26194 h 128016"/>
                  <a:gd name="connsiteX0" fmla="*/ 0 w 45719"/>
                  <a:gd name="connsiteY0" fmla="*/ 26194 h 128016"/>
                  <a:gd name="connsiteX1" fmla="*/ 45719 w 45719"/>
                  <a:gd name="connsiteY1" fmla="*/ 0 h 128016"/>
                  <a:gd name="connsiteX2" fmla="*/ 45719 w 45719"/>
                  <a:gd name="connsiteY2" fmla="*/ 128016 h 128016"/>
                  <a:gd name="connsiteX3" fmla="*/ 0 w 45719"/>
                  <a:gd name="connsiteY3" fmla="*/ 99441 h 128016"/>
                  <a:gd name="connsiteX4" fmla="*/ 0 w 45719"/>
                  <a:gd name="connsiteY4" fmla="*/ 26194 h 128016"/>
                  <a:gd name="connsiteX0" fmla="*/ 2381 w 45719"/>
                  <a:gd name="connsiteY0" fmla="*/ 35719 h 128016"/>
                  <a:gd name="connsiteX1" fmla="*/ 45719 w 45719"/>
                  <a:gd name="connsiteY1" fmla="*/ 0 h 128016"/>
                  <a:gd name="connsiteX2" fmla="*/ 45719 w 45719"/>
                  <a:gd name="connsiteY2" fmla="*/ 128016 h 128016"/>
                  <a:gd name="connsiteX3" fmla="*/ 0 w 45719"/>
                  <a:gd name="connsiteY3" fmla="*/ 99441 h 128016"/>
                  <a:gd name="connsiteX4" fmla="*/ 2381 w 45719"/>
                  <a:gd name="connsiteY4" fmla="*/ 35719 h 128016"/>
                  <a:gd name="connsiteX0" fmla="*/ 229 w 45948"/>
                  <a:gd name="connsiteY0" fmla="*/ 35719 h 128016"/>
                  <a:gd name="connsiteX1" fmla="*/ 45948 w 45948"/>
                  <a:gd name="connsiteY1" fmla="*/ 0 h 128016"/>
                  <a:gd name="connsiteX2" fmla="*/ 45948 w 45948"/>
                  <a:gd name="connsiteY2" fmla="*/ 128016 h 128016"/>
                  <a:gd name="connsiteX3" fmla="*/ 229 w 45948"/>
                  <a:gd name="connsiteY3" fmla="*/ 99441 h 128016"/>
                  <a:gd name="connsiteX4" fmla="*/ 229 w 45948"/>
                  <a:gd name="connsiteY4" fmla="*/ 35719 h 128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8" h="128016">
                    <a:moveTo>
                      <a:pt x="229" y="35719"/>
                    </a:moveTo>
                    <a:lnTo>
                      <a:pt x="45948" y="0"/>
                    </a:lnTo>
                    <a:lnTo>
                      <a:pt x="45948" y="128016"/>
                    </a:lnTo>
                    <a:lnTo>
                      <a:pt x="229" y="99441"/>
                    </a:lnTo>
                    <a:cubicBezTo>
                      <a:pt x="1023" y="78200"/>
                      <a:pt x="-565" y="56960"/>
                      <a:pt x="229" y="35719"/>
                    </a:cubicBezTo>
                    <a:close/>
                  </a:path>
                </a:pathLst>
              </a:cu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Freeform 93"/>
              <p:cNvSpPr>
                <a:spLocks/>
              </p:cNvSpPr>
              <p:nvPr>
                <p:custDataLst>
                  <p:custData r:id="rId51"/>
                  <p:custData r:id="rId52"/>
                </p:custDataLst>
              </p:nvPr>
            </p:nvSpPr>
            <p:spPr bwMode="black">
              <a:xfrm rot="2700000">
                <a:off x="3980732" y="2403452"/>
                <a:ext cx="73152" cy="73152"/>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9" name="Group 68"/>
            <p:cNvGrpSpPr/>
            <p:nvPr>
              <p:custDataLst>
                <p:custData r:id="rId48"/>
              </p:custDataLst>
            </p:nvPr>
          </p:nvGrpSpPr>
          <p:grpSpPr>
            <a:xfrm>
              <a:off x="4243387" y="3343464"/>
              <a:ext cx="1047750" cy="100584"/>
              <a:chOff x="6567861" y="1592077"/>
              <a:chExt cx="1047750" cy="100584"/>
            </a:xfrm>
          </p:grpSpPr>
          <p:sp>
            <p:nvSpPr>
              <p:cNvPr id="71" name="Rectangle 70"/>
              <p:cNvSpPr/>
              <p:nvPr/>
            </p:nvSpPr>
            <p:spPr>
              <a:xfrm>
                <a:off x="7185191" y="1592077"/>
                <a:ext cx="430420" cy="10058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6567861" y="1592077"/>
                <a:ext cx="619624" cy="100584"/>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7132620" y="1592077"/>
                <a:ext cx="109728" cy="100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0" name="TextBox 69"/>
            <p:cNvSpPr txBox="1"/>
            <p:nvPr/>
          </p:nvSpPr>
          <p:spPr>
            <a:xfrm>
              <a:off x="962726" y="3254680"/>
              <a:ext cx="2138614" cy="276999"/>
            </a:xfrm>
            <a:prstGeom prst="rect">
              <a:avLst/>
            </a:prstGeom>
            <a:noFill/>
          </p:spPr>
          <p:txBody>
            <a:bodyPr wrap="square" rtlCol="0">
              <a:spAutoFit/>
            </a:bodyPr>
            <a:lstStyle/>
            <a:p>
              <a:r>
                <a:rPr lang="en-US" sz="1200" dirty="0" smtClean="0">
                  <a:solidFill>
                    <a:schemeClr val="bg1"/>
                  </a:solidFill>
                </a:rPr>
                <a:t>Error loading from server</a:t>
              </a:r>
              <a:endParaRPr lang="en-US" sz="1200" dirty="0">
                <a:solidFill>
                  <a:schemeClr val="bg1"/>
                </a:solidFill>
              </a:endParaRPr>
            </a:p>
          </p:txBody>
        </p:sp>
      </p:grpSp>
      <p:grpSp>
        <p:nvGrpSpPr>
          <p:cNvPr id="94" name="Group 93"/>
          <p:cNvGrpSpPr/>
          <p:nvPr/>
        </p:nvGrpSpPr>
        <p:grpSpPr>
          <a:xfrm>
            <a:off x="7043231" y="3984240"/>
            <a:ext cx="4933049" cy="404221"/>
            <a:chOff x="518029" y="4138615"/>
            <a:chExt cx="4933049" cy="404221"/>
          </a:xfrm>
        </p:grpSpPr>
        <p:sp>
          <p:nvSpPr>
            <p:cNvPr id="105" name="Rectangle 104"/>
            <p:cNvSpPr/>
            <p:nvPr/>
          </p:nvSpPr>
          <p:spPr>
            <a:xfrm>
              <a:off x="518029" y="4138615"/>
              <a:ext cx="4933049" cy="404221"/>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985586" y="4183174"/>
              <a:ext cx="961903" cy="276999"/>
            </a:xfrm>
            <a:prstGeom prst="rect">
              <a:avLst/>
            </a:prstGeom>
            <a:noFill/>
          </p:spPr>
          <p:txBody>
            <a:bodyPr wrap="square" rtlCol="0">
              <a:spAutoFit/>
            </a:bodyPr>
            <a:lstStyle/>
            <a:p>
              <a:r>
                <a:rPr lang="en-US" sz="1200" dirty="0" smtClean="0">
                  <a:solidFill>
                    <a:schemeClr val="bg1"/>
                  </a:solidFill>
                </a:rPr>
                <a:t>14:58:20</a:t>
              </a:r>
              <a:endParaRPr lang="en-US" sz="1200" dirty="0">
                <a:solidFill>
                  <a:schemeClr val="bg1"/>
                </a:solidFill>
              </a:endParaRPr>
            </a:p>
          </p:txBody>
        </p:sp>
        <p:grpSp>
          <p:nvGrpSpPr>
            <p:cNvPr id="107" name="Group 106"/>
            <p:cNvGrpSpPr/>
            <p:nvPr>
              <p:custDataLst>
                <p:custData r:id="rId34"/>
              </p:custDataLst>
            </p:nvPr>
          </p:nvGrpSpPr>
          <p:grpSpPr>
            <a:xfrm>
              <a:off x="1752792" y="4271381"/>
              <a:ext cx="1250926" cy="100584"/>
              <a:chOff x="6510337" y="1592077"/>
              <a:chExt cx="1250926" cy="100584"/>
            </a:xfrm>
          </p:grpSpPr>
          <p:sp>
            <p:nvSpPr>
              <p:cNvPr id="156" name="Rectangle 155"/>
              <p:cNvSpPr/>
              <p:nvPr/>
            </p:nvSpPr>
            <p:spPr>
              <a:xfrm>
                <a:off x="7185191" y="1592077"/>
                <a:ext cx="576072" cy="10058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6510337" y="1592077"/>
                <a:ext cx="677148" cy="100584"/>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7132620" y="1592077"/>
                <a:ext cx="109728" cy="100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9" name="TextBox 108"/>
            <p:cNvSpPr txBox="1"/>
            <p:nvPr/>
          </p:nvSpPr>
          <p:spPr>
            <a:xfrm>
              <a:off x="3065637" y="4183174"/>
              <a:ext cx="961903" cy="276999"/>
            </a:xfrm>
            <a:prstGeom prst="rect">
              <a:avLst/>
            </a:prstGeom>
            <a:noFill/>
          </p:spPr>
          <p:txBody>
            <a:bodyPr wrap="square" rtlCol="0">
              <a:spAutoFit/>
            </a:bodyPr>
            <a:lstStyle/>
            <a:p>
              <a:r>
                <a:rPr lang="en-US" sz="1200" dirty="0" smtClean="0">
                  <a:solidFill>
                    <a:schemeClr val="bg1"/>
                  </a:solidFill>
                </a:rPr>
                <a:t>28:00:00</a:t>
              </a:r>
              <a:endParaRPr lang="en-US" sz="1200" dirty="0">
                <a:solidFill>
                  <a:schemeClr val="bg1"/>
                </a:solidFill>
              </a:endParaRPr>
            </a:p>
          </p:txBody>
        </p:sp>
        <p:grpSp>
          <p:nvGrpSpPr>
            <p:cNvPr id="110" name="Group 109"/>
            <p:cNvGrpSpPr/>
            <p:nvPr>
              <p:custDataLst>
                <p:custData r:id="rId35"/>
              </p:custDataLst>
            </p:nvPr>
          </p:nvGrpSpPr>
          <p:grpSpPr>
            <a:xfrm>
              <a:off x="4243387" y="4290433"/>
              <a:ext cx="1047750" cy="100584"/>
              <a:chOff x="6567861" y="1592077"/>
              <a:chExt cx="1047750" cy="100584"/>
            </a:xfrm>
          </p:grpSpPr>
          <p:sp>
            <p:nvSpPr>
              <p:cNvPr id="153" name="Rectangle 152"/>
              <p:cNvSpPr/>
              <p:nvPr/>
            </p:nvSpPr>
            <p:spPr>
              <a:xfrm>
                <a:off x="7185191" y="1592077"/>
                <a:ext cx="430420" cy="10058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6567861" y="1592077"/>
                <a:ext cx="619624" cy="100584"/>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7132620" y="1592077"/>
                <a:ext cx="109728" cy="100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1" name="Group 110"/>
            <p:cNvGrpSpPr/>
            <p:nvPr>
              <p:custDataLst>
                <p:custData r:id="rId36"/>
              </p:custDataLst>
            </p:nvPr>
          </p:nvGrpSpPr>
          <p:grpSpPr>
            <a:xfrm>
              <a:off x="639427" y="4202801"/>
              <a:ext cx="237744" cy="237744"/>
              <a:chOff x="667548" y="1368656"/>
              <a:chExt cx="237744" cy="237744"/>
            </a:xfrm>
          </p:grpSpPr>
          <p:sp>
            <p:nvSpPr>
              <p:cNvPr id="142" name="Oval 141"/>
              <p:cNvSpPr/>
              <p:nvPr>
                <p:custDataLst>
                  <p:custData r:id="rId43"/>
                  <p:custData r:id="rId44"/>
                </p:custDataLst>
              </p:nvPr>
            </p:nvSpPr>
            <p:spPr>
              <a:xfrm>
                <a:off x="667548" y="1368656"/>
                <a:ext cx="237744" cy="237744"/>
              </a:xfrm>
              <a:prstGeom prst="ellipse">
                <a:avLst/>
              </a:prstGeom>
              <a:noFill/>
              <a:ln w="15875">
                <a:solidFill>
                  <a:schemeClr val="bg1"/>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chemeClr val="bg1"/>
                  </a:solidFill>
                </a:endParaRPr>
              </a:p>
            </p:txBody>
          </p:sp>
          <p:sp>
            <p:nvSpPr>
              <p:cNvPr id="152" name="Isosceles Triangle 151"/>
              <p:cNvSpPr/>
              <p:nvPr/>
            </p:nvSpPr>
            <p:spPr>
              <a:xfrm rot="5400000">
                <a:off x="746702" y="1446380"/>
                <a:ext cx="100584" cy="82296"/>
              </a:xfrm>
              <a:prstGeom prst="triangle">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12" name="Group 111"/>
            <p:cNvGrpSpPr/>
            <p:nvPr>
              <p:custDataLst>
                <p:custData r:id="rId37"/>
              </p:custDataLst>
            </p:nvPr>
          </p:nvGrpSpPr>
          <p:grpSpPr>
            <a:xfrm>
              <a:off x="3841147" y="4202801"/>
              <a:ext cx="237744" cy="237744"/>
              <a:chOff x="3841271" y="2317673"/>
              <a:chExt cx="237744" cy="237744"/>
            </a:xfrm>
          </p:grpSpPr>
          <p:sp>
            <p:nvSpPr>
              <p:cNvPr id="135" name="Oval 134"/>
              <p:cNvSpPr/>
              <p:nvPr>
                <p:custDataLst>
                  <p:custData r:id="rId39"/>
                  <p:custData r:id="rId40"/>
                </p:custDataLst>
              </p:nvPr>
            </p:nvSpPr>
            <p:spPr>
              <a:xfrm>
                <a:off x="3841271" y="2317673"/>
                <a:ext cx="237744" cy="237744"/>
              </a:xfrm>
              <a:prstGeom prst="ellipse">
                <a:avLst/>
              </a:prstGeom>
              <a:noFill/>
              <a:ln w="15875">
                <a:solidFill>
                  <a:schemeClr val="bg1"/>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solidFill>
                    <a:schemeClr val="bg1"/>
                  </a:solidFill>
                </a:endParaRPr>
              </a:p>
            </p:txBody>
          </p:sp>
          <p:sp>
            <p:nvSpPr>
              <p:cNvPr id="136" name="Rectangle 135"/>
              <p:cNvSpPr/>
              <p:nvPr/>
            </p:nvSpPr>
            <p:spPr>
              <a:xfrm>
                <a:off x="3897726" y="2412644"/>
                <a:ext cx="18288" cy="54769"/>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7" name="Rectangle 54"/>
              <p:cNvSpPr/>
              <p:nvPr/>
            </p:nvSpPr>
            <p:spPr>
              <a:xfrm>
                <a:off x="3926100" y="2376020"/>
                <a:ext cx="45948" cy="128016"/>
              </a:xfrm>
              <a:custGeom>
                <a:avLst/>
                <a:gdLst>
                  <a:gd name="connsiteX0" fmla="*/ 0 w 45719"/>
                  <a:gd name="connsiteY0" fmla="*/ 0 h 128016"/>
                  <a:gd name="connsiteX1" fmla="*/ 45719 w 45719"/>
                  <a:gd name="connsiteY1" fmla="*/ 0 h 128016"/>
                  <a:gd name="connsiteX2" fmla="*/ 45719 w 45719"/>
                  <a:gd name="connsiteY2" fmla="*/ 128016 h 128016"/>
                  <a:gd name="connsiteX3" fmla="*/ 0 w 45719"/>
                  <a:gd name="connsiteY3" fmla="*/ 128016 h 128016"/>
                  <a:gd name="connsiteX4" fmla="*/ 0 w 45719"/>
                  <a:gd name="connsiteY4" fmla="*/ 0 h 128016"/>
                  <a:gd name="connsiteX0" fmla="*/ 0 w 45719"/>
                  <a:gd name="connsiteY0" fmla="*/ 26194 h 128016"/>
                  <a:gd name="connsiteX1" fmla="*/ 45719 w 45719"/>
                  <a:gd name="connsiteY1" fmla="*/ 0 h 128016"/>
                  <a:gd name="connsiteX2" fmla="*/ 45719 w 45719"/>
                  <a:gd name="connsiteY2" fmla="*/ 128016 h 128016"/>
                  <a:gd name="connsiteX3" fmla="*/ 0 w 45719"/>
                  <a:gd name="connsiteY3" fmla="*/ 128016 h 128016"/>
                  <a:gd name="connsiteX4" fmla="*/ 0 w 45719"/>
                  <a:gd name="connsiteY4" fmla="*/ 26194 h 128016"/>
                  <a:gd name="connsiteX0" fmla="*/ 0 w 45719"/>
                  <a:gd name="connsiteY0" fmla="*/ 26194 h 128016"/>
                  <a:gd name="connsiteX1" fmla="*/ 45719 w 45719"/>
                  <a:gd name="connsiteY1" fmla="*/ 0 h 128016"/>
                  <a:gd name="connsiteX2" fmla="*/ 45719 w 45719"/>
                  <a:gd name="connsiteY2" fmla="*/ 128016 h 128016"/>
                  <a:gd name="connsiteX3" fmla="*/ 0 w 45719"/>
                  <a:gd name="connsiteY3" fmla="*/ 99441 h 128016"/>
                  <a:gd name="connsiteX4" fmla="*/ 0 w 45719"/>
                  <a:gd name="connsiteY4" fmla="*/ 26194 h 128016"/>
                  <a:gd name="connsiteX0" fmla="*/ 2381 w 45719"/>
                  <a:gd name="connsiteY0" fmla="*/ 35719 h 128016"/>
                  <a:gd name="connsiteX1" fmla="*/ 45719 w 45719"/>
                  <a:gd name="connsiteY1" fmla="*/ 0 h 128016"/>
                  <a:gd name="connsiteX2" fmla="*/ 45719 w 45719"/>
                  <a:gd name="connsiteY2" fmla="*/ 128016 h 128016"/>
                  <a:gd name="connsiteX3" fmla="*/ 0 w 45719"/>
                  <a:gd name="connsiteY3" fmla="*/ 99441 h 128016"/>
                  <a:gd name="connsiteX4" fmla="*/ 2381 w 45719"/>
                  <a:gd name="connsiteY4" fmla="*/ 35719 h 128016"/>
                  <a:gd name="connsiteX0" fmla="*/ 229 w 45948"/>
                  <a:gd name="connsiteY0" fmla="*/ 35719 h 128016"/>
                  <a:gd name="connsiteX1" fmla="*/ 45948 w 45948"/>
                  <a:gd name="connsiteY1" fmla="*/ 0 h 128016"/>
                  <a:gd name="connsiteX2" fmla="*/ 45948 w 45948"/>
                  <a:gd name="connsiteY2" fmla="*/ 128016 h 128016"/>
                  <a:gd name="connsiteX3" fmla="*/ 229 w 45948"/>
                  <a:gd name="connsiteY3" fmla="*/ 99441 h 128016"/>
                  <a:gd name="connsiteX4" fmla="*/ 229 w 45948"/>
                  <a:gd name="connsiteY4" fmla="*/ 35719 h 128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8" h="128016">
                    <a:moveTo>
                      <a:pt x="229" y="35719"/>
                    </a:moveTo>
                    <a:lnTo>
                      <a:pt x="45948" y="0"/>
                    </a:lnTo>
                    <a:lnTo>
                      <a:pt x="45948" y="128016"/>
                    </a:lnTo>
                    <a:lnTo>
                      <a:pt x="229" y="99441"/>
                    </a:lnTo>
                    <a:cubicBezTo>
                      <a:pt x="1023" y="78200"/>
                      <a:pt x="-565" y="56960"/>
                      <a:pt x="229" y="35719"/>
                    </a:cubicBezTo>
                    <a:close/>
                  </a:path>
                </a:pathLst>
              </a:cu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9" name="Freeform 93"/>
              <p:cNvSpPr>
                <a:spLocks/>
              </p:cNvSpPr>
              <p:nvPr>
                <p:custDataLst>
                  <p:custData r:id="rId41"/>
                  <p:custData r:id="rId42"/>
                </p:custDataLst>
              </p:nvPr>
            </p:nvSpPr>
            <p:spPr bwMode="black">
              <a:xfrm rot="2700000">
                <a:off x="3980732" y="2403452"/>
                <a:ext cx="73152" cy="73152"/>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14" name="Group 113"/>
            <p:cNvGrpSpPr/>
            <p:nvPr>
              <p:custDataLst>
                <p:custData r:id="rId38"/>
              </p:custDataLst>
            </p:nvPr>
          </p:nvGrpSpPr>
          <p:grpSpPr>
            <a:xfrm>
              <a:off x="620081" y="4158281"/>
              <a:ext cx="2103113" cy="36862"/>
              <a:chOff x="611253" y="2255234"/>
              <a:chExt cx="2103113" cy="36862"/>
            </a:xfrm>
          </p:grpSpPr>
          <p:sp>
            <p:nvSpPr>
              <p:cNvPr id="115" name="Oval 114"/>
              <p:cNvSpPr/>
              <p:nvPr/>
            </p:nvSpPr>
            <p:spPr>
              <a:xfrm>
                <a:off x="2400976" y="2255520"/>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Oval 116"/>
              <p:cNvSpPr/>
              <p:nvPr/>
            </p:nvSpPr>
            <p:spPr>
              <a:xfrm>
                <a:off x="2677790" y="2255520"/>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8" name="Oval 117"/>
              <p:cNvSpPr/>
              <p:nvPr/>
            </p:nvSpPr>
            <p:spPr>
              <a:xfrm>
                <a:off x="1897129" y="2255520"/>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3" name="Oval 122"/>
              <p:cNvSpPr/>
              <p:nvPr/>
            </p:nvSpPr>
            <p:spPr>
              <a:xfrm>
                <a:off x="1249428" y="2255234"/>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Oval 130"/>
              <p:cNvSpPr/>
              <p:nvPr/>
            </p:nvSpPr>
            <p:spPr>
              <a:xfrm>
                <a:off x="611253" y="2255234"/>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grpSp>
        <p:nvGrpSpPr>
          <p:cNvPr id="159" name="Group 158"/>
          <p:cNvGrpSpPr/>
          <p:nvPr/>
        </p:nvGrpSpPr>
        <p:grpSpPr>
          <a:xfrm>
            <a:off x="7038452" y="2083833"/>
            <a:ext cx="4933049" cy="404221"/>
            <a:chOff x="513250" y="2238208"/>
            <a:chExt cx="4933049" cy="404221"/>
          </a:xfrm>
        </p:grpSpPr>
        <p:sp>
          <p:nvSpPr>
            <p:cNvPr id="160" name="Rectangle 159"/>
            <p:cNvSpPr/>
            <p:nvPr/>
          </p:nvSpPr>
          <p:spPr>
            <a:xfrm>
              <a:off x="513250" y="2238208"/>
              <a:ext cx="4933049" cy="404221"/>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1" name="Group 160"/>
            <p:cNvGrpSpPr/>
            <p:nvPr>
              <p:custDataLst>
                <p:custData r:id="rId23"/>
              </p:custDataLst>
            </p:nvPr>
          </p:nvGrpSpPr>
          <p:grpSpPr>
            <a:xfrm>
              <a:off x="4238608" y="2390026"/>
              <a:ext cx="1047750" cy="100584"/>
              <a:chOff x="6567861" y="1592077"/>
              <a:chExt cx="1047750" cy="100584"/>
            </a:xfrm>
          </p:grpSpPr>
          <p:sp>
            <p:nvSpPr>
              <p:cNvPr id="180" name="Rectangle 179"/>
              <p:cNvSpPr/>
              <p:nvPr/>
            </p:nvSpPr>
            <p:spPr>
              <a:xfrm>
                <a:off x="7185191" y="1592077"/>
                <a:ext cx="430420" cy="10058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6567861" y="1592077"/>
                <a:ext cx="619624" cy="10058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7132620" y="1592077"/>
                <a:ext cx="109728" cy="100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2" name="Group 161"/>
            <p:cNvGrpSpPr/>
            <p:nvPr>
              <p:custDataLst>
                <p:custData r:id="rId24"/>
              </p:custDataLst>
            </p:nvPr>
          </p:nvGrpSpPr>
          <p:grpSpPr>
            <a:xfrm>
              <a:off x="667548" y="2321156"/>
              <a:ext cx="237744" cy="237744"/>
              <a:chOff x="667548" y="1368656"/>
              <a:chExt cx="237744" cy="237744"/>
            </a:xfrm>
          </p:grpSpPr>
          <p:sp>
            <p:nvSpPr>
              <p:cNvPr id="178" name="Oval 177"/>
              <p:cNvSpPr/>
              <p:nvPr>
                <p:custDataLst>
                  <p:custData r:id="rId32"/>
                  <p:custData r:id="rId33"/>
                </p:custDataLst>
              </p:nvPr>
            </p:nvSpPr>
            <p:spPr>
              <a:xfrm>
                <a:off x="667548" y="1368656"/>
                <a:ext cx="237744" cy="237744"/>
              </a:xfrm>
              <a:prstGeom prst="ellipse">
                <a:avLst/>
              </a:prstGeom>
              <a:noFill/>
              <a:ln w="15875">
                <a:solidFill>
                  <a:schemeClr val="bg1"/>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chemeClr val="bg1"/>
                  </a:solidFill>
                </a:endParaRPr>
              </a:p>
            </p:txBody>
          </p:sp>
          <p:sp>
            <p:nvSpPr>
              <p:cNvPr id="179" name="Isosceles Triangle 178"/>
              <p:cNvSpPr/>
              <p:nvPr/>
            </p:nvSpPr>
            <p:spPr>
              <a:xfrm rot="5400000">
                <a:off x="744321" y="1441617"/>
                <a:ext cx="100584" cy="82296"/>
              </a:xfrm>
              <a:prstGeom prst="triangle">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63" name="Group 162"/>
            <p:cNvGrpSpPr/>
            <p:nvPr>
              <p:custDataLst>
                <p:custData r:id="rId25"/>
              </p:custDataLst>
            </p:nvPr>
          </p:nvGrpSpPr>
          <p:grpSpPr>
            <a:xfrm>
              <a:off x="4243387" y="2392593"/>
              <a:ext cx="1047750" cy="100584"/>
              <a:chOff x="6567861" y="1592077"/>
              <a:chExt cx="1047750" cy="100584"/>
            </a:xfrm>
          </p:grpSpPr>
          <p:sp>
            <p:nvSpPr>
              <p:cNvPr id="175" name="Rectangle 174"/>
              <p:cNvSpPr/>
              <p:nvPr/>
            </p:nvSpPr>
            <p:spPr>
              <a:xfrm>
                <a:off x="7185191" y="1592077"/>
                <a:ext cx="430420" cy="10058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6567861" y="1592077"/>
                <a:ext cx="619624" cy="100584"/>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7132620" y="1592077"/>
                <a:ext cx="109728" cy="100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4" name="Group 163"/>
            <p:cNvGrpSpPr/>
            <p:nvPr>
              <p:custDataLst>
                <p:custData r:id="rId26"/>
              </p:custDataLst>
            </p:nvPr>
          </p:nvGrpSpPr>
          <p:grpSpPr>
            <a:xfrm>
              <a:off x="611253" y="2255234"/>
              <a:ext cx="2103113" cy="36862"/>
              <a:chOff x="611253" y="2255234"/>
              <a:chExt cx="2103113" cy="36862"/>
            </a:xfrm>
          </p:grpSpPr>
          <p:sp>
            <p:nvSpPr>
              <p:cNvPr id="170" name="Oval 169"/>
              <p:cNvSpPr/>
              <p:nvPr/>
            </p:nvSpPr>
            <p:spPr>
              <a:xfrm>
                <a:off x="2400976" y="2255520"/>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1" name="Oval 170"/>
              <p:cNvSpPr/>
              <p:nvPr/>
            </p:nvSpPr>
            <p:spPr>
              <a:xfrm>
                <a:off x="2677790" y="2255520"/>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2" name="Oval 171"/>
              <p:cNvSpPr/>
              <p:nvPr/>
            </p:nvSpPr>
            <p:spPr>
              <a:xfrm>
                <a:off x="1897129" y="2255520"/>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3" name="Oval 172"/>
              <p:cNvSpPr/>
              <p:nvPr/>
            </p:nvSpPr>
            <p:spPr>
              <a:xfrm>
                <a:off x="1249428" y="2255234"/>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4" name="Oval 173"/>
              <p:cNvSpPr/>
              <p:nvPr/>
            </p:nvSpPr>
            <p:spPr>
              <a:xfrm>
                <a:off x="611253" y="2255234"/>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65" name="Group 164"/>
            <p:cNvGrpSpPr/>
            <p:nvPr>
              <p:custDataLst>
                <p:custData r:id="rId27"/>
              </p:custDataLst>
            </p:nvPr>
          </p:nvGrpSpPr>
          <p:grpSpPr>
            <a:xfrm>
              <a:off x="3837638" y="2317673"/>
              <a:ext cx="237744" cy="237744"/>
              <a:chOff x="3841271" y="2317673"/>
              <a:chExt cx="237744" cy="237744"/>
            </a:xfrm>
          </p:grpSpPr>
          <p:sp>
            <p:nvSpPr>
              <p:cNvPr id="166" name="Oval 165"/>
              <p:cNvSpPr/>
              <p:nvPr>
                <p:custDataLst>
                  <p:custData r:id="rId28"/>
                  <p:custData r:id="rId29"/>
                </p:custDataLst>
              </p:nvPr>
            </p:nvSpPr>
            <p:spPr>
              <a:xfrm>
                <a:off x="3841271" y="2317673"/>
                <a:ext cx="237744" cy="237744"/>
              </a:xfrm>
              <a:prstGeom prst="ellipse">
                <a:avLst/>
              </a:prstGeom>
              <a:noFill/>
              <a:ln w="15875">
                <a:solidFill>
                  <a:schemeClr val="bg1"/>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solidFill>
                    <a:schemeClr val="bg1"/>
                  </a:solidFill>
                </a:endParaRPr>
              </a:p>
            </p:txBody>
          </p:sp>
          <p:sp>
            <p:nvSpPr>
              <p:cNvPr id="167" name="Rectangle 166"/>
              <p:cNvSpPr/>
              <p:nvPr/>
            </p:nvSpPr>
            <p:spPr>
              <a:xfrm>
                <a:off x="3897726" y="2412644"/>
                <a:ext cx="18288" cy="54769"/>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8" name="Rectangle 54"/>
              <p:cNvSpPr/>
              <p:nvPr/>
            </p:nvSpPr>
            <p:spPr>
              <a:xfrm>
                <a:off x="3926100" y="2376020"/>
                <a:ext cx="45948" cy="128016"/>
              </a:xfrm>
              <a:custGeom>
                <a:avLst/>
                <a:gdLst>
                  <a:gd name="connsiteX0" fmla="*/ 0 w 45719"/>
                  <a:gd name="connsiteY0" fmla="*/ 0 h 128016"/>
                  <a:gd name="connsiteX1" fmla="*/ 45719 w 45719"/>
                  <a:gd name="connsiteY1" fmla="*/ 0 h 128016"/>
                  <a:gd name="connsiteX2" fmla="*/ 45719 w 45719"/>
                  <a:gd name="connsiteY2" fmla="*/ 128016 h 128016"/>
                  <a:gd name="connsiteX3" fmla="*/ 0 w 45719"/>
                  <a:gd name="connsiteY3" fmla="*/ 128016 h 128016"/>
                  <a:gd name="connsiteX4" fmla="*/ 0 w 45719"/>
                  <a:gd name="connsiteY4" fmla="*/ 0 h 128016"/>
                  <a:gd name="connsiteX0" fmla="*/ 0 w 45719"/>
                  <a:gd name="connsiteY0" fmla="*/ 26194 h 128016"/>
                  <a:gd name="connsiteX1" fmla="*/ 45719 w 45719"/>
                  <a:gd name="connsiteY1" fmla="*/ 0 h 128016"/>
                  <a:gd name="connsiteX2" fmla="*/ 45719 w 45719"/>
                  <a:gd name="connsiteY2" fmla="*/ 128016 h 128016"/>
                  <a:gd name="connsiteX3" fmla="*/ 0 w 45719"/>
                  <a:gd name="connsiteY3" fmla="*/ 128016 h 128016"/>
                  <a:gd name="connsiteX4" fmla="*/ 0 w 45719"/>
                  <a:gd name="connsiteY4" fmla="*/ 26194 h 128016"/>
                  <a:gd name="connsiteX0" fmla="*/ 0 w 45719"/>
                  <a:gd name="connsiteY0" fmla="*/ 26194 h 128016"/>
                  <a:gd name="connsiteX1" fmla="*/ 45719 w 45719"/>
                  <a:gd name="connsiteY1" fmla="*/ 0 h 128016"/>
                  <a:gd name="connsiteX2" fmla="*/ 45719 w 45719"/>
                  <a:gd name="connsiteY2" fmla="*/ 128016 h 128016"/>
                  <a:gd name="connsiteX3" fmla="*/ 0 w 45719"/>
                  <a:gd name="connsiteY3" fmla="*/ 99441 h 128016"/>
                  <a:gd name="connsiteX4" fmla="*/ 0 w 45719"/>
                  <a:gd name="connsiteY4" fmla="*/ 26194 h 128016"/>
                  <a:gd name="connsiteX0" fmla="*/ 2381 w 45719"/>
                  <a:gd name="connsiteY0" fmla="*/ 35719 h 128016"/>
                  <a:gd name="connsiteX1" fmla="*/ 45719 w 45719"/>
                  <a:gd name="connsiteY1" fmla="*/ 0 h 128016"/>
                  <a:gd name="connsiteX2" fmla="*/ 45719 w 45719"/>
                  <a:gd name="connsiteY2" fmla="*/ 128016 h 128016"/>
                  <a:gd name="connsiteX3" fmla="*/ 0 w 45719"/>
                  <a:gd name="connsiteY3" fmla="*/ 99441 h 128016"/>
                  <a:gd name="connsiteX4" fmla="*/ 2381 w 45719"/>
                  <a:gd name="connsiteY4" fmla="*/ 35719 h 128016"/>
                  <a:gd name="connsiteX0" fmla="*/ 229 w 45948"/>
                  <a:gd name="connsiteY0" fmla="*/ 35719 h 128016"/>
                  <a:gd name="connsiteX1" fmla="*/ 45948 w 45948"/>
                  <a:gd name="connsiteY1" fmla="*/ 0 h 128016"/>
                  <a:gd name="connsiteX2" fmla="*/ 45948 w 45948"/>
                  <a:gd name="connsiteY2" fmla="*/ 128016 h 128016"/>
                  <a:gd name="connsiteX3" fmla="*/ 229 w 45948"/>
                  <a:gd name="connsiteY3" fmla="*/ 99441 h 128016"/>
                  <a:gd name="connsiteX4" fmla="*/ 229 w 45948"/>
                  <a:gd name="connsiteY4" fmla="*/ 35719 h 128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8" h="128016">
                    <a:moveTo>
                      <a:pt x="229" y="35719"/>
                    </a:moveTo>
                    <a:lnTo>
                      <a:pt x="45948" y="0"/>
                    </a:lnTo>
                    <a:lnTo>
                      <a:pt x="45948" y="128016"/>
                    </a:lnTo>
                    <a:lnTo>
                      <a:pt x="229" y="99441"/>
                    </a:lnTo>
                    <a:cubicBezTo>
                      <a:pt x="1023" y="78200"/>
                      <a:pt x="-565" y="56960"/>
                      <a:pt x="229" y="35719"/>
                    </a:cubicBezTo>
                    <a:close/>
                  </a:path>
                </a:pathLst>
              </a:cu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9" name="Freeform 93"/>
              <p:cNvSpPr>
                <a:spLocks/>
              </p:cNvSpPr>
              <p:nvPr>
                <p:custDataLst>
                  <p:custData r:id="rId30"/>
                  <p:custData r:id="rId31"/>
                </p:custDataLst>
              </p:nvPr>
            </p:nvSpPr>
            <p:spPr bwMode="black">
              <a:xfrm rot="2700000">
                <a:off x="3980732" y="2403452"/>
                <a:ext cx="73152" cy="73152"/>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7576" tIns="48788" rIns="97576" bIns="48788" numCol="1" anchor="t" anchorCtr="0" compatLnSpc="1">
                <a:prstTxWarp prst="textNoShape">
                  <a:avLst/>
                </a:prstTxWarp>
              </a:bodyPr>
              <a:lstStyle/>
              <a:p>
                <a:endParaRPr lang="en-US"/>
              </a:p>
            </p:txBody>
          </p:sp>
        </p:grpSp>
      </p:grpSp>
      <p:grpSp>
        <p:nvGrpSpPr>
          <p:cNvPr id="183" name="Group 182"/>
          <p:cNvGrpSpPr/>
          <p:nvPr/>
        </p:nvGrpSpPr>
        <p:grpSpPr>
          <a:xfrm>
            <a:off x="7043231" y="1136012"/>
            <a:ext cx="4933049" cy="404221"/>
            <a:chOff x="518029" y="1290387"/>
            <a:chExt cx="4933049" cy="404221"/>
          </a:xfrm>
        </p:grpSpPr>
        <p:sp>
          <p:nvSpPr>
            <p:cNvPr id="184" name="Rectangle 183"/>
            <p:cNvSpPr/>
            <p:nvPr/>
          </p:nvSpPr>
          <p:spPr>
            <a:xfrm>
              <a:off x="518029" y="1290387"/>
              <a:ext cx="4933049" cy="404221"/>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TextBox 184"/>
            <p:cNvSpPr txBox="1"/>
            <p:nvPr/>
          </p:nvSpPr>
          <p:spPr>
            <a:xfrm>
              <a:off x="985586" y="1334946"/>
              <a:ext cx="961903" cy="276999"/>
            </a:xfrm>
            <a:prstGeom prst="rect">
              <a:avLst/>
            </a:prstGeom>
            <a:noFill/>
          </p:spPr>
          <p:txBody>
            <a:bodyPr wrap="square" rtlCol="0">
              <a:spAutoFit/>
            </a:bodyPr>
            <a:lstStyle/>
            <a:p>
              <a:r>
                <a:rPr lang="en-US" sz="1200" dirty="0" smtClean="0">
                  <a:solidFill>
                    <a:schemeClr val="bg1"/>
                  </a:solidFill>
                </a:rPr>
                <a:t>14:58:20</a:t>
              </a:r>
              <a:endParaRPr lang="en-US" sz="1200" dirty="0">
                <a:solidFill>
                  <a:schemeClr val="bg1"/>
                </a:solidFill>
              </a:endParaRPr>
            </a:p>
          </p:txBody>
        </p:sp>
        <p:grpSp>
          <p:nvGrpSpPr>
            <p:cNvPr id="186" name="Group 185"/>
            <p:cNvGrpSpPr/>
            <p:nvPr>
              <p:custDataLst>
                <p:custData r:id="rId13"/>
              </p:custDataLst>
            </p:nvPr>
          </p:nvGrpSpPr>
          <p:grpSpPr>
            <a:xfrm>
              <a:off x="1752792" y="1423153"/>
              <a:ext cx="1250926" cy="100584"/>
              <a:chOff x="6510337" y="1592077"/>
              <a:chExt cx="1250926" cy="100584"/>
            </a:xfrm>
          </p:grpSpPr>
          <p:sp>
            <p:nvSpPr>
              <p:cNvPr id="200" name="Rectangle 199"/>
              <p:cNvSpPr/>
              <p:nvPr/>
            </p:nvSpPr>
            <p:spPr>
              <a:xfrm>
                <a:off x="7185191" y="1592077"/>
                <a:ext cx="576072" cy="10058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6510337" y="1592077"/>
                <a:ext cx="677148" cy="100584"/>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7132620" y="1592077"/>
                <a:ext cx="109728" cy="100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7" name="TextBox 186"/>
            <p:cNvSpPr txBox="1"/>
            <p:nvPr/>
          </p:nvSpPr>
          <p:spPr>
            <a:xfrm>
              <a:off x="3065637" y="1334946"/>
              <a:ext cx="961903" cy="276999"/>
            </a:xfrm>
            <a:prstGeom prst="rect">
              <a:avLst/>
            </a:prstGeom>
            <a:noFill/>
          </p:spPr>
          <p:txBody>
            <a:bodyPr wrap="square" rtlCol="0">
              <a:spAutoFit/>
            </a:bodyPr>
            <a:lstStyle/>
            <a:p>
              <a:r>
                <a:rPr lang="en-US" sz="1200" dirty="0" smtClean="0">
                  <a:solidFill>
                    <a:schemeClr val="bg1"/>
                  </a:solidFill>
                </a:rPr>
                <a:t>28:00:00</a:t>
              </a:r>
              <a:endParaRPr lang="en-US" sz="1200" dirty="0">
                <a:solidFill>
                  <a:schemeClr val="bg1"/>
                </a:solidFill>
              </a:endParaRPr>
            </a:p>
          </p:txBody>
        </p:sp>
        <p:grpSp>
          <p:nvGrpSpPr>
            <p:cNvPr id="188" name="Group 187"/>
            <p:cNvGrpSpPr/>
            <p:nvPr>
              <p:custDataLst>
                <p:custData r:id="rId14"/>
              </p:custDataLst>
            </p:nvPr>
          </p:nvGrpSpPr>
          <p:grpSpPr>
            <a:xfrm>
              <a:off x="4243387" y="1442205"/>
              <a:ext cx="1047750" cy="100584"/>
              <a:chOff x="6567861" y="1592077"/>
              <a:chExt cx="1047750" cy="100584"/>
            </a:xfrm>
          </p:grpSpPr>
          <p:sp>
            <p:nvSpPr>
              <p:cNvPr id="197" name="Rectangle 196"/>
              <p:cNvSpPr/>
              <p:nvPr/>
            </p:nvSpPr>
            <p:spPr>
              <a:xfrm>
                <a:off x="7185191" y="1592077"/>
                <a:ext cx="430420" cy="10058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a:off x="6567861" y="1592077"/>
                <a:ext cx="619624" cy="100584"/>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7132620" y="1592077"/>
                <a:ext cx="109728" cy="100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9" name="Group 188"/>
            <p:cNvGrpSpPr/>
            <p:nvPr>
              <p:custDataLst>
                <p:custData r:id="rId15"/>
              </p:custDataLst>
            </p:nvPr>
          </p:nvGrpSpPr>
          <p:grpSpPr>
            <a:xfrm>
              <a:off x="639427" y="1354573"/>
              <a:ext cx="237744" cy="237744"/>
              <a:chOff x="667548" y="1368656"/>
              <a:chExt cx="237744" cy="237744"/>
            </a:xfrm>
          </p:grpSpPr>
          <p:sp>
            <p:nvSpPr>
              <p:cNvPr id="195" name="Oval 194"/>
              <p:cNvSpPr/>
              <p:nvPr>
                <p:custDataLst>
                  <p:custData r:id="rId21"/>
                  <p:custData r:id="rId22"/>
                </p:custDataLst>
              </p:nvPr>
            </p:nvSpPr>
            <p:spPr>
              <a:xfrm>
                <a:off x="667548" y="1368656"/>
                <a:ext cx="237744" cy="237744"/>
              </a:xfrm>
              <a:prstGeom prst="ellipse">
                <a:avLst/>
              </a:prstGeom>
              <a:noFill/>
              <a:ln w="15875">
                <a:solidFill>
                  <a:schemeClr val="bg1"/>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chemeClr val="bg1"/>
                  </a:solidFill>
                </a:endParaRPr>
              </a:p>
            </p:txBody>
          </p:sp>
          <p:sp>
            <p:nvSpPr>
              <p:cNvPr id="196" name="Isosceles Triangle 195"/>
              <p:cNvSpPr/>
              <p:nvPr/>
            </p:nvSpPr>
            <p:spPr>
              <a:xfrm rot="5400000">
                <a:off x="746702" y="1446380"/>
                <a:ext cx="100584" cy="82296"/>
              </a:xfrm>
              <a:prstGeom prst="triangle">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90" name="Group 189"/>
            <p:cNvGrpSpPr/>
            <p:nvPr>
              <p:custDataLst>
                <p:custData r:id="rId16"/>
              </p:custDataLst>
            </p:nvPr>
          </p:nvGrpSpPr>
          <p:grpSpPr>
            <a:xfrm>
              <a:off x="3841147" y="1354573"/>
              <a:ext cx="237744" cy="237744"/>
              <a:chOff x="3841271" y="2317673"/>
              <a:chExt cx="237744" cy="237744"/>
            </a:xfrm>
          </p:grpSpPr>
          <p:sp>
            <p:nvSpPr>
              <p:cNvPr id="191" name="Oval 190"/>
              <p:cNvSpPr/>
              <p:nvPr>
                <p:custDataLst>
                  <p:custData r:id="rId17"/>
                  <p:custData r:id="rId18"/>
                </p:custDataLst>
              </p:nvPr>
            </p:nvSpPr>
            <p:spPr>
              <a:xfrm>
                <a:off x="3841271" y="2317673"/>
                <a:ext cx="237744" cy="237744"/>
              </a:xfrm>
              <a:prstGeom prst="ellipse">
                <a:avLst/>
              </a:prstGeom>
              <a:noFill/>
              <a:ln w="15875">
                <a:solidFill>
                  <a:schemeClr val="bg1"/>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solidFill>
                    <a:schemeClr val="bg1"/>
                  </a:solidFill>
                </a:endParaRPr>
              </a:p>
            </p:txBody>
          </p:sp>
          <p:sp>
            <p:nvSpPr>
              <p:cNvPr id="192" name="Rectangle 191"/>
              <p:cNvSpPr/>
              <p:nvPr/>
            </p:nvSpPr>
            <p:spPr>
              <a:xfrm>
                <a:off x="3897726" y="2412644"/>
                <a:ext cx="18288" cy="54769"/>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3" name="Rectangle 54"/>
              <p:cNvSpPr/>
              <p:nvPr/>
            </p:nvSpPr>
            <p:spPr>
              <a:xfrm>
                <a:off x="3926100" y="2376020"/>
                <a:ext cx="45948" cy="128016"/>
              </a:xfrm>
              <a:custGeom>
                <a:avLst/>
                <a:gdLst>
                  <a:gd name="connsiteX0" fmla="*/ 0 w 45719"/>
                  <a:gd name="connsiteY0" fmla="*/ 0 h 128016"/>
                  <a:gd name="connsiteX1" fmla="*/ 45719 w 45719"/>
                  <a:gd name="connsiteY1" fmla="*/ 0 h 128016"/>
                  <a:gd name="connsiteX2" fmla="*/ 45719 w 45719"/>
                  <a:gd name="connsiteY2" fmla="*/ 128016 h 128016"/>
                  <a:gd name="connsiteX3" fmla="*/ 0 w 45719"/>
                  <a:gd name="connsiteY3" fmla="*/ 128016 h 128016"/>
                  <a:gd name="connsiteX4" fmla="*/ 0 w 45719"/>
                  <a:gd name="connsiteY4" fmla="*/ 0 h 128016"/>
                  <a:gd name="connsiteX0" fmla="*/ 0 w 45719"/>
                  <a:gd name="connsiteY0" fmla="*/ 26194 h 128016"/>
                  <a:gd name="connsiteX1" fmla="*/ 45719 w 45719"/>
                  <a:gd name="connsiteY1" fmla="*/ 0 h 128016"/>
                  <a:gd name="connsiteX2" fmla="*/ 45719 w 45719"/>
                  <a:gd name="connsiteY2" fmla="*/ 128016 h 128016"/>
                  <a:gd name="connsiteX3" fmla="*/ 0 w 45719"/>
                  <a:gd name="connsiteY3" fmla="*/ 128016 h 128016"/>
                  <a:gd name="connsiteX4" fmla="*/ 0 w 45719"/>
                  <a:gd name="connsiteY4" fmla="*/ 26194 h 128016"/>
                  <a:gd name="connsiteX0" fmla="*/ 0 w 45719"/>
                  <a:gd name="connsiteY0" fmla="*/ 26194 h 128016"/>
                  <a:gd name="connsiteX1" fmla="*/ 45719 w 45719"/>
                  <a:gd name="connsiteY1" fmla="*/ 0 h 128016"/>
                  <a:gd name="connsiteX2" fmla="*/ 45719 w 45719"/>
                  <a:gd name="connsiteY2" fmla="*/ 128016 h 128016"/>
                  <a:gd name="connsiteX3" fmla="*/ 0 w 45719"/>
                  <a:gd name="connsiteY3" fmla="*/ 99441 h 128016"/>
                  <a:gd name="connsiteX4" fmla="*/ 0 w 45719"/>
                  <a:gd name="connsiteY4" fmla="*/ 26194 h 128016"/>
                  <a:gd name="connsiteX0" fmla="*/ 2381 w 45719"/>
                  <a:gd name="connsiteY0" fmla="*/ 35719 h 128016"/>
                  <a:gd name="connsiteX1" fmla="*/ 45719 w 45719"/>
                  <a:gd name="connsiteY1" fmla="*/ 0 h 128016"/>
                  <a:gd name="connsiteX2" fmla="*/ 45719 w 45719"/>
                  <a:gd name="connsiteY2" fmla="*/ 128016 h 128016"/>
                  <a:gd name="connsiteX3" fmla="*/ 0 w 45719"/>
                  <a:gd name="connsiteY3" fmla="*/ 99441 h 128016"/>
                  <a:gd name="connsiteX4" fmla="*/ 2381 w 45719"/>
                  <a:gd name="connsiteY4" fmla="*/ 35719 h 128016"/>
                  <a:gd name="connsiteX0" fmla="*/ 229 w 45948"/>
                  <a:gd name="connsiteY0" fmla="*/ 35719 h 128016"/>
                  <a:gd name="connsiteX1" fmla="*/ 45948 w 45948"/>
                  <a:gd name="connsiteY1" fmla="*/ 0 h 128016"/>
                  <a:gd name="connsiteX2" fmla="*/ 45948 w 45948"/>
                  <a:gd name="connsiteY2" fmla="*/ 128016 h 128016"/>
                  <a:gd name="connsiteX3" fmla="*/ 229 w 45948"/>
                  <a:gd name="connsiteY3" fmla="*/ 99441 h 128016"/>
                  <a:gd name="connsiteX4" fmla="*/ 229 w 45948"/>
                  <a:gd name="connsiteY4" fmla="*/ 35719 h 128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8" h="128016">
                    <a:moveTo>
                      <a:pt x="229" y="35719"/>
                    </a:moveTo>
                    <a:lnTo>
                      <a:pt x="45948" y="0"/>
                    </a:lnTo>
                    <a:lnTo>
                      <a:pt x="45948" y="128016"/>
                    </a:lnTo>
                    <a:lnTo>
                      <a:pt x="229" y="99441"/>
                    </a:lnTo>
                    <a:cubicBezTo>
                      <a:pt x="1023" y="78200"/>
                      <a:pt x="-565" y="56960"/>
                      <a:pt x="229" y="35719"/>
                    </a:cubicBezTo>
                    <a:close/>
                  </a:path>
                </a:pathLst>
              </a:cu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4" name="Freeform 93"/>
              <p:cNvSpPr>
                <a:spLocks/>
              </p:cNvSpPr>
              <p:nvPr>
                <p:custDataLst>
                  <p:custData r:id="rId19"/>
                  <p:custData r:id="rId20"/>
                </p:custDataLst>
              </p:nvPr>
            </p:nvSpPr>
            <p:spPr bwMode="black">
              <a:xfrm rot="2700000">
                <a:off x="3980732" y="2403452"/>
                <a:ext cx="73152" cy="73152"/>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7576" tIns="48788" rIns="97576" bIns="48788" numCol="1" anchor="t" anchorCtr="0" compatLnSpc="1">
                <a:prstTxWarp prst="textNoShape">
                  <a:avLst/>
                </a:prstTxWarp>
              </a:bodyPr>
              <a:lstStyle/>
              <a:p>
                <a:endParaRPr lang="en-US"/>
              </a:p>
            </p:txBody>
          </p:sp>
        </p:grpSp>
      </p:grpSp>
      <p:grpSp>
        <p:nvGrpSpPr>
          <p:cNvPr id="203" name="Group 202"/>
          <p:cNvGrpSpPr/>
          <p:nvPr/>
        </p:nvGrpSpPr>
        <p:grpSpPr>
          <a:xfrm>
            <a:off x="7038451" y="4942980"/>
            <a:ext cx="4937829" cy="404221"/>
            <a:chOff x="513249" y="5097355"/>
            <a:chExt cx="4937829" cy="404221"/>
          </a:xfrm>
        </p:grpSpPr>
        <p:sp>
          <p:nvSpPr>
            <p:cNvPr id="204" name="Rectangle 203"/>
            <p:cNvSpPr/>
            <p:nvPr/>
          </p:nvSpPr>
          <p:spPr>
            <a:xfrm>
              <a:off x="513249" y="5097355"/>
              <a:ext cx="4933049" cy="404221"/>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Box 204"/>
            <p:cNvSpPr txBox="1"/>
            <p:nvPr/>
          </p:nvSpPr>
          <p:spPr>
            <a:xfrm>
              <a:off x="980806" y="5141914"/>
              <a:ext cx="961903" cy="276999"/>
            </a:xfrm>
            <a:prstGeom prst="rect">
              <a:avLst/>
            </a:prstGeom>
            <a:noFill/>
          </p:spPr>
          <p:txBody>
            <a:bodyPr wrap="square" rtlCol="0">
              <a:spAutoFit/>
            </a:bodyPr>
            <a:lstStyle/>
            <a:p>
              <a:r>
                <a:rPr lang="en-US" sz="1200" dirty="0" smtClean="0">
                  <a:solidFill>
                    <a:schemeClr val="bg1"/>
                  </a:solidFill>
                </a:rPr>
                <a:t>14:58:20</a:t>
              </a:r>
              <a:endParaRPr lang="en-US" sz="1200" dirty="0">
                <a:solidFill>
                  <a:schemeClr val="bg1"/>
                </a:solidFill>
              </a:endParaRPr>
            </a:p>
          </p:txBody>
        </p:sp>
        <p:grpSp>
          <p:nvGrpSpPr>
            <p:cNvPr id="206" name="Group 205"/>
            <p:cNvGrpSpPr/>
            <p:nvPr>
              <p:custDataLst>
                <p:custData r:id="rId3"/>
              </p:custDataLst>
            </p:nvPr>
          </p:nvGrpSpPr>
          <p:grpSpPr>
            <a:xfrm>
              <a:off x="1748012" y="5230121"/>
              <a:ext cx="1250926" cy="100584"/>
              <a:chOff x="6510337" y="1592077"/>
              <a:chExt cx="1250926" cy="100584"/>
            </a:xfrm>
          </p:grpSpPr>
          <p:sp>
            <p:nvSpPr>
              <p:cNvPr id="221" name="Rectangle 220"/>
              <p:cNvSpPr/>
              <p:nvPr/>
            </p:nvSpPr>
            <p:spPr>
              <a:xfrm>
                <a:off x="7185191" y="1592077"/>
                <a:ext cx="576072" cy="10058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6510337" y="1592077"/>
                <a:ext cx="677148" cy="100584"/>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7132620" y="1592077"/>
                <a:ext cx="109728" cy="100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7" name="TextBox 206"/>
            <p:cNvSpPr txBox="1"/>
            <p:nvPr/>
          </p:nvSpPr>
          <p:spPr>
            <a:xfrm>
              <a:off x="3060857" y="5141914"/>
              <a:ext cx="961903" cy="276999"/>
            </a:xfrm>
            <a:prstGeom prst="rect">
              <a:avLst/>
            </a:prstGeom>
            <a:noFill/>
          </p:spPr>
          <p:txBody>
            <a:bodyPr wrap="square" rtlCol="0">
              <a:spAutoFit/>
            </a:bodyPr>
            <a:lstStyle/>
            <a:p>
              <a:r>
                <a:rPr lang="en-US" sz="1200" dirty="0" smtClean="0">
                  <a:solidFill>
                    <a:schemeClr val="bg1"/>
                  </a:solidFill>
                </a:rPr>
                <a:t>28:00:00</a:t>
              </a:r>
              <a:endParaRPr lang="en-US" sz="1200" dirty="0">
                <a:solidFill>
                  <a:schemeClr val="bg1"/>
                </a:solidFill>
              </a:endParaRPr>
            </a:p>
          </p:txBody>
        </p:sp>
        <p:grpSp>
          <p:nvGrpSpPr>
            <p:cNvPr id="208" name="Group 207"/>
            <p:cNvGrpSpPr/>
            <p:nvPr>
              <p:custDataLst>
                <p:custData r:id="rId4"/>
              </p:custDataLst>
            </p:nvPr>
          </p:nvGrpSpPr>
          <p:grpSpPr>
            <a:xfrm>
              <a:off x="4238607" y="5249173"/>
              <a:ext cx="1047750" cy="100584"/>
              <a:chOff x="6567861" y="1592077"/>
              <a:chExt cx="1047750" cy="100584"/>
            </a:xfrm>
          </p:grpSpPr>
          <p:sp>
            <p:nvSpPr>
              <p:cNvPr id="218" name="Rectangle 217"/>
              <p:cNvSpPr/>
              <p:nvPr/>
            </p:nvSpPr>
            <p:spPr>
              <a:xfrm>
                <a:off x="7185191" y="1592077"/>
                <a:ext cx="430420" cy="10058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6567861" y="1592077"/>
                <a:ext cx="619624" cy="100584"/>
              </a:xfrm>
              <a:prstGeom prst="rect">
                <a:avLst/>
              </a:prstGeom>
              <a:solidFill>
                <a:srgbClr val="9D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p:cNvSpPr/>
              <p:nvPr/>
            </p:nvSpPr>
            <p:spPr>
              <a:xfrm>
                <a:off x="7132620" y="1592077"/>
                <a:ext cx="109728" cy="100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9" name="Group 208"/>
            <p:cNvGrpSpPr/>
            <p:nvPr>
              <p:custDataLst>
                <p:custData r:id="rId5"/>
              </p:custDataLst>
            </p:nvPr>
          </p:nvGrpSpPr>
          <p:grpSpPr>
            <a:xfrm>
              <a:off x="634647" y="5161541"/>
              <a:ext cx="237744" cy="237744"/>
              <a:chOff x="667548" y="1368656"/>
              <a:chExt cx="237744" cy="237744"/>
            </a:xfrm>
          </p:grpSpPr>
          <p:sp>
            <p:nvSpPr>
              <p:cNvPr id="216" name="Oval 215"/>
              <p:cNvSpPr/>
              <p:nvPr>
                <p:custDataLst>
                  <p:custData r:id="rId11"/>
                  <p:custData r:id="rId12"/>
                </p:custDataLst>
              </p:nvPr>
            </p:nvSpPr>
            <p:spPr>
              <a:xfrm>
                <a:off x="667548" y="1368656"/>
                <a:ext cx="237744" cy="237744"/>
              </a:xfrm>
              <a:prstGeom prst="ellipse">
                <a:avLst/>
              </a:prstGeom>
              <a:noFill/>
              <a:ln w="15875">
                <a:solidFill>
                  <a:schemeClr val="bg1"/>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chemeClr val="bg1"/>
                  </a:solidFill>
                </a:endParaRPr>
              </a:p>
            </p:txBody>
          </p:sp>
          <p:sp>
            <p:nvSpPr>
              <p:cNvPr id="217" name="Isosceles Triangle 216"/>
              <p:cNvSpPr/>
              <p:nvPr/>
            </p:nvSpPr>
            <p:spPr>
              <a:xfrm rot="5400000">
                <a:off x="746702" y="1446380"/>
                <a:ext cx="100584" cy="82296"/>
              </a:xfrm>
              <a:prstGeom prst="triangle">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210" name="Group 209"/>
            <p:cNvGrpSpPr/>
            <p:nvPr>
              <p:custDataLst>
                <p:custData r:id="rId6"/>
              </p:custDataLst>
            </p:nvPr>
          </p:nvGrpSpPr>
          <p:grpSpPr>
            <a:xfrm>
              <a:off x="3836367" y="5161541"/>
              <a:ext cx="237744" cy="237744"/>
              <a:chOff x="3841271" y="2317673"/>
              <a:chExt cx="237744" cy="237744"/>
            </a:xfrm>
          </p:grpSpPr>
          <p:sp>
            <p:nvSpPr>
              <p:cNvPr id="212" name="Oval 211"/>
              <p:cNvSpPr/>
              <p:nvPr>
                <p:custDataLst>
                  <p:custData r:id="rId7"/>
                  <p:custData r:id="rId8"/>
                </p:custDataLst>
              </p:nvPr>
            </p:nvSpPr>
            <p:spPr>
              <a:xfrm>
                <a:off x="3841271" y="2317673"/>
                <a:ext cx="237744" cy="237744"/>
              </a:xfrm>
              <a:prstGeom prst="ellipse">
                <a:avLst/>
              </a:prstGeom>
              <a:noFill/>
              <a:ln w="15875">
                <a:solidFill>
                  <a:schemeClr val="bg1"/>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solidFill>
                    <a:schemeClr val="bg1"/>
                  </a:solidFill>
                </a:endParaRPr>
              </a:p>
            </p:txBody>
          </p:sp>
          <p:sp>
            <p:nvSpPr>
              <p:cNvPr id="213" name="Rectangle 212"/>
              <p:cNvSpPr/>
              <p:nvPr/>
            </p:nvSpPr>
            <p:spPr>
              <a:xfrm>
                <a:off x="3897726" y="2412644"/>
                <a:ext cx="18288" cy="54769"/>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4" name="Rectangle 54"/>
              <p:cNvSpPr/>
              <p:nvPr/>
            </p:nvSpPr>
            <p:spPr>
              <a:xfrm>
                <a:off x="3926100" y="2376020"/>
                <a:ext cx="45948" cy="128016"/>
              </a:xfrm>
              <a:custGeom>
                <a:avLst/>
                <a:gdLst>
                  <a:gd name="connsiteX0" fmla="*/ 0 w 45719"/>
                  <a:gd name="connsiteY0" fmla="*/ 0 h 128016"/>
                  <a:gd name="connsiteX1" fmla="*/ 45719 w 45719"/>
                  <a:gd name="connsiteY1" fmla="*/ 0 h 128016"/>
                  <a:gd name="connsiteX2" fmla="*/ 45719 w 45719"/>
                  <a:gd name="connsiteY2" fmla="*/ 128016 h 128016"/>
                  <a:gd name="connsiteX3" fmla="*/ 0 w 45719"/>
                  <a:gd name="connsiteY3" fmla="*/ 128016 h 128016"/>
                  <a:gd name="connsiteX4" fmla="*/ 0 w 45719"/>
                  <a:gd name="connsiteY4" fmla="*/ 0 h 128016"/>
                  <a:gd name="connsiteX0" fmla="*/ 0 w 45719"/>
                  <a:gd name="connsiteY0" fmla="*/ 26194 h 128016"/>
                  <a:gd name="connsiteX1" fmla="*/ 45719 w 45719"/>
                  <a:gd name="connsiteY1" fmla="*/ 0 h 128016"/>
                  <a:gd name="connsiteX2" fmla="*/ 45719 w 45719"/>
                  <a:gd name="connsiteY2" fmla="*/ 128016 h 128016"/>
                  <a:gd name="connsiteX3" fmla="*/ 0 w 45719"/>
                  <a:gd name="connsiteY3" fmla="*/ 128016 h 128016"/>
                  <a:gd name="connsiteX4" fmla="*/ 0 w 45719"/>
                  <a:gd name="connsiteY4" fmla="*/ 26194 h 128016"/>
                  <a:gd name="connsiteX0" fmla="*/ 0 w 45719"/>
                  <a:gd name="connsiteY0" fmla="*/ 26194 h 128016"/>
                  <a:gd name="connsiteX1" fmla="*/ 45719 w 45719"/>
                  <a:gd name="connsiteY1" fmla="*/ 0 h 128016"/>
                  <a:gd name="connsiteX2" fmla="*/ 45719 w 45719"/>
                  <a:gd name="connsiteY2" fmla="*/ 128016 h 128016"/>
                  <a:gd name="connsiteX3" fmla="*/ 0 w 45719"/>
                  <a:gd name="connsiteY3" fmla="*/ 99441 h 128016"/>
                  <a:gd name="connsiteX4" fmla="*/ 0 w 45719"/>
                  <a:gd name="connsiteY4" fmla="*/ 26194 h 128016"/>
                  <a:gd name="connsiteX0" fmla="*/ 2381 w 45719"/>
                  <a:gd name="connsiteY0" fmla="*/ 35719 h 128016"/>
                  <a:gd name="connsiteX1" fmla="*/ 45719 w 45719"/>
                  <a:gd name="connsiteY1" fmla="*/ 0 h 128016"/>
                  <a:gd name="connsiteX2" fmla="*/ 45719 w 45719"/>
                  <a:gd name="connsiteY2" fmla="*/ 128016 h 128016"/>
                  <a:gd name="connsiteX3" fmla="*/ 0 w 45719"/>
                  <a:gd name="connsiteY3" fmla="*/ 99441 h 128016"/>
                  <a:gd name="connsiteX4" fmla="*/ 2381 w 45719"/>
                  <a:gd name="connsiteY4" fmla="*/ 35719 h 128016"/>
                  <a:gd name="connsiteX0" fmla="*/ 229 w 45948"/>
                  <a:gd name="connsiteY0" fmla="*/ 35719 h 128016"/>
                  <a:gd name="connsiteX1" fmla="*/ 45948 w 45948"/>
                  <a:gd name="connsiteY1" fmla="*/ 0 h 128016"/>
                  <a:gd name="connsiteX2" fmla="*/ 45948 w 45948"/>
                  <a:gd name="connsiteY2" fmla="*/ 128016 h 128016"/>
                  <a:gd name="connsiteX3" fmla="*/ 229 w 45948"/>
                  <a:gd name="connsiteY3" fmla="*/ 99441 h 128016"/>
                  <a:gd name="connsiteX4" fmla="*/ 229 w 45948"/>
                  <a:gd name="connsiteY4" fmla="*/ 35719 h 128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8" h="128016">
                    <a:moveTo>
                      <a:pt x="229" y="35719"/>
                    </a:moveTo>
                    <a:lnTo>
                      <a:pt x="45948" y="0"/>
                    </a:lnTo>
                    <a:lnTo>
                      <a:pt x="45948" y="128016"/>
                    </a:lnTo>
                    <a:lnTo>
                      <a:pt x="229" y="99441"/>
                    </a:lnTo>
                    <a:cubicBezTo>
                      <a:pt x="1023" y="78200"/>
                      <a:pt x="-565" y="56960"/>
                      <a:pt x="229" y="35719"/>
                    </a:cubicBezTo>
                    <a:close/>
                  </a:path>
                </a:pathLst>
              </a:cu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5" name="Freeform 93"/>
              <p:cNvSpPr>
                <a:spLocks/>
              </p:cNvSpPr>
              <p:nvPr>
                <p:custDataLst>
                  <p:custData r:id="rId9"/>
                  <p:custData r:id="rId10"/>
                </p:custDataLst>
              </p:nvPr>
            </p:nvSpPr>
            <p:spPr bwMode="black">
              <a:xfrm rot="2700000">
                <a:off x="3980732" y="2403452"/>
                <a:ext cx="73152" cy="73152"/>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7576" tIns="48788" rIns="97576" bIns="48788" numCol="1" anchor="t" anchorCtr="0" compatLnSpc="1">
                <a:prstTxWarp prst="textNoShape">
                  <a:avLst/>
                </a:prstTxWarp>
              </a:bodyPr>
              <a:lstStyle/>
              <a:p>
                <a:endParaRPr lang="en-US"/>
              </a:p>
            </p:txBody>
          </p:sp>
        </p:grpSp>
        <p:sp>
          <p:nvSpPr>
            <p:cNvPr id="211" name="Rectangle 210"/>
            <p:cNvSpPr/>
            <p:nvPr/>
          </p:nvSpPr>
          <p:spPr>
            <a:xfrm>
              <a:off x="518029" y="5097355"/>
              <a:ext cx="4933049" cy="404221"/>
            </a:xfrm>
            <a:prstGeom prst="rect">
              <a:avLst/>
            </a:prstGeom>
            <a:solidFill>
              <a:srgbClr val="000000">
                <a:alpha val="69804"/>
              </a:srgb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4" name="TextBox 223"/>
          <p:cNvSpPr txBox="1"/>
          <p:nvPr/>
        </p:nvSpPr>
        <p:spPr>
          <a:xfrm>
            <a:off x="6391588" y="431597"/>
            <a:ext cx="2226482" cy="446276"/>
          </a:xfrm>
          <a:prstGeom prst="rect">
            <a:avLst/>
          </a:prstGeom>
          <a:noFill/>
        </p:spPr>
        <p:txBody>
          <a:bodyPr wrap="square" rtlCol="0">
            <a:spAutoFit/>
          </a:bodyPr>
          <a:lstStyle/>
          <a:p>
            <a:r>
              <a:rPr lang="en-US" dirty="0" smtClean="0">
                <a:latin typeface="Segoe UI" pitchFamily="34" charset="0"/>
                <a:cs typeface="Segoe UI" pitchFamily="34" charset="0"/>
              </a:rPr>
              <a:t>Media Player</a:t>
            </a:r>
            <a:endParaRPr lang="en-US" dirty="0">
              <a:latin typeface="Segoe UI" pitchFamily="34" charset="0"/>
              <a:cs typeface="Segoe UI" pitchFamily="34" charset="0"/>
            </a:endParaRPr>
          </a:p>
        </p:txBody>
      </p:sp>
    </p:spTree>
    <p:extLst>
      <p:ext uri="{BB962C8B-B14F-4D97-AF65-F5344CB8AC3E}">
        <p14:creationId xmlns:p14="http://schemas.microsoft.com/office/powerpoint/2010/main" val="9139639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460136" y="431597"/>
            <a:ext cx="2226482" cy="446276"/>
          </a:xfrm>
          <a:prstGeom prst="rect">
            <a:avLst/>
          </a:prstGeom>
          <a:noFill/>
        </p:spPr>
        <p:txBody>
          <a:bodyPr wrap="square" rtlCol="0">
            <a:spAutoFit/>
          </a:bodyPr>
          <a:lstStyle/>
          <a:p>
            <a:r>
              <a:rPr lang="en-US" dirty="0" smtClean="0">
                <a:latin typeface="Segoe UI" pitchFamily="34" charset="0"/>
                <a:cs typeface="Segoe UI" pitchFamily="34" charset="0"/>
              </a:rPr>
              <a:t>Message bar</a:t>
            </a:r>
            <a:endParaRPr lang="en-US" dirty="0">
              <a:latin typeface="Segoe UI" pitchFamily="34" charset="0"/>
              <a:cs typeface="Segoe UI" pitchFamily="34" charset="0"/>
            </a:endParaRPr>
          </a:p>
        </p:txBody>
      </p:sp>
      <p:grpSp>
        <p:nvGrpSpPr>
          <p:cNvPr id="18" name="Group 17"/>
          <p:cNvGrpSpPr/>
          <p:nvPr/>
        </p:nvGrpSpPr>
        <p:grpSpPr>
          <a:xfrm>
            <a:off x="-2" y="2857373"/>
            <a:ext cx="13020676" cy="785812"/>
            <a:chOff x="-1" y="3284832"/>
            <a:chExt cx="13020676" cy="785812"/>
          </a:xfrm>
        </p:grpSpPr>
        <p:sp>
          <p:nvSpPr>
            <p:cNvPr id="17" name="Rectangle 16"/>
            <p:cNvSpPr/>
            <p:nvPr/>
          </p:nvSpPr>
          <p:spPr>
            <a:xfrm>
              <a:off x="-1" y="3284832"/>
              <a:ext cx="13020676" cy="785812"/>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5" name="Straight Connector 14"/>
            <p:cNvCxnSpPr/>
            <p:nvPr/>
          </p:nvCxnSpPr>
          <p:spPr>
            <a:xfrm>
              <a:off x="0" y="3284832"/>
              <a:ext cx="130206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1" y="4070644"/>
              <a:ext cx="130206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6250" y="3619500"/>
              <a:ext cx="9277350" cy="261610"/>
            </a:xfrm>
            <a:prstGeom prst="rect">
              <a:avLst/>
            </a:prstGeom>
            <a:noFill/>
          </p:spPr>
          <p:txBody>
            <a:bodyPr wrap="square" rtlCol="0">
              <a:spAutoFit/>
            </a:bodyPr>
            <a:lstStyle/>
            <a:p>
              <a:r>
                <a:rPr lang="en-US" sz="1100" spc="20" dirty="0">
                  <a:latin typeface="Segoe UI" pitchFamily="34" charset="0"/>
                  <a:cs typeface="Segoe UI" pitchFamily="34" charset="0"/>
                </a:rPr>
                <a:t>The mail server for unmatched@hotmail.com needs this PC to be more secure before it starts syncing </a:t>
              </a:r>
              <a:r>
                <a:rPr lang="en-US" sz="1100" spc="20" dirty="0" err="1">
                  <a:latin typeface="Segoe UI" pitchFamily="34" charset="0"/>
                  <a:cs typeface="Segoe UI" pitchFamily="34" charset="0"/>
                </a:rPr>
                <a:t>Lorem</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ipsum</a:t>
              </a:r>
              <a:r>
                <a:rPr lang="en-US" sz="1100" spc="20" dirty="0">
                  <a:latin typeface="Segoe UI" pitchFamily="34" charset="0"/>
                  <a:cs typeface="Segoe UI" pitchFamily="34" charset="0"/>
                </a:rPr>
                <a:t> dol....</a:t>
              </a:r>
              <a:r>
                <a:rPr lang="en-US" sz="1100" spc="20" dirty="0">
                  <a:solidFill>
                    <a:srgbClr val="26A0DA"/>
                  </a:solidFill>
                  <a:latin typeface="Segoe UI" pitchFamily="34" charset="0"/>
                  <a:cs typeface="Segoe UI" pitchFamily="34" charset="0"/>
                </a:rPr>
                <a:t>Learn more</a:t>
              </a:r>
            </a:p>
          </p:txBody>
        </p:sp>
        <p:grpSp>
          <p:nvGrpSpPr>
            <p:cNvPr id="150" name="Group 149"/>
            <p:cNvGrpSpPr/>
            <p:nvPr>
              <p:custDataLst>
                <p:custData r:id="rId1"/>
              </p:custDataLst>
            </p:nvPr>
          </p:nvGrpSpPr>
          <p:grpSpPr>
            <a:xfrm>
              <a:off x="11612707" y="3569330"/>
              <a:ext cx="779318" cy="294434"/>
              <a:chOff x="6878782" y="5254232"/>
              <a:chExt cx="779318" cy="294434"/>
            </a:xfrm>
          </p:grpSpPr>
          <p:sp>
            <p:nvSpPr>
              <p:cNvPr id="151" name="Rectangle 150"/>
              <p:cNvSpPr/>
              <p:nvPr/>
            </p:nvSpPr>
            <p:spPr>
              <a:xfrm>
                <a:off x="6878782" y="5254232"/>
                <a:ext cx="779318" cy="294434"/>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p:cNvSpPr txBox="1"/>
              <p:nvPr/>
            </p:nvSpPr>
            <p:spPr>
              <a:xfrm>
                <a:off x="6996979" y="5270644"/>
                <a:ext cx="542925" cy="261610"/>
              </a:xfrm>
              <a:prstGeom prst="rect">
                <a:avLst/>
              </a:prstGeom>
              <a:noFill/>
            </p:spPr>
            <p:txBody>
              <a:bodyPr wrap="square" rtlCol="0">
                <a:spAutoFit/>
              </a:bodyPr>
              <a:lstStyle/>
              <a:p>
                <a:r>
                  <a:rPr lang="en-US" sz="1100" dirty="0" smtClean="0">
                    <a:latin typeface="Segoe UI" pitchFamily="34" charset="0"/>
                    <a:cs typeface="Segoe UI" pitchFamily="34" charset="0"/>
                  </a:rPr>
                  <a:t>Close</a:t>
                </a:r>
                <a:endParaRPr lang="en-US" sz="1100" dirty="0">
                  <a:latin typeface="Segoe UI" pitchFamily="34" charset="0"/>
                  <a:cs typeface="Segoe UI" pitchFamily="34" charset="0"/>
                </a:endParaRPr>
              </a:p>
            </p:txBody>
          </p:sp>
        </p:grpSp>
        <p:grpSp>
          <p:nvGrpSpPr>
            <p:cNvPr id="153" name="Group 152"/>
            <p:cNvGrpSpPr/>
            <p:nvPr>
              <p:custDataLst>
                <p:custData r:id="rId2"/>
              </p:custDataLst>
            </p:nvPr>
          </p:nvGrpSpPr>
          <p:grpSpPr>
            <a:xfrm>
              <a:off x="10658475" y="3569330"/>
              <a:ext cx="779318" cy="294434"/>
              <a:chOff x="8423564" y="1825311"/>
              <a:chExt cx="779318" cy="294434"/>
            </a:xfrm>
          </p:grpSpPr>
          <p:sp>
            <p:nvSpPr>
              <p:cNvPr id="154" name="Rectangle 153"/>
              <p:cNvSpPr/>
              <p:nvPr/>
            </p:nvSpPr>
            <p:spPr>
              <a:xfrm>
                <a:off x="8423564" y="1825311"/>
                <a:ext cx="779318" cy="294434"/>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p:cNvSpPr txBox="1"/>
              <p:nvPr/>
            </p:nvSpPr>
            <p:spPr>
              <a:xfrm>
                <a:off x="8555182" y="1841723"/>
                <a:ext cx="516082"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Retry</a:t>
                </a:r>
                <a:endParaRPr lang="en-US" sz="1100" dirty="0">
                  <a:solidFill>
                    <a:schemeClr val="bg1"/>
                  </a:solidFill>
                  <a:latin typeface="Segoe UI" pitchFamily="34" charset="0"/>
                  <a:cs typeface="Segoe UI" pitchFamily="34" charset="0"/>
                </a:endParaRPr>
              </a:p>
            </p:txBody>
          </p:sp>
        </p:grpSp>
      </p:grpSp>
    </p:spTree>
    <p:extLst>
      <p:ext uri="{BB962C8B-B14F-4D97-AF65-F5344CB8AC3E}">
        <p14:creationId xmlns:p14="http://schemas.microsoft.com/office/powerpoint/2010/main" val="37804055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460136" y="431597"/>
            <a:ext cx="2226482" cy="446276"/>
          </a:xfrm>
          <a:prstGeom prst="rect">
            <a:avLst/>
          </a:prstGeom>
          <a:noFill/>
        </p:spPr>
        <p:txBody>
          <a:bodyPr wrap="square" rtlCol="0">
            <a:spAutoFit/>
          </a:bodyPr>
          <a:lstStyle/>
          <a:p>
            <a:r>
              <a:rPr lang="en-US" dirty="0" smtClean="0">
                <a:latin typeface="Segoe UI" pitchFamily="34" charset="0"/>
                <a:cs typeface="Segoe UI" pitchFamily="34" charset="0"/>
              </a:rPr>
              <a:t>Message dialog</a:t>
            </a:r>
            <a:endParaRPr lang="en-US" dirty="0">
              <a:latin typeface="Segoe UI" pitchFamily="34" charset="0"/>
              <a:cs typeface="Segoe UI" pitchFamily="34" charset="0"/>
            </a:endParaRPr>
          </a:p>
        </p:txBody>
      </p:sp>
      <p:grpSp>
        <p:nvGrpSpPr>
          <p:cNvPr id="4" name="Group 3"/>
          <p:cNvGrpSpPr/>
          <p:nvPr/>
        </p:nvGrpSpPr>
        <p:grpSpPr>
          <a:xfrm>
            <a:off x="-6" y="0"/>
            <a:ext cx="13020676" cy="7315200"/>
            <a:chOff x="-6" y="0"/>
            <a:chExt cx="13020676" cy="7315200"/>
          </a:xfrm>
        </p:grpSpPr>
        <p:sp>
          <p:nvSpPr>
            <p:cNvPr id="3" name="Rectangle 2"/>
            <p:cNvSpPr/>
            <p:nvPr/>
          </p:nvSpPr>
          <p:spPr>
            <a:xfrm>
              <a:off x="-6" y="0"/>
              <a:ext cx="13020676" cy="7315200"/>
            </a:xfrm>
            <a:prstGeom prst="rect">
              <a:avLst/>
            </a:prstGeom>
            <a:solidFill>
              <a:srgbClr val="000000">
                <a:alpha val="45098"/>
              </a:srgb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ectangle 16"/>
            <p:cNvSpPr/>
            <p:nvPr/>
          </p:nvSpPr>
          <p:spPr>
            <a:xfrm>
              <a:off x="-6" y="2873829"/>
              <a:ext cx="13020676" cy="1424567"/>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TextBox 15"/>
            <p:cNvSpPr txBox="1"/>
            <p:nvPr/>
          </p:nvSpPr>
          <p:spPr>
            <a:xfrm>
              <a:off x="3176884" y="3059032"/>
              <a:ext cx="7007384" cy="477054"/>
            </a:xfrm>
            <a:prstGeom prst="rect">
              <a:avLst/>
            </a:prstGeom>
            <a:noFill/>
          </p:spPr>
          <p:txBody>
            <a:bodyPr wrap="square" rtlCol="0">
              <a:spAutoFit/>
            </a:bodyPr>
            <a:lstStyle/>
            <a:p>
              <a:pPr>
                <a:lnSpc>
                  <a:spcPts val="1500"/>
                </a:lnSpc>
              </a:pPr>
              <a:r>
                <a:rPr lang="en-US" sz="1100" spc="20" dirty="0" err="1">
                  <a:latin typeface="Segoe UI" pitchFamily="34" charset="0"/>
                  <a:cs typeface="Segoe UI" pitchFamily="34" charset="0"/>
                </a:rPr>
                <a:t>ǺyLorem</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ipsum</a:t>
              </a:r>
              <a:r>
                <a:rPr lang="en-US" sz="1100" spc="20" dirty="0">
                  <a:latin typeface="Segoe UI" pitchFamily="34" charset="0"/>
                  <a:cs typeface="Segoe UI" pitchFamily="34" charset="0"/>
                </a:rPr>
                <a:t> dolor sit </a:t>
              </a:r>
              <a:r>
                <a:rPr lang="en-US" sz="1100" spc="20" dirty="0" err="1">
                  <a:latin typeface="Segoe UI" pitchFamily="34" charset="0"/>
                  <a:cs typeface="Segoe UI" pitchFamily="34" charset="0"/>
                </a:rPr>
                <a:t>amet</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consectetur</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adipiscing</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elit</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Nunc</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egestas</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fringilla</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lorem</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quis</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commodo</a:t>
              </a:r>
              <a:r>
                <a:rPr lang="en-US" sz="1100" spc="20" dirty="0">
                  <a:latin typeface="Segoe UI" pitchFamily="34" charset="0"/>
                  <a:cs typeface="Segoe UI" pitchFamily="34" charset="0"/>
                </a:rPr>
                <a:t> nisi </a:t>
              </a:r>
              <a:r>
                <a:rPr lang="en-US" sz="1100" spc="20" dirty="0" err="1">
                  <a:latin typeface="Segoe UI" pitchFamily="34" charset="0"/>
                  <a:cs typeface="Segoe UI" pitchFamily="34" charset="0"/>
                </a:rPr>
                <a:t>venenatis</a:t>
              </a:r>
              <a:r>
                <a:rPr lang="en-US" sz="1100" spc="20" dirty="0">
                  <a:latin typeface="Segoe UI" pitchFamily="34" charset="0"/>
                  <a:cs typeface="Segoe UI" pitchFamily="34" charset="0"/>
                </a:rPr>
                <a:t> non. </a:t>
              </a:r>
              <a:r>
                <a:rPr lang="en-US" sz="1100" spc="20" dirty="0" err="1">
                  <a:latin typeface="Segoe UI" pitchFamily="34" charset="0"/>
                  <a:cs typeface="Segoe UI" pitchFamily="34" charset="0"/>
                </a:rPr>
                <a:t>Vestibulum</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augue</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ipsum</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adipiscing</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sed</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cursus</a:t>
              </a:r>
              <a:r>
                <a:rPr lang="en-US" sz="1100" spc="20" dirty="0">
                  <a:latin typeface="Segoe UI" pitchFamily="34" charset="0"/>
                  <a:cs typeface="Segoe UI" pitchFamily="34" charset="0"/>
                </a:rPr>
                <a:t> id, </a:t>
              </a:r>
              <a:r>
                <a:rPr lang="en-US" sz="1100" spc="20" dirty="0" err="1">
                  <a:latin typeface="Segoe UI" pitchFamily="34" charset="0"/>
                  <a:cs typeface="Segoe UI" pitchFamily="34" charset="0"/>
                </a:rPr>
                <a:t>varius</a:t>
              </a:r>
              <a:r>
                <a:rPr lang="en-US" sz="1100" spc="20" dirty="0">
                  <a:latin typeface="Segoe UI" pitchFamily="34" charset="0"/>
                  <a:cs typeface="Segoe UI" pitchFamily="34" charset="0"/>
                </a:rPr>
                <a:t> id </a:t>
              </a:r>
              <a:r>
                <a:rPr lang="en-US" sz="1100" spc="20" dirty="0" err="1">
                  <a:latin typeface="Segoe UI" pitchFamily="34" charset="0"/>
                  <a:cs typeface="Segoe UI" pitchFamily="34" charset="0"/>
                </a:rPr>
                <a:t>velit</a:t>
              </a:r>
              <a:r>
                <a:rPr lang="en-US" sz="1100" spc="20" dirty="0">
                  <a:latin typeface="Segoe UI" pitchFamily="34" charset="0"/>
                  <a:cs typeface="Segoe UI" pitchFamily="34" charset="0"/>
                </a:rPr>
                <a:t>.</a:t>
              </a:r>
              <a:endParaRPr lang="en-US" sz="1100" spc="20" dirty="0">
                <a:solidFill>
                  <a:srgbClr val="219297"/>
                </a:solidFill>
                <a:latin typeface="Segoe UI" pitchFamily="34" charset="0"/>
                <a:cs typeface="Segoe UI" pitchFamily="34" charset="0"/>
              </a:endParaRPr>
            </a:p>
          </p:txBody>
        </p:sp>
        <p:grpSp>
          <p:nvGrpSpPr>
            <p:cNvPr id="19" name="Group 18"/>
            <p:cNvGrpSpPr/>
            <p:nvPr>
              <p:custDataLst>
                <p:custData r:id="rId1"/>
              </p:custDataLst>
            </p:nvPr>
          </p:nvGrpSpPr>
          <p:grpSpPr>
            <a:xfrm>
              <a:off x="7832196" y="3712264"/>
              <a:ext cx="872836" cy="294434"/>
              <a:chOff x="8395854" y="5254232"/>
              <a:chExt cx="872836" cy="294434"/>
            </a:xfrm>
          </p:grpSpPr>
          <p:sp>
            <p:nvSpPr>
              <p:cNvPr id="20" name="Rectangle 19"/>
              <p:cNvSpPr/>
              <p:nvPr/>
            </p:nvSpPr>
            <p:spPr>
              <a:xfrm>
                <a:off x="8395854" y="5254232"/>
                <a:ext cx="872836" cy="294434"/>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489372" y="5270644"/>
                <a:ext cx="685800"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Button</a:t>
                </a:r>
                <a:endParaRPr lang="en-US" sz="1100" dirty="0">
                  <a:solidFill>
                    <a:schemeClr val="bg1"/>
                  </a:solidFill>
                  <a:latin typeface="Segoe UI" pitchFamily="34" charset="0"/>
                  <a:cs typeface="Segoe UI" pitchFamily="34" charset="0"/>
                </a:endParaRPr>
              </a:p>
            </p:txBody>
          </p:sp>
        </p:grpSp>
        <p:grpSp>
          <p:nvGrpSpPr>
            <p:cNvPr id="22" name="Group 21"/>
            <p:cNvGrpSpPr/>
            <p:nvPr>
              <p:custDataLst>
                <p:custData r:id="rId2"/>
              </p:custDataLst>
            </p:nvPr>
          </p:nvGrpSpPr>
          <p:grpSpPr>
            <a:xfrm>
              <a:off x="8889532" y="3712264"/>
              <a:ext cx="872836" cy="294434"/>
              <a:chOff x="6878782" y="1825311"/>
              <a:chExt cx="872836" cy="294434"/>
            </a:xfrm>
          </p:grpSpPr>
          <p:sp>
            <p:nvSpPr>
              <p:cNvPr id="23" name="Rectangle 22"/>
              <p:cNvSpPr/>
              <p:nvPr/>
            </p:nvSpPr>
            <p:spPr>
              <a:xfrm>
                <a:off x="6878782" y="1825311"/>
                <a:ext cx="872836" cy="294434"/>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972300" y="1841723"/>
                <a:ext cx="685800" cy="261610"/>
              </a:xfrm>
              <a:prstGeom prst="rect">
                <a:avLst/>
              </a:prstGeom>
              <a:noFill/>
            </p:spPr>
            <p:txBody>
              <a:bodyPr wrap="square" rtlCol="0">
                <a:spAutoFit/>
              </a:bodyPr>
              <a:lstStyle/>
              <a:p>
                <a:r>
                  <a:rPr lang="en-US" sz="1100" dirty="0" smtClean="0">
                    <a:latin typeface="Segoe UI" pitchFamily="34" charset="0"/>
                    <a:cs typeface="Segoe UI" pitchFamily="34" charset="0"/>
                  </a:rPr>
                  <a:t>Button</a:t>
                </a:r>
                <a:endParaRPr lang="en-US" sz="1100" dirty="0">
                  <a:latin typeface="Segoe UI" pitchFamily="34" charset="0"/>
                  <a:cs typeface="Segoe UI" pitchFamily="34" charset="0"/>
                </a:endParaRPr>
              </a:p>
            </p:txBody>
          </p:sp>
        </p:grpSp>
      </p:grpSp>
    </p:spTree>
    <p:extLst>
      <p:ext uri="{BB962C8B-B14F-4D97-AF65-F5344CB8AC3E}">
        <p14:creationId xmlns:p14="http://schemas.microsoft.com/office/powerpoint/2010/main" val="4213235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460136" y="431597"/>
            <a:ext cx="2226482" cy="446276"/>
          </a:xfrm>
          <a:prstGeom prst="rect">
            <a:avLst/>
          </a:prstGeom>
          <a:noFill/>
        </p:spPr>
        <p:txBody>
          <a:bodyPr wrap="square" rtlCol="0">
            <a:spAutoFit/>
          </a:bodyPr>
          <a:lstStyle/>
          <a:p>
            <a:r>
              <a:rPr lang="en-US" dirty="0" err="1" smtClean="0">
                <a:latin typeface="Segoe UI" pitchFamily="34" charset="0"/>
                <a:cs typeface="Segoe UI" pitchFamily="34" charset="0"/>
              </a:rPr>
              <a:t>Nav</a:t>
            </a:r>
            <a:r>
              <a:rPr lang="en-US" dirty="0" smtClean="0">
                <a:latin typeface="Segoe UI" pitchFamily="34" charset="0"/>
                <a:cs typeface="Segoe UI" pitchFamily="34" charset="0"/>
              </a:rPr>
              <a:t> bar</a:t>
            </a:r>
            <a:endParaRPr lang="en-US" dirty="0">
              <a:latin typeface="Segoe UI" pitchFamily="34" charset="0"/>
              <a:cs typeface="Segoe UI" pitchFamily="34" charset="0"/>
            </a:endParaRPr>
          </a:p>
        </p:txBody>
      </p:sp>
      <p:grpSp>
        <p:nvGrpSpPr>
          <p:cNvPr id="49" name="Group 48"/>
          <p:cNvGrpSpPr/>
          <p:nvPr/>
        </p:nvGrpSpPr>
        <p:grpSpPr>
          <a:xfrm>
            <a:off x="0" y="3037708"/>
            <a:ext cx="13020675" cy="919923"/>
            <a:chOff x="0" y="3037708"/>
            <a:chExt cx="13020675" cy="919923"/>
          </a:xfrm>
        </p:grpSpPr>
        <p:sp>
          <p:nvSpPr>
            <p:cNvPr id="48" name="Rectangle 47"/>
            <p:cNvSpPr/>
            <p:nvPr/>
          </p:nvSpPr>
          <p:spPr>
            <a:xfrm>
              <a:off x="0" y="3037708"/>
              <a:ext cx="13020675" cy="919923"/>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z</a:t>
              </a:r>
              <a:endParaRPr lang="en-US" dirty="0"/>
            </a:p>
          </p:txBody>
        </p:sp>
        <p:grpSp>
          <p:nvGrpSpPr>
            <p:cNvPr id="47" name="Group 46"/>
            <p:cNvGrpSpPr/>
            <p:nvPr/>
          </p:nvGrpSpPr>
          <p:grpSpPr>
            <a:xfrm>
              <a:off x="280987" y="3086102"/>
              <a:ext cx="12739688" cy="623500"/>
              <a:chOff x="280987" y="3090865"/>
              <a:chExt cx="12739688" cy="623500"/>
            </a:xfrm>
          </p:grpSpPr>
          <p:sp>
            <p:nvSpPr>
              <p:cNvPr id="2" name="Rectangle 1"/>
              <p:cNvSpPr/>
              <p:nvPr/>
            </p:nvSpPr>
            <p:spPr>
              <a:xfrm>
                <a:off x="280987" y="3242877"/>
                <a:ext cx="2005013" cy="471488"/>
              </a:xfrm>
              <a:prstGeom prst="rect">
                <a:avLst/>
              </a:prstGeom>
              <a:solidFill>
                <a:srgbClr val="EAEAE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Rectangle 26"/>
              <p:cNvSpPr/>
              <p:nvPr/>
            </p:nvSpPr>
            <p:spPr>
              <a:xfrm>
                <a:off x="2386050" y="3242877"/>
                <a:ext cx="1590631" cy="471488"/>
              </a:xfrm>
              <a:prstGeom prst="rect">
                <a:avLst/>
              </a:prstGeom>
              <a:solidFill>
                <a:srgbClr val="EAEAE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Rectangle 27"/>
              <p:cNvSpPr/>
              <p:nvPr/>
            </p:nvSpPr>
            <p:spPr>
              <a:xfrm>
                <a:off x="4005253" y="3242877"/>
                <a:ext cx="365760" cy="471488"/>
              </a:xfrm>
              <a:prstGeom prst="rect">
                <a:avLst/>
              </a:prstGeom>
              <a:solidFill>
                <a:srgbClr val="EAEAE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Rectangle 28"/>
              <p:cNvSpPr/>
              <p:nvPr/>
            </p:nvSpPr>
            <p:spPr>
              <a:xfrm>
                <a:off x="4481513" y="3242877"/>
                <a:ext cx="1995487" cy="471488"/>
              </a:xfrm>
              <a:prstGeom prst="rect">
                <a:avLst/>
              </a:prstGeom>
              <a:solidFill>
                <a:srgbClr val="EAEAE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Rectangle 29"/>
              <p:cNvSpPr/>
              <p:nvPr/>
            </p:nvSpPr>
            <p:spPr>
              <a:xfrm>
                <a:off x="6582724" y="3242877"/>
                <a:ext cx="1995487" cy="471488"/>
              </a:xfrm>
              <a:prstGeom prst="rect">
                <a:avLst/>
              </a:prstGeom>
              <a:solidFill>
                <a:srgbClr val="EAEAE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Rectangle 30"/>
              <p:cNvSpPr/>
              <p:nvPr/>
            </p:nvSpPr>
            <p:spPr>
              <a:xfrm>
                <a:off x="8665827" y="3242877"/>
                <a:ext cx="1995487" cy="471488"/>
              </a:xfrm>
              <a:prstGeom prst="rect">
                <a:avLst/>
              </a:prstGeom>
              <a:solidFill>
                <a:srgbClr val="EAEAE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Rectangle 31"/>
              <p:cNvSpPr/>
              <p:nvPr/>
            </p:nvSpPr>
            <p:spPr>
              <a:xfrm>
                <a:off x="10779392" y="3242877"/>
                <a:ext cx="1995487" cy="471488"/>
              </a:xfrm>
              <a:prstGeom prst="rect">
                <a:avLst/>
              </a:prstGeom>
              <a:solidFill>
                <a:srgbClr val="EAEAE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ectangle 32"/>
              <p:cNvSpPr/>
              <p:nvPr/>
            </p:nvSpPr>
            <p:spPr>
              <a:xfrm>
                <a:off x="12858801" y="3242877"/>
                <a:ext cx="161874" cy="471488"/>
              </a:xfrm>
              <a:prstGeom prst="rect">
                <a:avLst/>
              </a:prstGeom>
              <a:solidFill>
                <a:srgbClr val="EAEAE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758344" y="3330246"/>
                <a:ext cx="960919" cy="276999"/>
              </a:xfrm>
              <a:prstGeom prst="rect">
                <a:avLst/>
              </a:prstGeom>
              <a:noFill/>
            </p:spPr>
            <p:txBody>
              <a:bodyPr wrap="square" rtlCol="0">
                <a:spAutoFit/>
              </a:bodyPr>
              <a:lstStyle/>
              <a:p>
                <a:r>
                  <a:rPr lang="en-US" sz="1150" dirty="0" smtClean="0">
                    <a:latin typeface="Segoe UI Semibold" panose="020B0702040204020203" pitchFamily="34" charset="0"/>
                    <a:cs typeface="Segoe UI Semibold" panose="020B0702040204020203" pitchFamily="34" charset="0"/>
                  </a:rPr>
                  <a:t>Home</a:t>
                </a:r>
                <a:endParaRPr lang="en-US" sz="1150" dirty="0">
                  <a:latin typeface="Segoe UI Semibold" panose="020B0702040204020203" pitchFamily="34" charset="0"/>
                  <a:cs typeface="Segoe UI Semibold" panose="020B0702040204020203" pitchFamily="34" charset="0"/>
                </a:endParaRPr>
              </a:p>
            </p:txBody>
          </p:sp>
          <p:sp>
            <p:nvSpPr>
              <p:cNvPr id="14" name="TextBox 13"/>
              <p:cNvSpPr txBox="1"/>
              <p:nvPr/>
            </p:nvSpPr>
            <p:spPr>
              <a:xfrm>
                <a:off x="2853850" y="3331889"/>
                <a:ext cx="960919" cy="269304"/>
              </a:xfrm>
              <a:prstGeom prst="rect">
                <a:avLst/>
              </a:prstGeom>
              <a:noFill/>
            </p:spPr>
            <p:txBody>
              <a:bodyPr wrap="square" rtlCol="0">
                <a:spAutoFit/>
              </a:bodyPr>
              <a:lstStyle/>
              <a:p>
                <a:r>
                  <a:rPr lang="en-US" sz="1150" dirty="0" smtClean="0">
                    <a:latin typeface="Segoe UI Semibold" panose="020B0702040204020203" pitchFamily="34" charset="0"/>
                    <a:cs typeface="Segoe UI Semibold" panose="020B0702040204020203" pitchFamily="34" charset="0"/>
                  </a:rPr>
                  <a:t>My Apps</a:t>
                </a:r>
                <a:endParaRPr lang="en-US" sz="1150" dirty="0">
                  <a:latin typeface="Segoe UI Semibold" panose="020B0702040204020203" pitchFamily="34" charset="0"/>
                  <a:cs typeface="Segoe UI Semibold" panose="020B0702040204020203" pitchFamily="34" charset="0"/>
                </a:endParaRPr>
              </a:p>
            </p:txBody>
          </p:sp>
          <p:sp>
            <p:nvSpPr>
              <p:cNvPr id="15" name="TextBox 14"/>
              <p:cNvSpPr txBox="1"/>
              <p:nvPr/>
            </p:nvSpPr>
            <p:spPr>
              <a:xfrm>
                <a:off x="4954108" y="3328415"/>
                <a:ext cx="1122838" cy="269304"/>
              </a:xfrm>
              <a:prstGeom prst="rect">
                <a:avLst/>
              </a:prstGeom>
              <a:noFill/>
            </p:spPr>
            <p:txBody>
              <a:bodyPr wrap="square" rtlCol="0">
                <a:spAutoFit/>
              </a:bodyPr>
              <a:lstStyle/>
              <a:p>
                <a:r>
                  <a:rPr lang="en-US" sz="1150" dirty="0" smtClean="0">
                    <a:latin typeface="Segoe UI Semibold" panose="020B0702040204020203" pitchFamily="34" charset="0"/>
                    <a:cs typeface="Segoe UI Semibold" panose="020B0702040204020203" pitchFamily="34" charset="0"/>
                  </a:rPr>
                  <a:t>My Account</a:t>
                </a:r>
                <a:endParaRPr lang="en-US" sz="1150" dirty="0">
                  <a:latin typeface="Segoe UI Semibold" panose="020B0702040204020203" pitchFamily="34" charset="0"/>
                  <a:cs typeface="Segoe UI Semibold" panose="020B0702040204020203" pitchFamily="34" charset="0"/>
                </a:endParaRPr>
              </a:p>
            </p:txBody>
          </p:sp>
          <p:sp>
            <p:nvSpPr>
              <p:cNvPr id="18" name="TextBox 17"/>
              <p:cNvSpPr txBox="1"/>
              <p:nvPr/>
            </p:nvSpPr>
            <p:spPr>
              <a:xfrm>
                <a:off x="7049607" y="3328392"/>
                <a:ext cx="889480" cy="269304"/>
              </a:xfrm>
              <a:prstGeom prst="rect">
                <a:avLst/>
              </a:prstGeom>
              <a:noFill/>
            </p:spPr>
            <p:txBody>
              <a:bodyPr wrap="square" rtlCol="0">
                <a:spAutoFit/>
              </a:bodyPr>
              <a:lstStyle/>
              <a:p>
                <a:r>
                  <a:rPr lang="en-US" sz="1150" dirty="0" smtClean="0">
                    <a:latin typeface="Segoe UI Semibold" panose="020B0702040204020203" pitchFamily="34" charset="0"/>
                    <a:cs typeface="Segoe UI Semibold" panose="020B0702040204020203" pitchFamily="34" charset="0"/>
                  </a:rPr>
                  <a:t>Line 1</a:t>
                </a:r>
                <a:endParaRPr lang="en-US" sz="1150" dirty="0">
                  <a:latin typeface="Segoe UI Semibold" panose="020B0702040204020203" pitchFamily="34" charset="0"/>
                  <a:cs typeface="Segoe UI Semibold" panose="020B0702040204020203" pitchFamily="34" charset="0"/>
                </a:endParaRPr>
              </a:p>
            </p:txBody>
          </p:sp>
          <p:sp>
            <p:nvSpPr>
              <p:cNvPr id="25" name="TextBox 24"/>
              <p:cNvSpPr txBox="1"/>
              <p:nvPr/>
            </p:nvSpPr>
            <p:spPr>
              <a:xfrm>
                <a:off x="9145106" y="3329146"/>
                <a:ext cx="889480" cy="269304"/>
              </a:xfrm>
              <a:prstGeom prst="rect">
                <a:avLst/>
              </a:prstGeom>
              <a:noFill/>
            </p:spPr>
            <p:txBody>
              <a:bodyPr wrap="square" rtlCol="0">
                <a:spAutoFit/>
              </a:bodyPr>
              <a:lstStyle/>
              <a:p>
                <a:r>
                  <a:rPr lang="en-US" sz="1150" dirty="0" smtClean="0">
                    <a:latin typeface="Segoe UI Semibold" panose="020B0702040204020203" pitchFamily="34" charset="0"/>
                    <a:cs typeface="Segoe UI Semibold" panose="020B0702040204020203" pitchFamily="34" charset="0"/>
                  </a:rPr>
                  <a:t>Line 1</a:t>
                </a:r>
                <a:endParaRPr lang="en-US" sz="1150" dirty="0">
                  <a:latin typeface="Segoe UI Semibold" panose="020B0702040204020203" pitchFamily="34" charset="0"/>
                  <a:cs typeface="Segoe UI Semibold" panose="020B0702040204020203" pitchFamily="34" charset="0"/>
                </a:endParaRPr>
              </a:p>
            </p:txBody>
          </p:sp>
          <p:sp>
            <p:nvSpPr>
              <p:cNvPr id="26" name="TextBox 25"/>
              <p:cNvSpPr txBox="1"/>
              <p:nvPr/>
            </p:nvSpPr>
            <p:spPr>
              <a:xfrm>
                <a:off x="11240603" y="3329330"/>
                <a:ext cx="889480" cy="269304"/>
              </a:xfrm>
              <a:prstGeom prst="rect">
                <a:avLst/>
              </a:prstGeom>
              <a:noFill/>
            </p:spPr>
            <p:txBody>
              <a:bodyPr wrap="square" rtlCol="0">
                <a:spAutoFit/>
              </a:bodyPr>
              <a:lstStyle/>
              <a:p>
                <a:r>
                  <a:rPr lang="en-US" sz="1150" dirty="0" smtClean="0">
                    <a:latin typeface="Segoe UI Semibold" panose="020B0702040204020203" pitchFamily="34" charset="0"/>
                    <a:cs typeface="Segoe UI Semibold" panose="020B0702040204020203" pitchFamily="34" charset="0"/>
                  </a:rPr>
                  <a:t>Line 1</a:t>
                </a:r>
                <a:endParaRPr lang="en-US" sz="1150" dirty="0">
                  <a:latin typeface="Segoe UI Semibold" panose="020B0702040204020203" pitchFamily="34" charset="0"/>
                  <a:cs typeface="Segoe UI Semibold" panose="020B0702040204020203" pitchFamily="34" charset="0"/>
                </a:endParaRPr>
              </a:p>
            </p:txBody>
          </p:sp>
          <p:grpSp>
            <p:nvGrpSpPr>
              <p:cNvPr id="35" name="Group 34"/>
              <p:cNvGrpSpPr/>
              <p:nvPr/>
            </p:nvGrpSpPr>
            <p:grpSpPr>
              <a:xfrm>
                <a:off x="6672263" y="3281363"/>
                <a:ext cx="377344" cy="365760"/>
                <a:chOff x="6672263" y="3281363"/>
                <a:chExt cx="377344" cy="365760"/>
              </a:xfrm>
            </p:grpSpPr>
            <p:sp>
              <p:nvSpPr>
                <p:cNvPr id="5" name="Rectangle 4"/>
                <p:cNvSpPr/>
                <p:nvPr/>
              </p:nvSpPr>
              <p:spPr>
                <a:xfrm>
                  <a:off x="6672263" y="3281363"/>
                  <a:ext cx="377344" cy="365760"/>
                </a:xfrm>
                <a:prstGeom prst="rect">
                  <a:avLst/>
                </a:prstGeom>
                <a:no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 name="Straight Connector 6"/>
                <p:cNvCxnSpPr/>
                <p:nvPr/>
              </p:nvCxnSpPr>
              <p:spPr>
                <a:xfrm>
                  <a:off x="6672263" y="3281363"/>
                  <a:ext cx="377344" cy="36576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6672263" y="3281363"/>
                  <a:ext cx="377344" cy="365760"/>
                </a:xfrm>
                <a:prstGeom prst="line">
                  <a:avLst/>
                </a:prstGeom>
              </p:spPr>
              <p:style>
                <a:lnRef idx="1">
                  <a:schemeClr val="dk1"/>
                </a:lnRef>
                <a:fillRef idx="0">
                  <a:schemeClr val="dk1"/>
                </a:fillRef>
                <a:effectRef idx="0">
                  <a:schemeClr val="dk1"/>
                </a:effectRef>
                <a:fontRef idx="minor">
                  <a:schemeClr val="tx1"/>
                </a:fontRef>
              </p:style>
            </p:cxnSp>
          </p:grpSp>
          <p:grpSp>
            <p:nvGrpSpPr>
              <p:cNvPr id="37" name="Group 36"/>
              <p:cNvGrpSpPr/>
              <p:nvPr/>
            </p:nvGrpSpPr>
            <p:grpSpPr>
              <a:xfrm>
                <a:off x="8777260" y="3287081"/>
                <a:ext cx="377344" cy="365760"/>
                <a:chOff x="6672263" y="3281363"/>
                <a:chExt cx="377344" cy="365760"/>
              </a:xfrm>
            </p:grpSpPr>
            <p:sp>
              <p:nvSpPr>
                <p:cNvPr id="38" name="Rectangle 37"/>
                <p:cNvSpPr/>
                <p:nvPr/>
              </p:nvSpPr>
              <p:spPr>
                <a:xfrm>
                  <a:off x="6672263" y="3281363"/>
                  <a:ext cx="377344" cy="365760"/>
                </a:xfrm>
                <a:prstGeom prst="rect">
                  <a:avLst/>
                </a:prstGeom>
                <a:no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9" name="Straight Connector 38"/>
                <p:cNvCxnSpPr/>
                <p:nvPr/>
              </p:nvCxnSpPr>
              <p:spPr>
                <a:xfrm>
                  <a:off x="6672263" y="3281363"/>
                  <a:ext cx="377344" cy="36576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H="1">
                  <a:off x="6672263" y="3281363"/>
                  <a:ext cx="377344" cy="365760"/>
                </a:xfrm>
                <a:prstGeom prst="line">
                  <a:avLst/>
                </a:prstGeom>
              </p:spPr>
              <p:style>
                <a:lnRef idx="1">
                  <a:schemeClr val="dk1"/>
                </a:lnRef>
                <a:fillRef idx="0">
                  <a:schemeClr val="dk1"/>
                </a:fillRef>
                <a:effectRef idx="0">
                  <a:schemeClr val="dk1"/>
                </a:effectRef>
                <a:fontRef idx="minor">
                  <a:schemeClr val="tx1"/>
                </a:fontRef>
              </p:style>
            </p:cxnSp>
          </p:grpSp>
          <p:grpSp>
            <p:nvGrpSpPr>
              <p:cNvPr id="41" name="Group 40"/>
              <p:cNvGrpSpPr/>
              <p:nvPr/>
            </p:nvGrpSpPr>
            <p:grpSpPr>
              <a:xfrm>
                <a:off x="10866068" y="3287081"/>
                <a:ext cx="377344" cy="365760"/>
                <a:chOff x="6672263" y="3281363"/>
                <a:chExt cx="377344" cy="365760"/>
              </a:xfrm>
            </p:grpSpPr>
            <p:sp>
              <p:nvSpPr>
                <p:cNvPr id="42" name="Rectangle 41"/>
                <p:cNvSpPr/>
                <p:nvPr/>
              </p:nvSpPr>
              <p:spPr>
                <a:xfrm>
                  <a:off x="6672263" y="3281363"/>
                  <a:ext cx="377344" cy="365760"/>
                </a:xfrm>
                <a:prstGeom prst="rect">
                  <a:avLst/>
                </a:prstGeom>
                <a:no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43" name="Straight Connector 42"/>
                <p:cNvCxnSpPr/>
                <p:nvPr/>
              </p:nvCxnSpPr>
              <p:spPr>
                <a:xfrm>
                  <a:off x="6672263" y="3281363"/>
                  <a:ext cx="377344" cy="36576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6672263" y="3281363"/>
                  <a:ext cx="377344" cy="365760"/>
                </a:xfrm>
                <a:prstGeom prst="line">
                  <a:avLst/>
                </a:prstGeom>
              </p:spPr>
              <p:style>
                <a:lnRef idx="1">
                  <a:schemeClr val="dk1"/>
                </a:lnRef>
                <a:fillRef idx="0">
                  <a:schemeClr val="dk1"/>
                </a:fillRef>
                <a:effectRef idx="0">
                  <a:schemeClr val="dk1"/>
                </a:effectRef>
                <a:fontRef idx="minor">
                  <a:schemeClr val="tx1"/>
                </a:fontRef>
              </p:style>
            </p:cxnSp>
          </p:grpSp>
          <p:sp>
            <p:nvSpPr>
              <p:cNvPr id="36" name="5-Point Star 35"/>
              <p:cNvSpPr/>
              <p:nvPr/>
            </p:nvSpPr>
            <p:spPr>
              <a:xfrm>
                <a:off x="2533638" y="3320154"/>
                <a:ext cx="289806" cy="289806"/>
              </a:xfrm>
              <a:prstGeom prst="star5">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45"/>
              <p:cNvSpPr/>
              <p:nvPr/>
            </p:nvSpPr>
            <p:spPr>
              <a:xfrm rot="16200000">
                <a:off x="4151754" y="3417759"/>
                <a:ext cx="82296"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321" y="3305881"/>
                <a:ext cx="25717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3320168"/>
                <a:ext cx="25717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Rectangle 44"/>
              <p:cNvSpPr/>
              <p:nvPr/>
            </p:nvSpPr>
            <p:spPr>
              <a:xfrm>
                <a:off x="6112667" y="3090865"/>
                <a:ext cx="384048" cy="36576"/>
              </a:xfrm>
              <a:prstGeom prst="rect">
                <a:avLst/>
              </a:prstGeom>
              <a:solidFill>
                <a:srgbClr val="55555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Rectangle 51"/>
              <p:cNvSpPr/>
              <p:nvPr/>
            </p:nvSpPr>
            <p:spPr>
              <a:xfrm>
                <a:off x="6546055" y="3090865"/>
                <a:ext cx="384048" cy="36576"/>
              </a:xfrm>
              <a:prstGeom prst="rect">
                <a:avLst/>
              </a:prstGeom>
              <a:solidFill>
                <a:srgbClr val="A0A0A0"/>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Tree>
    <p:extLst>
      <p:ext uri="{BB962C8B-B14F-4D97-AF65-F5344CB8AC3E}">
        <p14:creationId xmlns:p14="http://schemas.microsoft.com/office/powerpoint/2010/main" val="2466294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472011" y="443472"/>
            <a:ext cx="2226482" cy="446276"/>
          </a:xfrm>
          <a:prstGeom prst="rect">
            <a:avLst/>
          </a:prstGeom>
          <a:noFill/>
        </p:spPr>
        <p:txBody>
          <a:bodyPr wrap="square" rtlCol="0">
            <a:spAutoFit/>
          </a:bodyPr>
          <a:lstStyle/>
          <a:p>
            <a:r>
              <a:rPr lang="en-US" dirty="0" smtClean="0">
                <a:latin typeface="Segoe UI" pitchFamily="34" charset="0"/>
                <a:cs typeface="Segoe UI" pitchFamily="34" charset="0"/>
              </a:rPr>
              <a:t>Password box</a:t>
            </a:r>
            <a:endParaRPr lang="en-US" dirty="0">
              <a:latin typeface="Segoe UI" pitchFamily="34" charset="0"/>
              <a:cs typeface="Segoe UI" pitchFamily="34" charset="0"/>
            </a:endParaRPr>
          </a:p>
        </p:txBody>
      </p:sp>
      <p:grpSp>
        <p:nvGrpSpPr>
          <p:cNvPr id="8" name="Group 7"/>
          <p:cNvGrpSpPr/>
          <p:nvPr/>
        </p:nvGrpSpPr>
        <p:grpSpPr>
          <a:xfrm>
            <a:off x="605631" y="1463022"/>
            <a:ext cx="2657723" cy="292608"/>
            <a:chOff x="285006" y="1712397"/>
            <a:chExt cx="2657723" cy="292608"/>
          </a:xfrm>
        </p:grpSpPr>
        <p:sp>
          <p:nvSpPr>
            <p:cNvPr id="2" name="Rectangle 1"/>
            <p:cNvSpPr/>
            <p:nvPr/>
          </p:nvSpPr>
          <p:spPr>
            <a:xfrm>
              <a:off x="294532" y="1712397"/>
              <a:ext cx="2648197" cy="292608"/>
            </a:xfrm>
            <a:prstGeom prst="rect">
              <a:avLst/>
            </a:prstGeom>
            <a:solidFill>
              <a:schemeClr val="bg1"/>
            </a:solidFill>
            <a:ln w="12700" cap="sq">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285006" y="1716354"/>
              <a:ext cx="1153269" cy="268535"/>
            </a:xfrm>
            <a:prstGeom prst="rect">
              <a:avLst/>
            </a:prstGeom>
            <a:noFill/>
          </p:spPr>
          <p:txBody>
            <a:bodyPr wrap="square" rtlCol="0">
              <a:spAutoFit/>
            </a:bodyPr>
            <a:lstStyle/>
            <a:p>
              <a:pPr>
                <a:lnSpc>
                  <a:spcPts val="1500"/>
                </a:lnSpc>
              </a:pPr>
              <a:r>
                <a:rPr lang="en-US" sz="1100" spc="40" dirty="0" smtClean="0">
                  <a:solidFill>
                    <a:srgbClr val="A0A0A0"/>
                  </a:solidFill>
                  <a:latin typeface="Segoe UI Light" pitchFamily="34" charset="0"/>
                  <a:cs typeface="Segoe UI Light" pitchFamily="34" charset="0"/>
                </a:rPr>
                <a:t>Enter password</a:t>
              </a:r>
              <a:endParaRPr lang="en-US" sz="1100" spc="40" dirty="0">
                <a:solidFill>
                  <a:srgbClr val="A0A0A0"/>
                </a:solidFill>
                <a:latin typeface="Segoe UI Light" pitchFamily="34" charset="0"/>
                <a:cs typeface="Segoe UI Light" pitchFamily="34" charset="0"/>
              </a:endParaRPr>
            </a:p>
          </p:txBody>
        </p:sp>
      </p:grpSp>
      <p:grpSp>
        <p:nvGrpSpPr>
          <p:cNvPr id="128" name="Group 127"/>
          <p:cNvGrpSpPr/>
          <p:nvPr/>
        </p:nvGrpSpPr>
        <p:grpSpPr>
          <a:xfrm>
            <a:off x="605631" y="2220260"/>
            <a:ext cx="2648197" cy="292608"/>
            <a:chOff x="285006" y="2469635"/>
            <a:chExt cx="2648197" cy="292608"/>
          </a:xfrm>
        </p:grpSpPr>
        <p:sp>
          <p:nvSpPr>
            <p:cNvPr id="18" name="Rectangle 17"/>
            <p:cNvSpPr/>
            <p:nvPr/>
          </p:nvSpPr>
          <p:spPr>
            <a:xfrm>
              <a:off x="285006" y="2469635"/>
              <a:ext cx="2648197" cy="292608"/>
            </a:xfrm>
            <a:prstGeom prst="rect">
              <a:avLst/>
            </a:prstGeom>
            <a:solidFill>
              <a:schemeClr val="bg1"/>
            </a:solidFill>
            <a:ln w="12700"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 name="Straight Connector 6"/>
            <p:cNvCxnSpPr/>
            <p:nvPr/>
          </p:nvCxnSpPr>
          <p:spPr>
            <a:xfrm>
              <a:off x="395288" y="2538413"/>
              <a:ext cx="0" cy="176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Group 27"/>
            <p:cNvGrpSpPr/>
            <p:nvPr>
              <p:custDataLst>
                <p:custData r:id="rId4"/>
              </p:custDataLst>
            </p:nvPr>
          </p:nvGrpSpPr>
          <p:grpSpPr>
            <a:xfrm>
              <a:off x="2703483" y="2556930"/>
              <a:ext cx="182880" cy="127541"/>
              <a:chOff x="2705864" y="3318788"/>
              <a:chExt cx="182880" cy="127541"/>
            </a:xfrm>
          </p:grpSpPr>
          <p:sp>
            <p:nvSpPr>
              <p:cNvPr id="29" name="Oval 28"/>
              <p:cNvSpPr/>
              <p:nvPr/>
            </p:nvSpPr>
            <p:spPr>
              <a:xfrm>
                <a:off x="2760728" y="3373177"/>
                <a:ext cx="73152" cy="73152"/>
              </a:xfrm>
              <a:prstGeom prst="ellipse">
                <a:avLst/>
              </a:prstGeom>
              <a:solidFill>
                <a:srgbClr val="A0A0A0"/>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11"/>
              <p:cNvSpPr/>
              <p:nvPr/>
            </p:nvSpPr>
            <p:spPr>
              <a:xfrm>
                <a:off x="2705864" y="3318788"/>
                <a:ext cx="182880" cy="82296"/>
              </a:xfrm>
              <a:custGeom>
                <a:avLst/>
                <a:gdLst>
                  <a:gd name="connsiteX0" fmla="*/ 0 w 182880"/>
                  <a:gd name="connsiteY0" fmla="*/ 91440 h 182880"/>
                  <a:gd name="connsiteX1" fmla="*/ 91440 w 182880"/>
                  <a:gd name="connsiteY1" fmla="*/ 0 h 182880"/>
                  <a:gd name="connsiteX2" fmla="*/ 182880 w 182880"/>
                  <a:gd name="connsiteY2" fmla="*/ 91440 h 182880"/>
                  <a:gd name="connsiteX3" fmla="*/ 91440 w 182880"/>
                  <a:gd name="connsiteY3" fmla="*/ 182880 h 182880"/>
                  <a:gd name="connsiteX4" fmla="*/ 0 w 182880"/>
                  <a:gd name="connsiteY4" fmla="*/ 91440 h 182880"/>
                  <a:gd name="connsiteX0" fmla="*/ 0 w 182880"/>
                  <a:gd name="connsiteY0" fmla="*/ 91440 h 274320"/>
                  <a:gd name="connsiteX1" fmla="*/ 91440 w 182880"/>
                  <a:gd name="connsiteY1" fmla="*/ 0 h 274320"/>
                  <a:gd name="connsiteX2" fmla="*/ 182880 w 182880"/>
                  <a:gd name="connsiteY2" fmla="*/ 91440 h 274320"/>
                  <a:gd name="connsiteX3" fmla="*/ 182880 w 182880"/>
                  <a:gd name="connsiteY3" fmla="*/ 274320 h 274320"/>
                  <a:gd name="connsiteX0" fmla="*/ 0 w 182880"/>
                  <a:gd name="connsiteY0" fmla="*/ 91440 h 91440"/>
                  <a:gd name="connsiteX1" fmla="*/ 91440 w 182880"/>
                  <a:gd name="connsiteY1" fmla="*/ 0 h 91440"/>
                  <a:gd name="connsiteX2" fmla="*/ 182880 w 182880"/>
                  <a:gd name="connsiteY2" fmla="*/ 91440 h 91440"/>
                </a:gdLst>
                <a:ahLst/>
                <a:cxnLst>
                  <a:cxn ang="0">
                    <a:pos x="connsiteX0" y="connsiteY0"/>
                  </a:cxn>
                  <a:cxn ang="0">
                    <a:pos x="connsiteX1" y="connsiteY1"/>
                  </a:cxn>
                  <a:cxn ang="0">
                    <a:pos x="connsiteX2" y="connsiteY2"/>
                  </a:cxn>
                </a:cxnLst>
                <a:rect l="l" t="t" r="r" b="b"/>
                <a:pathLst>
                  <a:path w="182880" h="91440">
                    <a:moveTo>
                      <a:pt x="0" y="91440"/>
                    </a:moveTo>
                    <a:cubicBezTo>
                      <a:pt x="0" y="40939"/>
                      <a:pt x="40939" y="0"/>
                      <a:pt x="91440" y="0"/>
                    </a:cubicBezTo>
                    <a:cubicBezTo>
                      <a:pt x="141941" y="0"/>
                      <a:pt x="182880" y="40939"/>
                      <a:pt x="182880" y="91440"/>
                    </a:cubicBezTo>
                  </a:path>
                </a:pathLst>
              </a:custGeom>
              <a:noFill/>
              <a:ln w="285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38100">
                    <a:solidFill>
                      <a:schemeClr val="tx1"/>
                    </a:solidFill>
                  </a:ln>
                </a:endParaRPr>
              </a:p>
            </p:txBody>
          </p:sp>
        </p:grpSp>
        <p:cxnSp>
          <p:nvCxnSpPr>
            <p:cNvPr id="34" name="Straight Connector 33"/>
            <p:cNvCxnSpPr/>
            <p:nvPr/>
          </p:nvCxnSpPr>
          <p:spPr>
            <a:xfrm>
              <a:off x="395288" y="2532737"/>
              <a:ext cx="0" cy="176212"/>
            </a:xfrm>
            <a:prstGeom prst="lin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605631" y="2987022"/>
            <a:ext cx="2648197" cy="292608"/>
            <a:chOff x="285006" y="3236397"/>
            <a:chExt cx="2648197" cy="292608"/>
          </a:xfrm>
        </p:grpSpPr>
        <p:sp>
          <p:nvSpPr>
            <p:cNvPr id="27" name="Rectangle 26"/>
            <p:cNvSpPr/>
            <p:nvPr/>
          </p:nvSpPr>
          <p:spPr>
            <a:xfrm>
              <a:off x="285006" y="3236397"/>
              <a:ext cx="2648197" cy="292608"/>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p:cNvGrpSpPr/>
            <p:nvPr>
              <p:custDataLst>
                <p:custData r:id="rId3"/>
              </p:custDataLst>
            </p:nvPr>
          </p:nvGrpSpPr>
          <p:grpSpPr>
            <a:xfrm>
              <a:off x="2705864" y="3318788"/>
              <a:ext cx="182880" cy="127541"/>
              <a:chOff x="2705864" y="3318788"/>
              <a:chExt cx="182880" cy="127541"/>
            </a:xfrm>
          </p:grpSpPr>
          <p:sp>
            <p:nvSpPr>
              <p:cNvPr id="25" name="Oval 24"/>
              <p:cNvSpPr/>
              <p:nvPr/>
            </p:nvSpPr>
            <p:spPr>
              <a:xfrm>
                <a:off x="2760728" y="3373177"/>
                <a:ext cx="73152" cy="73152"/>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11"/>
              <p:cNvSpPr/>
              <p:nvPr/>
            </p:nvSpPr>
            <p:spPr>
              <a:xfrm>
                <a:off x="2705864" y="3318788"/>
                <a:ext cx="182880" cy="82296"/>
              </a:xfrm>
              <a:custGeom>
                <a:avLst/>
                <a:gdLst>
                  <a:gd name="connsiteX0" fmla="*/ 0 w 182880"/>
                  <a:gd name="connsiteY0" fmla="*/ 91440 h 182880"/>
                  <a:gd name="connsiteX1" fmla="*/ 91440 w 182880"/>
                  <a:gd name="connsiteY1" fmla="*/ 0 h 182880"/>
                  <a:gd name="connsiteX2" fmla="*/ 182880 w 182880"/>
                  <a:gd name="connsiteY2" fmla="*/ 91440 h 182880"/>
                  <a:gd name="connsiteX3" fmla="*/ 91440 w 182880"/>
                  <a:gd name="connsiteY3" fmla="*/ 182880 h 182880"/>
                  <a:gd name="connsiteX4" fmla="*/ 0 w 182880"/>
                  <a:gd name="connsiteY4" fmla="*/ 91440 h 182880"/>
                  <a:gd name="connsiteX0" fmla="*/ 0 w 182880"/>
                  <a:gd name="connsiteY0" fmla="*/ 91440 h 274320"/>
                  <a:gd name="connsiteX1" fmla="*/ 91440 w 182880"/>
                  <a:gd name="connsiteY1" fmla="*/ 0 h 274320"/>
                  <a:gd name="connsiteX2" fmla="*/ 182880 w 182880"/>
                  <a:gd name="connsiteY2" fmla="*/ 91440 h 274320"/>
                  <a:gd name="connsiteX3" fmla="*/ 182880 w 182880"/>
                  <a:gd name="connsiteY3" fmla="*/ 274320 h 274320"/>
                  <a:gd name="connsiteX0" fmla="*/ 0 w 182880"/>
                  <a:gd name="connsiteY0" fmla="*/ 91440 h 91440"/>
                  <a:gd name="connsiteX1" fmla="*/ 91440 w 182880"/>
                  <a:gd name="connsiteY1" fmla="*/ 0 h 91440"/>
                  <a:gd name="connsiteX2" fmla="*/ 182880 w 182880"/>
                  <a:gd name="connsiteY2" fmla="*/ 91440 h 91440"/>
                </a:gdLst>
                <a:ahLst/>
                <a:cxnLst>
                  <a:cxn ang="0">
                    <a:pos x="connsiteX0" y="connsiteY0"/>
                  </a:cxn>
                  <a:cxn ang="0">
                    <a:pos x="connsiteX1" y="connsiteY1"/>
                  </a:cxn>
                  <a:cxn ang="0">
                    <a:pos x="connsiteX2" y="connsiteY2"/>
                  </a:cxn>
                </a:cxnLst>
                <a:rect l="l" t="t" r="r" b="b"/>
                <a:pathLst>
                  <a:path w="182880" h="91440">
                    <a:moveTo>
                      <a:pt x="0" y="91440"/>
                    </a:moveTo>
                    <a:cubicBezTo>
                      <a:pt x="0" y="40939"/>
                      <a:pt x="40939" y="0"/>
                      <a:pt x="91440" y="0"/>
                    </a:cubicBezTo>
                    <a:cubicBezTo>
                      <a:pt x="141941" y="0"/>
                      <a:pt x="182880" y="40939"/>
                      <a:pt x="182880" y="91440"/>
                    </a:cubicBezTo>
                  </a:path>
                </a:pathLst>
              </a:custGeom>
              <a:noFill/>
              <a:ln w="2857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38100">
                    <a:solidFill>
                      <a:schemeClr val="tx1"/>
                    </a:solidFill>
                  </a:ln>
                </a:endParaRPr>
              </a:p>
            </p:txBody>
          </p:sp>
        </p:grpSp>
        <p:cxnSp>
          <p:nvCxnSpPr>
            <p:cNvPr id="33" name="Straight Connector 32"/>
            <p:cNvCxnSpPr/>
            <p:nvPr/>
          </p:nvCxnSpPr>
          <p:spPr>
            <a:xfrm>
              <a:off x="731048" y="3294595"/>
              <a:ext cx="0" cy="176212"/>
            </a:xfrm>
            <a:prstGeom prst="lin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90525" y="3359359"/>
              <a:ext cx="54864" cy="54864"/>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p:cNvSpPr/>
            <p:nvPr/>
          </p:nvSpPr>
          <p:spPr>
            <a:xfrm>
              <a:off x="476156" y="3359359"/>
              <a:ext cx="54864" cy="54864"/>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p:cNvSpPr/>
            <p:nvPr/>
          </p:nvSpPr>
          <p:spPr>
            <a:xfrm>
              <a:off x="564452" y="3359359"/>
              <a:ext cx="54864" cy="54864"/>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p:cNvSpPr/>
            <p:nvPr/>
          </p:nvSpPr>
          <p:spPr>
            <a:xfrm>
              <a:off x="650081" y="3359359"/>
              <a:ext cx="54864" cy="54864"/>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62" name="Group 61"/>
          <p:cNvGrpSpPr/>
          <p:nvPr/>
        </p:nvGrpSpPr>
        <p:grpSpPr>
          <a:xfrm>
            <a:off x="3650741" y="2982437"/>
            <a:ext cx="2648197" cy="408974"/>
            <a:chOff x="3330116" y="3231812"/>
            <a:chExt cx="2648197" cy="408974"/>
          </a:xfrm>
        </p:grpSpPr>
        <p:grpSp>
          <p:nvGrpSpPr>
            <p:cNvPr id="46" name="Group 45"/>
            <p:cNvGrpSpPr/>
            <p:nvPr/>
          </p:nvGrpSpPr>
          <p:grpSpPr>
            <a:xfrm>
              <a:off x="3330116" y="3231812"/>
              <a:ext cx="2648197" cy="292608"/>
              <a:chOff x="285006" y="3236397"/>
              <a:chExt cx="2648197" cy="292608"/>
            </a:xfrm>
          </p:grpSpPr>
          <p:sp>
            <p:nvSpPr>
              <p:cNvPr id="47" name="Rectangle 46"/>
              <p:cNvSpPr/>
              <p:nvPr/>
            </p:nvSpPr>
            <p:spPr>
              <a:xfrm>
                <a:off x="285006" y="3236397"/>
                <a:ext cx="2648197" cy="292608"/>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p:cNvGrpSpPr/>
              <p:nvPr>
                <p:custDataLst>
                  <p:custData r:id="rId2"/>
                </p:custDataLst>
              </p:nvPr>
            </p:nvGrpSpPr>
            <p:grpSpPr>
              <a:xfrm>
                <a:off x="2705864" y="3318788"/>
                <a:ext cx="182880" cy="127541"/>
                <a:chOff x="2705864" y="3318788"/>
                <a:chExt cx="182880" cy="127541"/>
              </a:xfrm>
            </p:grpSpPr>
            <p:sp>
              <p:nvSpPr>
                <p:cNvPr id="54" name="Oval 53"/>
                <p:cNvSpPr/>
                <p:nvPr/>
              </p:nvSpPr>
              <p:spPr>
                <a:xfrm>
                  <a:off x="2760728" y="3373177"/>
                  <a:ext cx="73152" cy="73152"/>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11"/>
                <p:cNvSpPr/>
                <p:nvPr/>
              </p:nvSpPr>
              <p:spPr>
                <a:xfrm>
                  <a:off x="2705864" y="3318788"/>
                  <a:ext cx="182880" cy="82296"/>
                </a:xfrm>
                <a:custGeom>
                  <a:avLst/>
                  <a:gdLst>
                    <a:gd name="connsiteX0" fmla="*/ 0 w 182880"/>
                    <a:gd name="connsiteY0" fmla="*/ 91440 h 182880"/>
                    <a:gd name="connsiteX1" fmla="*/ 91440 w 182880"/>
                    <a:gd name="connsiteY1" fmla="*/ 0 h 182880"/>
                    <a:gd name="connsiteX2" fmla="*/ 182880 w 182880"/>
                    <a:gd name="connsiteY2" fmla="*/ 91440 h 182880"/>
                    <a:gd name="connsiteX3" fmla="*/ 91440 w 182880"/>
                    <a:gd name="connsiteY3" fmla="*/ 182880 h 182880"/>
                    <a:gd name="connsiteX4" fmla="*/ 0 w 182880"/>
                    <a:gd name="connsiteY4" fmla="*/ 91440 h 182880"/>
                    <a:gd name="connsiteX0" fmla="*/ 0 w 182880"/>
                    <a:gd name="connsiteY0" fmla="*/ 91440 h 274320"/>
                    <a:gd name="connsiteX1" fmla="*/ 91440 w 182880"/>
                    <a:gd name="connsiteY1" fmla="*/ 0 h 274320"/>
                    <a:gd name="connsiteX2" fmla="*/ 182880 w 182880"/>
                    <a:gd name="connsiteY2" fmla="*/ 91440 h 274320"/>
                    <a:gd name="connsiteX3" fmla="*/ 182880 w 182880"/>
                    <a:gd name="connsiteY3" fmla="*/ 274320 h 274320"/>
                    <a:gd name="connsiteX0" fmla="*/ 0 w 182880"/>
                    <a:gd name="connsiteY0" fmla="*/ 91440 h 91440"/>
                    <a:gd name="connsiteX1" fmla="*/ 91440 w 182880"/>
                    <a:gd name="connsiteY1" fmla="*/ 0 h 91440"/>
                    <a:gd name="connsiteX2" fmla="*/ 182880 w 182880"/>
                    <a:gd name="connsiteY2" fmla="*/ 91440 h 91440"/>
                  </a:gdLst>
                  <a:ahLst/>
                  <a:cxnLst>
                    <a:cxn ang="0">
                      <a:pos x="connsiteX0" y="connsiteY0"/>
                    </a:cxn>
                    <a:cxn ang="0">
                      <a:pos x="connsiteX1" y="connsiteY1"/>
                    </a:cxn>
                    <a:cxn ang="0">
                      <a:pos x="connsiteX2" y="connsiteY2"/>
                    </a:cxn>
                  </a:cxnLst>
                  <a:rect l="l" t="t" r="r" b="b"/>
                  <a:pathLst>
                    <a:path w="182880" h="91440">
                      <a:moveTo>
                        <a:pt x="0" y="91440"/>
                      </a:moveTo>
                      <a:cubicBezTo>
                        <a:pt x="0" y="40939"/>
                        <a:pt x="40939" y="0"/>
                        <a:pt x="91440" y="0"/>
                      </a:cubicBezTo>
                      <a:cubicBezTo>
                        <a:pt x="141941" y="0"/>
                        <a:pt x="182880" y="40939"/>
                        <a:pt x="182880" y="91440"/>
                      </a:cubicBezTo>
                    </a:path>
                  </a:pathLst>
                </a:custGeom>
                <a:noFill/>
                <a:ln w="2857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38100">
                      <a:solidFill>
                        <a:schemeClr val="tx1"/>
                      </a:solidFill>
                    </a:ln>
                  </a:endParaRPr>
                </a:p>
              </p:txBody>
            </p:sp>
          </p:grpSp>
          <p:cxnSp>
            <p:nvCxnSpPr>
              <p:cNvPr id="49" name="Straight Connector 48"/>
              <p:cNvCxnSpPr/>
              <p:nvPr/>
            </p:nvCxnSpPr>
            <p:spPr>
              <a:xfrm>
                <a:off x="731048" y="3294595"/>
                <a:ext cx="0" cy="176212"/>
              </a:xfrm>
              <a:prstGeom prst="lin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90525" y="3359359"/>
                <a:ext cx="54864" cy="54864"/>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50"/>
              <p:cNvSpPr/>
              <p:nvPr/>
            </p:nvSpPr>
            <p:spPr>
              <a:xfrm>
                <a:off x="476156" y="3359359"/>
                <a:ext cx="54864" cy="54864"/>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p:cNvSpPr/>
              <p:nvPr/>
            </p:nvSpPr>
            <p:spPr>
              <a:xfrm>
                <a:off x="564452" y="3359359"/>
                <a:ext cx="54864" cy="54864"/>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Oval 52"/>
              <p:cNvSpPr/>
              <p:nvPr/>
            </p:nvSpPr>
            <p:spPr>
              <a:xfrm>
                <a:off x="650081" y="3359359"/>
                <a:ext cx="54864" cy="54864"/>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4" name="Right Arrow 107"/>
            <p:cNvSpPr/>
            <p:nvPr/>
          </p:nvSpPr>
          <p:spPr>
            <a:xfrm rot="14588060">
              <a:off x="5798649" y="3485519"/>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 name="Group 62"/>
          <p:cNvGrpSpPr/>
          <p:nvPr/>
        </p:nvGrpSpPr>
        <p:grpSpPr>
          <a:xfrm>
            <a:off x="3639155" y="1459064"/>
            <a:ext cx="2657723" cy="391923"/>
            <a:chOff x="3318530" y="1708439"/>
            <a:chExt cx="2657723" cy="391923"/>
          </a:xfrm>
        </p:grpSpPr>
        <p:grpSp>
          <p:nvGrpSpPr>
            <p:cNvPr id="56" name="Group 55"/>
            <p:cNvGrpSpPr/>
            <p:nvPr/>
          </p:nvGrpSpPr>
          <p:grpSpPr>
            <a:xfrm>
              <a:off x="3318530" y="1708439"/>
              <a:ext cx="2657723" cy="292608"/>
              <a:chOff x="285006" y="1712397"/>
              <a:chExt cx="2657723" cy="292608"/>
            </a:xfrm>
          </p:grpSpPr>
          <p:sp>
            <p:nvSpPr>
              <p:cNvPr id="57" name="Rectangle 56"/>
              <p:cNvSpPr/>
              <p:nvPr/>
            </p:nvSpPr>
            <p:spPr>
              <a:xfrm>
                <a:off x="294532" y="1712397"/>
                <a:ext cx="2648197" cy="292608"/>
              </a:xfrm>
              <a:prstGeom prst="rect">
                <a:avLst/>
              </a:prstGeom>
              <a:solidFill>
                <a:schemeClr val="bg1"/>
              </a:solidFill>
              <a:ln w="12700" cap="sq">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TextBox 57"/>
              <p:cNvSpPr txBox="1"/>
              <p:nvPr/>
            </p:nvSpPr>
            <p:spPr>
              <a:xfrm>
                <a:off x="285006" y="1716354"/>
                <a:ext cx="1153269" cy="268535"/>
              </a:xfrm>
              <a:prstGeom prst="rect">
                <a:avLst/>
              </a:prstGeom>
              <a:noFill/>
            </p:spPr>
            <p:txBody>
              <a:bodyPr wrap="square" rtlCol="0">
                <a:spAutoFit/>
              </a:bodyPr>
              <a:lstStyle/>
              <a:p>
                <a:pPr>
                  <a:lnSpc>
                    <a:spcPts val="1500"/>
                  </a:lnSpc>
                </a:pPr>
                <a:r>
                  <a:rPr lang="en-US" sz="1100" spc="40" dirty="0" smtClean="0">
                    <a:solidFill>
                      <a:srgbClr val="A0A0A0"/>
                    </a:solidFill>
                    <a:latin typeface="Segoe UI Light" pitchFamily="34" charset="0"/>
                    <a:cs typeface="Segoe UI Light" pitchFamily="34" charset="0"/>
                  </a:rPr>
                  <a:t>Enter password</a:t>
                </a:r>
                <a:endParaRPr lang="en-US" sz="1100" spc="40" dirty="0">
                  <a:solidFill>
                    <a:srgbClr val="A0A0A0"/>
                  </a:solidFill>
                  <a:latin typeface="Segoe UI Light" pitchFamily="34" charset="0"/>
                  <a:cs typeface="Segoe UI Light" pitchFamily="34" charset="0"/>
                </a:endParaRPr>
              </a:p>
            </p:txBody>
          </p:sp>
        </p:grpSp>
        <p:sp>
          <p:nvSpPr>
            <p:cNvPr id="59" name="Right Arrow 107"/>
            <p:cNvSpPr/>
            <p:nvPr/>
          </p:nvSpPr>
          <p:spPr>
            <a:xfrm rot="14588060">
              <a:off x="4532982" y="1945095"/>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p:cNvGrpSpPr/>
          <p:nvPr/>
        </p:nvGrpSpPr>
        <p:grpSpPr>
          <a:xfrm>
            <a:off x="604084" y="3750077"/>
            <a:ext cx="2678319" cy="292608"/>
            <a:chOff x="283459" y="3999452"/>
            <a:chExt cx="2678319" cy="292608"/>
          </a:xfrm>
        </p:grpSpPr>
        <p:sp>
          <p:nvSpPr>
            <p:cNvPr id="42" name="Rectangle 41"/>
            <p:cNvSpPr/>
            <p:nvPr/>
          </p:nvSpPr>
          <p:spPr>
            <a:xfrm>
              <a:off x="285006" y="3999452"/>
              <a:ext cx="2676772" cy="292608"/>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Rectangle 34"/>
            <p:cNvSpPr/>
            <p:nvPr/>
          </p:nvSpPr>
          <p:spPr>
            <a:xfrm>
              <a:off x="2659856" y="4031456"/>
              <a:ext cx="273347" cy="228600"/>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9" name="Group 38"/>
            <p:cNvGrpSpPr/>
            <p:nvPr>
              <p:custDataLst>
                <p:custData r:id="rId1"/>
              </p:custDataLst>
            </p:nvPr>
          </p:nvGrpSpPr>
          <p:grpSpPr>
            <a:xfrm>
              <a:off x="2705864" y="4090314"/>
              <a:ext cx="182880" cy="127541"/>
              <a:chOff x="2705864" y="3318788"/>
              <a:chExt cx="182880" cy="127541"/>
            </a:xfrm>
          </p:grpSpPr>
          <p:sp>
            <p:nvSpPr>
              <p:cNvPr id="40" name="Oval 39"/>
              <p:cNvSpPr/>
              <p:nvPr/>
            </p:nvSpPr>
            <p:spPr>
              <a:xfrm>
                <a:off x="2760728" y="3373177"/>
                <a:ext cx="73152" cy="73152"/>
              </a:xfrm>
              <a:prstGeom prst="ellipse">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11"/>
              <p:cNvSpPr/>
              <p:nvPr/>
            </p:nvSpPr>
            <p:spPr>
              <a:xfrm>
                <a:off x="2705864" y="3318788"/>
                <a:ext cx="182880" cy="82296"/>
              </a:xfrm>
              <a:custGeom>
                <a:avLst/>
                <a:gdLst>
                  <a:gd name="connsiteX0" fmla="*/ 0 w 182880"/>
                  <a:gd name="connsiteY0" fmla="*/ 91440 h 182880"/>
                  <a:gd name="connsiteX1" fmla="*/ 91440 w 182880"/>
                  <a:gd name="connsiteY1" fmla="*/ 0 h 182880"/>
                  <a:gd name="connsiteX2" fmla="*/ 182880 w 182880"/>
                  <a:gd name="connsiteY2" fmla="*/ 91440 h 182880"/>
                  <a:gd name="connsiteX3" fmla="*/ 91440 w 182880"/>
                  <a:gd name="connsiteY3" fmla="*/ 182880 h 182880"/>
                  <a:gd name="connsiteX4" fmla="*/ 0 w 182880"/>
                  <a:gd name="connsiteY4" fmla="*/ 91440 h 182880"/>
                  <a:gd name="connsiteX0" fmla="*/ 0 w 182880"/>
                  <a:gd name="connsiteY0" fmla="*/ 91440 h 274320"/>
                  <a:gd name="connsiteX1" fmla="*/ 91440 w 182880"/>
                  <a:gd name="connsiteY1" fmla="*/ 0 h 274320"/>
                  <a:gd name="connsiteX2" fmla="*/ 182880 w 182880"/>
                  <a:gd name="connsiteY2" fmla="*/ 91440 h 274320"/>
                  <a:gd name="connsiteX3" fmla="*/ 182880 w 182880"/>
                  <a:gd name="connsiteY3" fmla="*/ 274320 h 274320"/>
                  <a:gd name="connsiteX0" fmla="*/ 0 w 182880"/>
                  <a:gd name="connsiteY0" fmla="*/ 91440 h 91440"/>
                  <a:gd name="connsiteX1" fmla="*/ 91440 w 182880"/>
                  <a:gd name="connsiteY1" fmla="*/ 0 h 91440"/>
                  <a:gd name="connsiteX2" fmla="*/ 182880 w 182880"/>
                  <a:gd name="connsiteY2" fmla="*/ 91440 h 91440"/>
                </a:gdLst>
                <a:ahLst/>
                <a:cxnLst>
                  <a:cxn ang="0">
                    <a:pos x="connsiteX0" y="connsiteY0"/>
                  </a:cxn>
                  <a:cxn ang="0">
                    <a:pos x="connsiteX1" y="connsiteY1"/>
                  </a:cxn>
                  <a:cxn ang="0">
                    <a:pos x="connsiteX2" y="connsiteY2"/>
                  </a:cxn>
                </a:cxnLst>
                <a:rect l="l" t="t" r="r" b="b"/>
                <a:pathLst>
                  <a:path w="182880" h="91440">
                    <a:moveTo>
                      <a:pt x="0" y="91440"/>
                    </a:moveTo>
                    <a:cubicBezTo>
                      <a:pt x="0" y="40939"/>
                      <a:pt x="40939" y="0"/>
                      <a:pt x="91440" y="0"/>
                    </a:cubicBezTo>
                    <a:cubicBezTo>
                      <a:pt x="141941" y="0"/>
                      <a:pt x="182880" y="40939"/>
                      <a:pt x="182880" y="91440"/>
                    </a:cubicBezTo>
                  </a:path>
                </a:pathLst>
              </a:custGeom>
              <a:noFill/>
              <a:ln w="28575"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38100">
                    <a:solidFill>
                      <a:schemeClr val="tx1"/>
                    </a:solidFill>
                  </a:ln>
                </a:endParaRPr>
              </a:p>
            </p:txBody>
          </p:sp>
        </p:grpSp>
        <p:sp>
          <p:nvSpPr>
            <p:cNvPr id="60" name="TextBox 59"/>
            <p:cNvSpPr txBox="1"/>
            <p:nvPr/>
          </p:nvSpPr>
          <p:spPr>
            <a:xfrm>
              <a:off x="283459" y="4008464"/>
              <a:ext cx="757238" cy="261610"/>
            </a:xfrm>
            <a:prstGeom prst="rect">
              <a:avLst/>
            </a:prstGeom>
            <a:noFill/>
          </p:spPr>
          <p:txBody>
            <a:bodyPr wrap="square" rtlCol="0">
              <a:spAutoFit/>
            </a:bodyPr>
            <a:lstStyle/>
            <a:p>
              <a:r>
                <a:rPr lang="en-US" sz="1100" spc="40" dirty="0" smtClean="0"/>
                <a:t>Pizza</a:t>
              </a:r>
              <a:endParaRPr lang="en-US" sz="1100" spc="40" dirty="0"/>
            </a:p>
          </p:txBody>
        </p:sp>
      </p:grpSp>
      <p:grpSp>
        <p:nvGrpSpPr>
          <p:cNvPr id="66" name="Group 65"/>
          <p:cNvGrpSpPr/>
          <p:nvPr/>
        </p:nvGrpSpPr>
        <p:grpSpPr>
          <a:xfrm>
            <a:off x="600868" y="4508412"/>
            <a:ext cx="2657723" cy="292608"/>
            <a:chOff x="285006" y="1712397"/>
            <a:chExt cx="2657723" cy="292608"/>
          </a:xfrm>
        </p:grpSpPr>
        <p:sp>
          <p:nvSpPr>
            <p:cNvPr id="67" name="Rectangle 66"/>
            <p:cNvSpPr/>
            <p:nvPr/>
          </p:nvSpPr>
          <p:spPr>
            <a:xfrm>
              <a:off x="294532" y="1712397"/>
              <a:ext cx="2648197" cy="292608"/>
            </a:xfrm>
            <a:prstGeom prst="rect">
              <a:avLst/>
            </a:prstGeom>
            <a:solidFill>
              <a:schemeClr val="bg1">
                <a:lumMod val="85000"/>
              </a:schemeClr>
            </a:solidFill>
            <a:ln w="12700" cap="sq">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TextBox 67"/>
            <p:cNvSpPr txBox="1"/>
            <p:nvPr/>
          </p:nvSpPr>
          <p:spPr>
            <a:xfrm>
              <a:off x="285006" y="1716354"/>
              <a:ext cx="1153269" cy="268535"/>
            </a:xfrm>
            <a:prstGeom prst="rect">
              <a:avLst/>
            </a:prstGeom>
            <a:noFill/>
          </p:spPr>
          <p:txBody>
            <a:bodyPr wrap="square" rtlCol="0">
              <a:spAutoFit/>
            </a:bodyPr>
            <a:lstStyle/>
            <a:p>
              <a:pPr>
                <a:lnSpc>
                  <a:spcPts val="1500"/>
                </a:lnSpc>
              </a:pPr>
              <a:r>
                <a:rPr lang="en-US" sz="1100" spc="40" dirty="0" smtClean="0">
                  <a:solidFill>
                    <a:srgbClr val="A0A0A0"/>
                  </a:solidFill>
                  <a:latin typeface="Segoe UI Light" pitchFamily="34" charset="0"/>
                  <a:cs typeface="Segoe UI Light" pitchFamily="34" charset="0"/>
                </a:rPr>
                <a:t>Enter password</a:t>
              </a:r>
              <a:endParaRPr lang="en-US" sz="1100" spc="40" dirty="0">
                <a:solidFill>
                  <a:srgbClr val="A0A0A0"/>
                </a:solidFill>
                <a:latin typeface="Segoe UI Light" pitchFamily="34" charset="0"/>
                <a:cs typeface="Segoe UI Light" pitchFamily="34" charset="0"/>
              </a:endParaRPr>
            </a:p>
          </p:txBody>
        </p:sp>
      </p:grpSp>
      <p:sp>
        <p:nvSpPr>
          <p:cNvPr id="129" name="TextBox 128"/>
          <p:cNvSpPr txBox="1"/>
          <p:nvPr/>
        </p:nvSpPr>
        <p:spPr>
          <a:xfrm>
            <a:off x="482118" y="1175661"/>
            <a:ext cx="2652960" cy="246221"/>
          </a:xfrm>
          <a:prstGeom prst="rect">
            <a:avLst/>
          </a:prstGeom>
          <a:noFill/>
        </p:spPr>
        <p:txBody>
          <a:bodyPr wrap="square" rtlCol="0">
            <a:spAutoFit/>
          </a:bodyPr>
          <a:lstStyle/>
          <a:p>
            <a:r>
              <a:rPr lang="en-US" sz="1000" dirty="0" smtClean="0">
                <a:latin typeface="Segoe UI" pitchFamily="34" charset="0"/>
                <a:cs typeface="Segoe UI" pitchFamily="34" charset="0"/>
              </a:rPr>
              <a:t>Password rest state box</a:t>
            </a:r>
            <a:endParaRPr lang="en-US" sz="1000" dirty="0">
              <a:latin typeface="Segoe UI" pitchFamily="34" charset="0"/>
              <a:cs typeface="Segoe UI" pitchFamily="34" charset="0"/>
            </a:endParaRPr>
          </a:p>
        </p:txBody>
      </p:sp>
      <p:sp>
        <p:nvSpPr>
          <p:cNvPr id="70" name="TextBox 69"/>
          <p:cNvSpPr txBox="1"/>
          <p:nvPr/>
        </p:nvSpPr>
        <p:spPr>
          <a:xfrm>
            <a:off x="486881" y="1925309"/>
            <a:ext cx="3207373" cy="246221"/>
          </a:xfrm>
          <a:prstGeom prst="rect">
            <a:avLst/>
          </a:prstGeom>
          <a:noFill/>
        </p:spPr>
        <p:txBody>
          <a:bodyPr wrap="square" rtlCol="0">
            <a:spAutoFit/>
          </a:bodyPr>
          <a:lstStyle/>
          <a:p>
            <a:r>
              <a:rPr lang="en-US" sz="1000" dirty="0" err="1" smtClean="0">
                <a:latin typeface="Segoe UI" pitchFamily="34" charset="0"/>
                <a:cs typeface="Segoe UI" pitchFamily="34" charset="0"/>
              </a:rPr>
              <a:t>Pwd</a:t>
            </a:r>
            <a:r>
              <a:rPr lang="en-US" sz="1000" dirty="0" smtClean="0">
                <a:latin typeface="Segoe UI" pitchFamily="34" charset="0"/>
                <a:cs typeface="Segoe UI" pitchFamily="34" charset="0"/>
              </a:rPr>
              <a:t> box pressed/focus state/no text entered</a:t>
            </a:r>
            <a:endParaRPr lang="en-US" sz="1000" dirty="0">
              <a:latin typeface="Segoe UI" pitchFamily="34" charset="0"/>
              <a:cs typeface="Segoe UI" pitchFamily="34" charset="0"/>
            </a:endParaRPr>
          </a:p>
        </p:txBody>
      </p:sp>
      <p:sp>
        <p:nvSpPr>
          <p:cNvPr id="71" name="TextBox 70"/>
          <p:cNvSpPr txBox="1"/>
          <p:nvPr/>
        </p:nvSpPr>
        <p:spPr>
          <a:xfrm>
            <a:off x="492018" y="2689099"/>
            <a:ext cx="3014720" cy="246221"/>
          </a:xfrm>
          <a:prstGeom prst="rect">
            <a:avLst/>
          </a:prstGeom>
          <a:noFill/>
        </p:spPr>
        <p:txBody>
          <a:bodyPr wrap="square" rtlCol="0">
            <a:spAutoFit/>
          </a:bodyPr>
          <a:lstStyle/>
          <a:p>
            <a:r>
              <a:rPr lang="en-US" sz="1000" dirty="0" smtClean="0">
                <a:latin typeface="Segoe UI" pitchFamily="34" charset="0"/>
                <a:cs typeface="Segoe UI" pitchFamily="34" charset="0"/>
              </a:rPr>
              <a:t>Password box pressed/focus state/text entered</a:t>
            </a:r>
            <a:endParaRPr lang="en-US" sz="1000" dirty="0">
              <a:latin typeface="Segoe UI" pitchFamily="34" charset="0"/>
              <a:cs typeface="Segoe UI" pitchFamily="34" charset="0"/>
            </a:endParaRPr>
          </a:p>
        </p:txBody>
      </p:sp>
      <p:sp>
        <p:nvSpPr>
          <p:cNvPr id="72" name="TextBox 71"/>
          <p:cNvSpPr txBox="1"/>
          <p:nvPr/>
        </p:nvSpPr>
        <p:spPr>
          <a:xfrm>
            <a:off x="480747" y="3457258"/>
            <a:ext cx="3282148" cy="246221"/>
          </a:xfrm>
          <a:prstGeom prst="rect">
            <a:avLst/>
          </a:prstGeom>
          <a:noFill/>
        </p:spPr>
        <p:txBody>
          <a:bodyPr wrap="square" rtlCol="0">
            <a:spAutoFit/>
          </a:bodyPr>
          <a:lstStyle/>
          <a:p>
            <a:r>
              <a:rPr lang="en-US" sz="1000" dirty="0" smtClean="0">
                <a:latin typeface="Segoe UI" pitchFamily="34" charset="0"/>
                <a:cs typeface="Segoe UI" pitchFamily="34" charset="0"/>
              </a:rPr>
              <a:t>Show characters button pressed/reveals </a:t>
            </a:r>
            <a:r>
              <a:rPr lang="en-US" sz="1000" dirty="0" err="1" smtClean="0">
                <a:latin typeface="Segoe UI" pitchFamily="34" charset="0"/>
                <a:cs typeface="Segoe UI" pitchFamily="34" charset="0"/>
              </a:rPr>
              <a:t>pwd</a:t>
            </a:r>
            <a:endParaRPr lang="en-US" sz="1000" dirty="0">
              <a:latin typeface="Segoe UI" pitchFamily="34" charset="0"/>
              <a:cs typeface="Segoe UI" pitchFamily="34" charset="0"/>
            </a:endParaRPr>
          </a:p>
        </p:txBody>
      </p:sp>
      <p:sp>
        <p:nvSpPr>
          <p:cNvPr id="73" name="TextBox 72"/>
          <p:cNvSpPr txBox="1"/>
          <p:nvPr/>
        </p:nvSpPr>
        <p:spPr>
          <a:xfrm>
            <a:off x="491644" y="4229605"/>
            <a:ext cx="2265957" cy="246221"/>
          </a:xfrm>
          <a:prstGeom prst="rect">
            <a:avLst/>
          </a:prstGeom>
          <a:noFill/>
        </p:spPr>
        <p:txBody>
          <a:bodyPr wrap="square" rtlCol="0">
            <a:spAutoFit/>
          </a:bodyPr>
          <a:lstStyle/>
          <a:p>
            <a:r>
              <a:rPr lang="en-US" sz="1000" dirty="0" smtClean="0">
                <a:latin typeface="Segoe UI" pitchFamily="34" charset="0"/>
                <a:cs typeface="Segoe UI" pitchFamily="34" charset="0"/>
              </a:rPr>
              <a:t>Password box disabled state</a:t>
            </a:r>
            <a:endParaRPr lang="en-US" sz="1000" dirty="0">
              <a:latin typeface="Segoe UI" pitchFamily="34" charset="0"/>
              <a:cs typeface="Segoe UI" pitchFamily="34" charset="0"/>
            </a:endParaRPr>
          </a:p>
        </p:txBody>
      </p:sp>
      <p:sp>
        <p:nvSpPr>
          <p:cNvPr id="74" name="TextBox 73"/>
          <p:cNvSpPr txBox="1"/>
          <p:nvPr/>
        </p:nvSpPr>
        <p:spPr>
          <a:xfrm>
            <a:off x="3538904" y="2703388"/>
            <a:ext cx="3014720" cy="246221"/>
          </a:xfrm>
          <a:prstGeom prst="rect">
            <a:avLst/>
          </a:prstGeom>
          <a:noFill/>
        </p:spPr>
        <p:txBody>
          <a:bodyPr wrap="square" rtlCol="0">
            <a:spAutoFit/>
          </a:bodyPr>
          <a:lstStyle/>
          <a:p>
            <a:r>
              <a:rPr lang="en-US" sz="1000" dirty="0" smtClean="0">
                <a:latin typeface="Segoe UI" pitchFamily="34" charset="0"/>
                <a:cs typeface="Segoe UI" pitchFamily="34" charset="0"/>
              </a:rPr>
              <a:t>Show characters mouse hover state</a:t>
            </a:r>
            <a:endParaRPr lang="en-US" sz="1000" dirty="0">
              <a:latin typeface="Segoe UI" pitchFamily="34" charset="0"/>
              <a:cs typeface="Segoe UI" pitchFamily="34" charset="0"/>
            </a:endParaRPr>
          </a:p>
        </p:txBody>
      </p:sp>
      <p:sp>
        <p:nvSpPr>
          <p:cNvPr id="75" name="TextBox 74"/>
          <p:cNvSpPr txBox="1"/>
          <p:nvPr/>
        </p:nvSpPr>
        <p:spPr>
          <a:xfrm>
            <a:off x="3536772" y="1180424"/>
            <a:ext cx="3014720" cy="246221"/>
          </a:xfrm>
          <a:prstGeom prst="rect">
            <a:avLst/>
          </a:prstGeom>
          <a:noFill/>
        </p:spPr>
        <p:txBody>
          <a:bodyPr wrap="square" rtlCol="0">
            <a:spAutoFit/>
          </a:bodyPr>
          <a:lstStyle/>
          <a:p>
            <a:r>
              <a:rPr lang="en-US" sz="1000" dirty="0" smtClean="0">
                <a:latin typeface="Segoe UI" pitchFamily="34" charset="0"/>
                <a:cs typeface="Segoe UI" pitchFamily="34" charset="0"/>
              </a:rPr>
              <a:t>Password box mouse hover state</a:t>
            </a:r>
            <a:endParaRPr lang="en-US" sz="1000" dirty="0">
              <a:latin typeface="Segoe UI" pitchFamily="34" charset="0"/>
              <a:cs typeface="Segoe UI" pitchFamily="34" charset="0"/>
            </a:endParaRPr>
          </a:p>
        </p:txBody>
      </p:sp>
      <p:sp>
        <p:nvSpPr>
          <p:cNvPr id="64" name="TextBox 63"/>
          <p:cNvSpPr txBox="1"/>
          <p:nvPr/>
        </p:nvSpPr>
        <p:spPr>
          <a:xfrm>
            <a:off x="6955548" y="1160758"/>
            <a:ext cx="1691201" cy="246221"/>
          </a:xfrm>
          <a:prstGeom prst="rect">
            <a:avLst/>
          </a:prstGeom>
          <a:noFill/>
        </p:spPr>
        <p:txBody>
          <a:bodyPr wrap="square" rtlCol="0">
            <a:spAutoFit/>
          </a:bodyPr>
          <a:lstStyle/>
          <a:p>
            <a:r>
              <a:rPr lang="en-US" sz="1000" dirty="0" smtClean="0">
                <a:latin typeface="Segoe UI" pitchFamily="34" charset="0"/>
                <a:cs typeface="Segoe UI" pitchFamily="34" charset="0"/>
              </a:rPr>
              <a:t>Determinate bar</a:t>
            </a:r>
            <a:endParaRPr lang="en-US" sz="1000" dirty="0">
              <a:latin typeface="Segoe UI" pitchFamily="34" charset="0"/>
              <a:cs typeface="Segoe UI" pitchFamily="34" charset="0"/>
            </a:endParaRPr>
          </a:p>
        </p:txBody>
      </p:sp>
      <p:sp>
        <p:nvSpPr>
          <p:cNvPr id="65" name="TextBox 64"/>
          <p:cNvSpPr txBox="1"/>
          <p:nvPr/>
        </p:nvSpPr>
        <p:spPr>
          <a:xfrm>
            <a:off x="6380311" y="440985"/>
            <a:ext cx="2226482" cy="446276"/>
          </a:xfrm>
          <a:prstGeom prst="rect">
            <a:avLst/>
          </a:prstGeom>
          <a:noFill/>
        </p:spPr>
        <p:txBody>
          <a:bodyPr wrap="square" rtlCol="0">
            <a:spAutoFit/>
          </a:bodyPr>
          <a:lstStyle/>
          <a:p>
            <a:r>
              <a:rPr lang="en-US" dirty="0" smtClean="0">
                <a:latin typeface="Segoe UI" pitchFamily="34" charset="0"/>
                <a:cs typeface="Segoe UI" pitchFamily="34" charset="0"/>
              </a:rPr>
              <a:t>Progress</a:t>
            </a:r>
            <a:endParaRPr lang="en-US" dirty="0">
              <a:latin typeface="Segoe UI" pitchFamily="34" charset="0"/>
              <a:cs typeface="Segoe UI" pitchFamily="34" charset="0"/>
            </a:endParaRPr>
          </a:p>
        </p:txBody>
      </p:sp>
      <p:sp>
        <p:nvSpPr>
          <p:cNvPr id="69" name="Rectangle 68"/>
          <p:cNvSpPr/>
          <p:nvPr/>
        </p:nvSpPr>
        <p:spPr>
          <a:xfrm>
            <a:off x="7056504" y="1572236"/>
            <a:ext cx="1276350" cy="61913"/>
          </a:xfrm>
          <a:prstGeom prst="rect">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TextBox 75"/>
          <p:cNvSpPr txBox="1"/>
          <p:nvPr/>
        </p:nvSpPr>
        <p:spPr>
          <a:xfrm>
            <a:off x="6949629" y="2025067"/>
            <a:ext cx="1691201" cy="246221"/>
          </a:xfrm>
          <a:prstGeom prst="rect">
            <a:avLst/>
          </a:prstGeom>
          <a:noFill/>
        </p:spPr>
        <p:txBody>
          <a:bodyPr wrap="square" rtlCol="0">
            <a:spAutoFit/>
          </a:bodyPr>
          <a:lstStyle/>
          <a:p>
            <a:r>
              <a:rPr lang="en-US" sz="1000" dirty="0" smtClean="0">
                <a:latin typeface="Segoe UI" pitchFamily="34" charset="0"/>
                <a:cs typeface="Segoe UI" pitchFamily="34" charset="0"/>
              </a:rPr>
              <a:t>Indeterminate Bar</a:t>
            </a:r>
            <a:endParaRPr lang="en-US" sz="1000" dirty="0">
              <a:latin typeface="Segoe UI" pitchFamily="34" charset="0"/>
              <a:cs typeface="Segoe UI" pitchFamily="34" charset="0"/>
            </a:endParaRPr>
          </a:p>
        </p:txBody>
      </p:sp>
      <p:grpSp>
        <p:nvGrpSpPr>
          <p:cNvPr id="77" name="Group 76"/>
          <p:cNvGrpSpPr/>
          <p:nvPr/>
        </p:nvGrpSpPr>
        <p:grpSpPr>
          <a:xfrm>
            <a:off x="7047742" y="2445927"/>
            <a:ext cx="941451" cy="36576"/>
            <a:chOff x="3811915" y="1857231"/>
            <a:chExt cx="941451" cy="36576"/>
          </a:xfrm>
        </p:grpSpPr>
        <p:sp>
          <p:nvSpPr>
            <p:cNvPr id="78" name="Oval 77"/>
            <p:cNvSpPr/>
            <p:nvPr/>
          </p:nvSpPr>
          <p:spPr>
            <a:xfrm>
              <a:off x="3811915" y="1857231"/>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p:cNvSpPr/>
            <p:nvPr/>
          </p:nvSpPr>
          <p:spPr>
            <a:xfrm>
              <a:off x="4123859" y="1857231"/>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0" name="Oval 79"/>
            <p:cNvSpPr/>
            <p:nvPr/>
          </p:nvSpPr>
          <p:spPr>
            <a:xfrm>
              <a:off x="4381034" y="1857231"/>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Oval 80"/>
            <p:cNvSpPr/>
            <p:nvPr/>
          </p:nvSpPr>
          <p:spPr>
            <a:xfrm>
              <a:off x="4578679" y="1857231"/>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Oval 81"/>
            <p:cNvSpPr/>
            <p:nvPr/>
          </p:nvSpPr>
          <p:spPr>
            <a:xfrm>
              <a:off x="4716790" y="1857231"/>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3" name="Group 82"/>
          <p:cNvGrpSpPr/>
          <p:nvPr/>
        </p:nvGrpSpPr>
        <p:grpSpPr>
          <a:xfrm>
            <a:off x="8114542" y="2901842"/>
            <a:ext cx="573024" cy="36576"/>
            <a:chOff x="4878715" y="2313146"/>
            <a:chExt cx="573024" cy="36576"/>
          </a:xfrm>
        </p:grpSpPr>
        <p:sp>
          <p:nvSpPr>
            <p:cNvPr id="84" name="Oval 83"/>
            <p:cNvSpPr/>
            <p:nvPr/>
          </p:nvSpPr>
          <p:spPr>
            <a:xfrm>
              <a:off x="4878715" y="2313146"/>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5" name="Oval 84"/>
            <p:cNvSpPr/>
            <p:nvPr/>
          </p:nvSpPr>
          <p:spPr>
            <a:xfrm>
              <a:off x="5012827" y="2313146"/>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6" name="Oval 85"/>
            <p:cNvSpPr/>
            <p:nvPr/>
          </p:nvSpPr>
          <p:spPr>
            <a:xfrm>
              <a:off x="5146939" y="2313146"/>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7" name="Oval 86"/>
            <p:cNvSpPr/>
            <p:nvPr/>
          </p:nvSpPr>
          <p:spPr>
            <a:xfrm>
              <a:off x="5281051" y="2313146"/>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8" name="Oval 87"/>
            <p:cNvSpPr/>
            <p:nvPr/>
          </p:nvSpPr>
          <p:spPr>
            <a:xfrm>
              <a:off x="5415163" y="2313146"/>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9" name="Group 88"/>
          <p:cNvGrpSpPr/>
          <p:nvPr/>
        </p:nvGrpSpPr>
        <p:grpSpPr>
          <a:xfrm>
            <a:off x="8555090" y="3396619"/>
            <a:ext cx="1100994" cy="38386"/>
            <a:chOff x="5319263" y="2807923"/>
            <a:chExt cx="1100994" cy="38386"/>
          </a:xfrm>
        </p:grpSpPr>
        <p:sp>
          <p:nvSpPr>
            <p:cNvPr id="90" name="Oval 89"/>
            <p:cNvSpPr/>
            <p:nvPr/>
          </p:nvSpPr>
          <p:spPr>
            <a:xfrm rot="10800000">
              <a:off x="6383681" y="2808827"/>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Oval 90"/>
            <p:cNvSpPr/>
            <p:nvPr/>
          </p:nvSpPr>
          <p:spPr>
            <a:xfrm rot="10800000">
              <a:off x="6050307" y="2809733"/>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Oval 91"/>
            <p:cNvSpPr/>
            <p:nvPr/>
          </p:nvSpPr>
          <p:spPr>
            <a:xfrm rot="10800000">
              <a:off x="5752650" y="2808827"/>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Oval 92"/>
            <p:cNvSpPr/>
            <p:nvPr/>
          </p:nvSpPr>
          <p:spPr>
            <a:xfrm rot="10800000">
              <a:off x="5499881" y="2807923"/>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4" name="Oval 93"/>
            <p:cNvSpPr/>
            <p:nvPr/>
          </p:nvSpPr>
          <p:spPr>
            <a:xfrm rot="10800000">
              <a:off x="5319263" y="2809732"/>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95" name="Group 94"/>
          <p:cNvGrpSpPr/>
          <p:nvPr/>
        </p:nvGrpSpPr>
        <p:grpSpPr>
          <a:xfrm>
            <a:off x="8250785" y="4209801"/>
            <a:ext cx="450253" cy="484517"/>
            <a:chOff x="8052295" y="1763838"/>
            <a:chExt cx="450253" cy="484517"/>
          </a:xfrm>
        </p:grpSpPr>
        <p:sp>
          <p:nvSpPr>
            <p:cNvPr id="96" name="Oval 95"/>
            <p:cNvSpPr/>
            <p:nvPr/>
          </p:nvSpPr>
          <p:spPr>
            <a:xfrm rot="10800000">
              <a:off x="8293824" y="1763838"/>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Oval 96"/>
            <p:cNvSpPr/>
            <p:nvPr/>
          </p:nvSpPr>
          <p:spPr>
            <a:xfrm rot="10800000">
              <a:off x="8172380" y="1802130"/>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97"/>
            <p:cNvSpPr/>
            <p:nvPr/>
          </p:nvSpPr>
          <p:spPr>
            <a:xfrm rot="10800000">
              <a:off x="8077536" y="1893807"/>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Oval 98"/>
            <p:cNvSpPr/>
            <p:nvPr/>
          </p:nvSpPr>
          <p:spPr>
            <a:xfrm rot="10800000">
              <a:off x="8052295" y="2022630"/>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0" name="Oval 99"/>
            <p:cNvSpPr/>
            <p:nvPr/>
          </p:nvSpPr>
          <p:spPr>
            <a:xfrm rot="10800000">
              <a:off x="8116449" y="2177407"/>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1" name="Oval 100"/>
            <p:cNvSpPr/>
            <p:nvPr/>
          </p:nvSpPr>
          <p:spPr>
            <a:xfrm rot="10800000">
              <a:off x="8456828" y="2202635"/>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02" name="Group 101"/>
          <p:cNvGrpSpPr/>
          <p:nvPr/>
        </p:nvGrpSpPr>
        <p:grpSpPr>
          <a:xfrm>
            <a:off x="8258317" y="5168083"/>
            <a:ext cx="467486" cy="351380"/>
            <a:chOff x="8059827" y="2722120"/>
            <a:chExt cx="467486" cy="351380"/>
          </a:xfrm>
        </p:grpSpPr>
        <p:sp>
          <p:nvSpPr>
            <p:cNvPr id="103" name="Oval 102"/>
            <p:cNvSpPr/>
            <p:nvPr/>
          </p:nvSpPr>
          <p:spPr>
            <a:xfrm rot="13921316">
              <a:off x="8481593" y="2812631"/>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Oval 103"/>
            <p:cNvSpPr/>
            <p:nvPr/>
          </p:nvSpPr>
          <p:spPr>
            <a:xfrm rot="13921316">
              <a:off x="8376678" y="2740467"/>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Oval 104"/>
            <p:cNvSpPr/>
            <p:nvPr/>
          </p:nvSpPr>
          <p:spPr>
            <a:xfrm rot="13921316">
              <a:off x="8246051" y="2722120"/>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Oval 105"/>
            <p:cNvSpPr/>
            <p:nvPr/>
          </p:nvSpPr>
          <p:spPr>
            <a:xfrm rot="13921316">
              <a:off x="8128974" y="2781497"/>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7" name="Oval 106"/>
            <p:cNvSpPr/>
            <p:nvPr/>
          </p:nvSpPr>
          <p:spPr>
            <a:xfrm rot="13921316">
              <a:off x="8063137" y="2895225"/>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8" name="Oval 107"/>
            <p:cNvSpPr/>
            <p:nvPr/>
          </p:nvSpPr>
          <p:spPr>
            <a:xfrm rot="13921316">
              <a:off x="8059827" y="3027780"/>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09" name="Group 108"/>
          <p:cNvGrpSpPr/>
          <p:nvPr/>
        </p:nvGrpSpPr>
        <p:grpSpPr>
          <a:xfrm>
            <a:off x="8248932" y="6003902"/>
            <a:ext cx="509176" cy="527592"/>
            <a:chOff x="8050442" y="3557939"/>
            <a:chExt cx="509176" cy="527592"/>
          </a:xfrm>
        </p:grpSpPr>
        <p:sp>
          <p:nvSpPr>
            <p:cNvPr id="110" name="Oval 109"/>
            <p:cNvSpPr/>
            <p:nvPr/>
          </p:nvSpPr>
          <p:spPr>
            <a:xfrm rot="13921316">
              <a:off x="8513898" y="3726281"/>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1" name="Oval 110"/>
            <p:cNvSpPr/>
            <p:nvPr/>
          </p:nvSpPr>
          <p:spPr>
            <a:xfrm rot="13921316">
              <a:off x="8375888" y="3571524"/>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 name="Oval 111"/>
            <p:cNvSpPr/>
            <p:nvPr/>
          </p:nvSpPr>
          <p:spPr>
            <a:xfrm rot="13921316">
              <a:off x="8240499" y="3557939"/>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3" name="Oval 112"/>
            <p:cNvSpPr/>
            <p:nvPr/>
          </p:nvSpPr>
          <p:spPr>
            <a:xfrm rot="13921316">
              <a:off x="8125803" y="3607792"/>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4" name="Oval 113"/>
            <p:cNvSpPr/>
            <p:nvPr/>
          </p:nvSpPr>
          <p:spPr>
            <a:xfrm rot="13921316">
              <a:off x="8050442" y="3716758"/>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5" name="Oval 114"/>
            <p:cNvSpPr/>
            <p:nvPr/>
          </p:nvSpPr>
          <p:spPr>
            <a:xfrm rot="13921316">
              <a:off x="8351087" y="4039811"/>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16" name="Group 115"/>
          <p:cNvGrpSpPr/>
          <p:nvPr/>
        </p:nvGrpSpPr>
        <p:grpSpPr>
          <a:xfrm>
            <a:off x="11109164" y="1545694"/>
            <a:ext cx="122724" cy="173491"/>
            <a:chOff x="11125215" y="1797558"/>
            <a:chExt cx="122724" cy="173491"/>
          </a:xfrm>
        </p:grpSpPr>
        <p:sp>
          <p:nvSpPr>
            <p:cNvPr id="117" name="Oval 116"/>
            <p:cNvSpPr/>
            <p:nvPr/>
          </p:nvSpPr>
          <p:spPr>
            <a:xfrm rot="10800000">
              <a:off x="11193075" y="1797558"/>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8" name="Oval 117"/>
            <p:cNvSpPr/>
            <p:nvPr/>
          </p:nvSpPr>
          <p:spPr>
            <a:xfrm rot="10800000">
              <a:off x="11145448" y="1817179"/>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Oval 118"/>
            <p:cNvSpPr/>
            <p:nvPr/>
          </p:nvSpPr>
          <p:spPr>
            <a:xfrm rot="10800000">
              <a:off x="11125215" y="1859422"/>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0" name="Oval 119"/>
            <p:cNvSpPr/>
            <p:nvPr/>
          </p:nvSpPr>
          <p:spPr>
            <a:xfrm rot="10800000">
              <a:off x="11138316" y="1913570"/>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1" name="Oval 120"/>
            <p:cNvSpPr/>
            <p:nvPr/>
          </p:nvSpPr>
          <p:spPr>
            <a:xfrm rot="10800000">
              <a:off x="11220507" y="1943617"/>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22" name="Group 121"/>
          <p:cNvGrpSpPr/>
          <p:nvPr/>
        </p:nvGrpSpPr>
        <p:grpSpPr>
          <a:xfrm>
            <a:off x="11087026" y="2011733"/>
            <a:ext cx="160959" cy="111664"/>
            <a:chOff x="11103077" y="2263597"/>
            <a:chExt cx="160959" cy="111664"/>
          </a:xfrm>
        </p:grpSpPr>
        <p:sp>
          <p:nvSpPr>
            <p:cNvPr id="123" name="Oval 122"/>
            <p:cNvSpPr/>
            <p:nvPr/>
          </p:nvSpPr>
          <p:spPr>
            <a:xfrm rot="10800000">
              <a:off x="11236604" y="2288040"/>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4" name="Oval 123"/>
            <p:cNvSpPr/>
            <p:nvPr/>
          </p:nvSpPr>
          <p:spPr>
            <a:xfrm rot="10800000">
              <a:off x="11193075" y="2263597"/>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5" name="Oval 124"/>
            <p:cNvSpPr/>
            <p:nvPr/>
          </p:nvSpPr>
          <p:spPr>
            <a:xfrm rot="10800000">
              <a:off x="11149546" y="2267726"/>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6" name="Oval 125"/>
            <p:cNvSpPr/>
            <p:nvPr/>
          </p:nvSpPr>
          <p:spPr>
            <a:xfrm rot="10800000">
              <a:off x="11115597" y="2301825"/>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7" name="Oval 126"/>
            <p:cNvSpPr/>
            <p:nvPr/>
          </p:nvSpPr>
          <p:spPr>
            <a:xfrm rot="10800000">
              <a:off x="11103077" y="2347829"/>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30" name="Group 129"/>
          <p:cNvGrpSpPr/>
          <p:nvPr/>
        </p:nvGrpSpPr>
        <p:grpSpPr>
          <a:xfrm>
            <a:off x="11087589" y="2501602"/>
            <a:ext cx="160396" cy="170668"/>
            <a:chOff x="11103640" y="2753466"/>
            <a:chExt cx="160396" cy="170668"/>
          </a:xfrm>
        </p:grpSpPr>
        <p:sp>
          <p:nvSpPr>
            <p:cNvPr id="131" name="Oval 130"/>
            <p:cNvSpPr/>
            <p:nvPr/>
          </p:nvSpPr>
          <p:spPr>
            <a:xfrm rot="10800000">
              <a:off x="11236604" y="2816685"/>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2" name="Oval 131"/>
            <p:cNvSpPr/>
            <p:nvPr/>
          </p:nvSpPr>
          <p:spPr>
            <a:xfrm rot="10800000">
              <a:off x="11197853" y="2758861"/>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3" name="Oval 132"/>
            <p:cNvSpPr/>
            <p:nvPr/>
          </p:nvSpPr>
          <p:spPr>
            <a:xfrm rot="10800000">
              <a:off x="11147181" y="2753466"/>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4" name="Oval 133"/>
            <p:cNvSpPr/>
            <p:nvPr/>
          </p:nvSpPr>
          <p:spPr>
            <a:xfrm rot="10800000">
              <a:off x="11103640" y="2775972"/>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5" name="Oval 134"/>
            <p:cNvSpPr/>
            <p:nvPr/>
          </p:nvSpPr>
          <p:spPr>
            <a:xfrm rot="10800000">
              <a:off x="11138890" y="2896702"/>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36" name="TextBox 135"/>
          <p:cNvSpPr txBox="1"/>
          <p:nvPr/>
        </p:nvSpPr>
        <p:spPr>
          <a:xfrm>
            <a:off x="6958419" y="3875190"/>
            <a:ext cx="1691201" cy="246221"/>
          </a:xfrm>
          <a:prstGeom prst="rect">
            <a:avLst/>
          </a:prstGeom>
          <a:noFill/>
        </p:spPr>
        <p:txBody>
          <a:bodyPr wrap="square" rtlCol="0">
            <a:spAutoFit/>
          </a:bodyPr>
          <a:lstStyle/>
          <a:p>
            <a:r>
              <a:rPr lang="en-US" sz="1000" dirty="0" smtClean="0">
                <a:latin typeface="Segoe UI" pitchFamily="34" charset="0"/>
                <a:cs typeface="Segoe UI" pitchFamily="34" charset="0"/>
              </a:rPr>
              <a:t>Indeterminate  Ring</a:t>
            </a:r>
            <a:endParaRPr lang="en-US" sz="1000" dirty="0">
              <a:latin typeface="Segoe UI" pitchFamily="34" charset="0"/>
              <a:cs typeface="Segoe UI" pitchFamily="34" charset="0"/>
            </a:endParaRPr>
          </a:p>
        </p:txBody>
      </p:sp>
      <p:sp>
        <p:nvSpPr>
          <p:cNvPr id="137" name="TextBox 136"/>
          <p:cNvSpPr txBox="1"/>
          <p:nvPr/>
        </p:nvSpPr>
        <p:spPr>
          <a:xfrm>
            <a:off x="9795963" y="1178213"/>
            <a:ext cx="2051371" cy="246221"/>
          </a:xfrm>
          <a:prstGeom prst="rect">
            <a:avLst/>
          </a:prstGeom>
          <a:noFill/>
        </p:spPr>
        <p:txBody>
          <a:bodyPr wrap="square" rtlCol="0">
            <a:spAutoFit/>
          </a:bodyPr>
          <a:lstStyle/>
          <a:p>
            <a:r>
              <a:rPr lang="en-US" sz="1000" dirty="0" smtClean="0">
                <a:latin typeface="Segoe UI" pitchFamily="34" charset="0"/>
                <a:cs typeface="Segoe UI" pitchFamily="34" charset="0"/>
              </a:rPr>
              <a:t>Indeterminate  Ring (inline)</a:t>
            </a:r>
            <a:endParaRPr lang="en-US" sz="1000" dirty="0">
              <a:latin typeface="Segoe UI" pitchFamily="34" charset="0"/>
              <a:cs typeface="Segoe UI" pitchFamily="34" charset="0"/>
            </a:endParaRPr>
          </a:p>
        </p:txBody>
      </p:sp>
    </p:spTree>
    <p:extLst>
      <p:ext uri="{BB962C8B-B14F-4D97-AF65-F5344CB8AC3E}">
        <p14:creationId xmlns:p14="http://schemas.microsoft.com/office/powerpoint/2010/main" val="23866788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custDataLst>
              <p:custData r:id="rId1"/>
            </p:custDataLst>
          </p:nvPr>
        </p:nvGrpSpPr>
        <p:grpSpPr>
          <a:xfrm>
            <a:off x="576150" y="5638832"/>
            <a:ext cx="872836" cy="294434"/>
            <a:chOff x="6878782" y="6105890"/>
            <a:chExt cx="872836" cy="294434"/>
          </a:xfrm>
        </p:grpSpPr>
        <p:sp>
          <p:nvSpPr>
            <p:cNvPr id="58" name="Rectangle 57"/>
            <p:cNvSpPr/>
            <p:nvPr/>
          </p:nvSpPr>
          <p:spPr>
            <a:xfrm>
              <a:off x="6878782" y="6105890"/>
              <a:ext cx="872836" cy="294434"/>
            </a:xfrm>
            <a:prstGeom prst="rect">
              <a:avLst/>
            </a:prstGeom>
            <a:solidFill>
              <a:srgbClr val="CCCCCC"/>
            </a:solidFill>
            <a:ln w="12700">
              <a:solidFill>
                <a:schemeClr val="tx1"/>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6972300" y="6122671"/>
              <a:ext cx="685800" cy="261610"/>
            </a:xfrm>
            <a:prstGeom prst="rect">
              <a:avLst/>
            </a:prstGeom>
            <a:noFill/>
          </p:spPr>
          <p:txBody>
            <a:bodyPr wrap="square" rtlCol="0">
              <a:spAutoFit/>
            </a:bodyPr>
            <a:lstStyle/>
            <a:p>
              <a:r>
                <a:rPr lang="en-US" sz="1100" dirty="0" smtClean="0">
                  <a:latin typeface="Segoe UI" pitchFamily="34" charset="0"/>
                  <a:cs typeface="Segoe UI" pitchFamily="34" charset="0"/>
                </a:rPr>
                <a:t>Button</a:t>
              </a:r>
              <a:endParaRPr lang="en-US" sz="1100" dirty="0">
                <a:latin typeface="Segoe UI" pitchFamily="34" charset="0"/>
                <a:cs typeface="Segoe UI" pitchFamily="34" charset="0"/>
              </a:endParaRPr>
            </a:p>
          </p:txBody>
        </p:sp>
      </p:grpSp>
      <p:grpSp>
        <p:nvGrpSpPr>
          <p:cNvPr id="60" name="Group 59"/>
          <p:cNvGrpSpPr/>
          <p:nvPr>
            <p:custDataLst>
              <p:custData r:id="rId2"/>
            </p:custDataLst>
          </p:nvPr>
        </p:nvGrpSpPr>
        <p:grpSpPr>
          <a:xfrm>
            <a:off x="576150" y="3934927"/>
            <a:ext cx="872836" cy="294434"/>
            <a:chOff x="6934200" y="4382885"/>
            <a:chExt cx="872836" cy="294434"/>
          </a:xfrm>
        </p:grpSpPr>
        <p:sp>
          <p:nvSpPr>
            <p:cNvPr id="61" name="Rectangle 60"/>
            <p:cNvSpPr/>
            <p:nvPr/>
          </p:nvSpPr>
          <p:spPr>
            <a:xfrm>
              <a:off x="6934200" y="4382885"/>
              <a:ext cx="872836" cy="294434"/>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7027718" y="4405768"/>
              <a:ext cx="685800" cy="261610"/>
            </a:xfrm>
            <a:prstGeom prst="rect">
              <a:avLst/>
            </a:prstGeom>
            <a:noFill/>
          </p:spPr>
          <p:txBody>
            <a:bodyPr wrap="square" rtlCol="0">
              <a:spAutoFit/>
            </a:bodyPr>
            <a:lstStyle/>
            <a:p>
              <a:r>
                <a:rPr lang="en-US" sz="1100" dirty="0" smtClean="0">
                  <a:solidFill>
                    <a:srgbClr val="9D9D9D"/>
                  </a:solidFill>
                  <a:latin typeface="Segoe UI" pitchFamily="34" charset="0"/>
                  <a:cs typeface="Segoe UI" pitchFamily="34" charset="0"/>
                </a:rPr>
                <a:t>Button</a:t>
              </a:r>
              <a:endParaRPr lang="en-US" sz="1100" dirty="0">
                <a:solidFill>
                  <a:srgbClr val="9D9D9D"/>
                </a:solidFill>
                <a:latin typeface="Segoe UI" pitchFamily="34" charset="0"/>
                <a:cs typeface="Segoe UI" pitchFamily="34" charset="0"/>
              </a:endParaRPr>
            </a:p>
          </p:txBody>
        </p:sp>
      </p:grpSp>
      <p:grpSp>
        <p:nvGrpSpPr>
          <p:cNvPr id="66" name="Group 65"/>
          <p:cNvGrpSpPr/>
          <p:nvPr>
            <p:custDataLst>
              <p:custData r:id="rId3"/>
            </p:custDataLst>
          </p:nvPr>
        </p:nvGrpSpPr>
        <p:grpSpPr>
          <a:xfrm>
            <a:off x="3612086" y="5638832"/>
            <a:ext cx="872836" cy="294434"/>
            <a:chOff x="8330046" y="6105890"/>
            <a:chExt cx="872836" cy="294434"/>
          </a:xfrm>
        </p:grpSpPr>
        <p:sp>
          <p:nvSpPr>
            <p:cNvPr id="67" name="Rectangle 66"/>
            <p:cNvSpPr/>
            <p:nvPr/>
          </p:nvSpPr>
          <p:spPr>
            <a:xfrm>
              <a:off x="8330046" y="6105890"/>
              <a:ext cx="872836" cy="294434"/>
            </a:xfrm>
            <a:prstGeom prst="rect">
              <a:avLst/>
            </a:prstGeom>
            <a:solidFill>
              <a:srgbClr val="26A0DA"/>
            </a:solidFill>
            <a:ln w="12700">
              <a:solidFill>
                <a:schemeClr val="tx1"/>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8423564" y="6105890"/>
              <a:ext cx="685800"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Button</a:t>
              </a:r>
              <a:endParaRPr lang="en-US" sz="1100" dirty="0">
                <a:solidFill>
                  <a:schemeClr val="bg1"/>
                </a:solidFill>
                <a:latin typeface="Segoe UI" pitchFamily="34" charset="0"/>
                <a:cs typeface="Segoe UI" pitchFamily="34" charset="0"/>
              </a:endParaRPr>
            </a:p>
          </p:txBody>
        </p:sp>
      </p:grpSp>
      <p:grpSp>
        <p:nvGrpSpPr>
          <p:cNvPr id="69" name="Group 68"/>
          <p:cNvGrpSpPr/>
          <p:nvPr>
            <p:custDataLst>
              <p:custData r:id="rId4"/>
            </p:custDataLst>
          </p:nvPr>
        </p:nvGrpSpPr>
        <p:grpSpPr>
          <a:xfrm>
            <a:off x="3612086" y="1352883"/>
            <a:ext cx="872836" cy="294434"/>
            <a:chOff x="8423564" y="1825311"/>
            <a:chExt cx="872836" cy="294434"/>
          </a:xfrm>
        </p:grpSpPr>
        <p:sp>
          <p:nvSpPr>
            <p:cNvPr id="70" name="Rectangle 69"/>
            <p:cNvSpPr/>
            <p:nvPr/>
          </p:nvSpPr>
          <p:spPr>
            <a:xfrm>
              <a:off x="8423564" y="1825311"/>
              <a:ext cx="872836" cy="294434"/>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8517082" y="1841723"/>
              <a:ext cx="685800"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Button</a:t>
              </a:r>
              <a:endParaRPr lang="en-US" sz="1100" dirty="0">
                <a:solidFill>
                  <a:schemeClr val="bg1"/>
                </a:solidFill>
                <a:latin typeface="Segoe UI" pitchFamily="34" charset="0"/>
                <a:cs typeface="Segoe UI" pitchFamily="34" charset="0"/>
              </a:endParaRPr>
            </a:p>
          </p:txBody>
        </p:sp>
      </p:grpSp>
      <p:grpSp>
        <p:nvGrpSpPr>
          <p:cNvPr id="72" name="Group 71"/>
          <p:cNvGrpSpPr/>
          <p:nvPr>
            <p:custDataLst>
              <p:custData r:id="rId5"/>
            </p:custDataLst>
          </p:nvPr>
        </p:nvGrpSpPr>
        <p:grpSpPr>
          <a:xfrm>
            <a:off x="576150" y="2206216"/>
            <a:ext cx="872836" cy="294434"/>
            <a:chOff x="6878782" y="2677181"/>
            <a:chExt cx="872836" cy="294434"/>
          </a:xfrm>
        </p:grpSpPr>
        <p:sp>
          <p:nvSpPr>
            <p:cNvPr id="73" name="Rectangle 72"/>
            <p:cNvSpPr/>
            <p:nvPr/>
          </p:nvSpPr>
          <p:spPr>
            <a:xfrm>
              <a:off x="6878782" y="2677181"/>
              <a:ext cx="872836" cy="2944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6972300" y="2692036"/>
              <a:ext cx="685800"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Button</a:t>
              </a:r>
              <a:endParaRPr lang="en-US" sz="1100" dirty="0">
                <a:solidFill>
                  <a:schemeClr val="bg1"/>
                </a:solidFill>
                <a:latin typeface="Segoe UI" pitchFamily="34" charset="0"/>
                <a:cs typeface="Segoe UI" pitchFamily="34" charset="0"/>
              </a:endParaRPr>
            </a:p>
          </p:txBody>
        </p:sp>
      </p:grpSp>
      <p:grpSp>
        <p:nvGrpSpPr>
          <p:cNvPr id="75" name="Group 74"/>
          <p:cNvGrpSpPr/>
          <p:nvPr>
            <p:custDataLst>
              <p:custData r:id="rId6"/>
            </p:custDataLst>
          </p:nvPr>
        </p:nvGrpSpPr>
        <p:grpSpPr>
          <a:xfrm>
            <a:off x="576150" y="1352883"/>
            <a:ext cx="872836" cy="294434"/>
            <a:chOff x="6878782" y="1825311"/>
            <a:chExt cx="872836" cy="294434"/>
          </a:xfrm>
        </p:grpSpPr>
        <p:sp>
          <p:nvSpPr>
            <p:cNvPr id="76" name="Rectangle 75"/>
            <p:cNvSpPr/>
            <p:nvPr/>
          </p:nvSpPr>
          <p:spPr>
            <a:xfrm>
              <a:off x="6878782" y="1825311"/>
              <a:ext cx="872836" cy="294434"/>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6972300" y="1841723"/>
              <a:ext cx="685800" cy="261610"/>
            </a:xfrm>
            <a:prstGeom prst="rect">
              <a:avLst/>
            </a:prstGeom>
            <a:noFill/>
          </p:spPr>
          <p:txBody>
            <a:bodyPr wrap="square" rtlCol="0">
              <a:spAutoFit/>
            </a:bodyPr>
            <a:lstStyle/>
            <a:p>
              <a:r>
                <a:rPr lang="en-US" sz="1100" dirty="0" smtClean="0">
                  <a:latin typeface="Segoe UI" pitchFamily="34" charset="0"/>
                  <a:cs typeface="Segoe UI" pitchFamily="34" charset="0"/>
                </a:rPr>
                <a:t>Button</a:t>
              </a:r>
              <a:endParaRPr lang="en-US" sz="1100" dirty="0">
                <a:latin typeface="Segoe UI" pitchFamily="34" charset="0"/>
                <a:cs typeface="Segoe UI" pitchFamily="34" charset="0"/>
              </a:endParaRPr>
            </a:p>
          </p:txBody>
        </p:sp>
      </p:grpSp>
      <p:sp>
        <p:nvSpPr>
          <p:cNvPr id="78" name="TextBox 77"/>
          <p:cNvSpPr txBox="1"/>
          <p:nvPr/>
        </p:nvSpPr>
        <p:spPr>
          <a:xfrm>
            <a:off x="450770" y="442741"/>
            <a:ext cx="2543162" cy="446276"/>
          </a:xfrm>
          <a:prstGeom prst="rect">
            <a:avLst/>
          </a:prstGeom>
          <a:noFill/>
        </p:spPr>
        <p:txBody>
          <a:bodyPr wrap="square" rtlCol="0">
            <a:spAutoFit/>
          </a:bodyPr>
          <a:lstStyle/>
          <a:p>
            <a:r>
              <a:rPr lang="en-US" dirty="0" smtClean="0">
                <a:latin typeface="Segoe UI" pitchFamily="34" charset="0"/>
                <a:cs typeface="Segoe UI" pitchFamily="34" charset="0"/>
              </a:rPr>
              <a:t>Push buttons</a:t>
            </a:r>
            <a:endParaRPr lang="en-US" dirty="0">
              <a:latin typeface="Segoe UI" pitchFamily="34" charset="0"/>
              <a:cs typeface="Segoe UI" pitchFamily="34" charset="0"/>
            </a:endParaRPr>
          </a:p>
        </p:txBody>
      </p:sp>
      <p:sp>
        <p:nvSpPr>
          <p:cNvPr id="79" name="TextBox 78"/>
          <p:cNvSpPr txBox="1"/>
          <p:nvPr/>
        </p:nvSpPr>
        <p:spPr>
          <a:xfrm>
            <a:off x="474242" y="1082251"/>
            <a:ext cx="169120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Push button rest state</a:t>
            </a:r>
            <a:endParaRPr lang="en-US" sz="1000" dirty="0">
              <a:latin typeface="Segoe UI Light" pitchFamily="34" charset="0"/>
              <a:cs typeface="Segoe UI Light" pitchFamily="34" charset="0"/>
            </a:endParaRPr>
          </a:p>
        </p:txBody>
      </p:sp>
      <p:sp>
        <p:nvSpPr>
          <p:cNvPr id="80" name="TextBox 79"/>
          <p:cNvSpPr txBox="1"/>
          <p:nvPr/>
        </p:nvSpPr>
        <p:spPr>
          <a:xfrm>
            <a:off x="493025" y="1935969"/>
            <a:ext cx="1790388"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Push button finger down</a:t>
            </a:r>
            <a:endParaRPr lang="en-US" sz="1000" dirty="0">
              <a:latin typeface="Segoe UI Light" pitchFamily="34" charset="0"/>
              <a:cs typeface="Segoe UI Light" pitchFamily="34" charset="0"/>
            </a:endParaRPr>
          </a:p>
        </p:txBody>
      </p:sp>
      <p:sp>
        <p:nvSpPr>
          <p:cNvPr id="81" name="TextBox 80"/>
          <p:cNvSpPr txBox="1"/>
          <p:nvPr/>
        </p:nvSpPr>
        <p:spPr>
          <a:xfrm>
            <a:off x="490291" y="3641503"/>
            <a:ext cx="192794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Push button disabled state</a:t>
            </a:r>
            <a:endParaRPr lang="en-US" sz="1000" dirty="0">
              <a:latin typeface="Segoe UI Light" pitchFamily="34" charset="0"/>
              <a:cs typeface="Segoe UI Light" pitchFamily="34" charset="0"/>
            </a:endParaRPr>
          </a:p>
        </p:txBody>
      </p:sp>
      <p:sp>
        <p:nvSpPr>
          <p:cNvPr id="82" name="TextBox 81"/>
          <p:cNvSpPr txBox="1"/>
          <p:nvPr/>
        </p:nvSpPr>
        <p:spPr>
          <a:xfrm>
            <a:off x="493025" y="5370911"/>
            <a:ext cx="1217694"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Keyboard focus</a:t>
            </a:r>
            <a:endParaRPr lang="en-US" sz="1000" dirty="0">
              <a:latin typeface="Segoe UI Light" pitchFamily="34" charset="0"/>
              <a:cs typeface="Segoe UI Light" pitchFamily="34" charset="0"/>
            </a:endParaRPr>
          </a:p>
        </p:txBody>
      </p:sp>
      <p:sp>
        <p:nvSpPr>
          <p:cNvPr id="83" name="TextBox 82"/>
          <p:cNvSpPr txBox="1"/>
          <p:nvPr/>
        </p:nvSpPr>
        <p:spPr>
          <a:xfrm>
            <a:off x="3516149" y="1070375"/>
            <a:ext cx="247404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Default push button rest state</a:t>
            </a:r>
            <a:endParaRPr lang="en-US" sz="1000" dirty="0">
              <a:latin typeface="Segoe UI Light" pitchFamily="34" charset="0"/>
              <a:cs typeface="Segoe UI Light" pitchFamily="34" charset="0"/>
            </a:endParaRPr>
          </a:p>
        </p:txBody>
      </p:sp>
      <p:sp>
        <p:nvSpPr>
          <p:cNvPr id="84" name="TextBox 83"/>
          <p:cNvSpPr txBox="1"/>
          <p:nvPr/>
        </p:nvSpPr>
        <p:spPr>
          <a:xfrm>
            <a:off x="3522433" y="4501118"/>
            <a:ext cx="247404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Default push button hover state</a:t>
            </a:r>
            <a:endParaRPr lang="en-US" sz="1000" dirty="0">
              <a:latin typeface="Segoe UI Light" pitchFamily="34" charset="0"/>
              <a:cs typeface="Segoe UI Light" pitchFamily="34" charset="0"/>
            </a:endParaRPr>
          </a:p>
        </p:txBody>
      </p:sp>
      <p:sp>
        <p:nvSpPr>
          <p:cNvPr id="85" name="TextBox 84"/>
          <p:cNvSpPr txBox="1"/>
          <p:nvPr/>
        </p:nvSpPr>
        <p:spPr>
          <a:xfrm>
            <a:off x="3522433" y="5370910"/>
            <a:ext cx="192794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Keyboard focus</a:t>
            </a:r>
            <a:endParaRPr lang="en-US" sz="1000" dirty="0">
              <a:latin typeface="Segoe UI Light" pitchFamily="34" charset="0"/>
              <a:cs typeface="Segoe UI Light" pitchFamily="34" charset="0"/>
            </a:endParaRPr>
          </a:p>
        </p:txBody>
      </p:sp>
      <p:grpSp>
        <p:nvGrpSpPr>
          <p:cNvPr id="86" name="Group 85"/>
          <p:cNvGrpSpPr/>
          <p:nvPr>
            <p:custDataLst>
              <p:custData r:id="rId7"/>
            </p:custDataLst>
          </p:nvPr>
        </p:nvGrpSpPr>
        <p:grpSpPr>
          <a:xfrm>
            <a:off x="576150" y="3070682"/>
            <a:ext cx="872836" cy="294434"/>
            <a:chOff x="6878782" y="1825311"/>
            <a:chExt cx="872836" cy="294434"/>
          </a:xfrm>
        </p:grpSpPr>
        <p:sp>
          <p:nvSpPr>
            <p:cNvPr id="87" name="Rectangle 86"/>
            <p:cNvSpPr/>
            <p:nvPr/>
          </p:nvSpPr>
          <p:spPr>
            <a:xfrm>
              <a:off x="6878782" y="1825311"/>
              <a:ext cx="872836" cy="294434"/>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972300" y="1841723"/>
              <a:ext cx="685800" cy="261610"/>
            </a:xfrm>
            <a:prstGeom prst="rect">
              <a:avLst/>
            </a:prstGeom>
            <a:noFill/>
          </p:spPr>
          <p:txBody>
            <a:bodyPr wrap="square" rtlCol="0">
              <a:spAutoFit/>
            </a:bodyPr>
            <a:lstStyle/>
            <a:p>
              <a:r>
                <a:rPr lang="en-US" sz="1100" dirty="0" smtClean="0">
                  <a:latin typeface="Segoe UI" pitchFamily="34" charset="0"/>
                  <a:cs typeface="Segoe UI" pitchFamily="34" charset="0"/>
                </a:rPr>
                <a:t>Button</a:t>
              </a:r>
              <a:endParaRPr lang="en-US" sz="1100" dirty="0">
                <a:latin typeface="Segoe UI" pitchFamily="34" charset="0"/>
                <a:cs typeface="Segoe UI" pitchFamily="34" charset="0"/>
              </a:endParaRPr>
            </a:p>
          </p:txBody>
        </p:sp>
      </p:grpSp>
      <p:sp>
        <p:nvSpPr>
          <p:cNvPr id="89" name="TextBox 88"/>
          <p:cNvSpPr txBox="1"/>
          <p:nvPr/>
        </p:nvSpPr>
        <p:spPr>
          <a:xfrm>
            <a:off x="493025" y="2795259"/>
            <a:ext cx="169120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Push button finger up</a:t>
            </a:r>
            <a:endParaRPr lang="en-US" sz="1000" dirty="0">
              <a:latin typeface="Segoe UI Light" pitchFamily="34" charset="0"/>
              <a:cs typeface="Segoe UI Light" pitchFamily="34" charset="0"/>
            </a:endParaRPr>
          </a:p>
        </p:txBody>
      </p:sp>
      <p:sp>
        <p:nvSpPr>
          <p:cNvPr id="93" name="TextBox 92"/>
          <p:cNvSpPr txBox="1"/>
          <p:nvPr/>
        </p:nvSpPr>
        <p:spPr>
          <a:xfrm>
            <a:off x="486117" y="4511165"/>
            <a:ext cx="2872336"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Push button mouse hover state</a:t>
            </a:r>
            <a:endParaRPr lang="en-US" sz="1000" dirty="0">
              <a:latin typeface="Segoe UI Light" pitchFamily="34" charset="0"/>
              <a:cs typeface="Segoe UI Light" pitchFamily="34" charset="0"/>
            </a:endParaRPr>
          </a:p>
        </p:txBody>
      </p:sp>
      <p:grpSp>
        <p:nvGrpSpPr>
          <p:cNvPr id="94" name="Group 93"/>
          <p:cNvGrpSpPr/>
          <p:nvPr>
            <p:custDataLst>
              <p:custData r:id="rId8"/>
            </p:custDataLst>
          </p:nvPr>
        </p:nvGrpSpPr>
        <p:grpSpPr>
          <a:xfrm>
            <a:off x="3612086" y="3934927"/>
            <a:ext cx="872836" cy="294434"/>
            <a:chOff x="6934200" y="4382885"/>
            <a:chExt cx="872836" cy="294434"/>
          </a:xfrm>
        </p:grpSpPr>
        <p:sp>
          <p:nvSpPr>
            <p:cNvPr id="95" name="Rectangle 94"/>
            <p:cNvSpPr/>
            <p:nvPr/>
          </p:nvSpPr>
          <p:spPr>
            <a:xfrm>
              <a:off x="6934200" y="4382885"/>
              <a:ext cx="872836" cy="294434"/>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7027718" y="4405768"/>
              <a:ext cx="685800" cy="261610"/>
            </a:xfrm>
            <a:prstGeom prst="rect">
              <a:avLst/>
            </a:prstGeom>
            <a:noFill/>
          </p:spPr>
          <p:txBody>
            <a:bodyPr wrap="square" rtlCol="0">
              <a:spAutoFit/>
            </a:bodyPr>
            <a:lstStyle/>
            <a:p>
              <a:r>
                <a:rPr lang="en-US" sz="1100" dirty="0" smtClean="0">
                  <a:solidFill>
                    <a:srgbClr val="9D9D9D"/>
                  </a:solidFill>
                  <a:latin typeface="Segoe UI" pitchFamily="34" charset="0"/>
                  <a:cs typeface="Segoe UI" pitchFamily="34" charset="0"/>
                </a:rPr>
                <a:t>Button</a:t>
              </a:r>
              <a:endParaRPr lang="en-US" sz="1100" dirty="0">
                <a:solidFill>
                  <a:srgbClr val="9D9D9D"/>
                </a:solidFill>
                <a:latin typeface="Segoe UI" pitchFamily="34" charset="0"/>
                <a:cs typeface="Segoe UI" pitchFamily="34" charset="0"/>
              </a:endParaRPr>
            </a:p>
          </p:txBody>
        </p:sp>
      </p:grpSp>
      <p:sp>
        <p:nvSpPr>
          <p:cNvPr id="97" name="TextBox 96"/>
          <p:cNvSpPr txBox="1"/>
          <p:nvPr/>
        </p:nvSpPr>
        <p:spPr>
          <a:xfrm>
            <a:off x="3516149" y="3644248"/>
            <a:ext cx="2738257"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Default Push button disabled state</a:t>
            </a:r>
            <a:endParaRPr lang="en-US" sz="1000" dirty="0">
              <a:latin typeface="Segoe UI Light" pitchFamily="34" charset="0"/>
              <a:cs typeface="Segoe UI Light" pitchFamily="34" charset="0"/>
            </a:endParaRPr>
          </a:p>
        </p:txBody>
      </p:sp>
      <p:grpSp>
        <p:nvGrpSpPr>
          <p:cNvPr id="98" name="Group 97"/>
          <p:cNvGrpSpPr/>
          <p:nvPr>
            <p:custDataLst>
              <p:custData r:id="rId9"/>
            </p:custDataLst>
          </p:nvPr>
        </p:nvGrpSpPr>
        <p:grpSpPr>
          <a:xfrm>
            <a:off x="3612086" y="3070682"/>
            <a:ext cx="872836" cy="294434"/>
            <a:chOff x="8423564" y="1825311"/>
            <a:chExt cx="872836" cy="294434"/>
          </a:xfrm>
        </p:grpSpPr>
        <p:sp>
          <p:nvSpPr>
            <p:cNvPr id="99" name="Rectangle 98"/>
            <p:cNvSpPr/>
            <p:nvPr/>
          </p:nvSpPr>
          <p:spPr>
            <a:xfrm>
              <a:off x="8423564" y="1825311"/>
              <a:ext cx="872836" cy="294434"/>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8517082" y="1841723"/>
              <a:ext cx="685800"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Button</a:t>
              </a:r>
              <a:endParaRPr lang="en-US" sz="1100" dirty="0">
                <a:solidFill>
                  <a:schemeClr val="bg1"/>
                </a:solidFill>
                <a:latin typeface="Segoe UI" pitchFamily="34" charset="0"/>
                <a:cs typeface="Segoe UI" pitchFamily="34" charset="0"/>
              </a:endParaRPr>
            </a:p>
          </p:txBody>
        </p:sp>
      </p:grpSp>
      <p:sp>
        <p:nvSpPr>
          <p:cNvPr id="101" name="TextBox 100"/>
          <p:cNvSpPr txBox="1"/>
          <p:nvPr/>
        </p:nvSpPr>
        <p:spPr>
          <a:xfrm>
            <a:off x="3516400" y="2807133"/>
            <a:ext cx="247404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Default push button finger up</a:t>
            </a:r>
            <a:endParaRPr lang="en-US" sz="1000" dirty="0">
              <a:latin typeface="Segoe UI Light" pitchFamily="34" charset="0"/>
              <a:cs typeface="Segoe UI Light" pitchFamily="34" charset="0"/>
            </a:endParaRPr>
          </a:p>
        </p:txBody>
      </p:sp>
      <p:grpSp>
        <p:nvGrpSpPr>
          <p:cNvPr id="102" name="Group 101"/>
          <p:cNvGrpSpPr/>
          <p:nvPr>
            <p:custDataLst>
              <p:custData r:id="rId10"/>
            </p:custDataLst>
          </p:nvPr>
        </p:nvGrpSpPr>
        <p:grpSpPr>
          <a:xfrm>
            <a:off x="3612086" y="2206216"/>
            <a:ext cx="872836" cy="294434"/>
            <a:chOff x="6878782" y="2677181"/>
            <a:chExt cx="872836" cy="294434"/>
          </a:xfrm>
        </p:grpSpPr>
        <p:sp>
          <p:nvSpPr>
            <p:cNvPr id="103" name="Rectangle 102"/>
            <p:cNvSpPr/>
            <p:nvPr/>
          </p:nvSpPr>
          <p:spPr>
            <a:xfrm>
              <a:off x="6878782" y="2677181"/>
              <a:ext cx="872836" cy="2944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6972300" y="2692036"/>
              <a:ext cx="685800"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Button</a:t>
              </a:r>
              <a:endParaRPr lang="en-US" sz="1100" dirty="0">
                <a:solidFill>
                  <a:schemeClr val="bg1"/>
                </a:solidFill>
                <a:latin typeface="Segoe UI" pitchFamily="34" charset="0"/>
                <a:cs typeface="Segoe UI" pitchFamily="34" charset="0"/>
              </a:endParaRPr>
            </a:p>
          </p:txBody>
        </p:sp>
      </p:grpSp>
      <p:sp>
        <p:nvSpPr>
          <p:cNvPr id="105" name="TextBox 104"/>
          <p:cNvSpPr txBox="1"/>
          <p:nvPr/>
        </p:nvSpPr>
        <p:spPr>
          <a:xfrm>
            <a:off x="3522433" y="1935969"/>
            <a:ext cx="2571505"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Default Push button finger down</a:t>
            </a:r>
            <a:endParaRPr lang="en-US" sz="1000" dirty="0">
              <a:latin typeface="Segoe UI Light" pitchFamily="34" charset="0"/>
              <a:cs typeface="Segoe UI Light" pitchFamily="34" charset="0"/>
            </a:endParaRPr>
          </a:p>
        </p:txBody>
      </p:sp>
      <p:grpSp>
        <p:nvGrpSpPr>
          <p:cNvPr id="2" name="Group 1"/>
          <p:cNvGrpSpPr/>
          <p:nvPr/>
        </p:nvGrpSpPr>
        <p:grpSpPr>
          <a:xfrm>
            <a:off x="576150" y="4776071"/>
            <a:ext cx="872836" cy="420830"/>
            <a:chOff x="576150" y="4776071"/>
            <a:chExt cx="872836" cy="420830"/>
          </a:xfrm>
        </p:grpSpPr>
        <p:grpSp>
          <p:nvGrpSpPr>
            <p:cNvPr id="90" name="Group 89"/>
            <p:cNvGrpSpPr/>
            <p:nvPr>
              <p:custDataLst>
                <p:custData r:id="rId12"/>
              </p:custDataLst>
            </p:nvPr>
          </p:nvGrpSpPr>
          <p:grpSpPr>
            <a:xfrm>
              <a:off x="576150" y="4776071"/>
              <a:ext cx="872836" cy="294434"/>
              <a:chOff x="6878782" y="1825311"/>
              <a:chExt cx="872836" cy="294434"/>
            </a:xfrm>
          </p:grpSpPr>
          <p:sp>
            <p:nvSpPr>
              <p:cNvPr id="91" name="Rectangle 90"/>
              <p:cNvSpPr/>
              <p:nvPr/>
            </p:nvSpPr>
            <p:spPr>
              <a:xfrm>
                <a:off x="6878782" y="1825311"/>
                <a:ext cx="872836" cy="294434"/>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6972300" y="1841723"/>
                <a:ext cx="685800" cy="261610"/>
              </a:xfrm>
              <a:prstGeom prst="rect">
                <a:avLst/>
              </a:prstGeom>
              <a:noFill/>
            </p:spPr>
            <p:txBody>
              <a:bodyPr wrap="square" rtlCol="0">
                <a:spAutoFit/>
              </a:bodyPr>
              <a:lstStyle/>
              <a:p>
                <a:r>
                  <a:rPr lang="en-US" sz="1100" dirty="0" smtClean="0">
                    <a:latin typeface="Segoe UI" pitchFamily="34" charset="0"/>
                    <a:cs typeface="Segoe UI" pitchFamily="34" charset="0"/>
                  </a:rPr>
                  <a:t>Button</a:t>
                </a:r>
                <a:endParaRPr lang="en-US" sz="1100" dirty="0">
                  <a:latin typeface="Segoe UI" pitchFamily="34" charset="0"/>
                  <a:cs typeface="Segoe UI" pitchFamily="34" charset="0"/>
                </a:endParaRPr>
              </a:p>
            </p:txBody>
          </p:sp>
        </p:grpSp>
        <p:sp>
          <p:nvSpPr>
            <p:cNvPr id="51" name="Right Arrow 107"/>
            <p:cNvSpPr/>
            <p:nvPr/>
          </p:nvSpPr>
          <p:spPr>
            <a:xfrm rot="14588060">
              <a:off x="811946" y="5041634"/>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2"/>
          <p:cNvGrpSpPr/>
          <p:nvPr/>
        </p:nvGrpSpPr>
        <p:grpSpPr>
          <a:xfrm>
            <a:off x="3612086" y="4776071"/>
            <a:ext cx="872836" cy="418450"/>
            <a:chOff x="4003961" y="4776071"/>
            <a:chExt cx="872836" cy="418450"/>
          </a:xfrm>
        </p:grpSpPr>
        <p:grpSp>
          <p:nvGrpSpPr>
            <p:cNvPr id="63" name="Group 62"/>
            <p:cNvGrpSpPr/>
            <p:nvPr>
              <p:custDataLst>
                <p:custData r:id="rId11"/>
              </p:custDataLst>
            </p:nvPr>
          </p:nvGrpSpPr>
          <p:grpSpPr>
            <a:xfrm>
              <a:off x="4003961" y="4776071"/>
              <a:ext cx="872836" cy="294434"/>
              <a:chOff x="8395854" y="5254232"/>
              <a:chExt cx="872836" cy="294434"/>
            </a:xfrm>
          </p:grpSpPr>
          <p:sp>
            <p:nvSpPr>
              <p:cNvPr id="64" name="Rectangle 63"/>
              <p:cNvSpPr/>
              <p:nvPr/>
            </p:nvSpPr>
            <p:spPr>
              <a:xfrm>
                <a:off x="8395854" y="5254232"/>
                <a:ext cx="872836" cy="294434"/>
              </a:xfrm>
              <a:prstGeom prst="rect">
                <a:avLst/>
              </a:prstGeom>
              <a:solidFill>
                <a:srgbClr val="69B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8489372" y="5270644"/>
                <a:ext cx="685800"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Button</a:t>
                </a:r>
                <a:endParaRPr lang="en-US" sz="1100" dirty="0">
                  <a:solidFill>
                    <a:schemeClr val="bg1"/>
                  </a:solidFill>
                  <a:latin typeface="Segoe UI" pitchFamily="34" charset="0"/>
                  <a:cs typeface="Segoe UI" pitchFamily="34" charset="0"/>
                </a:endParaRPr>
              </a:p>
            </p:txBody>
          </p:sp>
        </p:grpSp>
        <p:sp>
          <p:nvSpPr>
            <p:cNvPr id="52" name="Right Arrow 107"/>
            <p:cNvSpPr/>
            <p:nvPr/>
          </p:nvSpPr>
          <p:spPr>
            <a:xfrm rot="14588060">
              <a:off x="4243724" y="5039254"/>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5" name="TextBox 54"/>
          <p:cNvSpPr txBox="1"/>
          <p:nvPr/>
        </p:nvSpPr>
        <p:spPr>
          <a:xfrm>
            <a:off x="6418776" y="443472"/>
            <a:ext cx="2226482" cy="446276"/>
          </a:xfrm>
          <a:prstGeom prst="rect">
            <a:avLst/>
          </a:prstGeom>
          <a:noFill/>
        </p:spPr>
        <p:txBody>
          <a:bodyPr wrap="square" rtlCol="0">
            <a:spAutoFit/>
          </a:bodyPr>
          <a:lstStyle/>
          <a:p>
            <a:r>
              <a:rPr lang="en-US" dirty="0" smtClean="0">
                <a:latin typeface="Segoe UI" pitchFamily="34" charset="0"/>
                <a:cs typeface="Segoe UI" pitchFamily="34" charset="0"/>
              </a:rPr>
              <a:t>Average rating</a:t>
            </a:r>
            <a:endParaRPr lang="en-US" dirty="0">
              <a:latin typeface="Segoe UI" pitchFamily="34" charset="0"/>
              <a:cs typeface="Segoe UI" pitchFamily="34" charset="0"/>
            </a:endParaRPr>
          </a:p>
        </p:txBody>
      </p:sp>
      <p:sp>
        <p:nvSpPr>
          <p:cNvPr id="56" name="TextBox 55"/>
          <p:cNvSpPr txBox="1"/>
          <p:nvPr/>
        </p:nvSpPr>
        <p:spPr>
          <a:xfrm>
            <a:off x="6415520" y="1361739"/>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Label </a:t>
            </a:r>
            <a:r>
              <a:rPr lang="en-US" sz="1100" dirty="0" err="1" smtClean="0">
                <a:latin typeface="Segoe UI" pitchFamily="34" charset="0"/>
                <a:cs typeface="Segoe UI" pitchFamily="34" charset="0"/>
              </a:rPr>
              <a:t>text</a:t>
            </a:r>
            <a:r>
              <a:rPr lang="en-US" sz="1100" spc="20" dirty="0" err="1" smtClean="0">
                <a:latin typeface="Segoe UI" pitchFamily="34" charset="0"/>
                <a:cs typeface="Segoe UI" pitchFamily="34" charset="0"/>
              </a:rPr>
              <a:t>Ǻ</a:t>
            </a:r>
            <a:r>
              <a:rPr lang="en-US" sz="1100" dirty="0" err="1" smtClean="0">
                <a:latin typeface="Segoe UI" pitchFamily="34" charset="0"/>
                <a:cs typeface="Segoe UI" pitchFamily="34" charset="0"/>
              </a:rPr>
              <a:t>g</a:t>
            </a:r>
            <a:r>
              <a:rPr lang="en-US" sz="1100" dirty="0" smtClean="0">
                <a:latin typeface="Segoe UI" pitchFamily="34" charset="0"/>
                <a:cs typeface="Segoe UI" pitchFamily="34" charset="0"/>
              </a:rPr>
              <a:t> (11 </a:t>
            </a:r>
            <a:r>
              <a:rPr lang="en-US" sz="1100" dirty="0" err="1" smtClean="0">
                <a:latin typeface="Segoe UI" pitchFamily="34" charset="0"/>
                <a:cs typeface="Segoe UI" pitchFamily="34" charset="0"/>
              </a:rPr>
              <a:t>pt</a:t>
            </a:r>
            <a:r>
              <a:rPr lang="en-US" sz="1100" dirty="0" smtClean="0">
                <a:latin typeface="Segoe UI" pitchFamily="34" charset="0"/>
                <a:cs typeface="Segoe UI" pitchFamily="34" charset="0"/>
              </a:rPr>
              <a:t>)</a:t>
            </a:r>
            <a:endParaRPr lang="en-US" sz="1100" dirty="0">
              <a:latin typeface="Segoe UI" pitchFamily="34" charset="0"/>
              <a:cs typeface="Segoe UI" pitchFamily="34" charset="0"/>
            </a:endParaRPr>
          </a:p>
        </p:txBody>
      </p:sp>
      <p:sp>
        <p:nvSpPr>
          <p:cNvPr id="106" name="TextBox 105"/>
          <p:cNvSpPr txBox="1"/>
          <p:nvPr/>
        </p:nvSpPr>
        <p:spPr>
          <a:xfrm>
            <a:off x="6415520" y="1083132"/>
            <a:ext cx="1310508" cy="230832"/>
          </a:xfrm>
          <a:prstGeom prst="rect">
            <a:avLst/>
          </a:prstGeom>
          <a:noFill/>
        </p:spPr>
        <p:txBody>
          <a:bodyPr wrap="square" rtlCol="0">
            <a:spAutoFit/>
          </a:bodyPr>
          <a:lstStyle/>
          <a:p>
            <a:r>
              <a:rPr lang="en-US" sz="900" dirty="0" smtClean="0">
                <a:latin typeface="Segoe UI" pitchFamily="34" charset="0"/>
                <a:cs typeface="Segoe UI" pitchFamily="34" charset="0"/>
              </a:rPr>
              <a:t>Rest state</a:t>
            </a:r>
            <a:endParaRPr lang="en-US" sz="900" dirty="0">
              <a:latin typeface="Segoe UI" pitchFamily="34" charset="0"/>
              <a:cs typeface="Segoe UI" pitchFamily="34" charset="0"/>
            </a:endParaRPr>
          </a:p>
        </p:txBody>
      </p:sp>
      <p:grpSp>
        <p:nvGrpSpPr>
          <p:cNvPr id="9" name="Group 8"/>
          <p:cNvGrpSpPr/>
          <p:nvPr/>
        </p:nvGrpSpPr>
        <p:grpSpPr>
          <a:xfrm>
            <a:off x="6513966" y="1636073"/>
            <a:ext cx="1754985" cy="264319"/>
            <a:chOff x="6513966" y="1636073"/>
            <a:chExt cx="1754985" cy="264319"/>
          </a:xfrm>
        </p:grpSpPr>
        <p:sp>
          <p:nvSpPr>
            <p:cNvPr id="107" name="5-Point Star 106"/>
            <p:cNvSpPr/>
            <p:nvPr/>
          </p:nvSpPr>
          <p:spPr>
            <a:xfrm>
              <a:off x="6513966" y="1636073"/>
              <a:ext cx="264319" cy="264319"/>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8" name="5-Point Star 107"/>
            <p:cNvSpPr/>
            <p:nvPr/>
          </p:nvSpPr>
          <p:spPr>
            <a:xfrm>
              <a:off x="6894966" y="1636073"/>
              <a:ext cx="264319" cy="264319"/>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9" name="5-Point Star 108"/>
            <p:cNvSpPr/>
            <p:nvPr/>
          </p:nvSpPr>
          <p:spPr>
            <a:xfrm>
              <a:off x="7275966" y="1636073"/>
              <a:ext cx="264319" cy="264319"/>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 name="5-Point Star 109"/>
            <p:cNvSpPr/>
            <p:nvPr/>
          </p:nvSpPr>
          <p:spPr>
            <a:xfrm>
              <a:off x="7640299" y="1636073"/>
              <a:ext cx="264319" cy="264319"/>
            </a:xfrm>
            <a:prstGeom prst="star5">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1" name="5-Point Star 110"/>
            <p:cNvSpPr/>
            <p:nvPr/>
          </p:nvSpPr>
          <p:spPr>
            <a:xfrm>
              <a:off x="8004632" y="1636073"/>
              <a:ext cx="264319" cy="264319"/>
            </a:xfrm>
            <a:prstGeom prst="star5">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 name="Group 6"/>
          <p:cNvGrpSpPr/>
          <p:nvPr/>
        </p:nvGrpSpPr>
        <p:grpSpPr>
          <a:xfrm>
            <a:off x="6517534" y="3005292"/>
            <a:ext cx="1754985" cy="264319"/>
            <a:chOff x="6517534" y="3005292"/>
            <a:chExt cx="1754985" cy="264319"/>
          </a:xfrm>
        </p:grpSpPr>
        <p:sp>
          <p:nvSpPr>
            <p:cNvPr id="112" name="5-Point Star 111"/>
            <p:cNvSpPr/>
            <p:nvPr/>
          </p:nvSpPr>
          <p:spPr>
            <a:xfrm>
              <a:off x="6517534" y="3005292"/>
              <a:ext cx="264319" cy="264319"/>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3" name="5-Point Star 112"/>
            <p:cNvSpPr/>
            <p:nvPr/>
          </p:nvSpPr>
          <p:spPr>
            <a:xfrm>
              <a:off x="6898534" y="3005292"/>
              <a:ext cx="264319" cy="264319"/>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4" name="5-Point Star 113"/>
            <p:cNvSpPr/>
            <p:nvPr/>
          </p:nvSpPr>
          <p:spPr>
            <a:xfrm>
              <a:off x="7279534" y="3005292"/>
              <a:ext cx="264319" cy="264319"/>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5" name="5-Point Star 114"/>
            <p:cNvSpPr/>
            <p:nvPr/>
          </p:nvSpPr>
          <p:spPr>
            <a:xfrm>
              <a:off x="7643867" y="3005292"/>
              <a:ext cx="264319" cy="264319"/>
            </a:xfrm>
            <a:prstGeom prst="star5">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6" name="5-Point Star 115"/>
            <p:cNvSpPr/>
            <p:nvPr/>
          </p:nvSpPr>
          <p:spPr>
            <a:xfrm>
              <a:off x="8008200" y="3005292"/>
              <a:ext cx="264319" cy="264319"/>
            </a:xfrm>
            <a:prstGeom prst="star5">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6" name="Group 5"/>
          <p:cNvGrpSpPr/>
          <p:nvPr/>
        </p:nvGrpSpPr>
        <p:grpSpPr>
          <a:xfrm>
            <a:off x="6502050" y="4479297"/>
            <a:ext cx="1754985" cy="264319"/>
            <a:chOff x="6502050" y="4479297"/>
            <a:chExt cx="1754985" cy="264319"/>
          </a:xfrm>
        </p:grpSpPr>
        <p:sp>
          <p:nvSpPr>
            <p:cNvPr id="117" name="5-Point Star 116"/>
            <p:cNvSpPr/>
            <p:nvPr/>
          </p:nvSpPr>
          <p:spPr>
            <a:xfrm>
              <a:off x="6502050" y="4479297"/>
              <a:ext cx="264319" cy="264319"/>
            </a:xfrm>
            <a:prstGeom prst="star5">
              <a:avLst/>
            </a:prstGeom>
            <a:solidFill>
              <a:srgbClr val="69BCE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8" name="5-Point Star 117"/>
            <p:cNvSpPr/>
            <p:nvPr/>
          </p:nvSpPr>
          <p:spPr>
            <a:xfrm>
              <a:off x="6883050" y="4479297"/>
              <a:ext cx="264319" cy="264319"/>
            </a:xfrm>
            <a:prstGeom prst="star5">
              <a:avLst/>
            </a:prstGeom>
            <a:solidFill>
              <a:srgbClr val="69BCE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5-Point Star 118"/>
            <p:cNvSpPr/>
            <p:nvPr/>
          </p:nvSpPr>
          <p:spPr>
            <a:xfrm>
              <a:off x="7264050" y="4479297"/>
              <a:ext cx="264319" cy="264319"/>
            </a:xfrm>
            <a:prstGeom prst="star5">
              <a:avLst/>
            </a:prstGeom>
            <a:solidFill>
              <a:srgbClr val="69BCE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0" name="5-Point Star 119"/>
            <p:cNvSpPr/>
            <p:nvPr/>
          </p:nvSpPr>
          <p:spPr>
            <a:xfrm>
              <a:off x="7628383" y="4479297"/>
              <a:ext cx="264319" cy="264319"/>
            </a:xfrm>
            <a:prstGeom prst="star5">
              <a:avLst/>
            </a:prstGeom>
            <a:solidFill>
              <a:srgbClr val="69BCE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1" name="5-Point Star 120"/>
            <p:cNvSpPr/>
            <p:nvPr/>
          </p:nvSpPr>
          <p:spPr>
            <a:xfrm>
              <a:off x="7992716" y="4479297"/>
              <a:ext cx="264319" cy="264319"/>
            </a:xfrm>
            <a:prstGeom prst="star5">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0" name="Group 9"/>
          <p:cNvGrpSpPr/>
          <p:nvPr/>
        </p:nvGrpSpPr>
        <p:grpSpPr>
          <a:xfrm>
            <a:off x="6521101" y="6061487"/>
            <a:ext cx="1754985" cy="264319"/>
            <a:chOff x="6521101" y="6061487"/>
            <a:chExt cx="1754985" cy="264319"/>
          </a:xfrm>
        </p:grpSpPr>
        <p:sp>
          <p:nvSpPr>
            <p:cNvPr id="122" name="5-Point Star 121"/>
            <p:cNvSpPr/>
            <p:nvPr/>
          </p:nvSpPr>
          <p:spPr>
            <a:xfrm>
              <a:off x="6521101" y="6061487"/>
              <a:ext cx="264319" cy="264319"/>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3" name="5-Point Star 122"/>
            <p:cNvSpPr/>
            <p:nvPr/>
          </p:nvSpPr>
          <p:spPr>
            <a:xfrm>
              <a:off x="6902101" y="6061487"/>
              <a:ext cx="264319" cy="264319"/>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4" name="5-Point Star 123"/>
            <p:cNvSpPr/>
            <p:nvPr/>
          </p:nvSpPr>
          <p:spPr>
            <a:xfrm>
              <a:off x="7283101" y="6061487"/>
              <a:ext cx="264319" cy="264319"/>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5" name="5-Point Star 124"/>
            <p:cNvSpPr/>
            <p:nvPr/>
          </p:nvSpPr>
          <p:spPr>
            <a:xfrm>
              <a:off x="7647434" y="6061487"/>
              <a:ext cx="264319" cy="264319"/>
            </a:xfrm>
            <a:prstGeom prst="star5">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6" name="5-Point Star 125"/>
            <p:cNvSpPr/>
            <p:nvPr/>
          </p:nvSpPr>
          <p:spPr>
            <a:xfrm>
              <a:off x="8011767" y="6061487"/>
              <a:ext cx="264319" cy="264319"/>
            </a:xfrm>
            <a:prstGeom prst="star5">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 name="Group 7"/>
          <p:cNvGrpSpPr/>
          <p:nvPr/>
        </p:nvGrpSpPr>
        <p:grpSpPr>
          <a:xfrm>
            <a:off x="9173817" y="1637708"/>
            <a:ext cx="1754985" cy="264319"/>
            <a:chOff x="9173817" y="1637708"/>
            <a:chExt cx="1754985" cy="264319"/>
          </a:xfrm>
        </p:grpSpPr>
        <p:sp>
          <p:nvSpPr>
            <p:cNvPr id="127" name="5-Point Star 126"/>
            <p:cNvSpPr/>
            <p:nvPr/>
          </p:nvSpPr>
          <p:spPr>
            <a:xfrm>
              <a:off x="9173817" y="1637708"/>
              <a:ext cx="264319" cy="264319"/>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8" name="5-Point Star 127"/>
            <p:cNvSpPr/>
            <p:nvPr/>
          </p:nvSpPr>
          <p:spPr>
            <a:xfrm>
              <a:off x="9554817" y="1637708"/>
              <a:ext cx="264319" cy="264319"/>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9" name="5-Point Star 128"/>
            <p:cNvSpPr/>
            <p:nvPr/>
          </p:nvSpPr>
          <p:spPr>
            <a:xfrm>
              <a:off x="9935817" y="1637708"/>
              <a:ext cx="264319" cy="264319"/>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0" name="5-Point Star 129"/>
            <p:cNvSpPr/>
            <p:nvPr/>
          </p:nvSpPr>
          <p:spPr>
            <a:xfrm>
              <a:off x="10300150" y="1637708"/>
              <a:ext cx="264319" cy="264319"/>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5-Point Star 130"/>
            <p:cNvSpPr/>
            <p:nvPr/>
          </p:nvSpPr>
          <p:spPr>
            <a:xfrm>
              <a:off x="10664483" y="1637708"/>
              <a:ext cx="264319" cy="264319"/>
            </a:xfrm>
            <a:prstGeom prst="star5">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32" name="TextBox 131"/>
          <p:cNvSpPr txBox="1"/>
          <p:nvPr/>
        </p:nvSpPr>
        <p:spPr>
          <a:xfrm>
            <a:off x="9086113" y="1361464"/>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Label </a:t>
            </a:r>
            <a:r>
              <a:rPr lang="en-US" sz="1100" dirty="0" err="1" smtClean="0">
                <a:latin typeface="Segoe UI" pitchFamily="34" charset="0"/>
                <a:cs typeface="Segoe UI" pitchFamily="34" charset="0"/>
              </a:rPr>
              <a:t>text</a:t>
            </a:r>
            <a:r>
              <a:rPr lang="en-US" sz="1100" spc="20" dirty="0" err="1" smtClean="0">
                <a:latin typeface="Segoe UI" pitchFamily="34" charset="0"/>
                <a:cs typeface="Segoe UI" pitchFamily="34" charset="0"/>
              </a:rPr>
              <a:t>Ǻ</a:t>
            </a:r>
            <a:r>
              <a:rPr lang="en-US" sz="1100" dirty="0" err="1" smtClean="0">
                <a:latin typeface="Segoe UI" pitchFamily="34" charset="0"/>
                <a:cs typeface="Segoe UI" pitchFamily="34" charset="0"/>
              </a:rPr>
              <a:t>g</a:t>
            </a:r>
            <a:r>
              <a:rPr lang="en-US" sz="1100" dirty="0" smtClean="0">
                <a:latin typeface="Segoe UI" pitchFamily="34" charset="0"/>
                <a:cs typeface="Segoe UI" pitchFamily="34" charset="0"/>
              </a:rPr>
              <a:t> (11 </a:t>
            </a:r>
            <a:r>
              <a:rPr lang="en-US" sz="1100" dirty="0" err="1" smtClean="0">
                <a:latin typeface="Segoe UI" pitchFamily="34" charset="0"/>
                <a:cs typeface="Segoe UI" pitchFamily="34" charset="0"/>
              </a:rPr>
              <a:t>pt</a:t>
            </a:r>
            <a:r>
              <a:rPr lang="en-US" sz="1100" dirty="0" smtClean="0">
                <a:latin typeface="Segoe UI" pitchFamily="34" charset="0"/>
                <a:cs typeface="Segoe UI" pitchFamily="34" charset="0"/>
              </a:rPr>
              <a:t>)</a:t>
            </a:r>
            <a:endParaRPr lang="en-US" sz="1100" dirty="0">
              <a:latin typeface="Segoe UI" pitchFamily="34" charset="0"/>
              <a:cs typeface="Segoe UI" pitchFamily="34" charset="0"/>
            </a:endParaRPr>
          </a:p>
        </p:txBody>
      </p:sp>
      <p:sp>
        <p:nvSpPr>
          <p:cNvPr id="133" name="TextBox 132"/>
          <p:cNvSpPr txBox="1"/>
          <p:nvPr/>
        </p:nvSpPr>
        <p:spPr>
          <a:xfrm>
            <a:off x="6415519" y="2728580"/>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Label </a:t>
            </a:r>
            <a:r>
              <a:rPr lang="en-US" sz="1100" dirty="0" err="1" smtClean="0">
                <a:latin typeface="Segoe UI" pitchFamily="34" charset="0"/>
                <a:cs typeface="Segoe UI" pitchFamily="34" charset="0"/>
              </a:rPr>
              <a:t>text</a:t>
            </a:r>
            <a:r>
              <a:rPr lang="en-US" sz="1100" spc="20" dirty="0" err="1" smtClean="0">
                <a:latin typeface="Segoe UI" pitchFamily="34" charset="0"/>
                <a:cs typeface="Segoe UI" pitchFamily="34" charset="0"/>
              </a:rPr>
              <a:t>Ǻ</a:t>
            </a:r>
            <a:r>
              <a:rPr lang="en-US" sz="1100" dirty="0" err="1" smtClean="0">
                <a:latin typeface="Segoe UI" pitchFamily="34" charset="0"/>
                <a:cs typeface="Segoe UI" pitchFamily="34" charset="0"/>
              </a:rPr>
              <a:t>g</a:t>
            </a:r>
            <a:r>
              <a:rPr lang="en-US" sz="1100" dirty="0" smtClean="0">
                <a:latin typeface="Segoe UI" pitchFamily="34" charset="0"/>
                <a:cs typeface="Segoe UI" pitchFamily="34" charset="0"/>
              </a:rPr>
              <a:t> (11 </a:t>
            </a:r>
            <a:r>
              <a:rPr lang="en-US" sz="1100" dirty="0" err="1" smtClean="0">
                <a:latin typeface="Segoe UI" pitchFamily="34" charset="0"/>
                <a:cs typeface="Segoe UI" pitchFamily="34" charset="0"/>
              </a:rPr>
              <a:t>pt</a:t>
            </a:r>
            <a:r>
              <a:rPr lang="en-US" sz="1100" dirty="0" smtClean="0">
                <a:latin typeface="Segoe UI" pitchFamily="34" charset="0"/>
                <a:cs typeface="Segoe UI" pitchFamily="34" charset="0"/>
              </a:rPr>
              <a:t>)</a:t>
            </a:r>
            <a:endParaRPr lang="en-US" sz="1100" dirty="0">
              <a:latin typeface="Segoe UI" pitchFamily="34" charset="0"/>
              <a:cs typeface="Segoe UI" pitchFamily="34" charset="0"/>
            </a:endParaRPr>
          </a:p>
        </p:txBody>
      </p:sp>
      <p:sp>
        <p:nvSpPr>
          <p:cNvPr id="134" name="TextBox 133"/>
          <p:cNvSpPr txBox="1"/>
          <p:nvPr/>
        </p:nvSpPr>
        <p:spPr>
          <a:xfrm>
            <a:off x="6414452" y="4198635"/>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Label </a:t>
            </a:r>
            <a:r>
              <a:rPr lang="en-US" sz="1100" dirty="0" err="1" smtClean="0">
                <a:latin typeface="Segoe UI" pitchFamily="34" charset="0"/>
                <a:cs typeface="Segoe UI" pitchFamily="34" charset="0"/>
              </a:rPr>
              <a:t>text</a:t>
            </a:r>
            <a:r>
              <a:rPr lang="en-US" sz="1100" spc="20" dirty="0" err="1" smtClean="0">
                <a:latin typeface="Segoe UI" pitchFamily="34" charset="0"/>
                <a:cs typeface="Segoe UI" pitchFamily="34" charset="0"/>
              </a:rPr>
              <a:t>Ǻ</a:t>
            </a:r>
            <a:r>
              <a:rPr lang="en-US" sz="1100" dirty="0" err="1" smtClean="0">
                <a:latin typeface="Segoe UI" pitchFamily="34" charset="0"/>
                <a:cs typeface="Segoe UI" pitchFamily="34" charset="0"/>
              </a:rPr>
              <a:t>g</a:t>
            </a:r>
            <a:r>
              <a:rPr lang="en-US" sz="1100" dirty="0" smtClean="0">
                <a:latin typeface="Segoe UI" pitchFamily="34" charset="0"/>
                <a:cs typeface="Segoe UI" pitchFamily="34" charset="0"/>
              </a:rPr>
              <a:t> (11 </a:t>
            </a:r>
            <a:r>
              <a:rPr lang="en-US" sz="1100" dirty="0" err="1" smtClean="0">
                <a:latin typeface="Segoe UI" pitchFamily="34" charset="0"/>
                <a:cs typeface="Segoe UI" pitchFamily="34" charset="0"/>
              </a:rPr>
              <a:t>pt</a:t>
            </a:r>
            <a:r>
              <a:rPr lang="en-US" sz="1100" dirty="0" smtClean="0">
                <a:latin typeface="Segoe UI" pitchFamily="34" charset="0"/>
                <a:cs typeface="Segoe UI" pitchFamily="34" charset="0"/>
              </a:rPr>
              <a:t>)</a:t>
            </a:r>
            <a:endParaRPr lang="en-US" sz="1100" dirty="0">
              <a:latin typeface="Segoe UI" pitchFamily="34" charset="0"/>
              <a:cs typeface="Segoe UI" pitchFamily="34" charset="0"/>
            </a:endParaRPr>
          </a:p>
        </p:txBody>
      </p:sp>
      <p:sp>
        <p:nvSpPr>
          <p:cNvPr id="135" name="TextBox 134"/>
          <p:cNvSpPr txBox="1"/>
          <p:nvPr/>
        </p:nvSpPr>
        <p:spPr>
          <a:xfrm>
            <a:off x="6413374" y="5748304"/>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Label </a:t>
            </a:r>
            <a:r>
              <a:rPr lang="en-US" sz="1100" dirty="0" err="1" smtClean="0">
                <a:latin typeface="Segoe UI" pitchFamily="34" charset="0"/>
                <a:cs typeface="Segoe UI" pitchFamily="34" charset="0"/>
              </a:rPr>
              <a:t>text</a:t>
            </a:r>
            <a:r>
              <a:rPr lang="en-US" sz="1100" spc="20" dirty="0" err="1" smtClean="0">
                <a:latin typeface="Segoe UI" pitchFamily="34" charset="0"/>
                <a:cs typeface="Segoe UI" pitchFamily="34" charset="0"/>
              </a:rPr>
              <a:t>Ǻ</a:t>
            </a:r>
            <a:r>
              <a:rPr lang="en-US" sz="1100" dirty="0" err="1" smtClean="0">
                <a:latin typeface="Segoe UI" pitchFamily="34" charset="0"/>
                <a:cs typeface="Segoe UI" pitchFamily="34" charset="0"/>
              </a:rPr>
              <a:t>g</a:t>
            </a:r>
            <a:r>
              <a:rPr lang="en-US" sz="1100" dirty="0" smtClean="0">
                <a:latin typeface="Segoe UI" pitchFamily="34" charset="0"/>
                <a:cs typeface="Segoe UI" pitchFamily="34" charset="0"/>
              </a:rPr>
              <a:t> (11 </a:t>
            </a:r>
            <a:r>
              <a:rPr lang="en-US" sz="1100" dirty="0" err="1" smtClean="0">
                <a:latin typeface="Segoe UI" pitchFamily="34" charset="0"/>
                <a:cs typeface="Segoe UI" pitchFamily="34" charset="0"/>
              </a:rPr>
              <a:t>pt</a:t>
            </a:r>
            <a:r>
              <a:rPr lang="en-US" sz="1100" dirty="0" smtClean="0">
                <a:latin typeface="Segoe UI" pitchFamily="34" charset="0"/>
                <a:cs typeface="Segoe UI" pitchFamily="34" charset="0"/>
              </a:rPr>
              <a:t>)</a:t>
            </a:r>
            <a:endParaRPr lang="en-US" sz="1100" dirty="0">
              <a:latin typeface="Segoe UI" pitchFamily="34" charset="0"/>
              <a:cs typeface="Segoe UI" pitchFamily="34" charset="0"/>
            </a:endParaRPr>
          </a:p>
        </p:txBody>
      </p:sp>
      <p:sp>
        <p:nvSpPr>
          <p:cNvPr id="136" name="TextBox 135"/>
          <p:cNvSpPr txBox="1"/>
          <p:nvPr/>
        </p:nvSpPr>
        <p:spPr>
          <a:xfrm>
            <a:off x="9088482" y="4202839"/>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Label </a:t>
            </a:r>
            <a:r>
              <a:rPr lang="en-US" sz="1100" dirty="0" err="1" smtClean="0">
                <a:latin typeface="Segoe UI" pitchFamily="34" charset="0"/>
                <a:cs typeface="Segoe UI" pitchFamily="34" charset="0"/>
              </a:rPr>
              <a:t>text</a:t>
            </a:r>
            <a:r>
              <a:rPr lang="en-US" sz="1100" spc="20" dirty="0" err="1" smtClean="0">
                <a:latin typeface="Segoe UI" pitchFamily="34" charset="0"/>
                <a:cs typeface="Segoe UI" pitchFamily="34" charset="0"/>
              </a:rPr>
              <a:t>Ǻ</a:t>
            </a:r>
            <a:r>
              <a:rPr lang="en-US" sz="1100" dirty="0" err="1" smtClean="0">
                <a:latin typeface="Segoe UI" pitchFamily="34" charset="0"/>
                <a:cs typeface="Segoe UI" pitchFamily="34" charset="0"/>
              </a:rPr>
              <a:t>g</a:t>
            </a:r>
            <a:r>
              <a:rPr lang="en-US" sz="1100" dirty="0" smtClean="0">
                <a:latin typeface="Segoe UI" pitchFamily="34" charset="0"/>
                <a:cs typeface="Segoe UI" pitchFamily="34" charset="0"/>
              </a:rPr>
              <a:t> (11 </a:t>
            </a:r>
            <a:r>
              <a:rPr lang="en-US" sz="1100" dirty="0" err="1" smtClean="0">
                <a:latin typeface="Segoe UI" pitchFamily="34" charset="0"/>
                <a:cs typeface="Segoe UI" pitchFamily="34" charset="0"/>
              </a:rPr>
              <a:t>pt</a:t>
            </a:r>
            <a:r>
              <a:rPr lang="en-US" sz="1100" dirty="0" smtClean="0">
                <a:latin typeface="Segoe UI" pitchFamily="34" charset="0"/>
                <a:cs typeface="Segoe UI" pitchFamily="34" charset="0"/>
              </a:rPr>
              <a:t>)</a:t>
            </a:r>
            <a:endParaRPr lang="en-US" sz="1100" dirty="0">
              <a:latin typeface="Segoe UI" pitchFamily="34" charset="0"/>
              <a:cs typeface="Segoe UI" pitchFamily="34" charset="0"/>
            </a:endParaRPr>
          </a:p>
        </p:txBody>
      </p:sp>
      <p:sp>
        <p:nvSpPr>
          <p:cNvPr id="137" name="TextBox 136"/>
          <p:cNvSpPr txBox="1"/>
          <p:nvPr/>
        </p:nvSpPr>
        <p:spPr>
          <a:xfrm>
            <a:off x="9081723" y="1085513"/>
            <a:ext cx="1310508" cy="230832"/>
          </a:xfrm>
          <a:prstGeom prst="rect">
            <a:avLst/>
          </a:prstGeom>
          <a:noFill/>
        </p:spPr>
        <p:txBody>
          <a:bodyPr wrap="square" rtlCol="0">
            <a:spAutoFit/>
          </a:bodyPr>
          <a:lstStyle/>
          <a:p>
            <a:r>
              <a:rPr lang="en-US" sz="900" dirty="0" smtClean="0">
                <a:latin typeface="Segoe UI" pitchFamily="34" charset="0"/>
                <a:cs typeface="Segoe UI" pitchFamily="34" charset="0"/>
              </a:rPr>
              <a:t>Rest state / rated</a:t>
            </a:r>
            <a:endParaRPr lang="en-US" sz="900" dirty="0">
              <a:latin typeface="Segoe UI" pitchFamily="34" charset="0"/>
              <a:cs typeface="Segoe UI" pitchFamily="34" charset="0"/>
            </a:endParaRPr>
          </a:p>
        </p:txBody>
      </p:sp>
      <p:sp>
        <p:nvSpPr>
          <p:cNvPr id="138" name="TextBox 137"/>
          <p:cNvSpPr txBox="1"/>
          <p:nvPr/>
        </p:nvSpPr>
        <p:spPr>
          <a:xfrm>
            <a:off x="6417886" y="2454730"/>
            <a:ext cx="1310508" cy="230832"/>
          </a:xfrm>
          <a:prstGeom prst="rect">
            <a:avLst/>
          </a:prstGeom>
          <a:noFill/>
        </p:spPr>
        <p:txBody>
          <a:bodyPr wrap="square" rtlCol="0">
            <a:spAutoFit/>
          </a:bodyPr>
          <a:lstStyle/>
          <a:p>
            <a:r>
              <a:rPr lang="en-US" sz="900" dirty="0" smtClean="0">
                <a:latin typeface="Segoe UI" pitchFamily="34" charset="0"/>
                <a:cs typeface="Segoe UI" pitchFamily="34" charset="0"/>
              </a:rPr>
              <a:t>Hover state</a:t>
            </a:r>
            <a:endParaRPr lang="en-US" sz="900" dirty="0">
              <a:latin typeface="Segoe UI" pitchFamily="34" charset="0"/>
              <a:cs typeface="Segoe UI" pitchFamily="34" charset="0"/>
            </a:endParaRPr>
          </a:p>
        </p:txBody>
      </p:sp>
      <p:sp>
        <p:nvSpPr>
          <p:cNvPr id="139" name="TextBox 138"/>
          <p:cNvSpPr txBox="1"/>
          <p:nvPr/>
        </p:nvSpPr>
        <p:spPr>
          <a:xfrm>
            <a:off x="6418122" y="3921568"/>
            <a:ext cx="1310508" cy="230832"/>
          </a:xfrm>
          <a:prstGeom prst="rect">
            <a:avLst/>
          </a:prstGeom>
          <a:noFill/>
        </p:spPr>
        <p:txBody>
          <a:bodyPr wrap="square" rtlCol="0">
            <a:spAutoFit/>
          </a:bodyPr>
          <a:lstStyle/>
          <a:p>
            <a:r>
              <a:rPr lang="en-US" sz="900" dirty="0" smtClean="0">
                <a:latin typeface="Segoe UI" pitchFamily="34" charset="0"/>
                <a:cs typeface="Segoe UI" pitchFamily="34" charset="0"/>
              </a:rPr>
              <a:t>Pressed state</a:t>
            </a:r>
            <a:endParaRPr lang="en-US" sz="900" dirty="0">
              <a:latin typeface="Segoe UI" pitchFamily="34" charset="0"/>
              <a:cs typeface="Segoe UI" pitchFamily="34" charset="0"/>
            </a:endParaRPr>
          </a:p>
        </p:txBody>
      </p:sp>
      <p:grpSp>
        <p:nvGrpSpPr>
          <p:cNvPr id="5" name="Group 4"/>
          <p:cNvGrpSpPr/>
          <p:nvPr/>
        </p:nvGrpSpPr>
        <p:grpSpPr>
          <a:xfrm>
            <a:off x="9150581" y="4486786"/>
            <a:ext cx="1754985" cy="264319"/>
            <a:chOff x="9150581" y="4486786"/>
            <a:chExt cx="1754985" cy="264319"/>
          </a:xfrm>
        </p:grpSpPr>
        <p:sp>
          <p:nvSpPr>
            <p:cNvPr id="140" name="5-Point Star 139"/>
            <p:cNvSpPr/>
            <p:nvPr/>
          </p:nvSpPr>
          <p:spPr>
            <a:xfrm>
              <a:off x="9150581" y="4486786"/>
              <a:ext cx="264319" cy="264319"/>
            </a:xfrm>
            <a:prstGeom prst="star5">
              <a:avLst/>
            </a:prstGeom>
            <a:solidFill>
              <a:srgbClr val="69BCE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1" name="5-Point Star 140"/>
            <p:cNvSpPr/>
            <p:nvPr/>
          </p:nvSpPr>
          <p:spPr>
            <a:xfrm>
              <a:off x="9531581" y="4486786"/>
              <a:ext cx="264319" cy="264319"/>
            </a:xfrm>
            <a:prstGeom prst="star5">
              <a:avLst/>
            </a:prstGeom>
            <a:solidFill>
              <a:srgbClr val="69BCE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2" name="5-Point Star 141"/>
            <p:cNvSpPr/>
            <p:nvPr/>
          </p:nvSpPr>
          <p:spPr>
            <a:xfrm>
              <a:off x="9912581" y="4486786"/>
              <a:ext cx="264319" cy="264319"/>
            </a:xfrm>
            <a:prstGeom prst="star5">
              <a:avLst/>
            </a:prstGeom>
            <a:solidFill>
              <a:srgbClr val="69BCE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3" name="5-Point Star 142"/>
            <p:cNvSpPr/>
            <p:nvPr/>
          </p:nvSpPr>
          <p:spPr>
            <a:xfrm>
              <a:off x="10276914" y="4486786"/>
              <a:ext cx="264319" cy="264319"/>
            </a:xfrm>
            <a:prstGeom prst="star5">
              <a:avLst/>
            </a:prstGeom>
            <a:solidFill>
              <a:srgbClr val="69BCE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4" name="5-Point Star 143"/>
            <p:cNvSpPr/>
            <p:nvPr/>
          </p:nvSpPr>
          <p:spPr>
            <a:xfrm>
              <a:off x="10641247" y="4486786"/>
              <a:ext cx="264319" cy="264319"/>
            </a:xfrm>
            <a:prstGeom prst="star5">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5" name="TextBox 144"/>
          <p:cNvSpPr txBox="1"/>
          <p:nvPr/>
        </p:nvSpPr>
        <p:spPr>
          <a:xfrm>
            <a:off x="9036840" y="5613112"/>
            <a:ext cx="1429560" cy="261610"/>
          </a:xfrm>
          <a:prstGeom prst="rect">
            <a:avLst/>
          </a:prstGeom>
          <a:noFill/>
        </p:spPr>
        <p:txBody>
          <a:bodyPr wrap="square" rtlCol="0">
            <a:spAutoFit/>
          </a:bodyPr>
          <a:lstStyle/>
          <a:p>
            <a:r>
              <a:rPr lang="en-US" sz="1100" dirty="0" smtClean="0">
                <a:latin typeface="Segoe UI" pitchFamily="34" charset="0"/>
                <a:cs typeface="Segoe UI" pitchFamily="34" charset="0"/>
              </a:rPr>
              <a:t>Label </a:t>
            </a:r>
            <a:r>
              <a:rPr lang="en-US" sz="1100" dirty="0" err="1" smtClean="0">
                <a:latin typeface="Segoe UI" pitchFamily="34" charset="0"/>
                <a:cs typeface="Segoe UI" pitchFamily="34" charset="0"/>
              </a:rPr>
              <a:t>text</a:t>
            </a:r>
            <a:r>
              <a:rPr lang="en-US" sz="1100" spc="20" dirty="0" err="1" smtClean="0">
                <a:latin typeface="Segoe UI" pitchFamily="34" charset="0"/>
                <a:cs typeface="Segoe UI" pitchFamily="34" charset="0"/>
              </a:rPr>
              <a:t>Ǻ</a:t>
            </a:r>
            <a:r>
              <a:rPr lang="en-US" sz="1100" dirty="0" err="1" smtClean="0">
                <a:latin typeface="Segoe UI" pitchFamily="34" charset="0"/>
                <a:cs typeface="Segoe UI" pitchFamily="34" charset="0"/>
              </a:rPr>
              <a:t>g</a:t>
            </a:r>
            <a:r>
              <a:rPr lang="en-US" sz="1100" dirty="0" smtClean="0">
                <a:latin typeface="Segoe UI" pitchFamily="34" charset="0"/>
                <a:cs typeface="Segoe UI" pitchFamily="34" charset="0"/>
              </a:rPr>
              <a:t> (11 </a:t>
            </a:r>
            <a:r>
              <a:rPr lang="en-US" sz="1100" dirty="0" err="1" smtClean="0">
                <a:latin typeface="Segoe UI" pitchFamily="34" charset="0"/>
                <a:cs typeface="Segoe UI" pitchFamily="34" charset="0"/>
              </a:rPr>
              <a:t>pt</a:t>
            </a:r>
            <a:r>
              <a:rPr lang="en-US" sz="1100" dirty="0" smtClean="0">
                <a:latin typeface="Segoe UI" pitchFamily="34" charset="0"/>
                <a:cs typeface="Segoe UI" pitchFamily="34" charset="0"/>
              </a:rPr>
              <a:t>)</a:t>
            </a:r>
            <a:endParaRPr lang="en-US" sz="1100" dirty="0">
              <a:latin typeface="Segoe UI" pitchFamily="34" charset="0"/>
              <a:cs typeface="Segoe UI" pitchFamily="34" charset="0"/>
            </a:endParaRPr>
          </a:p>
        </p:txBody>
      </p:sp>
      <p:grpSp>
        <p:nvGrpSpPr>
          <p:cNvPr id="146" name="Group 145"/>
          <p:cNvGrpSpPr/>
          <p:nvPr/>
        </p:nvGrpSpPr>
        <p:grpSpPr>
          <a:xfrm>
            <a:off x="10447340" y="5685306"/>
            <a:ext cx="890797" cy="131294"/>
            <a:chOff x="4571825" y="6136556"/>
            <a:chExt cx="890797" cy="131294"/>
          </a:xfrm>
        </p:grpSpPr>
        <p:sp>
          <p:nvSpPr>
            <p:cNvPr id="147" name="5-Point Star 146"/>
            <p:cNvSpPr/>
            <p:nvPr/>
          </p:nvSpPr>
          <p:spPr>
            <a:xfrm>
              <a:off x="4571825" y="6136556"/>
              <a:ext cx="131294" cy="131294"/>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8" name="5-Point Star 147"/>
            <p:cNvSpPr/>
            <p:nvPr/>
          </p:nvSpPr>
          <p:spPr>
            <a:xfrm>
              <a:off x="4761077" y="6136556"/>
              <a:ext cx="131294" cy="131294"/>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9" name="5-Point Star 148"/>
            <p:cNvSpPr/>
            <p:nvPr/>
          </p:nvSpPr>
          <p:spPr>
            <a:xfrm>
              <a:off x="4955092" y="6136556"/>
              <a:ext cx="131294" cy="131294"/>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0" name="5-Point Star 149"/>
            <p:cNvSpPr/>
            <p:nvPr/>
          </p:nvSpPr>
          <p:spPr>
            <a:xfrm>
              <a:off x="5140829" y="6136556"/>
              <a:ext cx="131294" cy="131294"/>
            </a:xfrm>
            <a:prstGeom prst="star5">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1" name="5-Point Star 150"/>
            <p:cNvSpPr/>
            <p:nvPr/>
          </p:nvSpPr>
          <p:spPr>
            <a:xfrm>
              <a:off x="5331328" y="6136556"/>
              <a:ext cx="131294" cy="131294"/>
            </a:xfrm>
            <a:prstGeom prst="star5">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52" name="Group 151"/>
          <p:cNvGrpSpPr/>
          <p:nvPr/>
        </p:nvGrpSpPr>
        <p:grpSpPr>
          <a:xfrm>
            <a:off x="9141554" y="6499696"/>
            <a:ext cx="890797" cy="131294"/>
            <a:chOff x="4571825" y="6136556"/>
            <a:chExt cx="890797" cy="131294"/>
          </a:xfrm>
        </p:grpSpPr>
        <p:sp>
          <p:nvSpPr>
            <p:cNvPr id="153" name="5-Point Star 152"/>
            <p:cNvSpPr/>
            <p:nvPr/>
          </p:nvSpPr>
          <p:spPr>
            <a:xfrm>
              <a:off x="4571825" y="6136556"/>
              <a:ext cx="131294" cy="131294"/>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4" name="5-Point Star 153"/>
            <p:cNvSpPr/>
            <p:nvPr/>
          </p:nvSpPr>
          <p:spPr>
            <a:xfrm>
              <a:off x="4761077" y="6136556"/>
              <a:ext cx="131294" cy="131294"/>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5" name="5-Point Star 154"/>
            <p:cNvSpPr/>
            <p:nvPr/>
          </p:nvSpPr>
          <p:spPr>
            <a:xfrm>
              <a:off x="4955092" y="6136556"/>
              <a:ext cx="131294" cy="131294"/>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6" name="5-Point Star 155"/>
            <p:cNvSpPr/>
            <p:nvPr/>
          </p:nvSpPr>
          <p:spPr>
            <a:xfrm>
              <a:off x="5140829" y="6136556"/>
              <a:ext cx="131294" cy="131294"/>
            </a:xfrm>
            <a:prstGeom prst="star5">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7" name="5-Point Star 156"/>
            <p:cNvSpPr/>
            <p:nvPr/>
          </p:nvSpPr>
          <p:spPr>
            <a:xfrm>
              <a:off x="5331328" y="6136556"/>
              <a:ext cx="131294" cy="131294"/>
            </a:xfrm>
            <a:prstGeom prst="star5">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8" name="TextBox 157"/>
          <p:cNvSpPr txBox="1"/>
          <p:nvPr/>
        </p:nvSpPr>
        <p:spPr>
          <a:xfrm>
            <a:off x="9036594" y="6192802"/>
            <a:ext cx="1429560" cy="261610"/>
          </a:xfrm>
          <a:prstGeom prst="rect">
            <a:avLst/>
          </a:prstGeom>
          <a:noFill/>
        </p:spPr>
        <p:txBody>
          <a:bodyPr wrap="square" rtlCol="0">
            <a:spAutoFit/>
          </a:bodyPr>
          <a:lstStyle/>
          <a:p>
            <a:r>
              <a:rPr lang="en-US" sz="1100" dirty="0" smtClean="0">
                <a:latin typeface="Segoe UI" pitchFamily="34" charset="0"/>
                <a:cs typeface="Segoe UI" pitchFamily="34" charset="0"/>
              </a:rPr>
              <a:t>Label </a:t>
            </a:r>
            <a:r>
              <a:rPr lang="en-US" sz="1100" dirty="0" err="1" smtClean="0">
                <a:latin typeface="Segoe UI" pitchFamily="34" charset="0"/>
                <a:cs typeface="Segoe UI" pitchFamily="34" charset="0"/>
              </a:rPr>
              <a:t>text</a:t>
            </a:r>
            <a:r>
              <a:rPr lang="en-US" sz="1100" spc="20" dirty="0" err="1" smtClean="0">
                <a:latin typeface="Segoe UI" pitchFamily="34" charset="0"/>
                <a:cs typeface="Segoe UI" pitchFamily="34" charset="0"/>
              </a:rPr>
              <a:t>Ǻ</a:t>
            </a:r>
            <a:r>
              <a:rPr lang="en-US" sz="1100" dirty="0" err="1" smtClean="0">
                <a:latin typeface="Segoe UI" pitchFamily="34" charset="0"/>
                <a:cs typeface="Segoe UI" pitchFamily="34" charset="0"/>
              </a:rPr>
              <a:t>g</a:t>
            </a:r>
            <a:r>
              <a:rPr lang="en-US" sz="1100" dirty="0" smtClean="0">
                <a:latin typeface="Segoe UI" pitchFamily="34" charset="0"/>
                <a:cs typeface="Segoe UI" pitchFamily="34" charset="0"/>
              </a:rPr>
              <a:t> (11 </a:t>
            </a:r>
            <a:r>
              <a:rPr lang="en-US" sz="1100" dirty="0" err="1" smtClean="0">
                <a:latin typeface="Segoe UI" pitchFamily="34" charset="0"/>
                <a:cs typeface="Segoe UI" pitchFamily="34" charset="0"/>
              </a:rPr>
              <a:t>pt</a:t>
            </a:r>
            <a:r>
              <a:rPr lang="en-US" sz="1100" dirty="0" smtClean="0">
                <a:latin typeface="Segoe UI" pitchFamily="34" charset="0"/>
                <a:cs typeface="Segoe UI" pitchFamily="34" charset="0"/>
              </a:rPr>
              <a:t>)</a:t>
            </a:r>
            <a:endParaRPr lang="en-US" sz="1100" dirty="0">
              <a:latin typeface="Segoe UI" pitchFamily="34" charset="0"/>
              <a:cs typeface="Segoe UI" pitchFamily="34" charset="0"/>
            </a:endParaRPr>
          </a:p>
        </p:txBody>
      </p:sp>
      <p:sp>
        <p:nvSpPr>
          <p:cNvPr id="159" name="TextBox 158"/>
          <p:cNvSpPr txBox="1"/>
          <p:nvPr/>
        </p:nvSpPr>
        <p:spPr>
          <a:xfrm>
            <a:off x="6418122" y="5489101"/>
            <a:ext cx="1310508" cy="230832"/>
          </a:xfrm>
          <a:prstGeom prst="rect">
            <a:avLst/>
          </a:prstGeom>
          <a:noFill/>
        </p:spPr>
        <p:txBody>
          <a:bodyPr wrap="square" rtlCol="0">
            <a:spAutoFit/>
          </a:bodyPr>
          <a:lstStyle/>
          <a:p>
            <a:r>
              <a:rPr lang="en-US" sz="900" dirty="0" smtClean="0">
                <a:latin typeface="Segoe UI" pitchFamily="34" charset="0"/>
                <a:cs typeface="Segoe UI" pitchFamily="34" charset="0"/>
              </a:rPr>
              <a:t>Disabled state</a:t>
            </a:r>
            <a:endParaRPr lang="en-US" sz="900" dirty="0">
              <a:latin typeface="Segoe UI" pitchFamily="34" charset="0"/>
              <a:cs typeface="Segoe UI" pitchFamily="34" charset="0"/>
            </a:endParaRPr>
          </a:p>
        </p:txBody>
      </p:sp>
    </p:spTree>
    <p:extLst>
      <p:ext uri="{BB962C8B-B14F-4D97-AF65-F5344CB8AC3E}">
        <p14:creationId xmlns:p14="http://schemas.microsoft.com/office/powerpoint/2010/main" val="3965034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460136" y="431597"/>
            <a:ext cx="2226482" cy="446276"/>
          </a:xfrm>
          <a:prstGeom prst="rect">
            <a:avLst/>
          </a:prstGeom>
          <a:noFill/>
        </p:spPr>
        <p:txBody>
          <a:bodyPr wrap="square" rtlCol="0">
            <a:spAutoFit/>
          </a:bodyPr>
          <a:lstStyle/>
          <a:p>
            <a:r>
              <a:rPr lang="en-US" dirty="0" smtClean="0">
                <a:latin typeface="Segoe UI" pitchFamily="34" charset="0"/>
                <a:cs typeface="Segoe UI" pitchFamily="34" charset="0"/>
              </a:rPr>
              <a:t>Radio button</a:t>
            </a:r>
            <a:endParaRPr lang="en-US" dirty="0">
              <a:latin typeface="Segoe UI" pitchFamily="34" charset="0"/>
              <a:cs typeface="Segoe UI" pitchFamily="34" charset="0"/>
            </a:endParaRPr>
          </a:p>
        </p:txBody>
      </p:sp>
      <p:sp>
        <p:nvSpPr>
          <p:cNvPr id="3" name="Oval 2"/>
          <p:cNvSpPr/>
          <p:nvPr/>
        </p:nvSpPr>
        <p:spPr>
          <a:xfrm>
            <a:off x="573910" y="1408196"/>
            <a:ext cx="219456" cy="219456"/>
          </a:xfrm>
          <a:prstGeom prst="ellipse">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8" name="Oval 137"/>
          <p:cNvSpPr/>
          <p:nvPr/>
        </p:nvSpPr>
        <p:spPr>
          <a:xfrm>
            <a:off x="568739" y="1984062"/>
            <a:ext cx="219456" cy="219456"/>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18"/>
          <p:cNvGrpSpPr/>
          <p:nvPr/>
        </p:nvGrpSpPr>
        <p:grpSpPr>
          <a:xfrm>
            <a:off x="580644" y="2365442"/>
            <a:ext cx="219456" cy="219456"/>
            <a:chOff x="746894" y="2697942"/>
            <a:chExt cx="219456" cy="219456"/>
          </a:xfrm>
        </p:grpSpPr>
        <p:sp>
          <p:nvSpPr>
            <p:cNvPr id="139" name="Oval 138"/>
            <p:cNvSpPr/>
            <p:nvPr/>
          </p:nvSpPr>
          <p:spPr>
            <a:xfrm>
              <a:off x="746894" y="2697942"/>
              <a:ext cx="219456" cy="219456"/>
            </a:xfrm>
            <a:prstGeom prst="ellipse">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0" name="Oval 139"/>
            <p:cNvSpPr/>
            <p:nvPr/>
          </p:nvSpPr>
          <p:spPr>
            <a:xfrm>
              <a:off x="792614" y="2743662"/>
              <a:ext cx="128016" cy="128016"/>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1" name="Oval 140"/>
          <p:cNvSpPr/>
          <p:nvPr/>
        </p:nvSpPr>
        <p:spPr>
          <a:xfrm>
            <a:off x="568739" y="2746458"/>
            <a:ext cx="219456" cy="219456"/>
          </a:xfrm>
          <a:prstGeom prst="ellipse">
            <a:avLst/>
          </a:prstGeom>
          <a:solidFill>
            <a:srgbClr val="BABABA"/>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p:cNvGrpSpPr/>
          <p:nvPr/>
        </p:nvGrpSpPr>
        <p:grpSpPr>
          <a:xfrm>
            <a:off x="568739" y="3127153"/>
            <a:ext cx="219456" cy="374012"/>
            <a:chOff x="734989" y="3459653"/>
            <a:chExt cx="219456" cy="374012"/>
          </a:xfrm>
        </p:grpSpPr>
        <p:sp>
          <p:nvSpPr>
            <p:cNvPr id="142" name="Oval 141"/>
            <p:cNvSpPr/>
            <p:nvPr/>
          </p:nvSpPr>
          <p:spPr>
            <a:xfrm>
              <a:off x="734989" y="3459653"/>
              <a:ext cx="219456" cy="219456"/>
            </a:xfrm>
            <a:prstGeom prst="ellipse">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4" name="Right Arrow 107"/>
            <p:cNvSpPr/>
            <p:nvPr/>
          </p:nvSpPr>
          <p:spPr>
            <a:xfrm rot="14588060">
              <a:off x="793918" y="3678398"/>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556827" y="3570369"/>
            <a:ext cx="257175" cy="257175"/>
            <a:chOff x="723077" y="3902869"/>
            <a:chExt cx="257175" cy="257175"/>
          </a:xfrm>
        </p:grpSpPr>
        <p:sp>
          <p:nvSpPr>
            <p:cNvPr id="5" name="Rectangle 4"/>
            <p:cNvSpPr/>
            <p:nvPr/>
          </p:nvSpPr>
          <p:spPr>
            <a:xfrm>
              <a:off x="723077" y="3902869"/>
              <a:ext cx="257175" cy="257175"/>
            </a:xfrm>
            <a:prstGeom prst="rect">
              <a:avLst/>
            </a:prstGeom>
            <a:solidFill>
              <a:schemeClr val="bg1"/>
            </a:solidFill>
            <a:ln w="12700" cap="sq">
              <a:solidFill>
                <a:schemeClr val="bg1">
                  <a:lumMod val="50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5" name="Oval 144"/>
            <p:cNvSpPr/>
            <p:nvPr/>
          </p:nvSpPr>
          <p:spPr>
            <a:xfrm>
              <a:off x="741936" y="3921728"/>
              <a:ext cx="219456" cy="219456"/>
            </a:xfrm>
            <a:prstGeom prst="ellipse">
              <a:avLst/>
            </a:prstGeom>
            <a:solidFill>
              <a:schemeClr val="bg1"/>
            </a:solidFill>
            <a:ln w="15875" cap="sq">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 name="TextBox 9"/>
          <p:cNvSpPr txBox="1"/>
          <p:nvPr/>
        </p:nvSpPr>
        <p:spPr>
          <a:xfrm>
            <a:off x="485392" y="1089108"/>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Radio button group label</a:t>
            </a:r>
            <a:endParaRPr lang="en-US" sz="1100" dirty="0">
              <a:latin typeface="Segoe UI" pitchFamily="34" charset="0"/>
              <a:cs typeface="Segoe UI" pitchFamily="34" charset="0"/>
            </a:endParaRPr>
          </a:p>
        </p:txBody>
      </p:sp>
      <p:sp>
        <p:nvSpPr>
          <p:cNvPr id="146" name="TextBox 145"/>
          <p:cNvSpPr txBox="1"/>
          <p:nvPr/>
        </p:nvSpPr>
        <p:spPr>
          <a:xfrm>
            <a:off x="843379" y="1391529"/>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Rest state /down-outside</a:t>
            </a:r>
            <a:endParaRPr lang="en-US" sz="1100" dirty="0">
              <a:latin typeface="Segoe UI" pitchFamily="34" charset="0"/>
              <a:cs typeface="Segoe UI" pitchFamily="34" charset="0"/>
            </a:endParaRPr>
          </a:p>
        </p:txBody>
      </p:sp>
      <p:sp>
        <p:nvSpPr>
          <p:cNvPr id="147" name="TextBox 146"/>
          <p:cNvSpPr txBox="1"/>
          <p:nvPr/>
        </p:nvSpPr>
        <p:spPr>
          <a:xfrm>
            <a:off x="843379" y="1962985"/>
            <a:ext cx="1208897" cy="261610"/>
          </a:xfrm>
          <a:prstGeom prst="rect">
            <a:avLst/>
          </a:prstGeom>
          <a:noFill/>
        </p:spPr>
        <p:txBody>
          <a:bodyPr wrap="square" rtlCol="0">
            <a:spAutoFit/>
          </a:bodyPr>
          <a:lstStyle/>
          <a:p>
            <a:r>
              <a:rPr lang="en-US" sz="1100" dirty="0" smtClean="0">
                <a:latin typeface="Segoe UI" pitchFamily="34" charset="0"/>
                <a:cs typeface="Segoe UI" pitchFamily="34" charset="0"/>
              </a:rPr>
              <a:t>Finger down</a:t>
            </a:r>
            <a:endParaRPr lang="en-US" sz="1100" dirty="0">
              <a:latin typeface="Segoe UI" pitchFamily="34" charset="0"/>
              <a:cs typeface="Segoe UI" pitchFamily="34" charset="0"/>
            </a:endParaRPr>
          </a:p>
        </p:txBody>
      </p:sp>
      <p:sp>
        <p:nvSpPr>
          <p:cNvPr id="148" name="TextBox 147"/>
          <p:cNvSpPr txBox="1"/>
          <p:nvPr/>
        </p:nvSpPr>
        <p:spPr>
          <a:xfrm>
            <a:off x="843379" y="2365442"/>
            <a:ext cx="1208897" cy="261610"/>
          </a:xfrm>
          <a:prstGeom prst="rect">
            <a:avLst/>
          </a:prstGeom>
          <a:noFill/>
        </p:spPr>
        <p:txBody>
          <a:bodyPr wrap="square" rtlCol="0">
            <a:spAutoFit/>
          </a:bodyPr>
          <a:lstStyle/>
          <a:p>
            <a:r>
              <a:rPr lang="en-US" sz="1100" dirty="0" smtClean="0">
                <a:latin typeface="Segoe UI" pitchFamily="34" charset="0"/>
                <a:cs typeface="Segoe UI" pitchFamily="34" charset="0"/>
              </a:rPr>
              <a:t>Finger up</a:t>
            </a:r>
            <a:endParaRPr lang="en-US" sz="1100" dirty="0">
              <a:latin typeface="Segoe UI" pitchFamily="34" charset="0"/>
              <a:cs typeface="Segoe UI" pitchFamily="34" charset="0"/>
            </a:endParaRPr>
          </a:p>
        </p:txBody>
      </p:sp>
      <p:sp>
        <p:nvSpPr>
          <p:cNvPr id="149" name="TextBox 148"/>
          <p:cNvSpPr txBox="1"/>
          <p:nvPr/>
        </p:nvSpPr>
        <p:spPr>
          <a:xfrm>
            <a:off x="843379" y="2725381"/>
            <a:ext cx="1940740" cy="261610"/>
          </a:xfrm>
          <a:prstGeom prst="rect">
            <a:avLst/>
          </a:prstGeom>
          <a:noFill/>
        </p:spPr>
        <p:txBody>
          <a:bodyPr wrap="square" rtlCol="0">
            <a:spAutoFit/>
          </a:bodyPr>
          <a:lstStyle/>
          <a:p>
            <a:r>
              <a:rPr lang="en-US" sz="1100" dirty="0" smtClean="0">
                <a:latin typeface="Segoe UI" pitchFamily="34" charset="0"/>
                <a:cs typeface="Segoe UI" pitchFamily="34" charset="0"/>
              </a:rPr>
              <a:t>Disabled unselected</a:t>
            </a:r>
            <a:endParaRPr lang="en-US" sz="1100" dirty="0">
              <a:latin typeface="Segoe UI" pitchFamily="34" charset="0"/>
              <a:cs typeface="Segoe UI" pitchFamily="34" charset="0"/>
            </a:endParaRPr>
          </a:p>
        </p:txBody>
      </p:sp>
      <p:sp>
        <p:nvSpPr>
          <p:cNvPr id="150" name="TextBox 149"/>
          <p:cNvSpPr txBox="1"/>
          <p:nvPr/>
        </p:nvSpPr>
        <p:spPr>
          <a:xfrm>
            <a:off x="843379" y="3127153"/>
            <a:ext cx="1940740" cy="261610"/>
          </a:xfrm>
          <a:prstGeom prst="rect">
            <a:avLst/>
          </a:prstGeom>
          <a:noFill/>
        </p:spPr>
        <p:txBody>
          <a:bodyPr wrap="square" rtlCol="0">
            <a:spAutoFit/>
          </a:bodyPr>
          <a:lstStyle/>
          <a:p>
            <a:r>
              <a:rPr lang="en-US" sz="1100" dirty="0" smtClean="0">
                <a:latin typeface="Segoe UI" pitchFamily="34" charset="0"/>
                <a:cs typeface="Segoe UI" pitchFamily="34" charset="0"/>
              </a:rPr>
              <a:t>Mouse hover</a:t>
            </a:r>
            <a:endParaRPr lang="en-US" sz="1100" dirty="0">
              <a:latin typeface="Segoe UI" pitchFamily="34" charset="0"/>
              <a:cs typeface="Segoe UI" pitchFamily="34" charset="0"/>
            </a:endParaRPr>
          </a:p>
        </p:txBody>
      </p:sp>
      <p:sp>
        <p:nvSpPr>
          <p:cNvPr id="151" name="TextBox 150"/>
          <p:cNvSpPr txBox="1"/>
          <p:nvPr/>
        </p:nvSpPr>
        <p:spPr>
          <a:xfrm>
            <a:off x="843379" y="3528925"/>
            <a:ext cx="1940740" cy="261610"/>
          </a:xfrm>
          <a:prstGeom prst="rect">
            <a:avLst/>
          </a:prstGeom>
          <a:noFill/>
        </p:spPr>
        <p:txBody>
          <a:bodyPr wrap="square" rtlCol="0">
            <a:spAutoFit/>
          </a:bodyPr>
          <a:lstStyle/>
          <a:p>
            <a:r>
              <a:rPr lang="en-US" sz="1100" dirty="0" smtClean="0">
                <a:latin typeface="Segoe UI" pitchFamily="34" charset="0"/>
                <a:cs typeface="Segoe UI" pitchFamily="34" charset="0"/>
              </a:rPr>
              <a:t>Keyboard focus</a:t>
            </a:r>
            <a:endParaRPr lang="en-US" sz="1100" dirty="0">
              <a:latin typeface="Segoe UI" pitchFamily="34" charset="0"/>
              <a:cs typeface="Segoe UI" pitchFamily="34" charset="0"/>
            </a:endParaRPr>
          </a:p>
        </p:txBody>
      </p:sp>
      <p:grpSp>
        <p:nvGrpSpPr>
          <p:cNvPr id="20" name="Group 19"/>
          <p:cNvGrpSpPr/>
          <p:nvPr/>
        </p:nvGrpSpPr>
        <p:grpSpPr>
          <a:xfrm>
            <a:off x="3623861" y="2746458"/>
            <a:ext cx="219456" cy="219456"/>
            <a:chOff x="3790111" y="3078958"/>
            <a:chExt cx="219456" cy="219456"/>
          </a:xfrm>
        </p:grpSpPr>
        <p:sp>
          <p:nvSpPr>
            <p:cNvPr id="164" name="Oval 163"/>
            <p:cNvSpPr/>
            <p:nvPr/>
          </p:nvSpPr>
          <p:spPr>
            <a:xfrm>
              <a:off x="3790111" y="3078958"/>
              <a:ext cx="219456" cy="219456"/>
            </a:xfrm>
            <a:prstGeom prst="ellipse">
              <a:avLst/>
            </a:prstGeom>
            <a:solidFill>
              <a:srgbClr val="BABABA"/>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3" name="Oval 162"/>
            <p:cNvSpPr/>
            <p:nvPr/>
          </p:nvSpPr>
          <p:spPr>
            <a:xfrm>
              <a:off x="3840594" y="3129441"/>
              <a:ext cx="128016" cy="128016"/>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6" name="Oval 165"/>
          <p:cNvSpPr/>
          <p:nvPr/>
        </p:nvSpPr>
        <p:spPr>
          <a:xfrm>
            <a:off x="3640621" y="1998745"/>
            <a:ext cx="182880" cy="182880"/>
          </a:xfrm>
          <a:prstGeom prst="ellipse">
            <a:avLst/>
          </a:prstGeom>
          <a:solidFill>
            <a:schemeClr val="bg1"/>
          </a:solidFill>
          <a:ln w="381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oup 20"/>
          <p:cNvGrpSpPr/>
          <p:nvPr/>
        </p:nvGrpSpPr>
        <p:grpSpPr>
          <a:xfrm>
            <a:off x="3623913" y="3129182"/>
            <a:ext cx="219456" cy="371983"/>
            <a:chOff x="3790163" y="3461682"/>
            <a:chExt cx="219456" cy="371983"/>
          </a:xfrm>
        </p:grpSpPr>
        <p:grpSp>
          <p:nvGrpSpPr>
            <p:cNvPr id="158" name="Group 157"/>
            <p:cNvGrpSpPr/>
            <p:nvPr/>
          </p:nvGrpSpPr>
          <p:grpSpPr>
            <a:xfrm>
              <a:off x="3790163" y="3461682"/>
              <a:ext cx="219456" cy="219456"/>
              <a:chOff x="469726" y="2688420"/>
              <a:chExt cx="210312" cy="210312"/>
            </a:xfrm>
          </p:grpSpPr>
          <p:sp>
            <p:nvSpPr>
              <p:cNvPr id="159" name="Oval 158"/>
              <p:cNvSpPr/>
              <p:nvPr/>
            </p:nvSpPr>
            <p:spPr>
              <a:xfrm>
                <a:off x="469726" y="2688420"/>
                <a:ext cx="210312" cy="210312"/>
              </a:xfrm>
              <a:prstGeom prst="ellipse">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0" name="Oval 159"/>
              <p:cNvSpPr/>
              <p:nvPr/>
            </p:nvSpPr>
            <p:spPr>
              <a:xfrm>
                <a:off x="515453" y="2734146"/>
                <a:ext cx="122682" cy="122682"/>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8" name="Right Arrow 107"/>
            <p:cNvSpPr/>
            <p:nvPr/>
          </p:nvSpPr>
          <p:spPr>
            <a:xfrm rot="14588060">
              <a:off x="3827542" y="3678398"/>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3606369" y="3589228"/>
            <a:ext cx="257175" cy="257175"/>
            <a:chOff x="3440083" y="3819081"/>
            <a:chExt cx="257175" cy="257175"/>
          </a:xfrm>
        </p:grpSpPr>
        <p:sp>
          <p:nvSpPr>
            <p:cNvPr id="169" name="Rectangle 168"/>
            <p:cNvSpPr/>
            <p:nvPr/>
          </p:nvSpPr>
          <p:spPr>
            <a:xfrm>
              <a:off x="3440083" y="3819081"/>
              <a:ext cx="257175" cy="257175"/>
            </a:xfrm>
            <a:prstGeom prst="rect">
              <a:avLst/>
            </a:prstGeom>
            <a:solidFill>
              <a:schemeClr val="bg1"/>
            </a:solidFill>
            <a:ln w="12700" cap="sq">
              <a:solidFill>
                <a:schemeClr val="tx1"/>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1" name="Oval 170"/>
            <p:cNvSpPr/>
            <p:nvPr/>
          </p:nvSpPr>
          <p:spPr>
            <a:xfrm>
              <a:off x="3458942" y="3837940"/>
              <a:ext cx="219456" cy="219456"/>
            </a:xfrm>
            <a:prstGeom prst="ellipse">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2" name="Oval 171"/>
            <p:cNvSpPr/>
            <p:nvPr/>
          </p:nvSpPr>
          <p:spPr>
            <a:xfrm>
              <a:off x="3506657" y="3885655"/>
              <a:ext cx="128016" cy="128016"/>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73" name="TextBox 172"/>
          <p:cNvSpPr txBox="1"/>
          <p:nvPr/>
        </p:nvSpPr>
        <p:spPr>
          <a:xfrm>
            <a:off x="3934794" y="1401553"/>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Rest state /down-outside</a:t>
            </a:r>
            <a:endParaRPr lang="en-US" sz="1100" dirty="0">
              <a:latin typeface="Segoe UI" pitchFamily="34" charset="0"/>
              <a:cs typeface="Segoe UI" pitchFamily="34" charset="0"/>
            </a:endParaRPr>
          </a:p>
        </p:txBody>
      </p:sp>
      <p:sp>
        <p:nvSpPr>
          <p:cNvPr id="174" name="TextBox 173"/>
          <p:cNvSpPr txBox="1"/>
          <p:nvPr/>
        </p:nvSpPr>
        <p:spPr>
          <a:xfrm>
            <a:off x="3934794" y="1973009"/>
            <a:ext cx="1208897" cy="261610"/>
          </a:xfrm>
          <a:prstGeom prst="rect">
            <a:avLst/>
          </a:prstGeom>
          <a:noFill/>
        </p:spPr>
        <p:txBody>
          <a:bodyPr wrap="square" rtlCol="0">
            <a:spAutoFit/>
          </a:bodyPr>
          <a:lstStyle/>
          <a:p>
            <a:r>
              <a:rPr lang="en-US" sz="1100" dirty="0" smtClean="0">
                <a:latin typeface="Segoe UI" pitchFamily="34" charset="0"/>
                <a:cs typeface="Segoe UI" pitchFamily="34" charset="0"/>
              </a:rPr>
              <a:t>Finger down</a:t>
            </a:r>
            <a:endParaRPr lang="en-US" sz="1100" dirty="0">
              <a:latin typeface="Segoe UI" pitchFamily="34" charset="0"/>
              <a:cs typeface="Segoe UI" pitchFamily="34" charset="0"/>
            </a:endParaRPr>
          </a:p>
        </p:txBody>
      </p:sp>
      <p:sp>
        <p:nvSpPr>
          <p:cNvPr id="175" name="TextBox 174"/>
          <p:cNvSpPr txBox="1"/>
          <p:nvPr/>
        </p:nvSpPr>
        <p:spPr>
          <a:xfrm>
            <a:off x="3934794" y="2375466"/>
            <a:ext cx="1208897" cy="261610"/>
          </a:xfrm>
          <a:prstGeom prst="rect">
            <a:avLst/>
          </a:prstGeom>
          <a:noFill/>
        </p:spPr>
        <p:txBody>
          <a:bodyPr wrap="square" rtlCol="0">
            <a:spAutoFit/>
          </a:bodyPr>
          <a:lstStyle/>
          <a:p>
            <a:r>
              <a:rPr lang="en-US" sz="1100" dirty="0" smtClean="0">
                <a:latin typeface="Segoe UI" pitchFamily="34" charset="0"/>
                <a:cs typeface="Segoe UI" pitchFamily="34" charset="0"/>
              </a:rPr>
              <a:t>Finger up</a:t>
            </a:r>
            <a:endParaRPr lang="en-US" sz="1100" dirty="0">
              <a:latin typeface="Segoe UI" pitchFamily="34" charset="0"/>
              <a:cs typeface="Segoe UI" pitchFamily="34" charset="0"/>
            </a:endParaRPr>
          </a:p>
        </p:txBody>
      </p:sp>
      <p:sp>
        <p:nvSpPr>
          <p:cNvPr id="176" name="TextBox 175"/>
          <p:cNvSpPr txBox="1"/>
          <p:nvPr/>
        </p:nvSpPr>
        <p:spPr>
          <a:xfrm>
            <a:off x="3934794" y="2735405"/>
            <a:ext cx="1940740" cy="261610"/>
          </a:xfrm>
          <a:prstGeom prst="rect">
            <a:avLst/>
          </a:prstGeom>
          <a:noFill/>
        </p:spPr>
        <p:txBody>
          <a:bodyPr wrap="square" rtlCol="0">
            <a:spAutoFit/>
          </a:bodyPr>
          <a:lstStyle/>
          <a:p>
            <a:r>
              <a:rPr lang="en-US" sz="1100" dirty="0" smtClean="0">
                <a:latin typeface="Segoe UI" pitchFamily="34" charset="0"/>
                <a:cs typeface="Segoe UI" pitchFamily="34" charset="0"/>
              </a:rPr>
              <a:t>Disabled unselected</a:t>
            </a:r>
            <a:endParaRPr lang="en-US" sz="1100" dirty="0">
              <a:latin typeface="Segoe UI" pitchFamily="34" charset="0"/>
              <a:cs typeface="Segoe UI" pitchFamily="34" charset="0"/>
            </a:endParaRPr>
          </a:p>
        </p:txBody>
      </p:sp>
      <p:sp>
        <p:nvSpPr>
          <p:cNvPr id="177" name="TextBox 176"/>
          <p:cNvSpPr txBox="1"/>
          <p:nvPr/>
        </p:nvSpPr>
        <p:spPr>
          <a:xfrm>
            <a:off x="3934794" y="3137177"/>
            <a:ext cx="1940740" cy="261610"/>
          </a:xfrm>
          <a:prstGeom prst="rect">
            <a:avLst/>
          </a:prstGeom>
          <a:noFill/>
        </p:spPr>
        <p:txBody>
          <a:bodyPr wrap="square" rtlCol="0">
            <a:spAutoFit/>
          </a:bodyPr>
          <a:lstStyle/>
          <a:p>
            <a:r>
              <a:rPr lang="en-US" sz="1100" dirty="0" smtClean="0">
                <a:latin typeface="Segoe UI" pitchFamily="34" charset="0"/>
                <a:cs typeface="Segoe UI" pitchFamily="34" charset="0"/>
              </a:rPr>
              <a:t>Mouse hover</a:t>
            </a:r>
            <a:endParaRPr lang="en-US" sz="1100" dirty="0">
              <a:latin typeface="Segoe UI" pitchFamily="34" charset="0"/>
              <a:cs typeface="Segoe UI" pitchFamily="34" charset="0"/>
            </a:endParaRPr>
          </a:p>
        </p:txBody>
      </p:sp>
      <p:sp>
        <p:nvSpPr>
          <p:cNvPr id="178" name="TextBox 177"/>
          <p:cNvSpPr txBox="1"/>
          <p:nvPr/>
        </p:nvSpPr>
        <p:spPr>
          <a:xfrm>
            <a:off x="3934794" y="3538949"/>
            <a:ext cx="1940740" cy="261610"/>
          </a:xfrm>
          <a:prstGeom prst="rect">
            <a:avLst/>
          </a:prstGeom>
          <a:noFill/>
        </p:spPr>
        <p:txBody>
          <a:bodyPr wrap="square" rtlCol="0">
            <a:spAutoFit/>
          </a:bodyPr>
          <a:lstStyle/>
          <a:p>
            <a:r>
              <a:rPr lang="en-US" sz="1100" dirty="0" smtClean="0">
                <a:latin typeface="Segoe UI" pitchFamily="34" charset="0"/>
                <a:cs typeface="Segoe UI" pitchFamily="34" charset="0"/>
              </a:rPr>
              <a:t>Keyboard focus</a:t>
            </a:r>
            <a:endParaRPr lang="en-US" sz="1100" dirty="0">
              <a:latin typeface="Segoe UI" pitchFamily="34" charset="0"/>
              <a:cs typeface="Segoe UI" pitchFamily="34" charset="0"/>
            </a:endParaRPr>
          </a:p>
        </p:txBody>
      </p:sp>
      <p:sp>
        <p:nvSpPr>
          <p:cNvPr id="179" name="TextBox 178"/>
          <p:cNvSpPr txBox="1"/>
          <p:nvPr/>
        </p:nvSpPr>
        <p:spPr>
          <a:xfrm>
            <a:off x="3533629" y="1088658"/>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Radio button group label</a:t>
            </a:r>
            <a:endParaRPr lang="en-US" sz="1100" dirty="0">
              <a:latin typeface="Segoe UI" pitchFamily="34" charset="0"/>
              <a:cs typeface="Segoe UI" pitchFamily="34" charset="0"/>
            </a:endParaRPr>
          </a:p>
        </p:txBody>
      </p:sp>
      <p:grpSp>
        <p:nvGrpSpPr>
          <p:cNvPr id="183" name="Group 182"/>
          <p:cNvGrpSpPr/>
          <p:nvPr/>
        </p:nvGrpSpPr>
        <p:grpSpPr>
          <a:xfrm>
            <a:off x="3620338" y="1400158"/>
            <a:ext cx="219456" cy="219456"/>
            <a:chOff x="746894" y="2697942"/>
            <a:chExt cx="219456" cy="219456"/>
          </a:xfrm>
        </p:grpSpPr>
        <p:sp>
          <p:nvSpPr>
            <p:cNvPr id="184" name="Oval 183"/>
            <p:cNvSpPr/>
            <p:nvPr/>
          </p:nvSpPr>
          <p:spPr>
            <a:xfrm>
              <a:off x="746894" y="2697942"/>
              <a:ext cx="219456" cy="219456"/>
            </a:xfrm>
            <a:prstGeom prst="ellipse">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5" name="Oval 184"/>
            <p:cNvSpPr/>
            <p:nvPr/>
          </p:nvSpPr>
          <p:spPr>
            <a:xfrm>
              <a:off x="792614" y="2743662"/>
              <a:ext cx="128016" cy="128016"/>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86" name="Group 185"/>
          <p:cNvGrpSpPr/>
          <p:nvPr/>
        </p:nvGrpSpPr>
        <p:grpSpPr>
          <a:xfrm>
            <a:off x="6486643" y="1398058"/>
            <a:ext cx="219456" cy="219456"/>
            <a:chOff x="746894" y="2697942"/>
            <a:chExt cx="219456" cy="219456"/>
          </a:xfrm>
        </p:grpSpPr>
        <p:sp>
          <p:nvSpPr>
            <p:cNvPr id="187" name="Oval 186"/>
            <p:cNvSpPr/>
            <p:nvPr/>
          </p:nvSpPr>
          <p:spPr>
            <a:xfrm>
              <a:off x="746894" y="2697942"/>
              <a:ext cx="219456" cy="219456"/>
            </a:xfrm>
            <a:prstGeom prst="ellipse">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8" name="Oval 187"/>
            <p:cNvSpPr/>
            <p:nvPr/>
          </p:nvSpPr>
          <p:spPr>
            <a:xfrm>
              <a:off x="792614" y="2743662"/>
              <a:ext cx="128016" cy="128016"/>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89" name="Group 188"/>
          <p:cNvGrpSpPr/>
          <p:nvPr/>
        </p:nvGrpSpPr>
        <p:grpSpPr>
          <a:xfrm>
            <a:off x="6486643" y="3305665"/>
            <a:ext cx="219456" cy="219456"/>
            <a:chOff x="746894" y="2697942"/>
            <a:chExt cx="219456" cy="219456"/>
          </a:xfrm>
        </p:grpSpPr>
        <p:sp>
          <p:nvSpPr>
            <p:cNvPr id="190" name="Oval 189"/>
            <p:cNvSpPr/>
            <p:nvPr/>
          </p:nvSpPr>
          <p:spPr>
            <a:xfrm>
              <a:off x="746894" y="2697942"/>
              <a:ext cx="219456" cy="219456"/>
            </a:xfrm>
            <a:prstGeom prst="ellipse">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1" name="Oval 190"/>
            <p:cNvSpPr/>
            <p:nvPr/>
          </p:nvSpPr>
          <p:spPr>
            <a:xfrm>
              <a:off x="792614" y="2743662"/>
              <a:ext cx="128016" cy="128016"/>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92" name="Group 191"/>
          <p:cNvGrpSpPr/>
          <p:nvPr/>
        </p:nvGrpSpPr>
        <p:grpSpPr>
          <a:xfrm>
            <a:off x="3619500" y="2365442"/>
            <a:ext cx="219456" cy="219456"/>
            <a:chOff x="746894" y="2697942"/>
            <a:chExt cx="219456" cy="219456"/>
          </a:xfrm>
        </p:grpSpPr>
        <p:sp>
          <p:nvSpPr>
            <p:cNvPr id="193" name="Oval 192"/>
            <p:cNvSpPr/>
            <p:nvPr/>
          </p:nvSpPr>
          <p:spPr>
            <a:xfrm>
              <a:off x="746894" y="2697942"/>
              <a:ext cx="219456" cy="219456"/>
            </a:xfrm>
            <a:prstGeom prst="ellipse">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4" name="Oval 193"/>
            <p:cNvSpPr/>
            <p:nvPr/>
          </p:nvSpPr>
          <p:spPr>
            <a:xfrm>
              <a:off x="792614" y="2743662"/>
              <a:ext cx="128016" cy="128016"/>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5" name="Oval 194"/>
          <p:cNvSpPr/>
          <p:nvPr/>
        </p:nvSpPr>
        <p:spPr>
          <a:xfrm>
            <a:off x="6486643" y="1779289"/>
            <a:ext cx="219456" cy="219456"/>
          </a:xfrm>
          <a:prstGeom prst="ellipse">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6" name="Oval 195"/>
          <p:cNvSpPr/>
          <p:nvPr/>
        </p:nvSpPr>
        <p:spPr>
          <a:xfrm>
            <a:off x="6486643" y="2163698"/>
            <a:ext cx="219456" cy="219456"/>
          </a:xfrm>
          <a:prstGeom prst="ellipse">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7" name="Oval 196"/>
          <p:cNvSpPr/>
          <p:nvPr/>
        </p:nvSpPr>
        <p:spPr>
          <a:xfrm>
            <a:off x="6486643" y="2925016"/>
            <a:ext cx="219456" cy="219456"/>
          </a:xfrm>
          <a:prstGeom prst="ellipse">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8" name="Oval 197"/>
          <p:cNvSpPr/>
          <p:nvPr/>
        </p:nvSpPr>
        <p:spPr>
          <a:xfrm>
            <a:off x="6486643" y="3686334"/>
            <a:ext cx="219456" cy="219456"/>
          </a:xfrm>
          <a:prstGeom prst="ellipse">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9" name="TextBox 198"/>
          <p:cNvSpPr txBox="1"/>
          <p:nvPr/>
        </p:nvSpPr>
        <p:spPr>
          <a:xfrm>
            <a:off x="6414943" y="1098634"/>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Radio button group label</a:t>
            </a:r>
            <a:endParaRPr lang="en-US" sz="1100" dirty="0">
              <a:latin typeface="Segoe UI" pitchFamily="34" charset="0"/>
              <a:cs typeface="Segoe UI" pitchFamily="34" charset="0"/>
            </a:endParaRPr>
          </a:p>
        </p:txBody>
      </p:sp>
      <p:sp>
        <p:nvSpPr>
          <p:cNvPr id="200" name="TextBox 199"/>
          <p:cNvSpPr txBox="1"/>
          <p:nvPr/>
        </p:nvSpPr>
        <p:spPr>
          <a:xfrm>
            <a:off x="6761425" y="1387119"/>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Label</a:t>
            </a:r>
            <a:endParaRPr lang="en-US" sz="1100" dirty="0">
              <a:latin typeface="Segoe UI" pitchFamily="34" charset="0"/>
              <a:cs typeface="Segoe UI" pitchFamily="34" charset="0"/>
            </a:endParaRPr>
          </a:p>
        </p:txBody>
      </p:sp>
      <p:sp>
        <p:nvSpPr>
          <p:cNvPr id="201" name="TextBox 200"/>
          <p:cNvSpPr txBox="1"/>
          <p:nvPr/>
        </p:nvSpPr>
        <p:spPr>
          <a:xfrm>
            <a:off x="6410180" y="2617526"/>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Radio button group label</a:t>
            </a:r>
            <a:endParaRPr lang="en-US" sz="1100" dirty="0">
              <a:latin typeface="Segoe UI" pitchFamily="34" charset="0"/>
              <a:cs typeface="Segoe UI" pitchFamily="34" charset="0"/>
            </a:endParaRPr>
          </a:p>
        </p:txBody>
      </p:sp>
      <p:sp>
        <p:nvSpPr>
          <p:cNvPr id="202" name="TextBox 201"/>
          <p:cNvSpPr txBox="1"/>
          <p:nvPr/>
        </p:nvSpPr>
        <p:spPr>
          <a:xfrm>
            <a:off x="6751899" y="1770364"/>
            <a:ext cx="2525895" cy="261610"/>
          </a:xfrm>
          <a:prstGeom prst="rect">
            <a:avLst/>
          </a:prstGeom>
          <a:noFill/>
        </p:spPr>
        <p:txBody>
          <a:bodyPr wrap="square" rtlCol="0">
            <a:spAutoFit/>
          </a:bodyPr>
          <a:lstStyle/>
          <a:p>
            <a:r>
              <a:rPr lang="en-US" sz="1100" dirty="0" smtClean="0">
                <a:latin typeface="Segoe UI" pitchFamily="34" charset="0"/>
                <a:cs typeface="Segoe UI" pitchFamily="34" charset="0"/>
              </a:rPr>
              <a:t>Radio even longer sample label</a:t>
            </a:r>
            <a:endParaRPr lang="en-US" sz="1100" dirty="0">
              <a:latin typeface="Segoe UI" pitchFamily="34" charset="0"/>
              <a:cs typeface="Segoe UI" pitchFamily="34" charset="0"/>
            </a:endParaRPr>
          </a:p>
        </p:txBody>
      </p:sp>
      <p:sp>
        <p:nvSpPr>
          <p:cNvPr id="203" name="TextBox 202"/>
          <p:cNvSpPr txBox="1"/>
          <p:nvPr/>
        </p:nvSpPr>
        <p:spPr>
          <a:xfrm>
            <a:off x="6763255" y="2154172"/>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Radio longer label</a:t>
            </a:r>
            <a:endParaRPr lang="en-US" sz="1100" dirty="0">
              <a:latin typeface="Segoe UI" pitchFamily="34" charset="0"/>
              <a:cs typeface="Segoe UI" pitchFamily="34" charset="0"/>
            </a:endParaRPr>
          </a:p>
        </p:txBody>
      </p:sp>
      <p:sp>
        <p:nvSpPr>
          <p:cNvPr id="204" name="TextBox 203"/>
          <p:cNvSpPr txBox="1"/>
          <p:nvPr/>
        </p:nvSpPr>
        <p:spPr>
          <a:xfrm>
            <a:off x="6764059" y="2905760"/>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Label</a:t>
            </a:r>
            <a:endParaRPr lang="en-US" sz="1100" dirty="0">
              <a:latin typeface="Segoe UI" pitchFamily="34" charset="0"/>
              <a:cs typeface="Segoe UI" pitchFamily="34" charset="0"/>
            </a:endParaRPr>
          </a:p>
        </p:txBody>
      </p:sp>
      <p:sp>
        <p:nvSpPr>
          <p:cNvPr id="205" name="TextBox 204"/>
          <p:cNvSpPr txBox="1"/>
          <p:nvPr/>
        </p:nvSpPr>
        <p:spPr>
          <a:xfrm>
            <a:off x="6754533" y="3289005"/>
            <a:ext cx="2525895" cy="261610"/>
          </a:xfrm>
          <a:prstGeom prst="rect">
            <a:avLst/>
          </a:prstGeom>
          <a:noFill/>
        </p:spPr>
        <p:txBody>
          <a:bodyPr wrap="square" rtlCol="0">
            <a:spAutoFit/>
          </a:bodyPr>
          <a:lstStyle/>
          <a:p>
            <a:r>
              <a:rPr lang="en-US" sz="1100" dirty="0" smtClean="0">
                <a:latin typeface="Segoe UI" pitchFamily="34" charset="0"/>
                <a:cs typeface="Segoe UI" pitchFamily="34" charset="0"/>
              </a:rPr>
              <a:t>Radio even longer sample label</a:t>
            </a:r>
            <a:endParaRPr lang="en-US" sz="1100" dirty="0">
              <a:latin typeface="Segoe UI" pitchFamily="34" charset="0"/>
              <a:cs typeface="Segoe UI" pitchFamily="34" charset="0"/>
            </a:endParaRPr>
          </a:p>
        </p:txBody>
      </p:sp>
      <p:sp>
        <p:nvSpPr>
          <p:cNvPr id="206" name="TextBox 205"/>
          <p:cNvSpPr txBox="1"/>
          <p:nvPr/>
        </p:nvSpPr>
        <p:spPr>
          <a:xfrm>
            <a:off x="6765889" y="3672813"/>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Radio longer label</a:t>
            </a:r>
            <a:endParaRPr lang="en-US" sz="1100" dirty="0">
              <a:latin typeface="Segoe UI" pitchFamily="34" charset="0"/>
              <a:cs typeface="Segoe UI" pitchFamily="34" charset="0"/>
            </a:endParaRPr>
          </a:p>
        </p:txBody>
      </p:sp>
    </p:spTree>
    <p:extLst>
      <p:ext uri="{BB962C8B-B14F-4D97-AF65-F5344CB8AC3E}">
        <p14:creationId xmlns:p14="http://schemas.microsoft.com/office/powerpoint/2010/main" val="13302212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460136" y="431597"/>
            <a:ext cx="2226482" cy="446276"/>
          </a:xfrm>
          <a:prstGeom prst="rect">
            <a:avLst/>
          </a:prstGeom>
          <a:noFill/>
        </p:spPr>
        <p:txBody>
          <a:bodyPr wrap="square" rtlCol="0">
            <a:spAutoFit/>
          </a:bodyPr>
          <a:lstStyle/>
          <a:p>
            <a:r>
              <a:rPr lang="en-US" dirty="0" smtClean="0">
                <a:latin typeface="Segoe UI" pitchFamily="34" charset="0"/>
                <a:cs typeface="Segoe UI" pitchFamily="34" charset="0"/>
              </a:rPr>
              <a:t>Scroll control</a:t>
            </a:r>
            <a:endParaRPr lang="en-US" dirty="0">
              <a:latin typeface="Segoe UI" pitchFamily="34" charset="0"/>
              <a:cs typeface="Segoe UI" pitchFamily="34" charset="0"/>
            </a:endParaRPr>
          </a:p>
        </p:txBody>
      </p:sp>
      <p:sp>
        <p:nvSpPr>
          <p:cNvPr id="3" name="Rectangle 2"/>
          <p:cNvSpPr/>
          <p:nvPr/>
        </p:nvSpPr>
        <p:spPr>
          <a:xfrm>
            <a:off x="969495" y="2576280"/>
            <a:ext cx="36576" cy="1191211"/>
          </a:xfrm>
          <a:prstGeom prst="rect">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Rectangle 59"/>
          <p:cNvSpPr/>
          <p:nvPr/>
        </p:nvSpPr>
        <p:spPr>
          <a:xfrm>
            <a:off x="4443782" y="1930688"/>
            <a:ext cx="155448" cy="2490787"/>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Rectangle 3"/>
          <p:cNvSpPr/>
          <p:nvPr/>
        </p:nvSpPr>
        <p:spPr>
          <a:xfrm>
            <a:off x="4443782" y="2246806"/>
            <a:ext cx="155448" cy="1191211"/>
          </a:xfrm>
          <a:prstGeom prst="rect">
            <a:avLst/>
          </a:prstGeom>
          <a:solidFill>
            <a:srgbClr val="CCCCCC"/>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Freeform 60"/>
          <p:cNvSpPr/>
          <p:nvPr/>
        </p:nvSpPr>
        <p:spPr>
          <a:xfrm rot="5400000">
            <a:off x="4475786" y="2084038"/>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rot="16200000">
            <a:off x="4475786" y="4122388"/>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443782" y="4435763"/>
            <a:ext cx="155448" cy="155448"/>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 name="Group 4"/>
          <p:cNvGrpSpPr/>
          <p:nvPr/>
        </p:nvGrpSpPr>
        <p:grpSpPr>
          <a:xfrm rot="16200000">
            <a:off x="3101613" y="3268070"/>
            <a:ext cx="155448" cy="2490787"/>
            <a:chOff x="3836182" y="2795588"/>
            <a:chExt cx="155448" cy="2490787"/>
          </a:xfrm>
        </p:grpSpPr>
        <p:sp>
          <p:nvSpPr>
            <p:cNvPr id="97" name="Rectangle 96"/>
            <p:cNvSpPr/>
            <p:nvPr/>
          </p:nvSpPr>
          <p:spPr>
            <a:xfrm>
              <a:off x="3836182" y="2795588"/>
              <a:ext cx="155448" cy="2490787"/>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 name="Rectangle 111"/>
            <p:cNvSpPr/>
            <p:nvPr/>
          </p:nvSpPr>
          <p:spPr>
            <a:xfrm>
              <a:off x="3836182" y="3111706"/>
              <a:ext cx="155448" cy="1191211"/>
            </a:xfrm>
            <a:prstGeom prst="rect">
              <a:avLst/>
            </a:prstGeom>
            <a:solidFill>
              <a:srgbClr val="CCCCCC"/>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3" name="Freeform 112"/>
            <p:cNvSpPr/>
            <p:nvPr/>
          </p:nvSpPr>
          <p:spPr>
            <a:xfrm rot="5400000">
              <a:off x="3868186" y="2948938"/>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rot="16200000">
              <a:off x="3868186" y="4987288"/>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6131961" y="1932214"/>
            <a:ext cx="201719" cy="2490788"/>
            <a:chOff x="6595086" y="2644714"/>
            <a:chExt cx="201719" cy="2490788"/>
          </a:xfrm>
        </p:grpSpPr>
        <p:sp>
          <p:nvSpPr>
            <p:cNvPr id="127" name="Rectangle 126"/>
            <p:cNvSpPr/>
            <p:nvPr/>
          </p:nvSpPr>
          <p:spPr>
            <a:xfrm>
              <a:off x="6595086" y="2644714"/>
              <a:ext cx="155448" cy="1245394"/>
            </a:xfrm>
            <a:prstGeom prst="rect">
              <a:avLst/>
            </a:prstGeom>
            <a:solidFill>
              <a:schemeClr val="bg1">
                <a:lumMod val="8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3" name="Rectangle 122"/>
            <p:cNvSpPr/>
            <p:nvPr/>
          </p:nvSpPr>
          <p:spPr>
            <a:xfrm>
              <a:off x="6595086" y="3890108"/>
              <a:ext cx="155448" cy="1245394"/>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4" name="Rectangle 123"/>
            <p:cNvSpPr/>
            <p:nvPr/>
          </p:nvSpPr>
          <p:spPr>
            <a:xfrm>
              <a:off x="6595086" y="2960833"/>
              <a:ext cx="155448" cy="1191211"/>
            </a:xfrm>
            <a:prstGeom prst="rect">
              <a:avLst/>
            </a:prstGeom>
            <a:solidFill>
              <a:srgbClr val="CCCCCC"/>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5" name="Freeform 124"/>
            <p:cNvSpPr/>
            <p:nvPr/>
          </p:nvSpPr>
          <p:spPr>
            <a:xfrm rot="5400000">
              <a:off x="6627090" y="2798065"/>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125"/>
            <p:cNvSpPr/>
            <p:nvPr/>
          </p:nvSpPr>
          <p:spPr>
            <a:xfrm rot="16200000">
              <a:off x="6627090" y="4836415"/>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07"/>
            <p:cNvSpPr/>
            <p:nvPr/>
          </p:nvSpPr>
          <p:spPr>
            <a:xfrm rot="14588060">
              <a:off x="6641538" y="2930045"/>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p:nvGrpSpPr>
        <p:grpSpPr>
          <a:xfrm>
            <a:off x="7072692" y="1930688"/>
            <a:ext cx="191543" cy="2490787"/>
            <a:chOff x="7535817" y="2643188"/>
            <a:chExt cx="191543" cy="2490787"/>
          </a:xfrm>
        </p:grpSpPr>
        <p:sp>
          <p:nvSpPr>
            <p:cNvPr id="129" name="Rectangle 128"/>
            <p:cNvSpPr/>
            <p:nvPr/>
          </p:nvSpPr>
          <p:spPr>
            <a:xfrm>
              <a:off x="7535817" y="2643188"/>
              <a:ext cx="155448" cy="2490787"/>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0" name="Rectangle 129"/>
            <p:cNvSpPr/>
            <p:nvPr/>
          </p:nvSpPr>
          <p:spPr>
            <a:xfrm>
              <a:off x="7535817" y="2959306"/>
              <a:ext cx="155448" cy="1191211"/>
            </a:xfrm>
            <a:prstGeom prst="rect">
              <a:avLst/>
            </a:prstGeom>
            <a:solidFill>
              <a:srgbClr val="CCCCCC"/>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Freeform 130"/>
            <p:cNvSpPr/>
            <p:nvPr/>
          </p:nvSpPr>
          <p:spPr>
            <a:xfrm rot="5400000">
              <a:off x="7567821" y="2796538"/>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a:xfrm rot="16200000">
              <a:off x="7567821" y="4834888"/>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07"/>
            <p:cNvSpPr/>
            <p:nvPr/>
          </p:nvSpPr>
          <p:spPr>
            <a:xfrm rot="14588060">
              <a:off x="7572093" y="3677534"/>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p:cNvGrpSpPr/>
          <p:nvPr/>
        </p:nvGrpSpPr>
        <p:grpSpPr>
          <a:xfrm>
            <a:off x="8029955" y="1932215"/>
            <a:ext cx="191543" cy="2550611"/>
            <a:chOff x="8493080" y="2644715"/>
            <a:chExt cx="191543" cy="2550611"/>
          </a:xfrm>
        </p:grpSpPr>
        <p:sp>
          <p:nvSpPr>
            <p:cNvPr id="134" name="Rectangle 133"/>
            <p:cNvSpPr/>
            <p:nvPr/>
          </p:nvSpPr>
          <p:spPr>
            <a:xfrm>
              <a:off x="8493080" y="2644715"/>
              <a:ext cx="155448" cy="2490787"/>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5" name="Rectangle 134"/>
            <p:cNvSpPr/>
            <p:nvPr/>
          </p:nvSpPr>
          <p:spPr>
            <a:xfrm>
              <a:off x="8493080" y="2960833"/>
              <a:ext cx="155448" cy="1191211"/>
            </a:xfrm>
            <a:prstGeom prst="rect">
              <a:avLst/>
            </a:prstGeom>
            <a:solidFill>
              <a:srgbClr val="CCCCCC"/>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6" name="Freeform 135"/>
            <p:cNvSpPr/>
            <p:nvPr/>
          </p:nvSpPr>
          <p:spPr>
            <a:xfrm rot="5400000">
              <a:off x="8525084" y="2798065"/>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136"/>
            <p:cNvSpPr/>
            <p:nvPr/>
          </p:nvSpPr>
          <p:spPr>
            <a:xfrm rot="16200000">
              <a:off x="8525084" y="4836415"/>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ight Arrow 107"/>
            <p:cNvSpPr/>
            <p:nvPr/>
          </p:nvSpPr>
          <p:spPr>
            <a:xfrm rot="14588060">
              <a:off x="8529356" y="5040059"/>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8982474" y="1930688"/>
            <a:ext cx="155448" cy="2492314"/>
            <a:chOff x="9269368" y="2643188"/>
            <a:chExt cx="155448" cy="2492314"/>
          </a:xfrm>
        </p:grpSpPr>
        <p:sp>
          <p:nvSpPr>
            <p:cNvPr id="12" name="Rectangle 11"/>
            <p:cNvSpPr/>
            <p:nvPr/>
          </p:nvSpPr>
          <p:spPr>
            <a:xfrm>
              <a:off x="9269368" y="2643188"/>
              <a:ext cx="155448" cy="458906"/>
            </a:xfrm>
            <a:prstGeom prst="rect">
              <a:avLst/>
            </a:pr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0" name="Rectangle 139"/>
            <p:cNvSpPr/>
            <p:nvPr/>
          </p:nvSpPr>
          <p:spPr>
            <a:xfrm>
              <a:off x="9269368" y="3737444"/>
              <a:ext cx="155448" cy="1398058"/>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1" name="Rectangle 140"/>
            <p:cNvSpPr/>
            <p:nvPr/>
          </p:nvSpPr>
          <p:spPr>
            <a:xfrm>
              <a:off x="9269368" y="2960833"/>
              <a:ext cx="155448" cy="1191211"/>
            </a:xfrm>
            <a:prstGeom prst="rect">
              <a:avLst/>
            </a:prstGeom>
            <a:solidFill>
              <a:srgbClr val="CCCCCC"/>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2" name="Freeform 141"/>
            <p:cNvSpPr/>
            <p:nvPr/>
          </p:nvSpPr>
          <p:spPr>
            <a:xfrm rot="5400000">
              <a:off x="9301372" y="2798065"/>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143"/>
            <p:cNvSpPr/>
            <p:nvPr/>
          </p:nvSpPr>
          <p:spPr>
            <a:xfrm rot="16200000">
              <a:off x="9301372" y="4836415"/>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9930230" y="1930688"/>
            <a:ext cx="155448" cy="2490762"/>
            <a:chOff x="10221887" y="2643188"/>
            <a:chExt cx="155448" cy="2490762"/>
          </a:xfrm>
        </p:grpSpPr>
        <p:sp>
          <p:nvSpPr>
            <p:cNvPr id="148" name="Rectangle 147"/>
            <p:cNvSpPr/>
            <p:nvPr/>
          </p:nvSpPr>
          <p:spPr>
            <a:xfrm>
              <a:off x="10221887" y="2643188"/>
              <a:ext cx="155448" cy="2490762"/>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9" name="Rectangle 148"/>
            <p:cNvSpPr/>
            <p:nvPr/>
          </p:nvSpPr>
          <p:spPr>
            <a:xfrm>
              <a:off x="10221887" y="2959281"/>
              <a:ext cx="155448" cy="1191211"/>
            </a:xfrm>
            <a:prstGeom prst="rect">
              <a:avLst/>
            </a:pr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0" name="Freeform 149"/>
            <p:cNvSpPr/>
            <p:nvPr/>
          </p:nvSpPr>
          <p:spPr>
            <a:xfrm rot="5400000">
              <a:off x="10253891" y="2796513"/>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rot="16200000">
              <a:off x="10253891" y="4834863"/>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0877986" y="1930688"/>
            <a:ext cx="158551" cy="2490762"/>
            <a:chOff x="11160117" y="2643188"/>
            <a:chExt cx="158551" cy="2490762"/>
          </a:xfrm>
        </p:grpSpPr>
        <p:sp>
          <p:nvSpPr>
            <p:cNvPr id="153" name="Rectangle 152"/>
            <p:cNvSpPr/>
            <p:nvPr/>
          </p:nvSpPr>
          <p:spPr>
            <a:xfrm>
              <a:off x="11160117" y="2643188"/>
              <a:ext cx="155448" cy="2490762"/>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4" name="Rectangle 153"/>
            <p:cNvSpPr/>
            <p:nvPr/>
          </p:nvSpPr>
          <p:spPr>
            <a:xfrm>
              <a:off x="11160117" y="2959281"/>
              <a:ext cx="155448" cy="1191211"/>
            </a:xfrm>
            <a:prstGeom prst="rect">
              <a:avLst/>
            </a:prstGeom>
            <a:solidFill>
              <a:srgbClr val="CCCCCC"/>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5" name="Freeform 154"/>
            <p:cNvSpPr/>
            <p:nvPr/>
          </p:nvSpPr>
          <p:spPr>
            <a:xfrm rot="5400000">
              <a:off x="11192121" y="2796513"/>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1163220" y="4785079"/>
              <a:ext cx="155448" cy="348871"/>
            </a:xfrm>
            <a:prstGeom prst="rect">
              <a:avLst/>
            </a:pr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6" name="Freeform 155"/>
            <p:cNvSpPr/>
            <p:nvPr/>
          </p:nvSpPr>
          <p:spPr>
            <a:xfrm rot="16200000">
              <a:off x="11192121" y="4834863"/>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11830506" y="1930688"/>
            <a:ext cx="155448" cy="2490762"/>
            <a:chOff x="12103111" y="2643188"/>
            <a:chExt cx="155448" cy="2490762"/>
          </a:xfrm>
        </p:grpSpPr>
        <p:sp>
          <p:nvSpPr>
            <p:cNvPr id="158" name="Rectangle 157"/>
            <p:cNvSpPr/>
            <p:nvPr/>
          </p:nvSpPr>
          <p:spPr>
            <a:xfrm>
              <a:off x="12103111" y="2643188"/>
              <a:ext cx="155448" cy="2490762"/>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0" name="Freeform 159"/>
            <p:cNvSpPr/>
            <p:nvPr/>
          </p:nvSpPr>
          <p:spPr>
            <a:xfrm rot="5400000">
              <a:off x="12135115" y="2796513"/>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CCCCCC"/>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161"/>
            <p:cNvSpPr/>
            <p:nvPr/>
          </p:nvSpPr>
          <p:spPr>
            <a:xfrm rot="16200000">
              <a:off x="12135115" y="4834863"/>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CCCCCC"/>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529594" y="1137013"/>
            <a:ext cx="890649" cy="600164"/>
          </a:xfrm>
          <a:prstGeom prst="rect">
            <a:avLst/>
          </a:prstGeom>
          <a:noFill/>
        </p:spPr>
        <p:txBody>
          <a:bodyPr wrap="square" rtlCol="0">
            <a:spAutoFit/>
          </a:bodyPr>
          <a:lstStyle/>
          <a:p>
            <a:pPr algn="ctr"/>
            <a:r>
              <a:rPr lang="en-US" sz="1100" dirty="0" smtClean="0"/>
              <a:t>Panning indicator (touch)</a:t>
            </a:r>
            <a:endParaRPr lang="en-US" sz="1100" dirty="0"/>
          </a:p>
        </p:txBody>
      </p:sp>
      <p:sp>
        <p:nvSpPr>
          <p:cNvPr id="163" name="TextBox 162"/>
          <p:cNvSpPr txBox="1"/>
          <p:nvPr/>
        </p:nvSpPr>
        <p:spPr>
          <a:xfrm>
            <a:off x="2356307" y="1143247"/>
            <a:ext cx="2468554" cy="261610"/>
          </a:xfrm>
          <a:prstGeom prst="rect">
            <a:avLst/>
          </a:prstGeom>
          <a:noFill/>
        </p:spPr>
        <p:txBody>
          <a:bodyPr wrap="square" rtlCol="0">
            <a:spAutoFit/>
          </a:bodyPr>
          <a:lstStyle/>
          <a:p>
            <a:r>
              <a:rPr lang="en-US" sz="1100" dirty="0" smtClean="0"/>
              <a:t>Scroll controls rest (mouse)</a:t>
            </a:r>
            <a:endParaRPr lang="en-US" sz="1100" dirty="0"/>
          </a:p>
        </p:txBody>
      </p:sp>
      <p:sp>
        <p:nvSpPr>
          <p:cNvPr id="164" name="TextBox 163"/>
          <p:cNvSpPr txBox="1"/>
          <p:nvPr/>
        </p:nvSpPr>
        <p:spPr>
          <a:xfrm>
            <a:off x="6618069" y="1143247"/>
            <a:ext cx="1306998" cy="261610"/>
          </a:xfrm>
          <a:prstGeom prst="rect">
            <a:avLst/>
          </a:prstGeom>
          <a:noFill/>
        </p:spPr>
        <p:txBody>
          <a:bodyPr wrap="square" rtlCol="0">
            <a:spAutoFit/>
          </a:bodyPr>
          <a:lstStyle/>
          <a:p>
            <a:r>
              <a:rPr lang="en-US" sz="1100" dirty="0" smtClean="0"/>
              <a:t>Hover (mouse)</a:t>
            </a:r>
            <a:endParaRPr lang="en-US" sz="1100" dirty="0"/>
          </a:p>
        </p:txBody>
      </p:sp>
      <p:sp>
        <p:nvSpPr>
          <p:cNvPr id="165" name="TextBox 164"/>
          <p:cNvSpPr txBox="1"/>
          <p:nvPr/>
        </p:nvSpPr>
        <p:spPr>
          <a:xfrm>
            <a:off x="9006224" y="1143247"/>
            <a:ext cx="1306998" cy="261610"/>
          </a:xfrm>
          <a:prstGeom prst="rect">
            <a:avLst/>
          </a:prstGeom>
          <a:noFill/>
        </p:spPr>
        <p:txBody>
          <a:bodyPr wrap="square" rtlCol="0">
            <a:spAutoFit/>
          </a:bodyPr>
          <a:lstStyle/>
          <a:p>
            <a:r>
              <a:rPr lang="en-US" sz="1100" dirty="0" smtClean="0"/>
              <a:t>Pressed (mouse)</a:t>
            </a:r>
            <a:endParaRPr lang="en-US" sz="1100" dirty="0"/>
          </a:p>
        </p:txBody>
      </p:sp>
      <p:sp>
        <p:nvSpPr>
          <p:cNvPr id="166" name="TextBox 165"/>
          <p:cNvSpPr txBox="1"/>
          <p:nvPr/>
        </p:nvSpPr>
        <p:spPr>
          <a:xfrm>
            <a:off x="11228370" y="1145103"/>
            <a:ext cx="1383231" cy="261610"/>
          </a:xfrm>
          <a:prstGeom prst="rect">
            <a:avLst/>
          </a:prstGeom>
          <a:noFill/>
        </p:spPr>
        <p:txBody>
          <a:bodyPr wrap="square" rtlCol="0">
            <a:spAutoFit/>
          </a:bodyPr>
          <a:lstStyle/>
          <a:p>
            <a:pPr algn="ctr"/>
            <a:r>
              <a:rPr lang="en-US" sz="1100" dirty="0" smtClean="0"/>
              <a:t>Disabled (mouse)</a:t>
            </a:r>
            <a:endParaRPr lang="en-US" sz="1100" dirty="0"/>
          </a:p>
        </p:txBody>
      </p:sp>
    </p:spTree>
    <p:extLst>
      <p:ext uri="{BB962C8B-B14F-4D97-AF65-F5344CB8AC3E}">
        <p14:creationId xmlns:p14="http://schemas.microsoft.com/office/powerpoint/2010/main" val="22152964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custDataLst>
              <p:custData r:id="rId1"/>
            </p:custDataLst>
          </p:nvPr>
        </p:nvGrpSpPr>
        <p:grpSpPr>
          <a:xfrm>
            <a:off x="564189" y="4292243"/>
            <a:ext cx="2662104" cy="100584"/>
            <a:chOff x="6510337" y="4178408"/>
            <a:chExt cx="2662104" cy="100584"/>
          </a:xfrm>
        </p:grpSpPr>
        <p:sp>
          <p:nvSpPr>
            <p:cNvPr id="4" name="Rectangle 3"/>
            <p:cNvSpPr/>
            <p:nvPr/>
          </p:nvSpPr>
          <p:spPr>
            <a:xfrm>
              <a:off x="7888483" y="4178408"/>
              <a:ext cx="1283958" cy="97875"/>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6510337" y="4178408"/>
              <a:ext cx="1345857" cy="97875"/>
            </a:xfrm>
            <a:prstGeom prst="rect">
              <a:avLst/>
            </a:prstGeom>
            <a:solidFill>
              <a:srgbClr val="69B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802271" y="4178408"/>
              <a:ext cx="110465" cy="100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custDataLst>
              <p:custData r:id="rId2"/>
            </p:custDataLst>
          </p:nvPr>
        </p:nvGrpSpPr>
        <p:grpSpPr>
          <a:xfrm>
            <a:off x="565684" y="3365793"/>
            <a:ext cx="2660608" cy="100584"/>
            <a:chOff x="6510337" y="3252898"/>
            <a:chExt cx="2660608" cy="100584"/>
          </a:xfrm>
        </p:grpSpPr>
        <p:sp>
          <p:nvSpPr>
            <p:cNvPr id="107" name="Rectangle 106"/>
            <p:cNvSpPr/>
            <p:nvPr/>
          </p:nvSpPr>
          <p:spPr>
            <a:xfrm>
              <a:off x="7918093" y="3252898"/>
              <a:ext cx="1252852" cy="100584"/>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6510337" y="3252898"/>
              <a:ext cx="1412969" cy="100584"/>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7868442" y="3252898"/>
              <a:ext cx="109728" cy="100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custDataLst>
              <p:custData r:id="rId3"/>
            </p:custDataLst>
          </p:nvPr>
        </p:nvGrpSpPr>
        <p:grpSpPr>
          <a:xfrm>
            <a:off x="567614" y="2409173"/>
            <a:ext cx="2658677" cy="100584"/>
            <a:chOff x="6510337" y="2408897"/>
            <a:chExt cx="2658677" cy="100584"/>
          </a:xfrm>
        </p:grpSpPr>
        <p:sp>
          <p:nvSpPr>
            <p:cNvPr id="111" name="Rectangle 110"/>
            <p:cNvSpPr/>
            <p:nvPr/>
          </p:nvSpPr>
          <p:spPr>
            <a:xfrm>
              <a:off x="7863781" y="2409628"/>
              <a:ext cx="1305233" cy="99853"/>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6510337" y="2409466"/>
              <a:ext cx="1409354" cy="100015"/>
            </a:xfrm>
            <a:prstGeom prst="rect">
              <a:avLst/>
            </a:prstGeom>
            <a:solidFill>
              <a:srgbClr val="BAB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7861299" y="2408897"/>
              <a:ext cx="109728" cy="100584"/>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custDataLst>
              <p:custData r:id="rId4"/>
            </p:custDataLst>
          </p:nvPr>
        </p:nvGrpSpPr>
        <p:grpSpPr>
          <a:xfrm>
            <a:off x="567614" y="1460380"/>
            <a:ext cx="2658678" cy="100584"/>
            <a:chOff x="6510336" y="1592077"/>
            <a:chExt cx="2658678" cy="100584"/>
          </a:xfrm>
        </p:grpSpPr>
        <p:sp>
          <p:nvSpPr>
            <p:cNvPr id="115" name="Rectangle 114"/>
            <p:cNvSpPr/>
            <p:nvPr/>
          </p:nvSpPr>
          <p:spPr>
            <a:xfrm>
              <a:off x="7449450" y="1592077"/>
              <a:ext cx="1719564" cy="100584"/>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6510336" y="1592077"/>
              <a:ext cx="919531" cy="100584"/>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7382680" y="1592077"/>
              <a:ext cx="109728" cy="100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TextBox 21"/>
          <p:cNvSpPr txBox="1"/>
          <p:nvPr/>
        </p:nvSpPr>
        <p:spPr>
          <a:xfrm>
            <a:off x="465594" y="463193"/>
            <a:ext cx="1469166" cy="446276"/>
          </a:xfrm>
          <a:prstGeom prst="rect">
            <a:avLst/>
          </a:prstGeom>
          <a:noFill/>
        </p:spPr>
        <p:txBody>
          <a:bodyPr wrap="square" rtlCol="0">
            <a:spAutoFit/>
          </a:bodyPr>
          <a:lstStyle/>
          <a:p>
            <a:r>
              <a:rPr lang="en-US" dirty="0" smtClean="0">
                <a:latin typeface="Segoe UI" pitchFamily="34" charset="0"/>
                <a:cs typeface="Segoe UI" pitchFamily="34" charset="0"/>
              </a:rPr>
              <a:t>Sliders</a:t>
            </a:r>
            <a:endParaRPr lang="en-US" dirty="0">
              <a:latin typeface="Segoe UI" pitchFamily="34" charset="0"/>
              <a:cs typeface="Segoe UI" pitchFamily="34" charset="0"/>
            </a:endParaRPr>
          </a:p>
        </p:txBody>
      </p:sp>
      <p:sp>
        <p:nvSpPr>
          <p:cNvPr id="131" name="TextBox 130"/>
          <p:cNvSpPr txBox="1"/>
          <p:nvPr/>
        </p:nvSpPr>
        <p:spPr>
          <a:xfrm>
            <a:off x="465611" y="1076555"/>
            <a:ext cx="1360507" cy="261610"/>
          </a:xfrm>
          <a:prstGeom prst="rect">
            <a:avLst/>
          </a:prstGeom>
          <a:noFill/>
        </p:spPr>
        <p:txBody>
          <a:bodyPr wrap="square" rtlCol="0">
            <a:spAutoFit/>
          </a:bodyPr>
          <a:lstStyle/>
          <a:p>
            <a:r>
              <a:rPr lang="en-US" sz="1100" dirty="0" smtClean="0">
                <a:latin typeface="Segoe UI" pitchFamily="34" charset="0"/>
                <a:cs typeface="Segoe UI" pitchFamily="34" charset="0"/>
              </a:rPr>
              <a:t>Rest state</a:t>
            </a:r>
            <a:endParaRPr lang="en-US" sz="1100" dirty="0">
              <a:latin typeface="Segoe UI" pitchFamily="34" charset="0"/>
              <a:cs typeface="Segoe UI" pitchFamily="34" charset="0"/>
            </a:endParaRPr>
          </a:p>
        </p:txBody>
      </p:sp>
      <p:sp>
        <p:nvSpPr>
          <p:cNvPr id="52" name="TextBox 51"/>
          <p:cNvSpPr txBox="1"/>
          <p:nvPr/>
        </p:nvSpPr>
        <p:spPr>
          <a:xfrm>
            <a:off x="468637" y="2024422"/>
            <a:ext cx="1360507" cy="261610"/>
          </a:xfrm>
          <a:prstGeom prst="rect">
            <a:avLst/>
          </a:prstGeom>
          <a:noFill/>
        </p:spPr>
        <p:txBody>
          <a:bodyPr wrap="square" rtlCol="0">
            <a:spAutoFit/>
          </a:bodyPr>
          <a:lstStyle/>
          <a:p>
            <a:r>
              <a:rPr lang="en-US" sz="1100" dirty="0" smtClean="0">
                <a:latin typeface="Segoe UI" pitchFamily="34" charset="0"/>
                <a:cs typeface="Segoe UI" pitchFamily="34" charset="0"/>
              </a:rPr>
              <a:t>Disabled state</a:t>
            </a:r>
            <a:endParaRPr lang="en-US" sz="1100" dirty="0">
              <a:latin typeface="Segoe UI" pitchFamily="34" charset="0"/>
              <a:cs typeface="Segoe UI" pitchFamily="34" charset="0"/>
            </a:endParaRPr>
          </a:p>
        </p:txBody>
      </p:sp>
      <p:sp>
        <p:nvSpPr>
          <p:cNvPr id="53" name="TextBox 52"/>
          <p:cNvSpPr txBox="1"/>
          <p:nvPr/>
        </p:nvSpPr>
        <p:spPr>
          <a:xfrm>
            <a:off x="480337" y="2986446"/>
            <a:ext cx="1360507" cy="261610"/>
          </a:xfrm>
          <a:prstGeom prst="rect">
            <a:avLst/>
          </a:prstGeom>
          <a:noFill/>
        </p:spPr>
        <p:txBody>
          <a:bodyPr wrap="square" rtlCol="0">
            <a:spAutoFit/>
          </a:bodyPr>
          <a:lstStyle/>
          <a:p>
            <a:r>
              <a:rPr lang="en-US" sz="1100" dirty="0" smtClean="0">
                <a:latin typeface="Segoe UI" pitchFamily="34" charset="0"/>
                <a:cs typeface="Segoe UI" pitchFamily="34" charset="0"/>
              </a:rPr>
              <a:t>Hover state</a:t>
            </a:r>
            <a:endParaRPr lang="en-US" sz="1100" dirty="0">
              <a:latin typeface="Segoe UI" pitchFamily="34" charset="0"/>
              <a:cs typeface="Segoe UI" pitchFamily="34" charset="0"/>
            </a:endParaRPr>
          </a:p>
        </p:txBody>
      </p:sp>
      <p:sp>
        <p:nvSpPr>
          <p:cNvPr id="54" name="TextBox 53"/>
          <p:cNvSpPr txBox="1"/>
          <p:nvPr/>
        </p:nvSpPr>
        <p:spPr>
          <a:xfrm>
            <a:off x="482822" y="3906791"/>
            <a:ext cx="1360507" cy="261610"/>
          </a:xfrm>
          <a:prstGeom prst="rect">
            <a:avLst/>
          </a:prstGeom>
          <a:noFill/>
        </p:spPr>
        <p:txBody>
          <a:bodyPr wrap="square" rtlCol="0">
            <a:spAutoFit/>
          </a:bodyPr>
          <a:lstStyle/>
          <a:p>
            <a:r>
              <a:rPr lang="en-US" sz="1100" dirty="0" smtClean="0">
                <a:latin typeface="Segoe UI" pitchFamily="34" charset="0"/>
                <a:cs typeface="Segoe UI" pitchFamily="34" charset="0"/>
              </a:rPr>
              <a:t>Pressed state</a:t>
            </a:r>
            <a:endParaRPr lang="en-US" sz="1100" dirty="0">
              <a:latin typeface="Segoe UI" pitchFamily="34" charset="0"/>
              <a:cs typeface="Segoe UI" pitchFamily="34" charset="0"/>
            </a:endParaRPr>
          </a:p>
        </p:txBody>
      </p:sp>
      <p:grpSp>
        <p:nvGrpSpPr>
          <p:cNvPr id="5" name="Group 4"/>
          <p:cNvGrpSpPr/>
          <p:nvPr/>
        </p:nvGrpSpPr>
        <p:grpSpPr>
          <a:xfrm>
            <a:off x="567614" y="6151775"/>
            <a:ext cx="2662104" cy="225468"/>
            <a:chOff x="6191170" y="3847743"/>
            <a:chExt cx="2662104" cy="225468"/>
          </a:xfrm>
        </p:grpSpPr>
        <p:sp>
          <p:nvSpPr>
            <p:cNvPr id="56" name="Rectangle 55"/>
            <p:cNvSpPr/>
            <p:nvPr/>
          </p:nvSpPr>
          <p:spPr>
            <a:xfrm>
              <a:off x="7569316" y="3851379"/>
              <a:ext cx="1283958" cy="97875"/>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191170" y="3851379"/>
              <a:ext cx="1345857" cy="97875"/>
            </a:xfrm>
            <a:prstGeom prst="rect">
              <a:avLst/>
            </a:prstGeom>
            <a:solidFill>
              <a:srgbClr val="69B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7483104" y="3848998"/>
              <a:ext cx="110465" cy="100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ight Arrow 107"/>
            <p:cNvSpPr/>
            <p:nvPr/>
          </p:nvSpPr>
          <p:spPr>
            <a:xfrm rot="14588060">
              <a:off x="7461097" y="3917944"/>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p:cNvCxnSpPr/>
            <p:nvPr/>
          </p:nvCxnSpPr>
          <p:spPr>
            <a:xfrm>
              <a:off x="7948613" y="3847743"/>
              <a:ext cx="0" cy="1005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8379619" y="3847743"/>
              <a:ext cx="0" cy="1005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8810625" y="3847743"/>
              <a:ext cx="0" cy="1005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91362" y="3847743"/>
              <a:ext cx="0" cy="1005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662737" y="3847743"/>
              <a:ext cx="0" cy="1005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234112" y="3847743"/>
              <a:ext cx="0" cy="1005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1705977" y="5526030"/>
            <a:ext cx="371472" cy="304633"/>
            <a:chOff x="7334253" y="3221998"/>
            <a:chExt cx="371472" cy="304633"/>
          </a:xfrm>
        </p:grpSpPr>
        <p:sp>
          <p:nvSpPr>
            <p:cNvPr id="8" name="Rectangle 7"/>
            <p:cNvSpPr/>
            <p:nvPr/>
          </p:nvSpPr>
          <p:spPr>
            <a:xfrm>
              <a:off x="7334253" y="3221998"/>
              <a:ext cx="371472" cy="304633"/>
            </a:xfrm>
            <a:prstGeom prst="rect">
              <a:avLst/>
            </a:prstGeom>
            <a:solidFill>
              <a:schemeClr val="bg1"/>
            </a:solidFill>
            <a:ln w="19050" cap="sq">
              <a:solidFill>
                <a:srgbClr val="797979"/>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v</a:t>
              </a:r>
              <a:endParaRPr lang="en-US" dirty="0"/>
            </a:p>
          </p:txBody>
        </p:sp>
        <p:sp>
          <p:nvSpPr>
            <p:cNvPr id="7" name="TextBox 6"/>
            <p:cNvSpPr txBox="1"/>
            <p:nvPr/>
          </p:nvSpPr>
          <p:spPr>
            <a:xfrm>
              <a:off x="7349818" y="3243261"/>
              <a:ext cx="340342" cy="261610"/>
            </a:xfrm>
            <a:prstGeom prst="rect">
              <a:avLst/>
            </a:prstGeom>
            <a:noFill/>
          </p:spPr>
          <p:txBody>
            <a:bodyPr wrap="square" rtlCol="0">
              <a:spAutoFit/>
            </a:bodyPr>
            <a:lstStyle/>
            <a:p>
              <a:r>
                <a:rPr lang="en-US" sz="1100" dirty="0" smtClean="0">
                  <a:latin typeface="Segoe UI" pitchFamily="34" charset="0"/>
                  <a:cs typeface="Segoe UI" pitchFamily="34" charset="0"/>
                </a:rPr>
                <a:t>51</a:t>
              </a:r>
              <a:endParaRPr lang="en-US" sz="1100" dirty="0">
                <a:latin typeface="Segoe UI" pitchFamily="34" charset="0"/>
                <a:cs typeface="Segoe UI" pitchFamily="34" charset="0"/>
              </a:endParaRPr>
            </a:p>
          </p:txBody>
        </p:sp>
      </p:grpSp>
      <p:grpSp>
        <p:nvGrpSpPr>
          <p:cNvPr id="75" name="Group 74"/>
          <p:cNvGrpSpPr/>
          <p:nvPr/>
        </p:nvGrpSpPr>
        <p:grpSpPr>
          <a:xfrm>
            <a:off x="4229170" y="5190617"/>
            <a:ext cx="371472" cy="304633"/>
            <a:chOff x="7334253" y="3221998"/>
            <a:chExt cx="371472" cy="304633"/>
          </a:xfrm>
        </p:grpSpPr>
        <p:sp>
          <p:nvSpPr>
            <p:cNvPr id="76" name="Rectangle 75"/>
            <p:cNvSpPr/>
            <p:nvPr/>
          </p:nvSpPr>
          <p:spPr>
            <a:xfrm>
              <a:off x="7334253" y="3221998"/>
              <a:ext cx="371472" cy="304633"/>
            </a:xfrm>
            <a:prstGeom prst="rect">
              <a:avLst/>
            </a:prstGeom>
            <a:solidFill>
              <a:schemeClr val="bg1"/>
            </a:solidFill>
            <a:ln w="19050" cap="sq">
              <a:solidFill>
                <a:srgbClr val="797979"/>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v</a:t>
              </a:r>
              <a:endParaRPr lang="en-US" dirty="0"/>
            </a:p>
          </p:txBody>
        </p:sp>
        <p:sp>
          <p:nvSpPr>
            <p:cNvPr id="77" name="TextBox 76"/>
            <p:cNvSpPr txBox="1"/>
            <p:nvPr/>
          </p:nvSpPr>
          <p:spPr>
            <a:xfrm>
              <a:off x="7349818" y="3243261"/>
              <a:ext cx="340342" cy="261610"/>
            </a:xfrm>
            <a:prstGeom prst="rect">
              <a:avLst/>
            </a:prstGeom>
            <a:noFill/>
          </p:spPr>
          <p:txBody>
            <a:bodyPr wrap="square" rtlCol="0">
              <a:spAutoFit/>
            </a:bodyPr>
            <a:lstStyle/>
            <a:p>
              <a:r>
                <a:rPr lang="en-US" sz="1100" dirty="0" smtClean="0">
                  <a:latin typeface="Segoe UI" pitchFamily="34" charset="0"/>
                  <a:cs typeface="Segoe UI" pitchFamily="34" charset="0"/>
                </a:rPr>
                <a:t>50</a:t>
              </a:r>
              <a:endParaRPr lang="en-US" sz="1100" dirty="0">
                <a:latin typeface="Segoe UI" pitchFamily="34" charset="0"/>
                <a:cs typeface="Segoe UI" pitchFamily="34" charset="0"/>
              </a:endParaRPr>
            </a:p>
          </p:txBody>
        </p:sp>
      </p:grpSp>
      <p:grpSp>
        <p:nvGrpSpPr>
          <p:cNvPr id="13" name="Group 12"/>
          <p:cNvGrpSpPr/>
          <p:nvPr/>
        </p:nvGrpSpPr>
        <p:grpSpPr>
          <a:xfrm>
            <a:off x="4847210" y="4457528"/>
            <a:ext cx="245253" cy="1812130"/>
            <a:chOff x="9684560" y="1423987"/>
            <a:chExt cx="245253" cy="1812130"/>
          </a:xfrm>
        </p:grpSpPr>
        <p:sp>
          <p:nvSpPr>
            <p:cNvPr id="79" name="Rectangle 78"/>
            <p:cNvSpPr/>
            <p:nvPr/>
          </p:nvSpPr>
          <p:spPr>
            <a:xfrm rot="16200000">
              <a:off x="9375417" y="1808146"/>
              <a:ext cx="866193" cy="97875"/>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rot="16200000">
              <a:off x="9351687" y="2730355"/>
              <a:ext cx="913649" cy="97875"/>
            </a:xfrm>
            <a:prstGeom prst="rect">
              <a:avLst/>
            </a:prstGeom>
            <a:solidFill>
              <a:srgbClr val="69B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rot="16200000">
              <a:off x="9754634" y="2270868"/>
              <a:ext cx="110465" cy="100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ight Arrow 107"/>
            <p:cNvSpPr/>
            <p:nvPr/>
          </p:nvSpPr>
          <p:spPr>
            <a:xfrm rot="14334885">
              <a:off x="9761413" y="2348790"/>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p:cNvCxnSpPr/>
            <p:nvPr/>
          </p:nvCxnSpPr>
          <p:spPr>
            <a:xfrm>
              <a:off x="9877425" y="1471474"/>
              <a:ext cx="52388" cy="0"/>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9684560" y="1471474"/>
              <a:ext cx="52388" cy="0"/>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9877425" y="1888192"/>
              <a:ext cx="52388" cy="0"/>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9684560" y="1888192"/>
              <a:ext cx="52388" cy="0"/>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9877425" y="2316815"/>
              <a:ext cx="52388" cy="0"/>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9684560" y="2316815"/>
              <a:ext cx="52388" cy="0"/>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9877425" y="2745438"/>
              <a:ext cx="52388" cy="0"/>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9684560" y="2745438"/>
              <a:ext cx="52388" cy="0"/>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9877425" y="3183585"/>
              <a:ext cx="52388" cy="0"/>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9684560" y="3183585"/>
              <a:ext cx="52388" cy="0"/>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6694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130"/>
          <p:cNvSpPr txBox="1"/>
          <p:nvPr/>
        </p:nvSpPr>
        <p:spPr>
          <a:xfrm>
            <a:off x="463138" y="1085232"/>
            <a:ext cx="1360507"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rest state</a:t>
            </a:r>
            <a:endParaRPr lang="en-US" sz="1100" dirty="0">
              <a:latin typeface="Segoe UI" pitchFamily="34" charset="0"/>
              <a:cs typeface="Segoe UI" pitchFamily="34" charset="0"/>
            </a:endParaRPr>
          </a:p>
        </p:txBody>
      </p:sp>
      <p:sp>
        <p:nvSpPr>
          <p:cNvPr id="85" name="TextBox 84"/>
          <p:cNvSpPr txBox="1"/>
          <p:nvPr/>
        </p:nvSpPr>
        <p:spPr>
          <a:xfrm>
            <a:off x="460136" y="443472"/>
            <a:ext cx="2226482" cy="446276"/>
          </a:xfrm>
          <a:prstGeom prst="rect">
            <a:avLst/>
          </a:prstGeom>
          <a:noFill/>
        </p:spPr>
        <p:txBody>
          <a:bodyPr wrap="square" rtlCol="0">
            <a:spAutoFit/>
          </a:bodyPr>
          <a:lstStyle/>
          <a:p>
            <a:r>
              <a:rPr lang="en-US" dirty="0" smtClean="0">
                <a:latin typeface="Segoe UI" pitchFamily="34" charset="0"/>
                <a:cs typeface="Segoe UI" pitchFamily="34" charset="0"/>
              </a:rPr>
              <a:t>Text box</a:t>
            </a:r>
            <a:endParaRPr lang="en-US" dirty="0">
              <a:latin typeface="Segoe UI" pitchFamily="34" charset="0"/>
              <a:cs typeface="Segoe UI" pitchFamily="34" charset="0"/>
            </a:endParaRPr>
          </a:p>
        </p:txBody>
      </p:sp>
      <p:sp>
        <p:nvSpPr>
          <p:cNvPr id="86" name="TextBox 85"/>
          <p:cNvSpPr txBox="1"/>
          <p:nvPr/>
        </p:nvSpPr>
        <p:spPr>
          <a:xfrm>
            <a:off x="461869" y="1847234"/>
            <a:ext cx="2590187"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rest state with helper text</a:t>
            </a:r>
            <a:endParaRPr lang="en-US" sz="1100" dirty="0">
              <a:latin typeface="Segoe UI" pitchFamily="34" charset="0"/>
              <a:cs typeface="Segoe UI" pitchFamily="34" charset="0"/>
            </a:endParaRPr>
          </a:p>
        </p:txBody>
      </p:sp>
      <p:sp>
        <p:nvSpPr>
          <p:cNvPr id="87" name="TextBox 86"/>
          <p:cNvSpPr txBox="1"/>
          <p:nvPr/>
        </p:nvSpPr>
        <p:spPr>
          <a:xfrm>
            <a:off x="460600" y="2609253"/>
            <a:ext cx="2590187"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pressed/focus state</a:t>
            </a:r>
            <a:endParaRPr lang="en-US" sz="1100" dirty="0">
              <a:latin typeface="Segoe UI" pitchFamily="34" charset="0"/>
              <a:cs typeface="Segoe UI" pitchFamily="34" charset="0"/>
            </a:endParaRPr>
          </a:p>
        </p:txBody>
      </p:sp>
      <p:sp>
        <p:nvSpPr>
          <p:cNvPr id="88" name="TextBox 87"/>
          <p:cNvSpPr txBox="1"/>
          <p:nvPr/>
        </p:nvSpPr>
        <p:spPr>
          <a:xfrm>
            <a:off x="459331" y="3371272"/>
            <a:ext cx="2590187"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text selection</a:t>
            </a:r>
            <a:endParaRPr lang="en-US" sz="1100" dirty="0">
              <a:latin typeface="Segoe UI" pitchFamily="34" charset="0"/>
              <a:cs typeface="Segoe UI" pitchFamily="34" charset="0"/>
            </a:endParaRPr>
          </a:p>
        </p:txBody>
      </p:sp>
      <p:sp>
        <p:nvSpPr>
          <p:cNvPr id="89" name="TextBox 88"/>
          <p:cNvSpPr txBox="1"/>
          <p:nvPr/>
        </p:nvSpPr>
        <p:spPr>
          <a:xfrm>
            <a:off x="458062" y="4133291"/>
            <a:ext cx="2742901"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disabled state with helper text</a:t>
            </a:r>
            <a:endParaRPr lang="en-US" sz="1100" dirty="0">
              <a:latin typeface="Segoe UI" pitchFamily="34" charset="0"/>
              <a:cs typeface="Segoe UI" pitchFamily="34" charset="0"/>
            </a:endParaRPr>
          </a:p>
        </p:txBody>
      </p:sp>
      <p:sp>
        <p:nvSpPr>
          <p:cNvPr id="90" name="TextBox 89"/>
          <p:cNvSpPr txBox="1"/>
          <p:nvPr/>
        </p:nvSpPr>
        <p:spPr>
          <a:xfrm>
            <a:off x="456793" y="4895310"/>
            <a:ext cx="2742901"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disabled state with user input</a:t>
            </a:r>
            <a:endParaRPr lang="en-US" sz="1100" dirty="0">
              <a:latin typeface="Segoe UI" pitchFamily="34" charset="0"/>
              <a:cs typeface="Segoe UI" pitchFamily="34" charset="0"/>
            </a:endParaRPr>
          </a:p>
        </p:txBody>
      </p:sp>
      <p:sp>
        <p:nvSpPr>
          <p:cNvPr id="100" name="TextBox 99"/>
          <p:cNvSpPr txBox="1"/>
          <p:nvPr/>
        </p:nvSpPr>
        <p:spPr>
          <a:xfrm>
            <a:off x="455524" y="5657329"/>
            <a:ext cx="2869264"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rest state with user input entered</a:t>
            </a:r>
            <a:endParaRPr lang="en-US" sz="1100" dirty="0">
              <a:latin typeface="Segoe UI" pitchFamily="34" charset="0"/>
              <a:cs typeface="Segoe UI" pitchFamily="34" charset="0"/>
            </a:endParaRPr>
          </a:p>
        </p:txBody>
      </p:sp>
      <p:sp>
        <p:nvSpPr>
          <p:cNvPr id="102" name="Rectangle 101"/>
          <p:cNvSpPr/>
          <p:nvPr/>
        </p:nvSpPr>
        <p:spPr>
          <a:xfrm>
            <a:off x="561294" y="1342079"/>
            <a:ext cx="2648197" cy="292608"/>
          </a:xfrm>
          <a:prstGeom prst="rect">
            <a:avLst/>
          </a:prstGeom>
          <a:solidFill>
            <a:schemeClr val="bg1"/>
          </a:solidFill>
          <a:ln w="12700" cap="sq">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4" name="Group 103"/>
          <p:cNvGrpSpPr/>
          <p:nvPr/>
        </p:nvGrpSpPr>
        <p:grpSpPr>
          <a:xfrm>
            <a:off x="561293" y="2104081"/>
            <a:ext cx="2657723" cy="292608"/>
            <a:chOff x="285006" y="1712397"/>
            <a:chExt cx="2657723" cy="292608"/>
          </a:xfrm>
        </p:grpSpPr>
        <p:sp>
          <p:nvSpPr>
            <p:cNvPr id="105" name="Rectangle 104"/>
            <p:cNvSpPr/>
            <p:nvPr/>
          </p:nvSpPr>
          <p:spPr>
            <a:xfrm>
              <a:off x="294532" y="1712397"/>
              <a:ext cx="2648197" cy="292608"/>
            </a:xfrm>
            <a:prstGeom prst="rect">
              <a:avLst/>
            </a:prstGeom>
            <a:solidFill>
              <a:schemeClr val="bg1"/>
            </a:solidFill>
            <a:ln w="12700" cap="sq">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0" name="TextBox 119"/>
            <p:cNvSpPr txBox="1"/>
            <p:nvPr/>
          </p:nvSpPr>
          <p:spPr>
            <a:xfrm>
              <a:off x="285006" y="1716354"/>
              <a:ext cx="1815757" cy="284693"/>
            </a:xfrm>
            <a:prstGeom prst="rect">
              <a:avLst/>
            </a:prstGeom>
            <a:noFill/>
          </p:spPr>
          <p:txBody>
            <a:bodyPr wrap="square" rtlCol="0">
              <a:spAutoFit/>
            </a:bodyPr>
            <a:lstStyle/>
            <a:p>
              <a:pPr>
                <a:lnSpc>
                  <a:spcPts val="1500"/>
                </a:lnSpc>
              </a:pPr>
              <a:r>
                <a:rPr lang="en-US" sz="1100" spc="40" dirty="0" smtClean="0">
                  <a:solidFill>
                    <a:srgbClr val="A0A0A0"/>
                  </a:solidFill>
                  <a:latin typeface="Segoe UI" pitchFamily="34" charset="0"/>
                  <a:cs typeface="Segoe UI" pitchFamily="34" charset="0"/>
                </a:rPr>
                <a:t>Enter sample text</a:t>
              </a:r>
              <a:endParaRPr lang="en-US" sz="1100" spc="40" dirty="0">
                <a:solidFill>
                  <a:srgbClr val="A0A0A0"/>
                </a:solidFill>
                <a:latin typeface="Segoe UI" pitchFamily="34" charset="0"/>
                <a:cs typeface="Segoe UI" pitchFamily="34" charset="0"/>
              </a:endParaRPr>
            </a:p>
          </p:txBody>
        </p:sp>
      </p:grpSp>
      <p:grpSp>
        <p:nvGrpSpPr>
          <p:cNvPr id="30" name="Group 29"/>
          <p:cNvGrpSpPr/>
          <p:nvPr/>
        </p:nvGrpSpPr>
        <p:grpSpPr>
          <a:xfrm>
            <a:off x="561292" y="2863562"/>
            <a:ext cx="2648197" cy="293413"/>
            <a:chOff x="775042" y="3231687"/>
            <a:chExt cx="2648197" cy="293413"/>
          </a:xfrm>
        </p:grpSpPr>
        <p:sp>
          <p:nvSpPr>
            <p:cNvPr id="135" name="Rectangle 134"/>
            <p:cNvSpPr/>
            <p:nvPr/>
          </p:nvSpPr>
          <p:spPr>
            <a:xfrm>
              <a:off x="775042" y="3231687"/>
              <a:ext cx="2648197" cy="292608"/>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6" name="TextBox 135"/>
            <p:cNvSpPr txBox="1"/>
            <p:nvPr/>
          </p:nvSpPr>
          <p:spPr>
            <a:xfrm>
              <a:off x="775043" y="3240407"/>
              <a:ext cx="1001370" cy="284693"/>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sample</a:t>
              </a:r>
              <a:endParaRPr lang="en-US" sz="1100" spc="40" dirty="0">
                <a:latin typeface="Segoe UI" pitchFamily="34" charset="0"/>
                <a:cs typeface="Segoe UI" pitchFamily="34" charset="0"/>
              </a:endParaRPr>
            </a:p>
          </p:txBody>
        </p:sp>
        <p:cxnSp>
          <p:nvCxnSpPr>
            <p:cNvPr id="10" name="Straight Connector 9"/>
            <p:cNvCxnSpPr/>
            <p:nvPr/>
          </p:nvCxnSpPr>
          <p:spPr>
            <a:xfrm>
              <a:off x="1342852" y="3286124"/>
              <a:ext cx="0" cy="1857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Freeform 93"/>
            <p:cNvSpPr>
              <a:spLocks/>
            </p:cNvSpPr>
            <p:nvPr>
              <p:custDataLst>
                <p:custData r:id="rId7"/>
                <p:custData r:id="rId8"/>
              </p:custDataLst>
            </p:nvPr>
          </p:nvSpPr>
          <p:spPr bwMode="black">
            <a:xfrm rot="2700000">
              <a:off x="3218655" y="3309411"/>
              <a:ext cx="137160" cy="1371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tx1"/>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7" name="Group 16"/>
          <p:cNvGrpSpPr/>
          <p:nvPr/>
        </p:nvGrpSpPr>
        <p:grpSpPr>
          <a:xfrm>
            <a:off x="556513" y="3625626"/>
            <a:ext cx="2648197" cy="293603"/>
            <a:chOff x="770263" y="3993751"/>
            <a:chExt cx="2648197" cy="293603"/>
          </a:xfrm>
        </p:grpSpPr>
        <p:sp>
          <p:nvSpPr>
            <p:cNvPr id="153" name="Rectangle 152"/>
            <p:cNvSpPr/>
            <p:nvPr/>
          </p:nvSpPr>
          <p:spPr>
            <a:xfrm>
              <a:off x="770263" y="3993751"/>
              <a:ext cx="2648197" cy="292608"/>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4" name="Freeform 93"/>
            <p:cNvSpPr>
              <a:spLocks/>
            </p:cNvSpPr>
            <p:nvPr>
              <p:custDataLst>
                <p:custData r:id="rId5"/>
                <p:custData r:id="rId6"/>
              </p:custDataLst>
            </p:nvPr>
          </p:nvSpPr>
          <p:spPr bwMode="black">
            <a:xfrm rot="2700000">
              <a:off x="3213876" y="4071475"/>
              <a:ext cx="137160" cy="1371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tx1"/>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142" name="TextBox 141"/>
            <p:cNvSpPr txBox="1"/>
            <p:nvPr/>
          </p:nvSpPr>
          <p:spPr>
            <a:xfrm>
              <a:off x="776803" y="4002661"/>
              <a:ext cx="1001370" cy="284693"/>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sample</a:t>
              </a:r>
              <a:endParaRPr lang="en-US" sz="1100" spc="40" dirty="0">
                <a:latin typeface="Segoe UI" pitchFamily="34" charset="0"/>
                <a:cs typeface="Segoe UI" pitchFamily="34" charset="0"/>
              </a:endParaRPr>
            </a:p>
          </p:txBody>
        </p:sp>
        <p:sp>
          <p:nvSpPr>
            <p:cNvPr id="12" name="Rectangle 11"/>
            <p:cNvSpPr/>
            <p:nvPr/>
          </p:nvSpPr>
          <p:spPr>
            <a:xfrm>
              <a:off x="1338088" y="4026476"/>
              <a:ext cx="809797" cy="234381"/>
            </a:xfrm>
            <a:prstGeom prst="rect">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2" name="TextBox 151"/>
            <p:cNvSpPr txBox="1"/>
            <p:nvPr/>
          </p:nvSpPr>
          <p:spPr>
            <a:xfrm>
              <a:off x="1260320" y="4002477"/>
              <a:ext cx="1014005" cy="284693"/>
            </a:xfrm>
            <a:prstGeom prst="rect">
              <a:avLst/>
            </a:prstGeom>
            <a:noFill/>
          </p:spPr>
          <p:txBody>
            <a:bodyPr wrap="square" rtlCol="0">
              <a:spAutoFit/>
            </a:bodyPr>
            <a:lstStyle/>
            <a:p>
              <a:pPr>
                <a:lnSpc>
                  <a:spcPts val="1500"/>
                </a:lnSpc>
              </a:pPr>
              <a:r>
                <a:rPr lang="en-US" sz="1100" spc="40" dirty="0" smtClean="0">
                  <a:solidFill>
                    <a:schemeClr val="bg1"/>
                  </a:solidFill>
                  <a:latin typeface="Segoe UI" pitchFamily="34" charset="0"/>
                  <a:cs typeface="Segoe UI" pitchFamily="34" charset="0"/>
                </a:rPr>
                <a:t>text for edit</a:t>
              </a:r>
              <a:endParaRPr lang="en-US" sz="1100" spc="40" dirty="0">
                <a:solidFill>
                  <a:schemeClr val="bg1"/>
                </a:solidFill>
                <a:latin typeface="Segoe UI" pitchFamily="34" charset="0"/>
                <a:cs typeface="Segoe UI" pitchFamily="34" charset="0"/>
              </a:endParaRPr>
            </a:p>
          </p:txBody>
        </p:sp>
      </p:grpSp>
      <p:grpSp>
        <p:nvGrpSpPr>
          <p:cNvPr id="155" name="Group 154"/>
          <p:cNvGrpSpPr/>
          <p:nvPr/>
        </p:nvGrpSpPr>
        <p:grpSpPr>
          <a:xfrm>
            <a:off x="547004" y="4390346"/>
            <a:ext cx="2657723" cy="292608"/>
            <a:chOff x="285006" y="1712397"/>
            <a:chExt cx="2657723" cy="292608"/>
          </a:xfrm>
        </p:grpSpPr>
        <p:sp>
          <p:nvSpPr>
            <p:cNvPr id="156" name="Rectangle 155"/>
            <p:cNvSpPr/>
            <p:nvPr/>
          </p:nvSpPr>
          <p:spPr>
            <a:xfrm>
              <a:off x="294532" y="1712397"/>
              <a:ext cx="2648197" cy="292608"/>
            </a:xfrm>
            <a:prstGeom prst="rect">
              <a:avLst/>
            </a:prstGeom>
            <a:solidFill>
              <a:schemeClr val="bg1">
                <a:lumMod val="95000"/>
              </a:schemeClr>
            </a:solidFill>
            <a:ln w="12700" cap="sq">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7" name="TextBox 156"/>
            <p:cNvSpPr txBox="1"/>
            <p:nvPr/>
          </p:nvSpPr>
          <p:spPr>
            <a:xfrm>
              <a:off x="285006" y="1716354"/>
              <a:ext cx="1815757" cy="284693"/>
            </a:xfrm>
            <a:prstGeom prst="rect">
              <a:avLst/>
            </a:prstGeom>
            <a:noFill/>
          </p:spPr>
          <p:txBody>
            <a:bodyPr wrap="square" rtlCol="0">
              <a:spAutoFit/>
            </a:bodyPr>
            <a:lstStyle/>
            <a:p>
              <a:pPr>
                <a:lnSpc>
                  <a:spcPts val="1500"/>
                </a:lnSpc>
              </a:pPr>
              <a:r>
                <a:rPr lang="en-US" sz="1100" spc="40" dirty="0" smtClean="0">
                  <a:solidFill>
                    <a:srgbClr val="A0A0A0"/>
                  </a:solidFill>
                  <a:latin typeface="Segoe UI" pitchFamily="34" charset="0"/>
                  <a:cs typeface="Segoe UI" pitchFamily="34" charset="0"/>
                </a:rPr>
                <a:t>Enter sample text</a:t>
              </a:r>
              <a:endParaRPr lang="en-US" sz="1100" spc="40" dirty="0">
                <a:solidFill>
                  <a:srgbClr val="A0A0A0"/>
                </a:solidFill>
                <a:latin typeface="Segoe UI" pitchFamily="34" charset="0"/>
                <a:cs typeface="Segoe UI" pitchFamily="34" charset="0"/>
              </a:endParaRPr>
            </a:p>
          </p:txBody>
        </p:sp>
      </p:grpSp>
      <p:grpSp>
        <p:nvGrpSpPr>
          <p:cNvPr id="158" name="Group 157"/>
          <p:cNvGrpSpPr/>
          <p:nvPr/>
        </p:nvGrpSpPr>
        <p:grpSpPr>
          <a:xfrm>
            <a:off x="547004" y="5152157"/>
            <a:ext cx="2657723" cy="292608"/>
            <a:chOff x="285006" y="1712397"/>
            <a:chExt cx="2657723" cy="292608"/>
          </a:xfrm>
        </p:grpSpPr>
        <p:sp>
          <p:nvSpPr>
            <p:cNvPr id="159" name="Rectangle 158"/>
            <p:cNvSpPr/>
            <p:nvPr/>
          </p:nvSpPr>
          <p:spPr>
            <a:xfrm>
              <a:off x="294532" y="1712397"/>
              <a:ext cx="2648197" cy="292608"/>
            </a:xfrm>
            <a:prstGeom prst="rect">
              <a:avLst/>
            </a:prstGeom>
            <a:solidFill>
              <a:schemeClr val="bg1">
                <a:lumMod val="95000"/>
              </a:schemeClr>
            </a:solidFill>
            <a:ln w="12700" cap="sq">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0" name="TextBox 159"/>
            <p:cNvSpPr txBox="1"/>
            <p:nvPr/>
          </p:nvSpPr>
          <p:spPr>
            <a:xfrm>
              <a:off x="285006" y="1716354"/>
              <a:ext cx="1815757" cy="268535"/>
            </a:xfrm>
            <a:prstGeom prst="rect">
              <a:avLst/>
            </a:prstGeom>
            <a:noFill/>
          </p:spPr>
          <p:txBody>
            <a:bodyPr wrap="square" rtlCol="0">
              <a:spAutoFit/>
            </a:bodyPr>
            <a:lstStyle/>
            <a:p>
              <a:pPr>
                <a:lnSpc>
                  <a:spcPts val="1500"/>
                </a:lnSpc>
              </a:pPr>
              <a:r>
                <a:rPr lang="en-US" sz="1100" spc="40" dirty="0" smtClean="0">
                  <a:solidFill>
                    <a:srgbClr val="A0A0A0"/>
                  </a:solidFill>
                  <a:latin typeface="Segoe UI" pitchFamily="34" charset="0"/>
                  <a:cs typeface="Segoe UI" pitchFamily="34" charset="0"/>
                </a:rPr>
                <a:t>sample text for edit</a:t>
              </a:r>
              <a:endParaRPr lang="en-US" sz="1100" spc="40" dirty="0">
                <a:solidFill>
                  <a:srgbClr val="A0A0A0"/>
                </a:solidFill>
                <a:latin typeface="Segoe UI" pitchFamily="34" charset="0"/>
                <a:cs typeface="Segoe UI" pitchFamily="34" charset="0"/>
              </a:endParaRPr>
            </a:p>
          </p:txBody>
        </p:sp>
      </p:grpSp>
      <p:grpSp>
        <p:nvGrpSpPr>
          <p:cNvPr id="161" name="Group 160"/>
          <p:cNvGrpSpPr/>
          <p:nvPr/>
        </p:nvGrpSpPr>
        <p:grpSpPr>
          <a:xfrm>
            <a:off x="541971" y="5914118"/>
            <a:ext cx="2657723" cy="292608"/>
            <a:chOff x="285006" y="1712397"/>
            <a:chExt cx="2657723" cy="292608"/>
          </a:xfrm>
        </p:grpSpPr>
        <p:sp>
          <p:nvSpPr>
            <p:cNvPr id="162" name="Rectangle 161"/>
            <p:cNvSpPr/>
            <p:nvPr/>
          </p:nvSpPr>
          <p:spPr>
            <a:xfrm>
              <a:off x="294532" y="1712397"/>
              <a:ext cx="2648197" cy="292608"/>
            </a:xfrm>
            <a:prstGeom prst="rect">
              <a:avLst/>
            </a:prstGeom>
            <a:solidFill>
              <a:schemeClr val="bg1"/>
            </a:solidFill>
            <a:ln w="12700" cap="sq">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3" name="TextBox 162"/>
            <p:cNvSpPr txBox="1"/>
            <p:nvPr/>
          </p:nvSpPr>
          <p:spPr>
            <a:xfrm>
              <a:off x="285006" y="1716354"/>
              <a:ext cx="1815757" cy="268535"/>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sample text for edit</a:t>
              </a:r>
              <a:endParaRPr lang="en-US" sz="1100" spc="40" dirty="0">
                <a:latin typeface="Segoe UI" pitchFamily="34" charset="0"/>
                <a:cs typeface="Segoe UI" pitchFamily="34" charset="0"/>
              </a:endParaRPr>
            </a:p>
          </p:txBody>
        </p:sp>
      </p:grpSp>
      <p:sp>
        <p:nvSpPr>
          <p:cNvPr id="164" name="TextBox 163"/>
          <p:cNvSpPr txBox="1"/>
          <p:nvPr/>
        </p:nvSpPr>
        <p:spPr>
          <a:xfrm>
            <a:off x="4850583" y="1088393"/>
            <a:ext cx="2169905" cy="430887"/>
          </a:xfrm>
          <a:prstGeom prst="rect">
            <a:avLst/>
          </a:prstGeom>
          <a:noFill/>
        </p:spPr>
        <p:txBody>
          <a:bodyPr wrap="square" rtlCol="0">
            <a:spAutoFit/>
          </a:bodyPr>
          <a:lstStyle/>
          <a:p>
            <a:r>
              <a:rPr lang="en-US" sz="1100" dirty="0" smtClean="0">
                <a:latin typeface="Segoe UI" pitchFamily="34" charset="0"/>
                <a:cs typeface="Segoe UI" pitchFamily="34" charset="0"/>
              </a:rPr>
              <a:t>Edit box mouse hover state state</a:t>
            </a:r>
            <a:endParaRPr lang="en-US" sz="1100" dirty="0">
              <a:latin typeface="Segoe UI" pitchFamily="34" charset="0"/>
              <a:cs typeface="Segoe UI" pitchFamily="34" charset="0"/>
            </a:endParaRPr>
          </a:p>
        </p:txBody>
      </p:sp>
      <p:sp>
        <p:nvSpPr>
          <p:cNvPr id="165" name="TextBox 164"/>
          <p:cNvSpPr txBox="1"/>
          <p:nvPr/>
        </p:nvSpPr>
        <p:spPr>
          <a:xfrm>
            <a:off x="4849314" y="1850395"/>
            <a:ext cx="3261786"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mouse hover state with helper text</a:t>
            </a:r>
            <a:endParaRPr lang="en-US" sz="1100" dirty="0">
              <a:latin typeface="Segoe UI" pitchFamily="34" charset="0"/>
              <a:cs typeface="Segoe UI" pitchFamily="34" charset="0"/>
            </a:endParaRPr>
          </a:p>
        </p:txBody>
      </p:sp>
      <p:sp>
        <p:nvSpPr>
          <p:cNvPr id="166" name="TextBox 165"/>
          <p:cNvSpPr txBox="1"/>
          <p:nvPr/>
        </p:nvSpPr>
        <p:spPr>
          <a:xfrm>
            <a:off x="4848045" y="2612414"/>
            <a:ext cx="2590187" cy="261610"/>
          </a:xfrm>
          <a:prstGeom prst="rect">
            <a:avLst/>
          </a:prstGeom>
          <a:noFill/>
        </p:spPr>
        <p:txBody>
          <a:bodyPr wrap="square" rtlCol="0">
            <a:spAutoFit/>
          </a:bodyPr>
          <a:lstStyle/>
          <a:p>
            <a:r>
              <a:rPr lang="en-US" sz="1100" dirty="0" smtClean="0">
                <a:latin typeface="Segoe UI" pitchFamily="34" charset="0"/>
                <a:cs typeface="Segoe UI" pitchFamily="34" charset="0"/>
              </a:rPr>
              <a:t>Clear button mouse hover state</a:t>
            </a:r>
            <a:endParaRPr lang="en-US" sz="1100" dirty="0">
              <a:latin typeface="Segoe UI" pitchFamily="34" charset="0"/>
              <a:cs typeface="Segoe UI" pitchFamily="34" charset="0"/>
            </a:endParaRPr>
          </a:p>
        </p:txBody>
      </p:sp>
      <p:grpSp>
        <p:nvGrpSpPr>
          <p:cNvPr id="24" name="Group 23"/>
          <p:cNvGrpSpPr/>
          <p:nvPr/>
        </p:nvGrpSpPr>
        <p:grpSpPr>
          <a:xfrm>
            <a:off x="4948737" y="2866723"/>
            <a:ext cx="2648197" cy="405296"/>
            <a:chOff x="5162487" y="3234848"/>
            <a:chExt cx="2648197" cy="405296"/>
          </a:xfrm>
        </p:grpSpPr>
        <p:sp>
          <p:nvSpPr>
            <p:cNvPr id="171" name="Rectangle 170"/>
            <p:cNvSpPr/>
            <p:nvPr/>
          </p:nvSpPr>
          <p:spPr>
            <a:xfrm>
              <a:off x="5162487" y="3234848"/>
              <a:ext cx="2648197" cy="292608"/>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2" name="TextBox 171"/>
            <p:cNvSpPr txBox="1"/>
            <p:nvPr/>
          </p:nvSpPr>
          <p:spPr>
            <a:xfrm>
              <a:off x="5162488" y="3243568"/>
              <a:ext cx="1001370" cy="284693"/>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sample</a:t>
              </a:r>
              <a:endParaRPr lang="en-US" sz="1100" spc="40" dirty="0">
                <a:latin typeface="Segoe UI" pitchFamily="34" charset="0"/>
                <a:cs typeface="Segoe UI" pitchFamily="34" charset="0"/>
              </a:endParaRPr>
            </a:p>
          </p:txBody>
        </p:sp>
        <p:cxnSp>
          <p:nvCxnSpPr>
            <p:cNvPr id="173" name="Straight Connector 172"/>
            <p:cNvCxnSpPr/>
            <p:nvPr/>
          </p:nvCxnSpPr>
          <p:spPr>
            <a:xfrm>
              <a:off x="5730297" y="3289285"/>
              <a:ext cx="0" cy="1857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529299" y="3243567"/>
              <a:ext cx="274320" cy="274320"/>
            </a:xfrm>
            <a:prstGeom prst="rect">
              <a:avLst/>
            </a:prstGeom>
            <a:solidFill>
              <a:schemeClr val="bg1">
                <a:lumMod val="8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4" name="Freeform 93"/>
            <p:cNvSpPr>
              <a:spLocks/>
            </p:cNvSpPr>
            <p:nvPr>
              <p:custDataLst>
                <p:custData r:id="rId3"/>
                <p:custData r:id="rId4"/>
              </p:custDataLst>
            </p:nvPr>
          </p:nvSpPr>
          <p:spPr bwMode="black">
            <a:xfrm rot="2700000">
              <a:off x="7606100" y="3312572"/>
              <a:ext cx="137160" cy="1371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tx1"/>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175" name="Right Arrow 107"/>
            <p:cNvSpPr/>
            <p:nvPr/>
          </p:nvSpPr>
          <p:spPr>
            <a:xfrm rot="14588060">
              <a:off x="7542383" y="3484877"/>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4936863" y="2107242"/>
            <a:ext cx="2657723" cy="392726"/>
            <a:chOff x="5162488" y="2475367"/>
            <a:chExt cx="2657723" cy="392726"/>
          </a:xfrm>
        </p:grpSpPr>
        <p:grpSp>
          <p:nvGrpSpPr>
            <p:cNvPr id="168" name="Group 167"/>
            <p:cNvGrpSpPr/>
            <p:nvPr/>
          </p:nvGrpSpPr>
          <p:grpSpPr>
            <a:xfrm>
              <a:off x="5162488" y="2475367"/>
              <a:ext cx="2657723" cy="292608"/>
              <a:chOff x="285006" y="1712397"/>
              <a:chExt cx="2657723" cy="292608"/>
            </a:xfrm>
          </p:grpSpPr>
          <p:sp>
            <p:nvSpPr>
              <p:cNvPr id="169" name="Rectangle 168"/>
              <p:cNvSpPr/>
              <p:nvPr/>
            </p:nvSpPr>
            <p:spPr>
              <a:xfrm>
                <a:off x="294532" y="1712397"/>
                <a:ext cx="2648197" cy="292608"/>
              </a:xfrm>
              <a:prstGeom prst="rect">
                <a:avLst/>
              </a:prstGeom>
              <a:solidFill>
                <a:schemeClr val="bg1"/>
              </a:solidFill>
              <a:ln w="12700" cap="sq">
                <a:solidFill>
                  <a:srgbClr val="797979"/>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0" name="TextBox 169"/>
              <p:cNvSpPr txBox="1"/>
              <p:nvPr/>
            </p:nvSpPr>
            <p:spPr>
              <a:xfrm>
                <a:off x="285006" y="1716354"/>
                <a:ext cx="1815757" cy="268535"/>
              </a:xfrm>
              <a:prstGeom prst="rect">
                <a:avLst/>
              </a:prstGeom>
              <a:noFill/>
            </p:spPr>
            <p:txBody>
              <a:bodyPr wrap="square" rtlCol="0">
                <a:spAutoFit/>
              </a:bodyPr>
              <a:lstStyle/>
              <a:p>
                <a:pPr>
                  <a:lnSpc>
                    <a:spcPts val="1500"/>
                  </a:lnSpc>
                </a:pPr>
                <a:r>
                  <a:rPr lang="en-US" sz="1100" spc="40" dirty="0" smtClean="0">
                    <a:solidFill>
                      <a:srgbClr val="797979"/>
                    </a:solidFill>
                    <a:latin typeface="Segoe UI" pitchFamily="34" charset="0"/>
                    <a:cs typeface="Segoe UI" pitchFamily="34" charset="0"/>
                  </a:rPr>
                  <a:t>Enter sample text</a:t>
                </a:r>
                <a:endParaRPr lang="en-US" sz="1100" spc="40" dirty="0">
                  <a:solidFill>
                    <a:srgbClr val="797979"/>
                  </a:solidFill>
                  <a:latin typeface="Segoe UI" pitchFamily="34" charset="0"/>
                  <a:cs typeface="Segoe UI" pitchFamily="34" charset="0"/>
                </a:endParaRPr>
              </a:p>
            </p:txBody>
          </p:sp>
        </p:grpSp>
        <p:sp>
          <p:nvSpPr>
            <p:cNvPr id="176" name="Right Arrow 107"/>
            <p:cNvSpPr/>
            <p:nvPr/>
          </p:nvSpPr>
          <p:spPr>
            <a:xfrm rot="14588060">
              <a:off x="6358319" y="2712826"/>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rgbClr val="79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a:off x="4948739" y="1345240"/>
            <a:ext cx="2648197" cy="386298"/>
            <a:chOff x="5162489" y="1713365"/>
            <a:chExt cx="2648197" cy="386298"/>
          </a:xfrm>
        </p:grpSpPr>
        <p:sp>
          <p:nvSpPr>
            <p:cNvPr id="167" name="Rectangle 166"/>
            <p:cNvSpPr/>
            <p:nvPr/>
          </p:nvSpPr>
          <p:spPr>
            <a:xfrm>
              <a:off x="5162489" y="1713365"/>
              <a:ext cx="2648197" cy="292608"/>
            </a:xfrm>
            <a:prstGeom prst="rect">
              <a:avLst/>
            </a:prstGeom>
            <a:solidFill>
              <a:schemeClr val="bg1"/>
            </a:solidFill>
            <a:ln w="12700" cap="sq">
              <a:solidFill>
                <a:srgbClr val="797979"/>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7" name="Right Arrow 107"/>
            <p:cNvSpPr/>
            <p:nvPr/>
          </p:nvSpPr>
          <p:spPr>
            <a:xfrm rot="14588060">
              <a:off x="6360710" y="1944396"/>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rgbClr val="79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p:cNvGrpSpPr/>
          <p:nvPr/>
        </p:nvGrpSpPr>
        <p:grpSpPr>
          <a:xfrm>
            <a:off x="4934432" y="3628787"/>
            <a:ext cx="2653007" cy="296564"/>
            <a:chOff x="5148182" y="3996912"/>
            <a:chExt cx="2653007" cy="296564"/>
          </a:xfrm>
        </p:grpSpPr>
        <p:sp>
          <p:nvSpPr>
            <p:cNvPr id="181" name="Rectangle 180"/>
            <p:cNvSpPr/>
            <p:nvPr/>
          </p:nvSpPr>
          <p:spPr>
            <a:xfrm>
              <a:off x="5148182" y="3996912"/>
              <a:ext cx="2648197" cy="292608"/>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83" name="Straight Connector 182"/>
            <p:cNvCxnSpPr/>
            <p:nvPr/>
          </p:nvCxnSpPr>
          <p:spPr>
            <a:xfrm>
              <a:off x="5273033" y="4051349"/>
              <a:ext cx="0" cy="1857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Rectangle 183"/>
            <p:cNvSpPr/>
            <p:nvPr/>
          </p:nvSpPr>
          <p:spPr>
            <a:xfrm>
              <a:off x="7526869" y="4000868"/>
              <a:ext cx="274320" cy="292608"/>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5" name="Freeform 93"/>
            <p:cNvSpPr>
              <a:spLocks/>
            </p:cNvSpPr>
            <p:nvPr>
              <p:custDataLst>
                <p:custData r:id="rId1"/>
                <p:custData r:id="rId2"/>
              </p:custDataLst>
            </p:nvPr>
          </p:nvSpPr>
          <p:spPr bwMode="black">
            <a:xfrm rot="2700000">
              <a:off x="7591795" y="4074636"/>
              <a:ext cx="137160" cy="1371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7576" tIns="48788" rIns="97576" bIns="48788" numCol="1" anchor="t" anchorCtr="0" compatLnSpc="1">
              <a:prstTxWarp prst="textNoShape">
                <a:avLst/>
              </a:prstTxWarp>
            </a:bodyPr>
            <a:lstStyle/>
            <a:p>
              <a:endParaRPr lang="en-US"/>
            </a:p>
          </p:txBody>
        </p:sp>
      </p:grpSp>
      <p:sp>
        <p:nvSpPr>
          <p:cNvPr id="187" name="TextBox 186"/>
          <p:cNvSpPr txBox="1"/>
          <p:nvPr/>
        </p:nvSpPr>
        <p:spPr>
          <a:xfrm>
            <a:off x="4837386" y="3371133"/>
            <a:ext cx="2590187" cy="261610"/>
          </a:xfrm>
          <a:prstGeom prst="rect">
            <a:avLst/>
          </a:prstGeom>
          <a:noFill/>
        </p:spPr>
        <p:txBody>
          <a:bodyPr wrap="square" rtlCol="0">
            <a:spAutoFit/>
          </a:bodyPr>
          <a:lstStyle/>
          <a:p>
            <a:r>
              <a:rPr lang="en-US" sz="1100" dirty="0" smtClean="0">
                <a:latin typeface="Segoe UI" pitchFamily="34" charset="0"/>
                <a:cs typeface="Segoe UI" pitchFamily="34" charset="0"/>
              </a:rPr>
              <a:t>Clear button pressed</a:t>
            </a:r>
            <a:endParaRPr lang="en-US" sz="1100" dirty="0">
              <a:latin typeface="Segoe UI" pitchFamily="34" charset="0"/>
              <a:cs typeface="Segoe UI" pitchFamily="34" charset="0"/>
            </a:endParaRPr>
          </a:p>
        </p:txBody>
      </p:sp>
      <p:sp>
        <p:nvSpPr>
          <p:cNvPr id="188" name="TextBox 187"/>
          <p:cNvSpPr txBox="1"/>
          <p:nvPr/>
        </p:nvSpPr>
        <p:spPr>
          <a:xfrm>
            <a:off x="4837386" y="5652508"/>
            <a:ext cx="3261786"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mouse hover state with user text</a:t>
            </a:r>
            <a:endParaRPr lang="en-US" sz="1100" dirty="0">
              <a:latin typeface="Segoe UI" pitchFamily="34" charset="0"/>
              <a:cs typeface="Segoe UI" pitchFamily="34" charset="0"/>
            </a:endParaRPr>
          </a:p>
        </p:txBody>
      </p:sp>
      <p:grpSp>
        <p:nvGrpSpPr>
          <p:cNvPr id="19" name="Group 18"/>
          <p:cNvGrpSpPr/>
          <p:nvPr/>
        </p:nvGrpSpPr>
        <p:grpSpPr>
          <a:xfrm>
            <a:off x="4936810" y="5909355"/>
            <a:ext cx="2657723" cy="392726"/>
            <a:chOff x="5150560" y="6277480"/>
            <a:chExt cx="2657723" cy="392726"/>
          </a:xfrm>
        </p:grpSpPr>
        <p:grpSp>
          <p:nvGrpSpPr>
            <p:cNvPr id="189" name="Group 188"/>
            <p:cNvGrpSpPr/>
            <p:nvPr/>
          </p:nvGrpSpPr>
          <p:grpSpPr>
            <a:xfrm>
              <a:off x="5150560" y="6277480"/>
              <a:ext cx="2657723" cy="292608"/>
              <a:chOff x="285006" y="1712397"/>
              <a:chExt cx="2657723" cy="292608"/>
            </a:xfrm>
          </p:grpSpPr>
          <p:sp>
            <p:nvSpPr>
              <p:cNvPr id="190" name="Rectangle 189"/>
              <p:cNvSpPr/>
              <p:nvPr/>
            </p:nvSpPr>
            <p:spPr>
              <a:xfrm>
                <a:off x="294532" y="1712397"/>
                <a:ext cx="2648197" cy="292608"/>
              </a:xfrm>
              <a:prstGeom prst="rect">
                <a:avLst/>
              </a:prstGeom>
              <a:solidFill>
                <a:schemeClr val="bg1"/>
              </a:solidFill>
              <a:ln w="12700" cap="sq">
                <a:solidFill>
                  <a:srgbClr val="797979"/>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1" name="TextBox 190"/>
              <p:cNvSpPr txBox="1"/>
              <p:nvPr/>
            </p:nvSpPr>
            <p:spPr>
              <a:xfrm>
                <a:off x="285006" y="1716354"/>
                <a:ext cx="1815757" cy="284693"/>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sample text for edit</a:t>
                </a:r>
                <a:endParaRPr lang="en-US" sz="1100" spc="40" dirty="0">
                  <a:latin typeface="Segoe UI" pitchFamily="34" charset="0"/>
                  <a:cs typeface="Segoe UI" pitchFamily="34" charset="0"/>
                </a:endParaRPr>
              </a:p>
            </p:txBody>
          </p:sp>
        </p:grpSp>
        <p:sp>
          <p:nvSpPr>
            <p:cNvPr id="192" name="Right Arrow 107"/>
            <p:cNvSpPr/>
            <p:nvPr/>
          </p:nvSpPr>
          <p:spPr>
            <a:xfrm rot="14588060">
              <a:off x="6346391" y="6514939"/>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3" name="TextBox 192"/>
          <p:cNvSpPr txBox="1"/>
          <p:nvPr/>
        </p:nvSpPr>
        <p:spPr>
          <a:xfrm>
            <a:off x="9042055" y="1089994"/>
            <a:ext cx="1764608"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group label</a:t>
            </a:r>
            <a:endParaRPr lang="en-US" sz="1100" dirty="0">
              <a:latin typeface="Segoe UI" pitchFamily="34" charset="0"/>
              <a:cs typeface="Segoe UI" pitchFamily="34" charset="0"/>
            </a:endParaRPr>
          </a:p>
        </p:txBody>
      </p:sp>
      <p:grpSp>
        <p:nvGrpSpPr>
          <p:cNvPr id="29" name="Group 28"/>
          <p:cNvGrpSpPr/>
          <p:nvPr/>
        </p:nvGrpSpPr>
        <p:grpSpPr>
          <a:xfrm>
            <a:off x="9137988" y="1342078"/>
            <a:ext cx="2735478" cy="483962"/>
            <a:chOff x="9437472" y="1710203"/>
            <a:chExt cx="2735478" cy="483962"/>
          </a:xfrm>
        </p:grpSpPr>
        <p:sp>
          <p:nvSpPr>
            <p:cNvPr id="194" name="Rectangle 193"/>
            <p:cNvSpPr/>
            <p:nvPr/>
          </p:nvSpPr>
          <p:spPr>
            <a:xfrm>
              <a:off x="9437472" y="1710203"/>
              <a:ext cx="2648197" cy="475488"/>
            </a:xfrm>
            <a:prstGeom prst="rect">
              <a:avLst/>
            </a:prstGeom>
            <a:solidFill>
              <a:schemeClr val="bg1"/>
            </a:solidFill>
            <a:ln w="12700" cap="sq">
              <a:solidFill>
                <a:srgbClr val="CCCCCC"/>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5" name="TextBox 194"/>
            <p:cNvSpPr txBox="1"/>
            <p:nvPr/>
          </p:nvSpPr>
          <p:spPr>
            <a:xfrm>
              <a:off x="9456517" y="1717111"/>
              <a:ext cx="2716433" cy="477054"/>
            </a:xfrm>
            <a:prstGeom prst="rect">
              <a:avLst/>
            </a:prstGeom>
            <a:noFill/>
          </p:spPr>
          <p:txBody>
            <a:bodyPr wrap="square" rtlCol="0">
              <a:spAutoFit/>
            </a:bodyPr>
            <a:lstStyle/>
            <a:p>
              <a:pPr>
                <a:lnSpc>
                  <a:spcPts val="1500"/>
                </a:lnSpc>
              </a:pPr>
              <a:r>
                <a:rPr lang="en-US" sz="1100" spc="20" dirty="0" smtClean="0">
                  <a:latin typeface="Segoe UI" pitchFamily="34" charset="0"/>
                  <a:cs typeface="Segoe UI" pitchFamily="34" charset="0"/>
                </a:rPr>
                <a:t>This is an example of an edit </a:t>
              </a:r>
              <a:r>
                <a:rPr lang="en-US" sz="1100" spc="20" dirty="0">
                  <a:latin typeface="Segoe UI" pitchFamily="34" charset="0"/>
                  <a:cs typeface="Segoe UI" pitchFamily="34" charset="0"/>
                </a:rPr>
                <a:t>field </a:t>
              </a:r>
              <a:r>
                <a:rPr lang="en-US" sz="1100" spc="20" dirty="0" err="1">
                  <a:latin typeface="Segoe UI" pitchFamily="34" charset="0"/>
                  <a:cs typeface="Segoe UI" pitchFamily="34" charset="0"/>
                </a:rPr>
                <a:t>Ǻg</a:t>
              </a:r>
              <a:r>
                <a:rPr lang="en-US" sz="1100" spc="20" dirty="0">
                  <a:latin typeface="Segoe UI" pitchFamily="34" charset="0"/>
                  <a:cs typeface="Segoe UI" pitchFamily="34" charset="0"/>
                </a:rPr>
                <a:t> </a:t>
              </a:r>
              <a:r>
                <a:rPr lang="en-US" sz="1100" spc="20" dirty="0" smtClean="0">
                  <a:latin typeface="Segoe UI" pitchFamily="34" charset="0"/>
                  <a:cs typeface="Segoe UI" pitchFamily="34" charset="0"/>
                </a:rPr>
                <a:t>that has two lines </a:t>
              </a:r>
              <a:r>
                <a:rPr lang="en-US" sz="1100" spc="20" dirty="0">
                  <a:latin typeface="Segoe UI" pitchFamily="34" charset="0"/>
                  <a:cs typeface="Segoe UI" pitchFamily="34" charset="0"/>
                </a:rPr>
                <a:t>of </a:t>
              </a:r>
              <a:r>
                <a:rPr lang="en-US" sz="1100" spc="20" dirty="0" err="1">
                  <a:latin typeface="Segoe UI" pitchFamily="34" charset="0"/>
                  <a:cs typeface="Segoe UI" pitchFamily="34" charset="0"/>
                </a:rPr>
                <a:t>textǺg</a:t>
              </a:r>
              <a:r>
                <a:rPr lang="en-US" sz="1100" spc="20" dirty="0" smtClean="0">
                  <a:latin typeface="Segoe UI" pitchFamily="34" charset="0"/>
                  <a:cs typeface="Segoe UI" pitchFamily="34" charset="0"/>
                </a:rPr>
                <a:t>.</a:t>
              </a:r>
              <a:endParaRPr lang="en-US" sz="1100" spc="20" dirty="0">
                <a:latin typeface="Segoe UI" pitchFamily="34" charset="0"/>
                <a:cs typeface="Segoe UI" pitchFamily="34" charset="0"/>
              </a:endParaRPr>
            </a:p>
          </p:txBody>
        </p:sp>
      </p:grpSp>
      <p:sp>
        <p:nvSpPr>
          <p:cNvPr id="196" name="TextBox 195"/>
          <p:cNvSpPr txBox="1"/>
          <p:nvPr/>
        </p:nvSpPr>
        <p:spPr>
          <a:xfrm>
            <a:off x="9042062" y="2033480"/>
            <a:ext cx="1764608"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group label</a:t>
            </a:r>
            <a:endParaRPr lang="en-US" sz="1100" dirty="0">
              <a:latin typeface="Segoe UI" pitchFamily="34" charset="0"/>
              <a:cs typeface="Segoe UI" pitchFamily="34" charset="0"/>
            </a:endParaRPr>
          </a:p>
        </p:txBody>
      </p:sp>
      <p:grpSp>
        <p:nvGrpSpPr>
          <p:cNvPr id="28" name="Group 27"/>
          <p:cNvGrpSpPr/>
          <p:nvPr/>
        </p:nvGrpSpPr>
        <p:grpSpPr>
          <a:xfrm>
            <a:off x="9142758" y="2285564"/>
            <a:ext cx="2648197" cy="676322"/>
            <a:chOff x="9451768" y="2653689"/>
            <a:chExt cx="2648197" cy="676322"/>
          </a:xfrm>
        </p:grpSpPr>
        <p:sp>
          <p:nvSpPr>
            <p:cNvPr id="197" name="Rectangle 196"/>
            <p:cNvSpPr/>
            <p:nvPr/>
          </p:nvSpPr>
          <p:spPr>
            <a:xfrm>
              <a:off x="9451768" y="2653689"/>
              <a:ext cx="2648197" cy="676322"/>
            </a:xfrm>
            <a:prstGeom prst="rect">
              <a:avLst/>
            </a:prstGeom>
            <a:solidFill>
              <a:schemeClr val="bg1"/>
            </a:solidFill>
            <a:ln w="12700" cap="sq">
              <a:solidFill>
                <a:srgbClr val="CCCCCC"/>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8" name="TextBox 197"/>
            <p:cNvSpPr txBox="1"/>
            <p:nvPr/>
          </p:nvSpPr>
          <p:spPr>
            <a:xfrm>
              <a:off x="9470814" y="2660597"/>
              <a:ext cx="2535450" cy="669414"/>
            </a:xfrm>
            <a:prstGeom prst="rect">
              <a:avLst/>
            </a:prstGeom>
            <a:noFill/>
          </p:spPr>
          <p:txBody>
            <a:bodyPr wrap="square" rtlCol="0">
              <a:spAutoFit/>
            </a:bodyPr>
            <a:lstStyle/>
            <a:p>
              <a:pPr>
                <a:lnSpc>
                  <a:spcPts val="1500"/>
                </a:lnSpc>
              </a:pPr>
              <a:r>
                <a:rPr lang="en-US" sz="1100" spc="20" dirty="0" smtClean="0">
                  <a:latin typeface="Segoe UI" pitchFamily="34" charset="0"/>
                  <a:cs typeface="Segoe UI" pitchFamily="34" charset="0"/>
                </a:rPr>
                <a:t>This is an example of an edit </a:t>
              </a:r>
              <a:r>
                <a:rPr lang="en-US" sz="1100" spc="20" dirty="0">
                  <a:latin typeface="Segoe UI" pitchFamily="34" charset="0"/>
                  <a:cs typeface="Segoe UI" pitchFamily="34" charset="0"/>
                </a:rPr>
                <a:t>field </a:t>
              </a:r>
              <a:r>
                <a:rPr lang="en-US" sz="1100" spc="20" dirty="0" smtClean="0">
                  <a:latin typeface="Segoe UI" pitchFamily="34" charset="0"/>
                  <a:cs typeface="Segoe UI" pitchFamily="34" charset="0"/>
                </a:rPr>
                <a:t>that has three lines of text. This is an example of an edit field.</a:t>
              </a:r>
              <a:endParaRPr lang="en-US" sz="1100" spc="20" dirty="0">
                <a:latin typeface="Segoe UI" pitchFamily="34" charset="0"/>
                <a:cs typeface="Segoe UI" pitchFamily="34" charset="0"/>
              </a:endParaRPr>
            </a:p>
          </p:txBody>
        </p:sp>
      </p:grpSp>
      <p:sp>
        <p:nvSpPr>
          <p:cNvPr id="199" name="TextBox 198"/>
          <p:cNvSpPr txBox="1"/>
          <p:nvPr/>
        </p:nvSpPr>
        <p:spPr>
          <a:xfrm>
            <a:off x="9038075" y="3179955"/>
            <a:ext cx="1764608"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group label</a:t>
            </a:r>
            <a:endParaRPr lang="en-US" sz="1100" dirty="0">
              <a:latin typeface="Segoe UI" pitchFamily="34" charset="0"/>
              <a:cs typeface="Segoe UI" pitchFamily="34" charset="0"/>
            </a:endParaRPr>
          </a:p>
        </p:txBody>
      </p:sp>
      <p:grpSp>
        <p:nvGrpSpPr>
          <p:cNvPr id="27" name="Group 26"/>
          <p:cNvGrpSpPr/>
          <p:nvPr/>
        </p:nvGrpSpPr>
        <p:grpSpPr>
          <a:xfrm>
            <a:off x="9143534" y="3432039"/>
            <a:ext cx="2648197" cy="883894"/>
            <a:chOff x="9443018" y="3800164"/>
            <a:chExt cx="2648197" cy="883894"/>
          </a:xfrm>
        </p:grpSpPr>
        <p:sp>
          <p:nvSpPr>
            <p:cNvPr id="200" name="Rectangle 199"/>
            <p:cNvSpPr/>
            <p:nvPr/>
          </p:nvSpPr>
          <p:spPr>
            <a:xfrm>
              <a:off x="9443018" y="3800164"/>
              <a:ext cx="2648197" cy="883894"/>
            </a:xfrm>
            <a:prstGeom prst="rect">
              <a:avLst/>
            </a:prstGeom>
            <a:solidFill>
              <a:schemeClr val="bg1"/>
            </a:solidFill>
            <a:ln w="12700" cap="sq">
              <a:solidFill>
                <a:srgbClr val="CCCCCC"/>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1" name="TextBox 200"/>
            <p:cNvSpPr txBox="1"/>
            <p:nvPr/>
          </p:nvSpPr>
          <p:spPr>
            <a:xfrm>
              <a:off x="9462063" y="3807072"/>
              <a:ext cx="2623605" cy="861774"/>
            </a:xfrm>
            <a:prstGeom prst="rect">
              <a:avLst/>
            </a:prstGeom>
            <a:noFill/>
          </p:spPr>
          <p:txBody>
            <a:bodyPr wrap="square" rtlCol="0">
              <a:spAutoFit/>
            </a:bodyPr>
            <a:lstStyle/>
            <a:p>
              <a:pPr>
                <a:lnSpc>
                  <a:spcPts val="1500"/>
                </a:lnSpc>
              </a:pPr>
              <a:r>
                <a:rPr lang="en-US" sz="1100" spc="20" dirty="0" smtClean="0">
                  <a:latin typeface="Segoe UI" pitchFamily="34" charset="0"/>
                  <a:cs typeface="Segoe UI" pitchFamily="34" charset="0"/>
                </a:rPr>
                <a:t>This is an example of an edit </a:t>
              </a:r>
              <a:r>
                <a:rPr lang="en-US" sz="1100" spc="20" dirty="0">
                  <a:latin typeface="Segoe UI" pitchFamily="34" charset="0"/>
                  <a:cs typeface="Segoe UI" pitchFamily="34" charset="0"/>
                </a:rPr>
                <a:t>field </a:t>
              </a:r>
              <a:r>
                <a:rPr lang="en-US" sz="1100" spc="20" dirty="0" smtClean="0">
                  <a:latin typeface="Segoe UI" pitchFamily="34" charset="0"/>
                  <a:cs typeface="Segoe UI" pitchFamily="34" charset="0"/>
                </a:rPr>
                <a:t>that has four lines of text. </a:t>
              </a:r>
              <a:r>
                <a:rPr lang="en-US" sz="1100" spc="20" dirty="0">
                  <a:latin typeface="Segoe UI" pitchFamily="34" charset="0"/>
                  <a:cs typeface="Segoe UI" pitchFamily="34" charset="0"/>
                </a:rPr>
                <a:t>This is an example of an edit field that has four lines of text. This is an </a:t>
              </a:r>
              <a:r>
                <a:rPr lang="en-US" sz="1100" spc="20" dirty="0" smtClean="0">
                  <a:latin typeface="Segoe UI" pitchFamily="34" charset="0"/>
                  <a:cs typeface="Segoe UI" pitchFamily="34" charset="0"/>
                </a:rPr>
                <a:t>example of an</a:t>
              </a:r>
              <a:endParaRPr lang="en-US" sz="1100" spc="20" dirty="0">
                <a:latin typeface="Segoe UI" pitchFamily="34" charset="0"/>
                <a:cs typeface="Segoe UI" pitchFamily="34" charset="0"/>
              </a:endParaRPr>
            </a:p>
          </p:txBody>
        </p:sp>
      </p:grpSp>
    </p:spTree>
    <p:extLst>
      <p:ext uri="{BB962C8B-B14F-4D97-AF65-F5344CB8AC3E}">
        <p14:creationId xmlns:p14="http://schemas.microsoft.com/office/powerpoint/2010/main" val="2233295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25428" y="2272454"/>
            <a:ext cx="3369818" cy="1568027"/>
          </a:xfrm>
        </p:spPr>
        <p:txBody>
          <a:bodyPr/>
          <a:lstStyle/>
          <a:p>
            <a:r>
              <a:rPr lang="en-US" dirty="0" smtClean="0"/>
              <a:t>templates</a:t>
            </a:r>
            <a:endParaRPr lang="en-US" dirty="0"/>
          </a:p>
        </p:txBody>
      </p:sp>
    </p:spTree>
    <p:extLst>
      <p:ext uri="{BB962C8B-B14F-4D97-AF65-F5344CB8AC3E}">
        <p14:creationId xmlns:p14="http://schemas.microsoft.com/office/powerpoint/2010/main" val="40962307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84"/>
          <p:cNvSpPr txBox="1"/>
          <p:nvPr/>
        </p:nvSpPr>
        <p:spPr>
          <a:xfrm>
            <a:off x="460136" y="443472"/>
            <a:ext cx="2226482" cy="446276"/>
          </a:xfrm>
          <a:prstGeom prst="rect">
            <a:avLst/>
          </a:prstGeom>
          <a:noFill/>
        </p:spPr>
        <p:txBody>
          <a:bodyPr wrap="square" rtlCol="0">
            <a:spAutoFit/>
          </a:bodyPr>
          <a:lstStyle/>
          <a:p>
            <a:r>
              <a:rPr lang="en-US" dirty="0" smtClean="0">
                <a:latin typeface="Segoe UI" pitchFamily="34" charset="0"/>
                <a:cs typeface="Segoe UI" pitchFamily="34" charset="0"/>
              </a:rPr>
              <a:t>Toggle button</a:t>
            </a:r>
            <a:endParaRPr lang="en-US" dirty="0">
              <a:latin typeface="Segoe UI" pitchFamily="34" charset="0"/>
              <a:cs typeface="Segoe UI" pitchFamily="34" charset="0"/>
            </a:endParaRPr>
          </a:p>
        </p:txBody>
      </p:sp>
      <p:grpSp>
        <p:nvGrpSpPr>
          <p:cNvPr id="5" name="Group 4"/>
          <p:cNvGrpSpPr/>
          <p:nvPr/>
        </p:nvGrpSpPr>
        <p:grpSpPr>
          <a:xfrm>
            <a:off x="576522" y="1356209"/>
            <a:ext cx="292608" cy="292608"/>
            <a:chOff x="2274647" y="1712459"/>
            <a:chExt cx="292608" cy="292608"/>
          </a:xfrm>
        </p:grpSpPr>
        <p:sp>
          <p:nvSpPr>
            <p:cNvPr id="2" name="Rectangle 1"/>
            <p:cNvSpPr/>
            <p:nvPr/>
          </p:nvSpPr>
          <p:spPr>
            <a:xfrm>
              <a:off x="2274647" y="1712459"/>
              <a:ext cx="292608" cy="292608"/>
            </a:xfrm>
            <a:prstGeom prst="rect">
              <a:avLst/>
            </a:prstGeom>
            <a:solidFill>
              <a:schemeClr val="bg1"/>
            </a:solid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Freeform 2"/>
            <p:cNvSpPr/>
            <p:nvPr/>
          </p:nvSpPr>
          <p:spPr>
            <a:xfrm>
              <a:off x="2343949" y="1780212"/>
              <a:ext cx="154005" cy="157103"/>
            </a:xfrm>
            <a:custGeom>
              <a:avLst/>
              <a:gdLst>
                <a:gd name="connsiteX0" fmla="*/ 92281 w 155739"/>
                <a:gd name="connsiteY0" fmla="*/ 33032 h 178296"/>
                <a:gd name="connsiteX1" fmla="*/ 154194 w 155739"/>
                <a:gd name="connsiteY1" fmla="*/ 13982 h 178296"/>
                <a:gd name="connsiteX2" fmla="*/ 27987 w 155739"/>
                <a:gd name="connsiteY2" fmla="*/ 178289 h 178296"/>
                <a:gd name="connsiteX3" fmla="*/ 4175 w 155739"/>
                <a:gd name="connsiteY3" fmla="*/ 6839 h 178296"/>
                <a:gd name="connsiteX4" fmla="*/ 92281 w 155739"/>
                <a:gd name="connsiteY4" fmla="*/ 33032 h 178296"/>
                <a:gd name="connsiteX0" fmla="*/ 92281 w 165389"/>
                <a:gd name="connsiteY0" fmla="*/ 42344 h 187611"/>
                <a:gd name="connsiteX1" fmla="*/ 154194 w 165389"/>
                <a:gd name="connsiteY1" fmla="*/ 23294 h 187611"/>
                <a:gd name="connsiteX2" fmla="*/ 27987 w 165389"/>
                <a:gd name="connsiteY2" fmla="*/ 187601 h 187611"/>
                <a:gd name="connsiteX3" fmla="*/ 4175 w 165389"/>
                <a:gd name="connsiteY3" fmla="*/ 16151 h 187611"/>
                <a:gd name="connsiteX4" fmla="*/ 92281 w 165389"/>
                <a:gd name="connsiteY4" fmla="*/ 42344 h 187611"/>
                <a:gd name="connsiteX0" fmla="*/ 92281 w 172136"/>
                <a:gd name="connsiteY0" fmla="*/ 33265 h 178533"/>
                <a:gd name="connsiteX1" fmla="*/ 161338 w 172136"/>
                <a:gd name="connsiteY1" fmla="*/ 28502 h 178533"/>
                <a:gd name="connsiteX2" fmla="*/ 27987 w 172136"/>
                <a:gd name="connsiteY2" fmla="*/ 178522 h 178533"/>
                <a:gd name="connsiteX3" fmla="*/ 4175 w 172136"/>
                <a:gd name="connsiteY3" fmla="*/ 7072 h 178533"/>
                <a:gd name="connsiteX4" fmla="*/ 92281 w 172136"/>
                <a:gd name="connsiteY4" fmla="*/ 33265 h 178533"/>
                <a:gd name="connsiteX0" fmla="*/ 92281 w 169973"/>
                <a:gd name="connsiteY0" fmla="*/ 33265 h 178531"/>
                <a:gd name="connsiteX1" fmla="*/ 161338 w 169973"/>
                <a:gd name="connsiteY1" fmla="*/ 28502 h 178531"/>
                <a:gd name="connsiteX2" fmla="*/ 27987 w 169973"/>
                <a:gd name="connsiteY2" fmla="*/ 178522 h 178531"/>
                <a:gd name="connsiteX3" fmla="*/ 4175 w 169973"/>
                <a:gd name="connsiteY3" fmla="*/ 7072 h 178531"/>
                <a:gd name="connsiteX4" fmla="*/ 92281 w 169973"/>
                <a:gd name="connsiteY4" fmla="*/ 33265 h 178531"/>
                <a:gd name="connsiteX0" fmla="*/ 92281 w 169973"/>
                <a:gd name="connsiteY0" fmla="*/ 31056 h 176322"/>
                <a:gd name="connsiteX1" fmla="*/ 161338 w 169973"/>
                <a:gd name="connsiteY1" fmla="*/ 26293 h 176322"/>
                <a:gd name="connsiteX2" fmla="*/ 27987 w 169973"/>
                <a:gd name="connsiteY2" fmla="*/ 176313 h 176322"/>
                <a:gd name="connsiteX3" fmla="*/ 4175 w 169973"/>
                <a:gd name="connsiteY3" fmla="*/ 4863 h 176322"/>
                <a:gd name="connsiteX4" fmla="*/ 92281 w 169973"/>
                <a:gd name="connsiteY4" fmla="*/ 31056 h 176322"/>
                <a:gd name="connsiteX0" fmla="*/ 92281 w 169973"/>
                <a:gd name="connsiteY0" fmla="*/ 35351 h 180617"/>
                <a:gd name="connsiteX1" fmla="*/ 161338 w 169973"/>
                <a:gd name="connsiteY1" fmla="*/ 30588 h 180617"/>
                <a:gd name="connsiteX2" fmla="*/ 27987 w 169973"/>
                <a:gd name="connsiteY2" fmla="*/ 180608 h 180617"/>
                <a:gd name="connsiteX3" fmla="*/ 4175 w 169973"/>
                <a:gd name="connsiteY3" fmla="*/ 9158 h 180617"/>
                <a:gd name="connsiteX4" fmla="*/ 92281 w 169973"/>
                <a:gd name="connsiteY4" fmla="*/ 35351 h 180617"/>
                <a:gd name="connsiteX0" fmla="*/ 105909 w 183601"/>
                <a:gd name="connsiteY0" fmla="*/ 36376 h 181642"/>
                <a:gd name="connsiteX1" fmla="*/ 174966 w 183601"/>
                <a:gd name="connsiteY1" fmla="*/ 31613 h 181642"/>
                <a:gd name="connsiteX2" fmla="*/ 41615 w 183601"/>
                <a:gd name="connsiteY2" fmla="*/ 181633 h 181642"/>
                <a:gd name="connsiteX3" fmla="*/ 17803 w 183601"/>
                <a:gd name="connsiteY3" fmla="*/ 10183 h 181642"/>
                <a:gd name="connsiteX4" fmla="*/ 105909 w 183601"/>
                <a:gd name="connsiteY4" fmla="*/ 36376 h 181642"/>
                <a:gd name="connsiteX0" fmla="*/ 105909 w 186089"/>
                <a:gd name="connsiteY0" fmla="*/ 36376 h 181633"/>
                <a:gd name="connsiteX1" fmla="*/ 174966 w 186089"/>
                <a:gd name="connsiteY1" fmla="*/ 31613 h 181633"/>
                <a:gd name="connsiteX2" fmla="*/ 41615 w 186089"/>
                <a:gd name="connsiteY2" fmla="*/ 181633 h 181633"/>
                <a:gd name="connsiteX3" fmla="*/ 17803 w 186089"/>
                <a:gd name="connsiteY3" fmla="*/ 10183 h 181633"/>
                <a:gd name="connsiteX4" fmla="*/ 105909 w 186089"/>
                <a:gd name="connsiteY4" fmla="*/ 36376 h 181633"/>
                <a:gd name="connsiteX0" fmla="*/ 105443 w 185623"/>
                <a:gd name="connsiteY0" fmla="*/ 36376 h 181633"/>
                <a:gd name="connsiteX1" fmla="*/ 174500 w 185623"/>
                <a:gd name="connsiteY1" fmla="*/ 31613 h 181633"/>
                <a:gd name="connsiteX2" fmla="*/ 41149 w 185623"/>
                <a:gd name="connsiteY2" fmla="*/ 181633 h 181633"/>
                <a:gd name="connsiteX3" fmla="*/ 17337 w 185623"/>
                <a:gd name="connsiteY3" fmla="*/ 10183 h 181633"/>
                <a:gd name="connsiteX4" fmla="*/ 105443 w 185623"/>
                <a:gd name="connsiteY4" fmla="*/ 36376 h 181633"/>
                <a:gd name="connsiteX0" fmla="*/ 91121 w 161278"/>
                <a:gd name="connsiteY0" fmla="*/ 36035 h 193198"/>
                <a:gd name="connsiteX1" fmla="*/ 160178 w 161278"/>
                <a:gd name="connsiteY1" fmla="*/ 31272 h 193198"/>
                <a:gd name="connsiteX2" fmla="*/ 31590 w 161278"/>
                <a:gd name="connsiteY2" fmla="*/ 193198 h 193198"/>
                <a:gd name="connsiteX3" fmla="*/ 3015 w 161278"/>
                <a:gd name="connsiteY3" fmla="*/ 9842 h 193198"/>
                <a:gd name="connsiteX4" fmla="*/ 91121 w 161278"/>
                <a:gd name="connsiteY4" fmla="*/ 36035 h 193198"/>
                <a:gd name="connsiteX0" fmla="*/ 91121 w 163009"/>
                <a:gd name="connsiteY0" fmla="*/ 36035 h 193198"/>
                <a:gd name="connsiteX1" fmla="*/ 160178 w 163009"/>
                <a:gd name="connsiteY1" fmla="*/ 31272 h 193198"/>
                <a:gd name="connsiteX2" fmla="*/ 31590 w 163009"/>
                <a:gd name="connsiteY2" fmla="*/ 193198 h 193198"/>
                <a:gd name="connsiteX3" fmla="*/ 3015 w 163009"/>
                <a:gd name="connsiteY3" fmla="*/ 9842 h 193198"/>
                <a:gd name="connsiteX4" fmla="*/ 91121 w 163009"/>
                <a:gd name="connsiteY4" fmla="*/ 36035 h 193198"/>
                <a:gd name="connsiteX0" fmla="*/ 91121 w 165642"/>
                <a:gd name="connsiteY0" fmla="*/ 36035 h 193198"/>
                <a:gd name="connsiteX1" fmla="*/ 160178 w 165642"/>
                <a:gd name="connsiteY1" fmla="*/ 31272 h 193198"/>
                <a:gd name="connsiteX2" fmla="*/ 31590 w 165642"/>
                <a:gd name="connsiteY2" fmla="*/ 193198 h 193198"/>
                <a:gd name="connsiteX3" fmla="*/ 3015 w 165642"/>
                <a:gd name="connsiteY3" fmla="*/ 9842 h 193198"/>
                <a:gd name="connsiteX4" fmla="*/ 91121 w 165642"/>
                <a:gd name="connsiteY4" fmla="*/ 36035 h 193198"/>
                <a:gd name="connsiteX0" fmla="*/ 81316 w 155837"/>
                <a:gd name="connsiteY0" fmla="*/ 32580 h 189743"/>
                <a:gd name="connsiteX1" fmla="*/ 150373 w 155837"/>
                <a:gd name="connsiteY1" fmla="*/ 27817 h 189743"/>
                <a:gd name="connsiteX2" fmla="*/ 21785 w 155837"/>
                <a:gd name="connsiteY2" fmla="*/ 189743 h 189743"/>
                <a:gd name="connsiteX3" fmla="*/ 5116 w 155837"/>
                <a:gd name="connsiteY3" fmla="*/ 34962 h 189743"/>
                <a:gd name="connsiteX4" fmla="*/ 81316 w 155837"/>
                <a:gd name="connsiteY4" fmla="*/ 32580 h 189743"/>
                <a:gd name="connsiteX0" fmla="*/ 77599 w 152120"/>
                <a:gd name="connsiteY0" fmla="*/ 32580 h 189743"/>
                <a:gd name="connsiteX1" fmla="*/ 146656 w 152120"/>
                <a:gd name="connsiteY1" fmla="*/ 27817 h 189743"/>
                <a:gd name="connsiteX2" fmla="*/ 18068 w 152120"/>
                <a:gd name="connsiteY2" fmla="*/ 189743 h 189743"/>
                <a:gd name="connsiteX3" fmla="*/ 1399 w 152120"/>
                <a:gd name="connsiteY3" fmla="*/ 34962 h 189743"/>
                <a:gd name="connsiteX4" fmla="*/ 77599 w 152120"/>
                <a:gd name="connsiteY4" fmla="*/ 32580 h 189743"/>
                <a:gd name="connsiteX0" fmla="*/ 77185 w 147120"/>
                <a:gd name="connsiteY0" fmla="*/ 21645 h 164520"/>
                <a:gd name="connsiteX1" fmla="*/ 146242 w 147120"/>
                <a:gd name="connsiteY1" fmla="*/ 16882 h 164520"/>
                <a:gd name="connsiteX2" fmla="*/ 24798 w 147120"/>
                <a:gd name="connsiteY2" fmla="*/ 164520 h 164520"/>
                <a:gd name="connsiteX3" fmla="*/ 985 w 147120"/>
                <a:gd name="connsiteY3" fmla="*/ 24027 h 164520"/>
                <a:gd name="connsiteX4" fmla="*/ 77185 w 147120"/>
                <a:gd name="connsiteY4" fmla="*/ 21645 h 164520"/>
                <a:gd name="connsiteX0" fmla="*/ 86569 w 156504"/>
                <a:gd name="connsiteY0" fmla="*/ 21645 h 164520"/>
                <a:gd name="connsiteX1" fmla="*/ 155626 w 156504"/>
                <a:gd name="connsiteY1" fmla="*/ 16882 h 164520"/>
                <a:gd name="connsiteX2" fmla="*/ 34182 w 156504"/>
                <a:gd name="connsiteY2" fmla="*/ 164520 h 164520"/>
                <a:gd name="connsiteX3" fmla="*/ 844 w 156504"/>
                <a:gd name="connsiteY3" fmla="*/ 28790 h 164520"/>
                <a:gd name="connsiteX4" fmla="*/ 86569 w 156504"/>
                <a:gd name="connsiteY4" fmla="*/ 21645 h 164520"/>
                <a:gd name="connsiteX0" fmla="*/ 90085 w 160020"/>
                <a:gd name="connsiteY0" fmla="*/ 26035 h 168910"/>
                <a:gd name="connsiteX1" fmla="*/ 159142 w 160020"/>
                <a:gd name="connsiteY1" fmla="*/ 21272 h 168910"/>
                <a:gd name="connsiteX2" fmla="*/ 37698 w 160020"/>
                <a:gd name="connsiteY2" fmla="*/ 168910 h 168910"/>
                <a:gd name="connsiteX3" fmla="*/ 4360 w 160020"/>
                <a:gd name="connsiteY3" fmla="*/ 33180 h 168910"/>
                <a:gd name="connsiteX4" fmla="*/ 90085 w 160020"/>
                <a:gd name="connsiteY4" fmla="*/ 26035 h 168910"/>
                <a:gd name="connsiteX0" fmla="*/ 90085 w 160020"/>
                <a:gd name="connsiteY0" fmla="*/ 21645 h 164520"/>
                <a:gd name="connsiteX1" fmla="*/ 159142 w 160020"/>
                <a:gd name="connsiteY1" fmla="*/ 16882 h 164520"/>
                <a:gd name="connsiteX2" fmla="*/ 37698 w 160020"/>
                <a:gd name="connsiteY2" fmla="*/ 164520 h 164520"/>
                <a:gd name="connsiteX3" fmla="*/ 4360 w 160020"/>
                <a:gd name="connsiteY3" fmla="*/ 28790 h 164520"/>
                <a:gd name="connsiteX4" fmla="*/ 90085 w 160020"/>
                <a:gd name="connsiteY4" fmla="*/ 21645 h 164520"/>
                <a:gd name="connsiteX0" fmla="*/ 87704 w 159922"/>
                <a:gd name="connsiteY0" fmla="*/ 25378 h 161110"/>
                <a:gd name="connsiteX1" fmla="*/ 159142 w 159922"/>
                <a:gd name="connsiteY1" fmla="*/ 13472 h 161110"/>
                <a:gd name="connsiteX2" fmla="*/ 37698 w 159922"/>
                <a:gd name="connsiteY2" fmla="*/ 161110 h 161110"/>
                <a:gd name="connsiteX3" fmla="*/ 4360 w 159922"/>
                <a:gd name="connsiteY3" fmla="*/ 25380 h 161110"/>
                <a:gd name="connsiteX4" fmla="*/ 87704 w 159922"/>
                <a:gd name="connsiteY4" fmla="*/ 25378 h 161110"/>
                <a:gd name="connsiteX0" fmla="*/ 87704 w 161995"/>
                <a:gd name="connsiteY0" fmla="*/ 31584 h 167316"/>
                <a:gd name="connsiteX1" fmla="*/ 159142 w 161995"/>
                <a:gd name="connsiteY1" fmla="*/ 19678 h 167316"/>
                <a:gd name="connsiteX2" fmla="*/ 37698 w 161995"/>
                <a:gd name="connsiteY2" fmla="*/ 167316 h 167316"/>
                <a:gd name="connsiteX3" fmla="*/ 4360 w 161995"/>
                <a:gd name="connsiteY3" fmla="*/ 31586 h 167316"/>
                <a:gd name="connsiteX4" fmla="*/ 87704 w 161995"/>
                <a:gd name="connsiteY4" fmla="*/ 31584 h 167316"/>
                <a:gd name="connsiteX0" fmla="*/ 87704 w 161995"/>
                <a:gd name="connsiteY0" fmla="*/ 21371 h 157103"/>
                <a:gd name="connsiteX1" fmla="*/ 159142 w 161995"/>
                <a:gd name="connsiteY1" fmla="*/ 28515 h 157103"/>
                <a:gd name="connsiteX2" fmla="*/ 37698 w 161995"/>
                <a:gd name="connsiteY2" fmla="*/ 157103 h 157103"/>
                <a:gd name="connsiteX3" fmla="*/ 4360 w 161995"/>
                <a:gd name="connsiteY3" fmla="*/ 21373 h 157103"/>
                <a:gd name="connsiteX4" fmla="*/ 87704 w 161995"/>
                <a:gd name="connsiteY4" fmla="*/ 21371 h 157103"/>
                <a:gd name="connsiteX0" fmla="*/ 87216 w 161507"/>
                <a:gd name="connsiteY0" fmla="*/ 21371 h 157103"/>
                <a:gd name="connsiteX1" fmla="*/ 158654 w 161507"/>
                <a:gd name="connsiteY1" fmla="*/ 28515 h 157103"/>
                <a:gd name="connsiteX2" fmla="*/ 37210 w 161507"/>
                <a:gd name="connsiteY2" fmla="*/ 157103 h 157103"/>
                <a:gd name="connsiteX3" fmla="*/ 3872 w 161507"/>
                <a:gd name="connsiteY3" fmla="*/ 21373 h 157103"/>
                <a:gd name="connsiteX4" fmla="*/ 87216 w 161507"/>
                <a:gd name="connsiteY4" fmla="*/ 21371 h 157103"/>
                <a:gd name="connsiteX0" fmla="*/ 80366 w 154657"/>
                <a:gd name="connsiteY0" fmla="*/ 20572 h 156304"/>
                <a:gd name="connsiteX1" fmla="*/ 151804 w 154657"/>
                <a:gd name="connsiteY1" fmla="*/ 27716 h 156304"/>
                <a:gd name="connsiteX2" fmla="*/ 30360 w 154657"/>
                <a:gd name="connsiteY2" fmla="*/ 156304 h 156304"/>
                <a:gd name="connsiteX3" fmla="*/ 4166 w 154657"/>
                <a:gd name="connsiteY3" fmla="*/ 22955 h 156304"/>
                <a:gd name="connsiteX4" fmla="*/ 80366 w 154657"/>
                <a:gd name="connsiteY4" fmla="*/ 20572 h 156304"/>
                <a:gd name="connsiteX0" fmla="*/ 82570 w 156861"/>
                <a:gd name="connsiteY0" fmla="*/ 20572 h 156304"/>
                <a:gd name="connsiteX1" fmla="*/ 154008 w 156861"/>
                <a:gd name="connsiteY1" fmla="*/ 27716 h 156304"/>
                <a:gd name="connsiteX2" fmla="*/ 32564 w 156861"/>
                <a:gd name="connsiteY2" fmla="*/ 156304 h 156304"/>
                <a:gd name="connsiteX3" fmla="*/ 6370 w 156861"/>
                <a:gd name="connsiteY3" fmla="*/ 22955 h 156304"/>
                <a:gd name="connsiteX4" fmla="*/ 82570 w 156861"/>
                <a:gd name="connsiteY4" fmla="*/ 20572 h 156304"/>
                <a:gd name="connsiteX0" fmla="*/ 87058 w 161349"/>
                <a:gd name="connsiteY0" fmla="*/ 21370 h 157102"/>
                <a:gd name="connsiteX1" fmla="*/ 158496 w 161349"/>
                <a:gd name="connsiteY1" fmla="*/ 28514 h 157102"/>
                <a:gd name="connsiteX2" fmla="*/ 37052 w 161349"/>
                <a:gd name="connsiteY2" fmla="*/ 157102 h 157102"/>
                <a:gd name="connsiteX3" fmla="*/ 6095 w 161349"/>
                <a:gd name="connsiteY3" fmla="*/ 21372 h 157102"/>
                <a:gd name="connsiteX4" fmla="*/ 87058 w 161349"/>
                <a:gd name="connsiteY4" fmla="*/ 21370 h 157102"/>
                <a:gd name="connsiteX0" fmla="*/ 84928 w 159219"/>
                <a:gd name="connsiteY0" fmla="*/ 21370 h 157102"/>
                <a:gd name="connsiteX1" fmla="*/ 156366 w 159219"/>
                <a:gd name="connsiteY1" fmla="*/ 28514 h 157102"/>
                <a:gd name="connsiteX2" fmla="*/ 34922 w 159219"/>
                <a:gd name="connsiteY2" fmla="*/ 157102 h 157102"/>
                <a:gd name="connsiteX3" fmla="*/ 3965 w 159219"/>
                <a:gd name="connsiteY3" fmla="*/ 21372 h 157102"/>
                <a:gd name="connsiteX4" fmla="*/ 84928 w 159219"/>
                <a:gd name="connsiteY4" fmla="*/ 21370 h 157102"/>
                <a:gd name="connsiteX0" fmla="*/ 84928 w 159219"/>
                <a:gd name="connsiteY0" fmla="*/ 23402 h 159134"/>
                <a:gd name="connsiteX1" fmla="*/ 156366 w 159219"/>
                <a:gd name="connsiteY1" fmla="*/ 30546 h 159134"/>
                <a:gd name="connsiteX2" fmla="*/ 34922 w 159219"/>
                <a:gd name="connsiteY2" fmla="*/ 159134 h 159134"/>
                <a:gd name="connsiteX3" fmla="*/ 3965 w 159219"/>
                <a:gd name="connsiteY3" fmla="*/ 23404 h 159134"/>
                <a:gd name="connsiteX4" fmla="*/ 84928 w 159219"/>
                <a:gd name="connsiteY4" fmla="*/ 23402 h 159134"/>
                <a:gd name="connsiteX0" fmla="*/ 84928 w 157579"/>
                <a:gd name="connsiteY0" fmla="*/ 21817 h 157549"/>
                <a:gd name="connsiteX1" fmla="*/ 156366 w 157579"/>
                <a:gd name="connsiteY1" fmla="*/ 28961 h 157549"/>
                <a:gd name="connsiteX2" fmla="*/ 34922 w 157579"/>
                <a:gd name="connsiteY2" fmla="*/ 157549 h 157549"/>
                <a:gd name="connsiteX3" fmla="*/ 3965 w 157579"/>
                <a:gd name="connsiteY3" fmla="*/ 21819 h 157549"/>
                <a:gd name="connsiteX4" fmla="*/ 84928 w 157579"/>
                <a:gd name="connsiteY4" fmla="*/ 21817 h 157549"/>
                <a:gd name="connsiteX0" fmla="*/ 84928 w 157579"/>
                <a:gd name="connsiteY0" fmla="*/ 21371 h 157103"/>
                <a:gd name="connsiteX1" fmla="*/ 156366 w 157579"/>
                <a:gd name="connsiteY1" fmla="*/ 35658 h 157103"/>
                <a:gd name="connsiteX2" fmla="*/ 34922 w 157579"/>
                <a:gd name="connsiteY2" fmla="*/ 157103 h 157103"/>
                <a:gd name="connsiteX3" fmla="*/ 3965 w 157579"/>
                <a:gd name="connsiteY3" fmla="*/ 21373 h 157103"/>
                <a:gd name="connsiteX4" fmla="*/ 84928 w 157579"/>
                <a:gd name="connsiteY4" fmla="*/ 21371 h 157103"/>
                <a:gd name="connsiteX0" fmla="*/ 84928 w 156385"/>
                <a:gd name="connsiteY0" fmla="*/ 22756 h 158488"/>
                <a:gd name="connsiteX1" fmla="*/ 156366 w 156385"/>
                <a:gd name="connsiteY1" fmla="*/ 37043 h 158488"/>
                <a:gd name="connsiteX2" fmla="*/ 34922 w 156385"/>
                <a:gd name="connsiteY2" fmla="*/ 158488 h 158488"/>
                <a:gd name="connsiteX3" fmla="*/ 3965 w 156385"/>
                <a:gd name="connsiteY3" fmla="*/ 22758 h 158488"/>
                <a:gd name="connsiteX4" fmla="*/ 84928 w 156385"/>
                <a:gd name="connsiteY4" fmla="*/ 22756 h 158488"/>
                <a:gd name="connsiteX0" fmla="*/ 84928 w 154005"/>
                <a:gd name="connsiteY0" fmla="*/ 21371 h 157103"/>
                <a:gd name="connsiteX1" fmla="*/ 153985 w 154005"/>
                <a:gd name="connsiteY1" fmla="*/ 45183 h 157103"/>
                <a:gd name="connsiteX2" fmla="*/ 34922 w 154005"/>
                <a:gd name="connsiteY2" fmla="*/ 157103 h 157103"/>
                <a:gd name="connsiteX3" fmla="*/ 3965 w 154005"/>
                <a:gd name="connsiteY3" fmla="*/ 21373 h 157103"/>
                <a:gd name="connsiteX4" fmla="*/ 84928 w 154005"/>
                <a:gd name="connsiteY4" fmla="*/ 21371 h 157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005" h="157103">
                  <a:moveTo>
                    <a:pt x="84928" y="21371"/>
                  </a:moveTo>
                  <a:cubicBezTo>
                    <a:pt x="99215" y="-13157"/>
                    <a:pt x="152793" y="1131"/>
                    <a:pt x="153985" y="45183"/>
                  </a:cubicBezTo>
                  <a:cubicBezTo>
                    <a:pt x="155177" y="89235"/>
                    <a:pt x="105169" y="122574"/>
                    <a:pt x="34922" y="157103"/>
                  </a:cubicBezTo>
                  <a:cubicBezTo>
                    <a:pt x="67071" y="101144"/>
                    <a:pt x="-19054" y="92810"/>
                    <a:pt x="3965" y="21373"/>
                  </a:cubicBezTo>
                  <a:cubicBezTo>
                    <a:pt x="22222" y="-14346"/>
                    <a:pt x="56353" y="1130"/>
                    <a:pt x="84928" y="21371"/>
                  </a:cubicBezTo>
                  <a:close/>
                </a:path>
              </a:pathLst>
            </a:custGeom>
            <a:solidFill>
              <a:schemeClr val="tx1"/>
            </a:solidFill>
            <a:ln w="3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4" name="Group 3"/>
          <p:cNvGrpSpPr/>
          <p:nvPr/>
        </p:nvGrpSpPr>
        <p:grpSpPr>
          <a:xfrm>
            <a:off x="2055245" y="1356209"/>
            <a:ext cx="292608" cy="292608"/>
            <a:chOff x="3753370" y="1712459"/>
            <a:chExt cx="292608" cy="292608"/>
          </a:xfrm>
        </p:grpSpPr>
        <p:sp>
          <p:nvSpPr>
            <p:cNvPr id="107" name="Rectangle 106"/>
            <p:cNvSpPr/>
            <p:nvPr/>
          </p:nvSpPr>
          <p:spPr>
            <a:xfrm>
              <a:off x="3753370" y="1712459"/>
              <a:ext cx="292608" cy="292608"/>
            </a:xfrm>
            <a:prstGeom prst="rect">
              <a:avLst/>
            </a:prstGeom>
            <a:solidFill>
              <a:schemeClr val="tx1"/>
            </a:solid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9" name="Freeform 108"/>
            <p:cNvSpPr/>
            <p:nvPr/>
          </p:nvSpPr>
          <p:spPr>
            <a:xfrm>
              <a:off x="3822672" y="1780212"/>
              <a:ext cx="154005" cy="157103"/>
            </a:xfrm>
            <a:custGeom>
              <a:avLst/>
              <a:gdLst>
                <a:gd name="connsiteX0" fmla="*/ 92281 w 155739"/>
                <a:gd name="connsiteY0" fmla="*/ 33032 h 178296"/>
                <a:gd name="connsiteX1" fmla="*/ 154194 w 155739"/>
                <a:gd name="connsiteY1" fmla="*/ 13982 h 178296"/>
                <a:gd name="connsiteX2" fmla="*/ 27987 w 155739"/>
                <a:gd name="connsiteY2" fmla="*/ 178289 h 178296"/>
                <a:gd name="connsiteX3" fmla="*/ 4175 w 155739"/>
                <a:gd name="connsiteY3" fmla="*/ 6839 h 178296"/>
                <a:gd name="connsiteX4" fmla="*/ 92281 w 155739"/>
                <a:gd name="connsiteY4" fmla="*/ 33032 h 178296"/>
                <a:gd name="connsiteX0" fmla="*/ 92281 w 165389"/>
                <a:gd name="connsiteY0" fmla="*/ 42344 h 187611"/>
                <a:gd name="connsiteX1" fmla="*/ 154194 w 165389"/>
                <a:gd name="connsiteY1" fmla="*/ 23294 h 187611"/>
                <a:gd name="connsiteX2" fmla="*/ 27987 w 165389"/>
                <a:gd name="connsiteY2" fmla="*/ 187601 h 187611"/>
                <a:gd name="connsiteX3" fmla="*/ 4175 w 165389"/>
                <a:gd name="connsiteY3" fmla="*/ 16151 h 187611"/>
                <a:gd name="connsiteX4" fmla="*/ 92281 w 165389"/>
                <a:gd name="connsiteY4" fmla="*/ 42344 h 187611"/>
                <a:gd name="connsiteX0" fmla="*/ 92281 w 172136"/>
                <a:gd name="connsiteY0" fmla="*/ 33265 h 178533"/>
                <a:gd name="connsiteX1" fmla="*/ 161338 w 172136"/>
                <a:gd name="connsiteY1" fmla="*/ 28502 h 178533"/>
                <a:gd name="connsiteX2" fmla="*/ 27987 w 172136"/>
                <a:gd name="connsiteY2" fmla="*/ 178522 h 178533"/>
                <a:gd name="connsiteX3" fmla="*/ 4175 w 172136"/>
                <a:gd name="connsiteY3" fmla="*/ 7072 h 178533"/>
                <a:gd name="connsiteX4" fmla="*/ 92281 w 172136"/>
                <a:gd name="connsiteY4" fmla="*/ 33265 h 178533"/>
                <a:gd name="connsiteX0" fmla="*/ 92281 w 169973"/>
                <a:gd name="connsiteY0" fmla="*/ 33265 h 178531"/>
                <a:gd name="connsiteX1" fmla="*/ 161338 w 169973"/>
                <a:gd name="connsiteY1" fmla="*/ 28502 h 178531"/>
                <a:gd name="connsiteX2" fmla="*/ 27987 w 169973"/>
                <a:gd name="connsiteY2" fmla="*/ 178522 h 178531"/>
                <a:gd name="connsiteX3" fmla="*/ 4175 w 169973"/>
                <a:gd name="connsiteY3" fmla="*/ 7072 h 178531"/>
                <a:gd name="connsiteX4" fmla="*/ 92281 w 169973"/>
                <a:gd name="connsiteY4" fmla="*/ 33265 h 178531"/>
                <a:gd name="connsiteX0" fmla="*/ 92281 w 169973"/>
                <a:gd name="connsiteY0" fmla="*/ 31056 h 176322"/>
                <a:gd name="connsiteX1" fmla="*/ 161338 w 169973"/>
                <a:gd name="connsiteY1" fmla="*/ 26293 h 176322"/>
                <a:gd name="connsiteX2" fmla="*/ 27987 w 169973"/>
                <a:gd name="connsiteY2" fmla="*/ 176313 h 176322"/>
                <a:gd name="connsiteX3" fmla="*/ 4175 w 169973"/>
                <a:gd name="connsiteY3" fmla="*/ 4863 h 176322"/>
                <a:gd name="connsiteX4" fmla="*/ 92281 w 169973"/>
                <a:gd name="connsiteY4" fmla="*/ 31056 h 176322"/>
                <a:gd name="connsiteX0" fmla="*/ 92281 w 169973"/>
                <a:gd name="connsiteY0" fmla="*/ 35351 h 180617"/>
                <a:gd name="connsiteX1" fmla="*/ 161338 w 169973"/>
                <a:gd name="connsiteY1" fmla="*/ 30588 h 180617"/>
                <a:gd name="connsiteX2" fmla="*/ 27987 w 169973"/>
                <a:gd name="connsiteY2" fmla="*/ 180608 h 180617"/>
                <a:gd name="connsiteX3" fmla="*/ 4175 w 169973"/>
                <a:gd name="connsiteY3" fmla="*/ 9158 h 180617"/>
                <a:gd name="connsiteX4" fmla="*/ 92281 w 169973"/>
                <a:gd name="connsiteY4" fmla="*/ 35351 h 180617"/>
                <a:gd name="connsiteX0" fmla="*/ 105909 w 183601"/>
                <a:gd name="connsiteY0" fmla="*/ 36376 h 181642"/>
                <a:gd name="connsiteX1" fmla="*/ 174966 w 183601"/>
                <a:gd name="connsiteY1" fmla="*/ 31613 h 181642"/>
                <a:gd name="connsiteX2" fmla="*/ 41615 w 183601"/>
                <a:gd name="connsiteY2" fmla="*/ 181633 h 181642"/>
                <a:gd name="connsiteX3" fmla="*/ 17803 w 183601"/>
                <a:gd name="connsiteY3" fmla="*/ 10183 h 181642"/>
                <a:gd name="connsiteX4" fmla="*/ 105909 w 183601"/>
                <a:gd name="connsiteY4" fmla="*/ 36376 h 181642"/>
                <a:gd name="connsiteX0" fmla="*/ 105909 w 186089"/>
                <a:gd name="connsiteY0" fmla="*/ 36376 h 181633"/>
                <a:gd name="connsiteX1" fmla="*/ 174966 w 186089"/>
                <a:gd name="connsiteY1" fmla="*/ 31613 h 181633"/>
                <a:gd name="connsiteX2" fmla="*/ 41615 w 186089"/>
                <a:gd name="connsiteY2" fmla="*/ 181633 h 181633"/>
                <a:gd name="connsiteX3" fmla="*/ 17803 w 186089"/>
                <a:gd name="connsiteY3" fmla="*/ 10183 h 181633"/>
                <a:gd name="connsiteX4" fmla="*/ 105909 w 186089"/>
                <a:gd name="connsiteY4" fmla="*/ 36376 h 181633"/>
                <a:gd name="connsiteX0" fmla="*/ 105443 w 185623"/>
                <a:gd name="connsiteY0" fmla="*/ 36376 h 181633"/>
                <a:gd name="connsiteX1" fmla="*/ 174500 w 185623"/>
                <a:gd name="connsiteY1" fmla="*/ 31613 h 181633"/>
                <a:gd name="connsiteX2" fmla="*/ 41149 w 185623"/>
                <a:gd name="connsiteY2" fmla="*/ 181633 h 181633"/>
                <a:gd name="connsiteX3" fmla="*/ 17337 w 185623"/>
                <a:gd name="connsiteY3" fmla="*/ 10183 h 181633"/>
                <a:gd name="connsiteX4" fmla="*/ 105443 w 185623"/>
                <a:gd name="connsiteY4" fmla="*/ 36376 h 181633"/>
                <a:gd name="connsiteX0" fmla="*/ 91121 w 161278"/>
                <a:gd name="connsiteY0" fmla="*/ 36035 h 193198"/>
                <a:gd name="connsiteX1" fmla="*/ 160178 w 161278"/>
                <a:gd name="connsiteY1" fmla="*/ 31272 h 193198"/>
                <a:gd name="connsiteX2" fmla="*/ 31590 w 161278"/>
                <a:gd name="connsiteY2" fmla="*/ 193198 h 193198"/>
                <a:gd name="connsiteX3" fmla="*/ 3015 w 161278"/>
                <a:gd name="connsiteY3" fmla="*/ 9842 h 193198"/>
                <a:gd name="connsiteX4" fmla="*/ 91121 w 161278"/>
                <a:gd name="connsiteY4" fmla="*/ 36035 h 193198"/>
                <a:gd name="connsiteX0" fmla="*/ 91121 w 163009"/>
                <a:gd name="connsiteY0" fmla="*/ 36035 h 193198"/>
                <a:gd name="connsiteX1" fmla="*/ 160178 w 163009"/>
                <a:gd name="connsiteY1" fmla="*/ 31272 h 193198"/>
                <a:gd name="connsiteX2" fmla="*/ 31590 w 163009"/>
                <a:gd name="connsiteY2" fmla="*/ 193198 h 193198"/>
                <a:gd name="connsiteX3" fmla="*/ 3015 w 163009"/>
                <a:gd name="connsiteY3" fmla="*/ 9842 h 193198"/>
                <a:gd name="connsiteX4" fmla="*/ 91121 w 163009"/>
                <a:gd name="connsiteY4" fmla="*/ 36035 h 193198"/>
                <a:gd name="connsiteX0" fmla="*/ 91121 w 165642"/>
                <a:gd name="connsiteY0" fmla="*/ 36035 h 193198"/>
                <a:gd name="connsiteX1" fmla="*/ 160178 w 165642"/>
                <a:gd name="connsiteY1" fmla="*/ 31272 h 193198"/>
                <a:gd name="connsiteX2" fmla="*/ 31590 w 165642"/>
                <a:gd name="connsiteY2" fmla="*/ 193198 h 193198"/>
                <a:gd name="connsiteX3" fmla="*/ 3015 w 165642"/>
                <a:gd name="connsiteY3" fmla="*/ 9842 h 193198"/>
                <a:gd name="connsiteX4" fmla="*/ 91121 w 165642"/>
                <a:gd name="connsiteY4" fmla="*/ 36035 h 193198"/>
                <a:gd name="connsiteX0" fmla="*/ 81316 w 155837"/>
                <a:gd name="connsiteY0" fmla="*/ 32580 h 189743"/>
                <a:gd name="connsiteX1" fmla="*/ 150373 w 155837"/>
                <a:gd name="connsiteY1" fmla="*/ 27817 h 189743"/>
                <a:gd name="connsiteX2" fmla="*/ 21785 w 155837"/>
                <a:gd name="connsiteY2" fmla="*/ 189743 h 189743"/>
                <a:gd name="connsiteX3" fmla="*/ 5116 w 155837"/>
                <a:gd name="connsiteY3" fmla="*/ 34962 h 189743"/>
                <a:gd name="connsiteX4" fmla="*/ 81316 w 155837"/>
                <a:gd name="connsiteY4" fmla="*/ 32580 h 189743"/>
                <a:gd name="connsiteX0" fmla="*/ 77599 w 152120"/>
                <a:gd name="connsiteY0" fmla="*/ 32580 h 189743"/>
                <a:gd name="connsiteX1" fmla="*/ 146656 w 152120"/>
                <a:gd name="connsiteY1" fmla="*/ 27817 h 189743"/>
                <a:gd name="connsiteX2" fmla="*/ 18068 w 152120"/>
                <a:gd name="connsiteY2" fmla="*/ 189743 h 189743"/>
                <a:gd name="connsiteX3" fmla="*/ 1399 w 152120"/>
                <a:gd name="connsiteY3" fmla="*/ 34962 h 189743"/>
                <a:gd name="connsiteX4" fmla="*/ 77599 w 152120"/>
                <a:gd name="connsiteY4" fmla="*/ 32580 h 189743"/>
                <a:gd name="connsiteX0" fmla="*/ 77185 w 147120"/>
                <a:gd name="connsiteY0" fmla="*/ 21645 h 164520"/>
                <a:gd name="connsiteX1" fmla="*/ 146242 w 147120"/>
                <a:gd name="connsiteY1" fmla="*/ 16882 h 164520"/>
                <a:gd name="connsiteX2" fmla="*/ 24798 w 147120"/>
                <a:gd name="connsiteY2" fmla="*/ 164520 h 164520"/>
                <a:gd name="connsiteX3" fmla="*/ 985 w 147120"/>
                <a:gd name="connsiteY3" fmla="*/ 24027 h 164520"/>
                <a:gd name="connsiteX4" fmla="*/ 77185 w 147120"/>
                <a:gd name="connsiteY4" fmla="*/ 21645 h 164520"/>
                <a:gd name="connsiteX0" fmla="*/ 86569 w 156504"/>
                <a:gd name="connsiteY0" fmla="*/ 21645 h 164520"/>
                <a:gd name="connsiteX1" fmla="*/ 155626 w 156504"/>
                <a:gd name="connsiteY1" fmla="*/ 16882 h 164520"/>
                <a:gd name="connsiteX2" fmla="*/ 34182 w 156504"/>
                <a:gd name="connsiteY2" fmla="*/ 164520 h 164520"/>
                <a:gd name="connsiteX3" fmla="*/ 844 w 156504"/>
                <a:gd name="connsiteY3" fmla="*/ 28790 h 164520"/>
                <a:gd name="connsiteX4" fmla="*/ 86569 w 156504"/>
                <a:gd name="connsiteY4" fmla="*/ 21645 h 164520"/>
                <a:gd name="connsiteX0" fmla="*/ 90085 w 160020"/>
                <a:gd name="connsiteY0" fmla="*/ 26035 h 168910"/>
                <a:gd name="connsiteX1" fmla="*/ 159142 w 160020"/>
                <a:gd name="connsiteY1" fmla="*/ 21272 h 168910"/>
                <a:gd name="connsiteX2" fmla="*/ 37698 w 160020"/>
                <a:gd name="connsiteY2" fmla="*/ 168910 h 168910"/>
                <a:gd name="connsiteX3" fmla="*/ 4360 w 160020"/>
                <a:gd name="connsiteY3" fmla="*/ 33180 h 168910"/>
                <a:gd name="connsiteX4" fmla="*/ 90085 w 160020"/>
                <a:gd name="connsiteY4" fmla="*/ 26035 h 168910"/>
                <a:gd name="connsiteX0" fmla="*/ 90085 w 160020"/>
                <a:gd name="connsiteY0" fmla="*/ 21645 h 164520"/>
                <a:gd name="connsiteX1" fmla="*/ 159142 w 160020"/>
                <a:gd name="connsiteY1" fmla="*/ 16882 h 164520"/>
                <a:gd name="connsiteX2" fmla="*/ 37698 w 160020"/>
                <a:gd name="connsiteY2" fmla="*/ 164520 h 164520"/>
                <a:gd name="connsiteX3" fmla="*/ 4360 w 160020"/>
                <a:gd name="connsiteY3" fmla="*/ 28790 h 164520"/>
                <a:gd name="connsiteX4" fmla="*/ 90085 w 160020"/>
                <a:gd name="connsiteY4" fmla="*/ 21645 h 164520"/>
                <a:gd name="connsiteX0" fmla="*/ 87704 w 159922"/>
                <a:gd name="connsiteY0" fmla="*/ 25378 h 161110"/>
                <a:gd name="connsiteX1" fmla="*/ 159142 w 159922"/>
                <a:gd name="connsiteY1" fmla="*/ 13472 h 161110"/>
                <a:gd name="connsiteX2" fmla="*/ 37698 w 159922"/>
                <a:gd name="connsiteY2" fmla="*/ 161110 h 161110"/>
                <a:gd name="connsiteX3" fmla="*/ 4360 w 159922"/>
                <a:gd name="connsiteY3" fmla="*/ 25380 h 161110"/>
                <a:gd name="connsiteX4" fmla="*/ 87704 w 159922"/>
                <a:gd name="connsiteY4" fmla="*/ 25378 h 161110"/>
                <a:gd name="connsiteX0" fmla="*/ 87704 w 161995"/>
                <a:gd name="connsiteY0" fmla="*/ 31584 h 167316"/>
                <a:gd name="connsiteX1" fmla="*/ 159142 w 161995"/>
                <a:gd name="connsiteY1" fmla="*/ 19678 h 167316"/>
                <a:gd name="connsiteX2" fmla="*/ 37698 w 161995"/>
                <a:gd name="connsiteY2" fmla="*/ 167316 h 167316"/>
                <a:gd name="connsiteX3" fmla="*/ 4360 w 161995"/>
                <a:gd name="connsiteY3" fmla="*/ 31586 h 167316"/>
                <a:gd name="connsiteX4" fmla="*/ 87704 w 161995"/>
                <a:gd name="connsiteY4" fmla="*/ 31584 h 167316"/>
                <a:gd name="connsiteX0" fmla="*/ 87704 w 161995"/>
                <a:gd name="connsiteY0" fmla="*/ 21371 h 157103"/>
                <a:gd name="connsiteX1" fmla="*/ 159142 w 161995"/>
                <a:gd name="connsiteY1" fmla="*/ 28515 h 157103"/>
                <a:gd name="connsiteX2" fmla="*/ 37698 w 161995"/>
                <a:gd name="connsiteY2" fmla="*/ 157103 h 157103"/>
                <a:gd name="connsiteX3" fmla="*/ 4360 w 161995"/>
                <a:gd name="connsiteY3" fmla="*/ 21373 h 157103"/>
                <a:gd name="connsiteX4" fmla="*/ 87704 w 161995"/>
                <a:gd name="connsiteY4" fmla="*/ 21371 h 157103"/>
                <a:gd name="connsiteX0" fmla="*/ 87216 w 161507"/>
                <a:gd name="connsiteY0" fmla="*/ 21371 h 157103"/>
                <a:gd name="connsiteX1" fmla="*/ 158654 w 161507"/>
                <a:gd name="connsiteY1" fmla="*/ 28515 h 157103"/>
                <a:gd name="connsiteX2" fmla="*/ 37210 w 161507"/>
                <a:gd name="connsiteY2" fmla="*/ 157103 h 157103"/>
                <a:gd name="connsiteX3" fmla="*/ 3872 w 161507"/>
                <a:gd name="connsiteY3" fmla="*/ 21373 h 157103"/>
                <a:gd name="connsiteX4" fmla="*/ 87216 w 161507"/>
                <a:gd name="connsiteY4" fmla="*/ 21371 h 157103"/>
                <a:gd name="connsiteX0" fmla="*/ 80366 w 154657"/>
                <a:gd name="connsiteY0" fmla="*/ 20572 h 156304"/>
                <a:gd name="connsiteX1" fmla="*/ 151804 w 154657"/>
                <a:gd name="connsiteY1" fmla="*/ 27716 h 156304"/>
                <a:gd name="connsiteX2" fmla="*/ 30360 w 154657"/>
                <a:gd name="connsiteY2" fmla="*/ 156304 h 156304"/>
                <a:gd name="connsiteX3" fmla="*/ 4166 w 154657"/>
                <a:gd name="connsiteY3" fmla="*/ 22955 h 156304"/>
                <a:gd name="connsiteX4" fmla="*/ 80366 w 154657"/>
                <a:gd name="connsiteY4" fmla="*/ 20572 h 156304"/>
                <a:gd name="connsiteX0" fmla="*/ 82570 w 156861"/>
                <a:gd name="connsiteY0" fmla="*/ 20572 h 156304"/>
                <a:gd name="connsiteX1" fmla="*/ 154008 w 156861"/>
                <a:gd name="connsiteY1" fmla="*/ 27716 h 156304"/>
                <a:gd name="connsiteX2" fmla="*/ 32564 w 156861"/>
                <a:gd name="connsiteY2" fmla="*/ 156304 h 156304"/>
                <a:gd name="connsiteX3" fmla="*/ 6370 w 156861"/>
                <a:gd name="connsiteY3" fmla="*/ 22955 h 156304"/>
                <a:gd name="connsiteX4" fmla="*/ 82570 w 156861"/>
                <a:gd name="connsiteY4" fmla="*/ 20572 h 156304"/>
                <a:gd name="connsiteX0" fmla="*/ 87058 w 161349"/>
                <a:gd name="connsiteY0" fmla="*/ 21370 h 157102"/>
                <a:gd name="connsiteX1" fmla="*/ 158496 w 161349"/>
                <a:gd name="connsiteY1" fmla="*/ 28514 h 157102"/>
                <a:gd name="connsiteX2" fmla="*/ 37052 w 161349"/>
                <a:gd name="connsiteY2" fmla="*/ 157102 h 157102"/>
                <a:gd name="connsiteX3" fmla="*/ 6095 w 161349"/>
                <a:gd name="connsiteY3" fmla="*/ 21372 h 157102"/>
                <a:gd name="connsiteX4" fmla="*/ 87058 w 161349"/>
                <a:gd name="connsiteY4" fmla="*/ 21370 h 157102"/>
                <a:gd name="connsiteX0" fmla="*/ 84928 w 159219"/>
                <a:gd name="connsiteY0" fmla="*/ 21370 h 157102"/>
                <a:gd name="connsiteX1" fmla="*/ 156366 w 159219"/>
                <a:gd name="connsiteY1" fmla="*/ 28514 h 157102"/>
                <a:gd name="connsiteX2" fmla="*/ 34922 w 159219"/>
                <a:gd name="connsiteY2" fmla="*/ 157102 h 157102"/>
                <a:gd name="connsiteX3" fmla="*/ 3965 w 159219"/>
                <a:gd name="connsiteY3" fmla="*/ 21372 h 157102"/>
                <a:gd name="connsiteX4" fmla="*/ 84928 w 159219"/>
                <a:gd name="connsiteY4" fmla="*/ 21370 h 157102"/>
                <a:gd name="connsiteX0" fmla="*/ 84928 w 159219"/>
                <a:gd name="connsiteY0" fmla="*/ 23402 h 159134"/>
                <a:gd name="connsiteX1" fmla="*/ 156366 w 159219"/>
                <a:gd name="connsiteY1" fmla="*/ 30546 h 159134"/>
                <a:gd name="connsiteX2" fmla="*/ 34922 w 159219"/>
                <a:gd name="connsiteY2" fmla="*/ 159134 h 159134"/>
                <a:gd name="connsiteX3" fmla="*/ 3965 w 159219"/>
                <a:gd name="connsiteY3" fmla="*/ 23404 h 159134"/>
                <a:gd name="connsiteX4" fmla="*/ 84928 w 159219"/>
                <a:gd name="connsiteY4" fmla="*/ 23402 h 159134"/>
                <a:gd name="connsiteX0" fmla="*/ 84928 w 157579"/>
                <a:gd name="connsiteY0" fmla="*/ 21817 h 157549"/>
                <a:gd name="connsiteX1" fmla="*/ 156366 w 157579"/>
                <a:gd name="connsiteY1" fmla="*/ 28961 h 157549"/>
                <a:gd name="connsiteX2" fmla="*/ 34922 w 157579"/>
                <a:gd name="connsiteY2" fmla="*/ 157549 h 157549"/>
                <a:gd name="connsiteX3" fmla="*/ 3965 w 157579"/>
                <a:gd name="connsiteY3" fmla="*/ 21819 h 157549"/>
                <a:gd name="connsiteX4" fmla="*/ 84928 w 157579"/>
                <a:gd name="connsiteY4" fmla="*/ 21817 h 157549"/>
                <a:gd name="connsiteX0" fmla="*/ 84928 w 157579"/>
                <a:gd name="connsiteY0" fmla="*/ 21371 h 157103"/>
                <a:gd name="connsiteX1" fmla="*/ 156366 w 157579"/>
                <a:gd name="connsiteY1" fmla="*/ 35658 h 157103"/>
                <a:gd name="connsiteX2" fmla="*/ 34922 w 157579"/>
                <a:gd name="connsiteY2" fmla="*/ 157103 h 157103"/>
                <a:gd name="connsiteX3" fmla="*/ 3965 w 157579"/>
                <a:gd name="connsiteY3" fmla="*/ 21373 h 157103"/>
                <a:gd name="connsiteX4" fmla="*/ 84928 w 157579"/>
                <a:gd name="connsiteY4" fmla="*/ 21371 h 157103"/>
                <a:gd name="connsiteX0" fmla="*/ 84928 w 156385"/>
                <a:gd name="connsiteY0" fmla="*/ 22756 h 158488"/>
                <a:gd name="connsiteX1" fmla="*/ 156366 w 156385"/>
                <a:gd name="connsiteY1" fmla="*/ 37043 h 158488"/>
                <a:gd name="connsiteX2" fmla="*/ 34922 w 156385"/>
                <a:gd name="connsiteY2" fmla="*/ 158488 h 158488"/>
                <a:gd name="connsiteX3" fmla="*/ 3965 w 156385"/>
                <a:gd name="connsiteY3" fmla="*/ 22758 h 158488"/>
                <a:gd name="connsiteX4" fmla="*/ 84928 w 156385"/>
                <a:gd name="connsiteY4" fmla="*/ 22756 h 158488"/>
                <a:gd name="connsiteX0" fmla="*/ 84928 w 154005"/>
                <a:gd name="connsiteY0" fmla="*/ 21371 h 157103"/>
                <a:gd name="connsiteX1" fmla="*/ 153985 w 154005"/>
                <a:gd name="connsiteY1" fmla="*/ 45183 h 157103"/>
                <a:gd name="connsiteX2" fmla="*/ 34922 w 154005"/>
                <a:gd name="connsiteY2" fmla="*/ 157103 h 157103"/>
                <a:gd name="connsiteX3" fmla="*/ 3965 w 154005"/>
                <a:gd name="connsiteY3" fmla="*/ 21373 h 157103"/>
                <a:gd name="connsiteX4" fmla="*/ 84928 w 154005"/>
                <a:gd name="connsiteY4" fmla="*/ 21371 h 157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005" h="157103">
                  <a:moveTo>
                    <a:pt x="84928" y="21371"/>
                  </a:moveTo>
                  <a:cubicBezTo>
                    <a:pt x="99215" y="-13157"/>
                    <a:pt x="152793" y="1131"/>
                    <a:pt x="153985" y="45183"/>
                  </a:cubicBezTo>
                  <a:cubicBezTo>
                    <a:pt x="155177" y="89235"/>
                    <a:pt x="105169" y="122574"/>
                    <a:pt x="34922" y="157103"/>
                  </a:cubicBezTo>
                  <a:cubicBezTo>
                    <a:pt x="67071" y="101144"/>
                    <a:pt x="-19054" y="92810"/>
                    <a:pt x="3965" y="21373"/>
                  </a:cubicBezTo>
                  <a:cubicBezTo>
                    <a:pt x="22222" y="-14346"/>
                    <a:pt x="56353" y="1130"/>
                    <a:pt x="84928" y="21371"/>
                  </a:cubicBezTo>
                  <a:close/>
                </a:path>
              </a:pathLst>
            </a:custGeom>
            <a:solidFill>
              <a:schemeClr val="bg1"/>
            </a:solidFill>
            <a:ln w="3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0" name="Group 109"/>
          <p:cNvGrpSpPr/>
          <p:nvPr/>
        </p:nvGrpSpPr>
        <p:grpSpPr>
          <a:xfrm>
            <a:off x="571759" y="2308710"/>
            <a:ext cx="292608" cy="292608"/>
            <a:chOff x="3753370" y="1712459"/>
            <a:chExt cx="292608" cy="292608"/>
          </a:xfrm>
        </p:grpSpPr>
        <p:sp>
          <p:nvSpPr>
            <p:cNvPr id="111" name="Rectangle 110"/>
            <p:cNvSpPr/>
            <p:nvPr/>
          </p:nvSpPr>
          <p:spPr>
            <a:xfrm>
              <a:off x="3753370" y="1712459"/>
              <a:ext cx="292608" cy="292608"/>
            </a:xfrm>
            <a:prstGeom prst="rect">
              <a:avLst/>
            </a:prstGeom>
            <a:solidFill>
              <a:schemeClr val="tx1"/>
            </a:solid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 name="Freeform 111"/>
            <p:cNvSpPr/>
            <p:nvPr/>
          </p:nvSpPr>
          <p:spPr>
            <a:xfrm>
              <a:off x="3822672" y="1780212"/>
              <a:ext cx="154005" cy="157103"/>
            </a:xfrm>
            <a:custGeom>
              <a:avLst/>
              <a:gdLst>
                <a:gd name="connsiteX0" fmla="*/ 92281 w 155739"/>
                <a:gd name="connsiteY0" fmla="*/ 33032 h 178296"/>
                <a:gd name="connsiteX1" fmla="*/ 154194 w 155739"/>
                <a:gd name="connsiteY1" fmla="*/ 13982 h 178296"/>
                <a:gd name="connsiteX2" fmla="*/ 27987 w 155739"/>
                <a:gd name="connsiteY2" fmla="*/ 178289 h 178296"/>
                <a:gd name="connsiteX3" fmla="*/ 4175 w 155739"/>
                <a:gd name="connsiteY3" fmla="*/ 6839 h 178296"/>
                <a:gd name="connsiteX4" fmla="*/ 92281 w 155739"/>
                <a:gd name="connsiteY4" fmla="*/ 33032 h 178296"/>
                <a:gd name="connsiteX0" fmla="*/ 92281 w 165389"/>
                <a:gd name="connsiteY0" fmla="*/ 42344 h 187611"/>
                <a:gd name="connsiteX1" fmla="*/ 154194 w 165389"/>
                <a:gd name="connsiteY1" fmla="*/ 23294 h 187611"/>
                <a:gd name="connsiteX2" fmla="*/ 27987 w 165389"/>
                <a:gd name="connsiteY2" fmla="*/ 187601 h 187611"/>
                <a:gd name="connsiteX3" fmla="*/ 4175 w 165389"/>
                <a:gd name="connsiteY3" fmla="*/ 16151 h 187611"/>
                <a:gd name="connsiteX4" fmla="*/ 92281 w 165389"/>
                <a:gd name="connsiteY4" fmla="*/ 42344 h 187611"/>
                <a:gd name="connsiteX0" fmla="*/ 92281 w 172136"/>
                <a:gd name="connsiteY0" fmla="*/ 33265 h 178533"/>
                <a:gd name="connsiteX1" fmla="*/ 161338 w 172136"/>
                <a:gd name="connsiteY1" fmla="*/ 28502 h 178533"/>
                <a:gd name="connsiteX2" fmla="*/ 27987 w 172136"/>
                <a:gd name="connsiteY2" fmla="*/ 178522 h 178533"/>
                <a:gd name="connsiteX3" fmla="*/ 4175 w 172136"/>
                <a:gd name="connsiteY3" fmla="*/ 7072 h 178533"/>
                <a:gd name="connsiteX4" fmla="*/ 92281 w 172136"/>
                <a:gd name="connsiteY4" fmla="*/ 33265 h 178533"/>
                <a:gd name="connsiteX0" fmla="*/ 92281 w 169973"/>
                <a:gd name="connsiteY0" fmla="*/ 33265 h 178531"/>
                <a:gd name="connsiteX1" fmla="*/ 161338 w 169973"/>
                <a:gd name="connsiteY1" fmla="*/ 28502 h 178531"/>
                <a:gd name="connsiteX2" fmla="*/ 27987 w 169973"/>
                <a:gd name="connsiteY2" fmla="*/ 178522 h 178531"/>
                <a:gd name="connsiteX3" fmla="*/ 4175 w 169973"/>
                <a:gd name="connsiteY3" fmla="*/ 7072 h 178531"/>
                <a:gd name="connsiteX4" fmla="*/ 92281 w 169973"/>
                <a:gd name="connsiteY4" fmla="*/ 33265 h 178531"/>
                <a:gd name="connsiteX0" fmla="*/ 92281 w 169973"/>
                <a:gd name="connsiteY0" fmla="*/ 31056 h 176322"/>
                <a:gd name="connsiteX1" fmla="*/ 161338 w 169973"/>
                <a:gd name="connsiteY1" fmla="*/ 26293 h 176322"/>
                <a:gd name="connsiteX2" fmla="*/ 27987 w 169973"/>
                <a:gd name="connsiteY2" fmla="*/ 176313 h 176322"/>
                <a:gd name="connsiteX3" fmla="*/ 4175 w 169973"/>
                <a:gd name="connsiteY3" fmla="*/ 4863 h 176322"/>
                <a:gd name="connsiteX4" fmla="*/ 92281 w 169973"/>
                <a:gd name="connsiteY4" fmla="*/ 31056 h 176322"/>
                <a:gd name="connsiteX0" fmla="*/ 92281 w 169973"/>
                <a:gd name="connsiteY0" fmla="*/ 35351 h 180617"/>
                <a:gd name="connsiteX1" fmla="*/ 161338 w 169973"/>
                <a:gd name="connsiteY1" fmla="*/ 30588 h 180617"/>
                <a:gd name="connsiteX2" fmla="*/ 27987 w 169973"/>
                <a:gd name="connsiteY2" fmla="*/ 180608 h 180617"/>
                <a:gd name="connsiteX3" fmla="*/ 4175 w 169973"/>
                <a:gd name="connsiteY3" fmla="*/ 9158 h 180617"/>
                <a:gd name="connsiteX4" fmla="*/ 92281 w 169973"/>
                <a:gd name="connsiteY4" fmla="*/ 35351 h 180617"/>
                <a:gd name="connsiteX0" fmla="*/ 105909 w 183601"/>
                <a:gd name="connsiteY0" fmla="*/ 36376 h 181642"/>
                <a:gd name="connsiteX1" fmla="*/ 174966 w 183601"/>
                <a:gd name="connsiteY1" fmla="*/ 31613 h 181642"/>
                <a:gd name="connsiteX2" fmla="*/ 41615 w 183601"/>
                <a:gd name="connsiteY2" fmla="*/ 181633 h 181642"/>
                <a:gd name="connsiteX3" fmla="*/ 17803 w 183601"/>
                <a:gd name="connsiteY3" fmla="*/ 10183 h 181642"/>
                <a:gd name="connsiteX4" fmla="*/ 105909 w 183601"/>
                <a:gd name="connsiteY4" fmla="*/ 36376 h 181642"/>
                <a:gd name="connsiteX0" fmla="*/ 105909 w 186089"/>
                <a:gd name="connsiteY0" fmla="*/ 36376 h 181633"/>
                <a:gd name="connsiteX1" fmla="*/ 174966 w 186089"/>
                <a:gd name="connsiteY1" fmla="*/ 31613 h 181633"/>
                <a:gd name="connsiteX2" fmla="*/ 41615 w 186089"/>
                <a:gd name="connsiteY2" fmla="*/ 181633 h 181633"/>
                <a:gd name="connsiteX3" fmla="*/ 17803 w 186089"/>
                <a:gd name="connsiteY3" fmla="*/ 10183 h 181633"/>
                <a:gd name="connsiteX4" fmla="*/ 105909 w 186089"/>
                <a:gd name="connsiteY4" fmla="*/ 36376 h 181633"/>
                <a:gd name="connsiteX0" fmla="*/ 105443 w 185623"/>
                <a:gd name="connsiteY0" fmla="*/ 36376 h 181633"/>
                <a:gd name="connsiteX1" fmla="*/ 174500 w 185623"/>
                <a:gd name="connsiteY1" fmla="*/ 31613 h 181633"/>
                <a:gd name="connsiteX2" fmla="*/ 41149 w 185623"/>
                <a:gd name="connsiteY2" fmla="*/ 181633 h 181633"/>
                <a:gd name="connsiteX3" fmla="*/ 17337 w 185623"/>
                <a:gd name="connsiteY3" fmla="*/ 10183 h 181633"/>
                <a:gd name="connsiteX4" fmla="*/ 105443 w 185623"/>
                <a:gd name="connsiteY4" fmla="*/ 36376 h 181633"/>
                <a:gd name="connsiteX0" fmla="*/ 91121 w 161278"/>
                <a:gd name="connsiteY0" fmla="*/ 36035 h 193198"/>
                <a:gd name="connsiteX1" fmla="*/ 160178 w 161278"/>
                <a:gd name="connsiteY1" fmla="*/ 31272 h 193198"/>
                <a:gd name="connsiteX2" fmla="*/ 31590 w 161278"/>
                <a:gd name="connsiteY2" fmla="*/ 193198 h 193198"/>
                <a:gd name="connsiteX3" fmla="*/ 3015 w 161278"/>
                <a:gd name="connsiteY3" fmla="*/ 9842 h 193198"/>
                <a:gd name="connsiteX4" fmla="*/ 91121 w 161278"/>
                <a:gd name="connsiteY4" fmla="*/ 36035 h 193198"/>
                <a:gd name="connsiteX0" fmla="*/ 91121 w 163009"/>
                <a:gd name="connsiteY0" fmla="*/ 36035 h 193198"/>
                <a:gd name="connsiteX1" fmla="*/ 160178 w 163009"/>
                <a:gd name="connsiteY1" fmla="*/ 31272 h 193198"/>
                <a:gd name="connsiteX2" fmla="*/ 31590 w 163009"/>
                <a:gd name="connsiteY2" fmla="*/ 193198 h 193198"/>
                <a:gd name="connsiteX3" fmla="*/ 3015 w 163009"/>
                <a:gd name="connsiteY3" fmla="*/ 9842 h 193198"/>
                <a:gd name="connsiteX4" fmla="*/ 91121 w 163009"/>
                <a:gd name="connsiteY4" fmla="*/ 36035 h 193198"/>
                <a:gd name="connsiteX0" fmla="*/ 91121 w 165642"/>
                <a:gd name="connsiteY0" fmla="*/ 36035 h 193198"/>
                <a:gd name="connsiteX1" fmla="*/ 160178 w 165642"/>
                <a:gd name="connsiteY1" fmla="*/ 31272 h 193198"/>
                <a:gd name="connsiteX2" fmla="*/ 31590 w 165642"/>
                <a:gd name="connsiteY2" fmla="*/ 193198 h 193198"/>
                <a:gd name="connsiteX3" fmla="*/ 3015 w 165642"/>
                <a:gd name="connsiteY3" fmla="*/ 9842 h 193198"/>
                <a:gd name="connsiteX4" fmla="*/ 91121 w 165642"/>
                <a:gd name="connsiteY4" fmla="*/ 36035 h 193198"/>
                <a:gd name="connsiteX0" fmla="*/ 81316 w 155837"/>
                <a:gd name="connsiteY0" fmla="*/ 32580 h 189743"/>
                <a:gd name="connsiteX1" fmla="*/ 150373 w 155837"/>
                <a:gd name="connsiteY1" fmla="*/ 27817 h 189743"/>
                <a:gd name="connsiteX2" fmla="*/ 21785 w 155837"/>
                <a:gd name="connsiteY2" fmla="*/ 189743 h 189743"/>
                <a:gd name="connsiteX3" fmla="*/ 5116 w 155837"/>
                <a:gd name="connsiteY3" fmla="*/ 34962 h 189743"/>
                <a:gd name="connsiteX4" fmla="*/ 81316 w 155837"/>
                <a:gd name="connsiteY4" fmla="*/ 32580 h 189743"/>
                <a:gd name="connsiteX0" fmla="*/ 77599 w 152120"/>
                <a:gd name="connsiteY0" fmla="*/ 32580 h 189743"/>
                <a:gd name="connsiteX1" fmla="*/ 146656 w 152120"/>
                <a:gd name="connsiteY1" fmla="*/ 27817 h 189743"/>
                <a:gd name="connsiteX2" fmla="*/ 18068 w 152120"/>
                <a:gd name="connsiteY2" fmla="*/ 189743 h 189743"/>
                <a:gd name="connsiteX3" fmla="*/ 1399 w 152120"/>
                <a:gd name="connsiteY3" fmla="*/ 34962 h 189743"/>
                <a:gd name="connsiteX4" fmla="*/ 77599 w 152120"/>
                <a:gd name="connsiteY4" fmla="*/ 32580 h 189743"/>
                <a:gd name="connsiteX0" fmla="*/ 77185 w 147120"/>
                <a:gd name="connsiteY0" fmla="*/ 21645 h 164520"/>
                <a:gd name="connsiteX1" fmla="*/ 146242 w 147120"/>
                <a:gd name="connsiteY1" fmla="*/ 16882 h 164520"/>
                <a:gd name="connsiteX2" fmla="*/ 24798 w 147120"/>
                <a:gd name="connsiteY2" fmla="*/ 164520 h 164520"/>
                <a:gd name="connsiteX3" fmla="*/ 985 w 147120"/>
                <a:gd name="connsiteY3" fmla="*/ 24027 h 164520"/>
                <a:gd name="connsiteX4" fmla="*/ 77185 w 147120"/>
                <a:gd name="connsiteY4" fmla="*/ 21645 h 164520"/>
                <a:gd name="connsiteX0" fmla="*/ 86569 w 156504"/>
                <a:gd name="connsiteY0" fmla="*/ 21645 h 164520"/>
                <a:gd name="connsiteX1" fmla="*/ 155626 w 156504"/>
                <a:gd name="connsiteY1" fmla="*/ 16882 h 164520"/>
                <a:gd name="connsiteX2" fmla="*/ 34182 w 156504"/>
                <a:gd name="connsiteY2" fmla="*/ 164520 h 164520"/>
                <a:gd name="connsiteX3" fmla="*/ 844 w 156504"/>
                <a:gd name="connsiteY3" fmla="*/ 28790 h 164520"/>
                <a:gd name="connsiteX4" fmla="*/ 86569 w 156504"/>
                <a:gd name="connsiteY4" fmla="*/ 21645 h 164520"/>
                <a:gd name="connsiteX0" fmla="*/ 90085 w 160020"/>
                <a:gd name="connsiteY0" fmla="*/ 26035 h 168910"/>
                <a:gd name="connsiteX1" fmla="*/ 159142 w 160020"/>
                <a:gd name="connsiteY1" fmla="*/ 21272 h 168910"/>
                <a:gd name="connsiteX2" fmla="*/ 37698 w 160020"/>
                <a:gd name="connsiteY2" fmla="*/ 168910 h 168910"/>
                <a:gd name="connsiteX3" fmla="*/ 4360 w 160020"/>
                <a:gd name="connsiteY3" fmla="*/ 33180 h 168910"/>
                <a:gd name="connsiteX4" fmla="*/ 90085 w 160020"/>
                <a:gd name="connsiteY4" fmla="*/ 26035 h 168910"/>
                <a:gd name="connsiteX0" fmla="*/ 90085 w 160020"/>
                <a:gd name="connsiteY0" fmla="*/ 21645 h 164520"/>
                <a:gd name="connsiteX1" fmla="*/ 159142 w 160020"/>
                <a:gd name="connsiteY1" fmla="*/ 16882 h 164520"/>
                <a:gd name="connsiteX2" fmla="*/ 37698 w 160020"/>
                <a:gd name="connsiteY2" fmla="*/ 164520 h 164520"/>
                <a:gd name="connsiteX3" fmla="*/ 4360 w 160020"/>
                <a:gd name="connsiteY3" fmla="*/ 28790 h 164520"/>
                <a:gd name="connsiteX4" fmla="*/ 90085 w 160020"/>
                <a:gd name="connsiteY4" fmla="*/ 21645 h 164520"/>
                <a:gd name="connsiteX0" fmla="*/ 87704 w 159922"/>
                <a:gd name="connsiteY0" fmla="*/ 25378 h 161110"/>
                <a:gd name="connsiteX1" fmla="*/ 159142 w 159922"/>
                <a:gd name="connsiteY1" fmla="*/ 13472 h 161110"/>
                <a:gd name="connsiteX2" fmla="*/ 37698 w 159922"/>
                <a:gd name="connsiteY2" fmla="*/ 161110 h 161110"/>
                <a:gd name="connsiteX3" fmla="*/ 4360 w 159922"/>
                <a:gd name="connsiteY3" fmla="*/ 25380 h 161110"/>
                <a:gd name="connsiteX4" fmla="*/ 87704 w 159922"/>
                <a:gd name="connsiteY4" fmla="*/ 25378 h 161110"/>
                <a:gd name="connsiteX0" fmla="*/ 87704 w 161995"/>
                <a:gd name="connsiteY0" fmla="*/ 31584 h 167316"/>
                <a:gd name="connsiteX1" fmla="*/ 159142 w 161995"/>
                <a:gd name="connsiteY1" fmla="*/ 19678 h 167316"/>
                <a:gd name="connsiteX2" fmla="*/ 37698 w 161995"/>
                <a:gd name="connsiteY2" fmla="*/ 167316 h 167316"/>
                <a:gd name="connsiteX3" fmla="*/ 4360 w 161995"/>
                <a:gd name="connsiteY3" fmla="*/ 31586 h 167316"/>
                <a:gd name="connsiteX4" fmla="*/ 87704 w 161995"/>
                <a:gd name="connsiteY4" fmla="*/ 31584 h 167316"/>
                <a:gd name="connsiteX0" fmla="*/ 87704 w 161995"/>
                <a:gd name="connsiteY0" fmla="*/ 21371 h 157103"/>
                <a:gd name="connsiteX1" fmla="*/ 159142 w 161995"/>
                <a:gd name="connsiteY1" fmla="*/ 28515 h 157103"/>
                <a:gd name="connsiteX2" fmla="*/ 37698 w 161995"/>
                <a:gd name="connsiteY2" fmla="*/ 157103 h 157103"/>
                <a:gd name="connsiteX3" fmla="*/ 4360 w 161995"/>
                <a:gd name="connsiteY3" fmla="*/ 21373 h 157103"/>
                <a:gd name="connsiteX4" fmla="*/ 87704 w 161995"/>
                <a:gd name="connsiteY4" fmla="*/ 21371 h 157103"/>
                <a:gd name="connsiteX0" fmla="*/ 87216 w 161507"/>
                <a:gd name="connsiteY0" fmla="*/ 21371 h 157103"/>
                <a:gd name="connsiteX1" fmla="*/ 158654 w 161507"/>
                <a:gd name="connsiteY1" fmla="*/ 28515 h 157103"/>
                <a:gd name="connsiteX2" fmla="*/ 37210 w 161507"/>
                <a:gd name="connsiteY2" fmla="*/ 157103 h 157103"/>
                <a:gd name="connsiteX3" fmla="*/ 3872 w 161507"/>
                <a:gd name="connsiteY3" fmla="*/ 21373 h 157103"/>
                <a:gd name="connsiteX4" fmla="*/ 87216 w 161507"/>
                <a:gd name="connsiteY4" fmla="*/ 21371 h 157103"/>
                <a:gd name="connsiteX0" fmla="*/ 80366 w 154657"/>
                <a:gd name="connsiteY0" fmla="*/ 20572 h 156304"/>
                <a:gd name="connsiteX1" fmla="*/ 151804 w 154657"/>
                <a:gd name="connsiteY1" fmla="*/ 27716 h 156304"/>
                <a:gd name="connsiteX2" fmla="*/ 30360 w 154657"/>
                <a:gd name="connsiteY2" fmla="*/ 156304 h 156304"/>
                <a:gd name="connsiteX3" fmla="*/ 4166 w 154657"/>
                <a:gd name="connsiteY3" fmla="*/ 22955 h 156304"/>
                <a:gd name="connsiteX4" fmla="*/ 80366 w 154657"/>
                <a:gd name="connsiteY4" fmla="*/ 20572 h 156304"/>
                <a:gd name="connsiteX0" fmla="*/ 82570 w 156861"/>
                <a:gd name="connsiteY0" fmla="*/ 20572 h 156304"/>
                <a:gd name="connsiteX1" fmla="*/ 154008 w 156861"/>
                <a:gd name="connsiteY1" fmla="*/ 27716 h 156304"/>
                <a:gd name="connsiteX2" fmla="*/ 32564 w 156861"/>
                <a:gd name="connsiteY2" fmla="*/ 156304 h 156304"/>
                <a:gd name="connsiteX3" fmla="*/ 6370 w 156861"/>
                <a:gd name="connsiteY3" fmla="*/ 22955 h 156304"/>
                <a:gd name="connsiteX4" fmla="*/ 82570 w 156861"/>
                <a:gd name="connsiteY4" fmla="*/ 20572 h 156304"/>
                <a:gd name="connsiteX0" fmla="*/ 87058 w 161349"/>
                <a:gd name="connsiteY0" fmla="*/ 21370 h 157102"/>
                <a:gd name="connsiteX1" fmla="*/ 158496 w 161349"/>
                <a:gd name="connsiteY1" fmla="*/ 28514 h 157102"/>
                <a:gd name="connsiteX2" fmla="*/ 37052 w 161349"/>
                <a:gd name="connsiteY2" fmla="*/ 157102 h 157102"/>
                <a:gd name="connsiteX3" fmla="*/ 6095 w 161349"/>
                <a:gd name="connsiteY3" fmla="*/ 21372 h 157102"/>
                <a:gd name="connsiteX4" fmla="*/ 87058 w 161349"/>
                <a:gd name="connsiteY4" fmla="*/ 21370 h 157102"/>
                <a:gd name="connsiteX0" fmla="*/ 84928 w 159219"/>
                <a:gd name="connsiteY0" fmla="*/ 21370 h 157102"/>
                <a:gd name="connsiteX1" fmla="*/ 156366 w 159219"/>
                <a:gd name="connsiteY1" fmla="*/ 28514 h 157102"/>
                <a:gd name="connsiteX2" fmla="*/ 34922 w 159219"/>
                <a:gd name="connsiteY2" fmla="*/ 157102 h 157102"/>
                <a:gd name="connsiteX3" fmla="*/ 3965 w 159219"/>
                <a:gd name="connsiteY3" fmla="*/ 21372 h 157102"/>
                <a:gd name="connsiteX4" fmla="*/ 84928 w 159219"/>
                <a:gd name="connsiteY4" fmla="*/ 21370 h 157102"/>
                <a:gd name="connsiteX0" fmla="*/ 84928 w 159219"/>
                <a:gd name="connsiteY0" fmla="*/ 23402 h 159134"/>
                <a:gd name="connsiteX1" fmla="*/ 156366 w 159219"/>
                <a:gd name="connsiteY1" fmla="*/ 30546 h 159134"/>
                <a:gd name="connsiteX2" fmla="*/ 34922 w 159219"/>
                <a:gd name="connsiteY2" fmla="*/ 159134 h 159134"/>
                <a:gd name="connsiteX3" fmla="*/ 3965 w 159219"/>
                <a:gd name="connsiteY3" fmla="*/ 23404 h 159134"/>
                <a:gd name="connsiteX4" fmla="*/ 84928 w 159219"/>
                <a:gd name="connsiteY4" fmla="*/ 23402 h 159134"/>
                <a:gd name="connsiteX0" fmla="*/ 84928 w 157579"/>
                <a:gd name="connsiteY0" fmla="*/ 21817 h 157549"/>
                <a:gd name="connsiteX1" fmla="*/ 156366 w 157579"/>
                <a:gd name="connsiteY1" fmla="*/ 28961 h 157549"/>
                <a:gd name="connsiteX2" fmla="*/ 34922 w 157579"/>
                <a:gd name="connsiteY2" fmla="*/ 157549 h 157549"/>
                <a:gd name="connsiteX3" fmla="*/ 3965 w 157579"/>
                <a:gd name="connsiteY3" fmla="*/ 21819 h 157549"/>
                <a:gd name="connsiteX4" fmla="*/ 84928 w 157579"/>
                <a:gd name="connsiteY4" fmla="*/ 21817 h 157549"/>
                <a:gd name="connsiteX0" fmla="*/ 84928 w 157579"/>
                <a:gd name="connsiteY0" fmla="*/ 21371 h 157103"/>
                <a:gd name="connsiteX1" fmla="*/ 156366 w 157579"/>
                <a:gd name="connsiteY1" fmla="*/ 35658 h 157103"/>
                <a:gd name="connsiteX2" fmla="*/ 34922 w 157579"/>
                <a:gd name="connsiteY2" fmla="*/ 157103 h 157103"/>
                <a:gd name="connsiteX3" fmla="*/ 3965 w 157579"/>
                <a:gd name="connsiteY3" fmla="*/ 21373 h 157103"/>
                <a:gd name="connsiteX4" fmla="*/ 84928 w 157579"/>
                <a:gd name="connsiteY4" fmla="*/ 21371 h 157103"/>
                <a:gd name="connsiteX0" fmla="*/ 84928 w 156385"/>
                <a:gd name="connsiteY0" fmla="*/ 22756 h 158488"/>
                <a:gd name="connsiteX1" fmla="*/ 156366 w 156385"/>
                <a:gd name="connsiteY1" fmla="*/ 37043 h 158488"/>
                <a:gd name="connsiteX2" fmla="*/ 34922 w 156385"/>
                <a:gd name="connsiteY2" fmla="*/ 158488 h 158488"/>
                <a:gd name="connsiteX3" fmla="*/ 3965 w 156385"/>
                <a:gd name="connsiteY3" fmla="*/ 22758 h 158488"/>
                <a:gd name="connsiteX4" fmla="*/ 84928 w 156385"/>
                <a:gd name="connsiteY4" fmla="*/ 22756 h 158488"/>
                <a:gd name="connsiteX0" fmla="*/ 84928 w 154005"/>
                <a:gd name="connsiteY0" fmla="*/ 21371 h 157103"/>
                <a:gd name="connsiteX1" fmla="*/ 153985 w 154005"/>
                <a:gd name="connsiteY1" fmla="*/ 45183 h 157103"/>
                <a:gd name="connsiteX2" fmla="*/ 34922 w 154005"/>
                <a:gd name="connsiteY2" fmla="*/ 157103 h 157103"/>
                <a:gd name="connsiteX3" fmla="*/ 3965 w 154005"/>
                <a:gd name="connsiteY3" fmla="*/ 21373 h 157103"/>
                <a:gd name="connsiteX4" fmla="*/ 84928 w 154005"/>
                <a:gd name="connsiteY4" fmla="*/ 21371 h 157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005" h="157103">
                  <a:moveTo>
                    <a:pt x="84928" y="21371"/>
                  </a:moveTo>
                  <a:cubicBezTo>
                    <a:pt x="99215" y="-13157"/>
                    <a:pt x="152793" y="1131"/>
                    <a:pt x="153985" y="45183"/>
                  </a:cubicBezTo>
                  <a:cubicBezTo>
                    <a:pt x="155177" y="89235"/>
                    <a:pt x="105169" y="122574"/>
                    <a:pt x="34922" y="157103"/>
                  </a:cubicBezTo>
                  <a:cubicBezTo>
                    <a:pt x="67071" y="101144"/>
                    <a:pt x="-19054" y="92810"/>
                    <a:pt x="3965" y="21373"/>
                  </a:cubicBezTo>
                  <a:cubicBezTo>
                    <a:pt x="22222" y="-14346"/>
                    <a:pt x="56353" y="1130"/>
                    <a:pt x="84928" y="21371"/>
                  </a:cubicBezTo>
                  <a:close/>
                </a:path>
              </a:pathLst>
            </a:custGeom>
            <a:solidFill>
              <a:schemeClr val="bg1"/>
            </a:solidFill>
            <a:ln w="3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4" name="Group 113"/>
          <p:cNvGrpSpPr/>
          <p:nvPr/>
        </p:nvGrpSpPr>
        <p:grpSpPr>
          <a:xfrm>
            <a:off x="566996" y="3261211"/>
            <a:ext cx="292608" cy="292608"/>
            <a:chOff x="3753370" y="1712459"/>
            <a:chExt cx="292608" cy="292608"/>
          </a:xfrm>
        </p:grpSpPr>
        <p:sp>
          <p:nvSpPr>
            <p:cNvPr id="115" name="Rectangle 114"/>
            <p:cNvSpPr/>
            <p:nvPr/>
          </p:nvSpPr>
          <p:spPr>
            <a:xfrm>
              <a:off x="3753370" y="1712459"/>
              <a:ext cx="292608" cy="292608"/>
            </a:xfrm>
            <a:prstGeom prst="rect">
              <a:avLst/>
            </a:prstGeom>
            <a:solidFill>
              <a:schemeClr val="tx1"/>
            </a:solid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Freeform 116"/>
            <p:cNvSpPr/>
            <p:nvPr/>
          </p:nvSpPr>
          <p:spPr>
            <a:xfrm>
              <a:off x="3822672" y="1780212"/>
              <a:ext cx="154005" cy="157103"/>
            </a:xfrm>
            <a:custGeom>
              <a:avLst/>
              <a:gdLst>
                <a:gd name="connsiteX0" fmla="*/ 92281 w 155739"/>
                <a:gd name="connsiteY0" fmla="*/ 33032 h 178296"/>
                <a:gd name="connsiteX1" fmla="*/ 154194 w 155739"/>
                <a:gd name="connsiteY1" fmla="*/ 13982 h 178296"/>
                <a:gd name="connsiteX2" fmla="*/ 27987 w 155739"/>
                <a:gd name="connsiteY2" fmla="*/ 178289 h 178296"/>
                <a:gd name="connsiteX3" fmla="*/ 4175 w 155739"/>
                <a:gd name="connsiteY3" fmla="*/ 6839 h 178296"/>
                <a:gd name="connsiteX4" fmla="*/ 92281 w 155739"/>
                <a:gd name="connsiteY4" fmla="*/ 33032 h 178296"/>
                <a:gd name="connsiteX0" fmla="*/ 92281 w 165389"/>
                <a:gd name="connsiteY0" fmla="*/ 42344 h 187611"/>
                <a:gd name="connsiteX1" fmla="*/ 154194 w 165389"/>
                <a:gd name="connsiteY1" fmla="*/ 23294 h 187611"/>
                <a:gd name="connsiteX2" fmla="*/ 27987 w 165389"/>
                <a:gd name="connsiteY2" fmla="*/ 187601 h 187611"/>
                <a:gd name="connsiteX3" fmla="*/ 4175 w 165389"/>
                <a:gd name="connsiteY3" fmla="*/ 16151 h 187611"/>
                <a:gd name="connsiteX4" fmla="*/ 92281 w 165389"/>
                <a:gd name="connsiteY4" fmla="*/ 42344 h 187611"/>
                <a:gd name="connsiteX0" fmla="*/ 92281 w 172136"/>
                <a:gd name="connsiteY0" fmla="*/ 33265 h 178533"/>
                <a:gd name="connsiteX1" fmla="*/ 161338 w 172136"/>
                <a:gd name="connsiteY1" fmla="*/ 28502 h 178533"/>
                <a:gd name="connsiteX2" fmla="*/ 27987 w 172136"/>
                <a:gd name="connsiteY2" fmla="*/ 178522 h 178533"/>
                <a:gd name="connsiteX3" fmla="*/ 4175 w 172136"/>
                <a:gd name="connsiteY3" fmla="*/ 7072 h 178533"/>
                <a:gd name="connsiteX4" fmla="*/ 92281 w 172136"/>
                <a:gd name="connsiteY4" fmla="*/ 33265 h 178533"/>
                <a:gd name="connsiteX0" fmla="*/ 92281 w 169973"/>
                <a:gd name="connsiteY0" fmla="*/ 33265 h 178531"/>
                <a:gd name="connsiteX1" fmla="*/ 161338 w 169973"/>
                <a:gd name="connsiteY1" fmla="*/ 28502 h 178531"/>
                <a:gd name="connsiteX2" fmla="*/ 27987 w 169973"/>
                <a:gd name="connsiteY2" fmla="*/ 178522 h 178531"/>
                <a:gd name="connsiteX3" fmla="*/ 4175 w 169973"/>
                <a:gd name="connsiteY3" fmla="*/ 7072 h 178531"/>
                <a:gd name="connsiteX4" fmla="*/ 92281 w 169973"/>
                <a:gd name="connsiteY4" fmla="*/ 33265 h 178531"/>
                <a:gd name="connsiteX0" fmla="*/ 92281 w 169973"/>
                <a:gd name="connsiteY0" fmla="*/ 31056 h 176322"/>
                <a:gd name="connsiteX1" fmla="*/ 161338 w 169973"/>
                <a:gd name="connsiteY1" fmla="*/ 26293 h 176322"/>
                <a:gd name="connsiteX2" fmla="*/ 27987 w 169973"/>
                <a:gd name="connsiteY2" fmla="*/ 176313 h 176322"/>
                <a:gd name="connsiteX3" fmla="*/ 4175 w 169973"/>
                <a:gd name="connsiteY3" fmla="*/ 4863 h 176322"/>
                <a:gd name="connsiteX4" fmla="*/ 92281 w 169973"/>
                <a:gd name="connsiteY4" fmla="*/ 31056 h 176322"/>
                <a:gd name="connsiteX0" fmla="*/ 92281 w 169973"/>
                <a:gd name="connsiteY0" fmla="*/ 35351 h 180617"/>
                <a:gd name="connsiteX1" fmla="*/ 161338 w 169973"/>
                <a:gd name="connsiteY1" fmla="*/ 30588 h 180617"/>
                <a:gd name="connsiteX2" fmla="*/ 27987 w 169973"/>
                <a:gd name="connsiteY2" fmla="*/ 180608 h 180617"/>
                <a:gd name="connsiteX3" fmla="*/ 4175 w 169973"/>
                <a:gd name="connsiteY3" fmla="*/ 9158 h 180617"/>
                <a:gd name="connsiteX4" fmla="*/ 92281 w 169973"/>
                <a:gd name="connsiteY4" fmla="*/ 35351 h 180617"/>
                <a:gd name="connsiteX0" fmla="*/ 105909 w 183601"/>
                <a:gd name="connsiteY0" fmla="*/ 36376 h 181642"/>
                <a:gd name="connsiteX1" fmla="*/ 174966 w 183601"/>
                <a:gd name="connsiteY1" fmla="*/ 31613 h 181642"/>
                <a:gd name="connsiteX2" fmla="*/ 41615 w 183601"/>
                <a:gd name="connsiteY2" fmla="*/ 181633 h 181642"/>
                <a:gd name="connsiteX3" fmla="*/ 17803 w 183601"/>
                <a:gd name="connsiteY3" fmla="*/ 10183 h 181642"/>
                <a:gd name="connsiteX4" fmla="*/ 105909 w 183601"/>
                <a:gd name="connsiteY4" fmla="*/ 36376 h 181642"/>
                <a:gd name="connsiteX0" fmla="*/ 105909 w 186089"/>
                <a:gd name="connsiteY0" fmla="*/ 36376 h 181633"/>
                <a:gd name="connsiteX1" fmla="*/ 174966 w 186089"/>
                <a:gd name="connsiteY1" fmla="*/ 31613 h 181633"/>
                <a:gd name="connsiteX2" fmla="*/ 41615 w 186089"/>
                <a:gd name="connsiteY2" fmla="*/ 181633 h 181633"/>
                <a:gd name="connsiteX3" fmla="*/ 17803 w 186089"/>
                <a:gd name="connsiteY3" fmla="*/ 10183 h 181633"/>
                <a:gd name="connsiteX4" fmla="*/ 105909 w 186089"/>
                <a:gd name="connsiteY4" fmla="*/ 36376 h 181633"/>
                <a:gd name="connsiteX0" fmla="*/ 105443 w 185623"/>
                <a:gd name="connsiteY0" fmla="*/ 36376 h 181633"/>
                <a:gd name="connsiteX1" fmla="*/ 174500 w 185623"/>
                <a:gd name="connsiteY1" fmla="*/ 31613 h 181633"/>
                <a:gd name="connsiteX2" fmla="*/ 41149 w 185623"/>
                <a:gd name="connsiteY2" fmla="*/ 181633 h 181633"/>
                <a:gd name="connsiteX3" fmla="*/ 17337 w 185623"/>
                <a:gd name="connsiteY3" fmla="*/ 10183 h 181633"/>
                <a:gd name="connsiteX4" fmla="*/ 105443 w 185623"/>
                <a:gd name="connsiteY4" fmla="*/ 36376 h 181633"/>
                <a:gd name="connsiteX0" fmla="*/ 91121 w 161278"/>
                <a:gd name="connsiteY0" fmla="*/ 36035 h 193198"/>
                <a:gd name="connsiteX1" fmla="*/ 160178 w 161278"/>
                <a:gd name="connsiteY1" fmla="*/ 31272 h 193198"/>
                <a:gd name="connsiteX2" fmla="*/ 31590 w 161278"/>
                <a:gd name="connsiteY2" fmla="*/ 193198 h 193198"/>
                <a:gd name="connsiteX3" fmla="*/ 3015 w 161278"/>
                <a:gd name="connsiteY3" fmla="*/ 9842 h 193198"/>
                <a:gd name="connsiteX4" fmla="*/ 91121 w 161278"/>
                <a:gd name="connsiteY4" fmla="*/ 36035 h 193198"/>
                <a:gd name="connsiteX0" fmla="*/ 91121 w 163009"/>
                <a:gd name="connsiteY0" fmla="*/ 36035 h 193198"/>
                <a:gd name="connsiteX1" fmla="*/ 160178 w 163009"/>
                <a:gd name="connsiteY1" fmla="*/ 31272 h 193198"/>
                <a:gd name="connsiteX2" fmla="*/ 31590 w 163009"/>
                <a:gd name="connsiteY2" fmla="*/ 193198 h 193198"/>
                <a:gd name="connsiteX3" fmla="*/ 3015 w 163009"/>
                <a:gd name="connsiteY3" fmla="*/ 9842 h 193198"/>
                <a:gd name="connsiteX4" fmla="*/ 91121 w 163009"/>
                <a:gd name="connsiteY4" fmla="*/ 36035 h 193198"/>
                <a:gd name="connsiteX0" fmla="*/ 91121 w 165642"/>
                <a:gd name="connsiteY0" fmla="*/ 36035 h 193198"/>
                <a:gd name="connsiteX1" fmla="*/ 160178 w 165642"/>
                <a:gd name="connsiteY1" fmla="*/ 31272 h 193198"/>
                <a:gd name="connsiteX2" fmla="*/ 31590 w 165642"/>
                <a:gd name="connsiteY2" fmla="*/ 193198 h 193198"/>
                <a:gd name="connsiteX3" fmla="*/ 3015 w 165642"/>
                <a:gd name="connsiteY3" fmla="*/ 9842 h 193198"/>
                <a:gd name="connsiteX4" fmla="*/ 91121 w 165642"/>
                <a:gd name="connsiteY4" fmla="*/ 36035 h 193198"/>
                <a:gd name="connsiteX0" fmla="*/ 81316 w 155837"/>
                <a:gd name="connsiteY0" fmla="*/ 32580 h 189743"/>
                <a:gd name="connsiteX1" fmla="*/ 150373 w 155837"/>
                <a:gd name="connsiteY1" fmla="*/ 27817 h 189743"/>
                <a:gd name="connsiteX2" fmla="*/ 21785 w 155837"/>
                <a:gd name="connsiteY2" fmla="*/ 189743 h 189743"/>
                <a:gd name="connsiteX3" fmla="*/ 5116 w 155837"/>
                <a:gd name="connsiteY3" fmla="*/ 34962 h 189743"/>
                <a:gd name="connsiteX4" fmla="*/ 81316 w 155837"/>
                <a:gd name="connsiteY4" fmla="*/ 32580 h 189743"/>
                <a:gd name="connsiteX0" fmla="*/ 77599 w 152120"/>
                <a:gd name="connsiteY0" fmla="*/ 32580 h 189743"/>
                <a:gd name="connsiteX1" fmla="*/ 146656 w 152120"/>
                <a:gd name="connsiteY1" fmla="*/ 27817 h 189743"/>
                <a:gd name="connsiteX2" fmla="*/ 18068 w 152120"/>
                <a:gd name="connsiteY2" fmla="*/ 189743 h 189743"/>
                <a:gd name="connsiteX3" fmla="*/ 1399 w 152120"/>
                <a:gd name="connsiteY3" fmla="*/ 34962 h 189743"/>
                <a:gd name="connsiteX4" fmla="*/ 77599 w 152120"/>
                <a:gd name="connsiteY4" fmla="*/ 32580 h 189743"/>
                <a:gd name="connsiteX0" fmla="*/ 77185 w 147120"/>
                <a:gd name="connsiteY0" fmla="*/ 21645 h 164520"/>
                <a:gd name="connsiteX1" fmla="*/ 146242 w 147120"/>
                <a:gd name="connsiteY1" fmla="*/ 16882 h 164520"/>
                <a:gd name="connsiteX2" fmla="*/ 24798 w 147120"/>
                <a:gd name="connsiteY2" fmla="*/ 164520 h 164520"/>
                <a:gd name="connsiteX3" fmla="*/ 985 w 147120"/>
                <a:gd name="connsiteY3" fmla="*/ 24027 h 164520"/>
                <a:gd name="connsiteX4" fmla="*/ 77185 w 147120"/>
                <a:gd name="connsiteY4" fmla="*/ 21645 h 164520"/>
                <a:gd name="connsiteX0" fmla="*/ 86569 w 156504"/>
                <a:gd name="connsiteY0" fmla="*/ 21645 h 164520"/>
                <a:gd name="connsiteX1" fmla="*/ 155626 w 156504"/>
                <a:gd name="connsiteY1" fmla="*/ 16882 h 164520"/>
                <a:gd name="connsiteX2" fmla="*/ 34182 w 156504"/>
                <a:gd name="connsiteY2" fmla="*/ 164520 h 164520"/>
                <a:gd name="connsiteX3" fmla="*/ 844 w 156504"/>
                <a:gd name="connsiteY3" fmla="*/ 28790 h 164520"/>
                <a:gd name="connsiteX4" fmla="*/ 86569 w 156504"/>
                <a:gd name="connsiteY4" fmla="*/ 21645 h 164520"/>
                <a:gd name="connsiteX0" fmla="*/ 90085 w 160020"/>
                <a:gd name="connsiteY0" fmla="*/ 26035 h 168910"/>
                <a:gd name="connsiteX1" fmla="*/ 159142 w 160020"/>
                <a:gd name="connsiteY1" fmla="*/ 21272 h 168910"/>
                <a:gd name="connsiteX2" fmla="*/ 37698 w 160020"/>
                <a:gd name="connsiteY2" fmla="*/ 168910 h 168910"/>
                <a:gd name="connsiteX3" fmla="*/ 4360 w 160020"/>
                <a:gd name="connsiteY3" fmla="*/ 33180 h 168910"/>
                <a:gd name="connsiteX4" fmla="*/ 90085 w 160020"/>
                <a:gd name="connsiteY4" fmla="*/ 26035 h 168910"/>
                <a:gd name="connsiteX0" fmla="*/ 90085 w 160020"/>
                <a:gd name="connsiteY0" fmla="*/ 21645 h 164520"/>
                <a:gd name="connsiteX1" fmla="*/ 159142 w 160020"/>
                <a:gd name="connsiteY1" fmla="*/ 16882 h 164520"/>
                <a:gd name="connsiteX2" fmla="*/ 37698 w 160020"/>
                <a:gd name="connsiteY2" fmla="*/ 164520 h 164520"/>
                <a:gd name="connsiteX3" fmla="*/ 4360 w 160020"/>
                <a:gd name="connsiteY3" fmla="*/ 28790 h 164520"/>
                <a:gd name="connsiteX4" fmla="*/ 90085 w 160020"/>
                <a:gd name="connsiteY4" fmla="*/ 21645 h 164520"/>
                <a:gd name="connsiteX0" fmla="*/ 87704 w 159922"/>
                <a:gd name="connsiteY0" fmla="*/ 25378 h 161110"/>
                <a:gd name="connsiteX1" fmla="*/ 159142 w 159922"/>
                <a:gd name="connsiteY1" fmla="*/ 13472 h 161110"/>
                <a:gd name="connsiteX2" fmla="*/ 37698 w 159922"/>
                <a:gd name="connsiteY2" fmla="*/ 161110 h 161110"/>
                <a:gd name="connsiteX3" fmla="*/ 4360 w 159922"/>
                <a:gd name="connsiteY3" fmla="*/ 25380 h 161110"/>
                <a:gd name="connsiteX4" fmla="*/ 87704 w 159922"/>
                <a:gd name="connsiteY4" fmla="*/ 25378 h 161110"/>
                <a:gd name="connsiteX0" fmla="*/ 87704 w 161995"/>
                <a:gd name="connsiteY0" fmla="*/ 31584 h 167316"/>
                <a:gd name="connsiteX1" fmla="*/ 159142 w 161995"/>
                <a:gd name="connsiteY1" fmla="*/ 19678 h 167316"/>
                <a:gd name="connsiteX2" fmla="*/ 37698 w 161995"/>
                <a:gd name="connsiteY2" fmla="*/ 167316 h 167316"/>
                <a:gd name="connsiteX3" fmla="*/ 4360 w 161995"/>
                <a:gd name="connsiteY3" fmla="*/ 31586 h 167316"/>
                <a:gd name="connsiteX4" fmla="*/ 87704 w 161995"/>
                <a:gd name="connsiteY4" fmla="*/ 31584 h 167316"/>
                <a:gd name="connsiteX0" fmla="*/ 87704 w 161995"/>
                <a:gd name="connsiteY0" fmla="*/ 21371 h 157103"/>
                <a:gd name="connsiteX1" fmla="*/ 159142 w 161995"/>
                <a:gd name="connsiteY1" fmla="*/ 28515 h 157103"/>
                <a:gd name="connsiteX2" fmla="*/ 37698 w 161995"/>
                <a:gd name="connsiteY2" fmla="*/ 157103 h 157103"/>
                <a:gd name="connsiteX3" fmla="*/ 4360 w 161995"/>
                <a:gd name="connsiteY3" fmla="*/ 21373 h 157103"/>
                <a:gd name="connsiteX4" fmla="*/ 87704 w 161995"/>
                <a:gd name="connsiteY4" fmla="*/ 21371 h 157103"/>
                <a:gd name="connsiteX0" fmla="*/ 87216 w 161507"/>
                <a:gd name="connsiteY0" fmla="*/ 21371 h 157103"/>
                <a:gd name="connsiteX1" fmla="*/ 158654 w 161507"/>
                <a:gd name="connsiteY1" fmla="*/ 28515 h 157103"/>
                <a:gd name="connsiteX2" fmla="*/ 37210 w 161507"/>
                <a:gd name="connsiteY2" fmla="*/ 157103 h 157103"/>
                <a:gd name="connsiteX3" fmla="*/ 3872 w 161507"/>
                <a:gd name="connsiteY3" fmla="*/ 21373 h 157103"/>
                <a:gd name="connsiteX4" fmla="*/ 87216 w 161507"/>
                <a:gd name="connsiteY4" fmla="*/ 21371 h 157103"/>
                <a:gd name="connsiteX0" fmla="*/ 80366 w 154657"/>
                <a:gd name="connsiteY0" fmla="*/ 20572 h 156304"/>
                <a:gd name="connsiteX1" fmla="*/ 151804 w 154657"/>
                <a:gd name="connsiteY1" fmla="*/ 27716 h 156304"/>
                <a:gd name="connsiteX2" fmla="*/ 30360 w 154657"/>
                <a:gd name="connsiteY2" fmla="*/ 156304 h 156304"/>
                <a:gd name="connsiteX3" fmla="*/ 4166 w 154657"/>
                <a:gd name="connsiteY3" fmla="*/ 22955 h 156304"/>
                <a:gd name="connsiteX4" fmla="*/ 80366 w 154657"/>
                <a:gd name="connsiteY4" fmla="*/ 20572 h 156304"/>
                <a:gd name="connsiteX0" fmla="*/ 82570 w 156861"/>
                <a:gd name="connsiteY0" fmla="*/ 20572 h 156304"/>
                <a:gd name="connsiteX1" fmla="*/ 154008 w 156861"/>
                <a:gd name="connsiteY1" fmla="*/ 27716 h 156304"/>
                <a:gd name="connsiteX2" fmla="*/ 32564 w 156861"/>
                <a:gd name="connsiteY2" fmla="*/ 156304 h 156304"/>
                <a:gd name="connsiteX3" fmla="*/ 6370 w 156861"/>
                <a:gd name="connsiteY3" fmla="*/ 22955 h 156304"/>
                <a:gd name="connsiteX4" fmla="*/ 82570 w 156861"/>
                <a:gd name="connsiteY4" fmla="*/ 20572 h 156304"/>
                <a:gd name="connsiteX0" fmla="*/ 87058 w 161349"/>
                <a:gd name="connsiteY0" fmla="*/ 21370 h 157102"/>
                <a:gd name="connsiteX1" fmla="*/ 158496 w 161349"/>
                <a:gd name="connsiteY1" fmla="*/ 28514 h 157102"/>
                <a:gd name="connsiteX2" fmla="*/ 37052 w 161349"/>
                <a:gd name="connsiteY2" fmla="*/ 157102 h 157102"/>
                <a:gd name="connsiteX3" fmla="*/ 6095 w 161349"/>
                <a:gd name="connsiteY3" fmla="*/ 21372 h 157102"/>
                <a:gd name="connsiteX4" fmla="*/ 87058 w 161349"/>
                <a:gd name="connsiteY4" fmla="*/ 21370 h 157102"/>
                <a:gd name="connsiteX0" fmla="*/ 84928 w 159219"/>
                <a:gd name="connsiteY0" fmla="*/ 21370 h 157102"/>
                <a:gd name="connsiteX1" fmla="*/ 156366 w 159219"/>
                <a:gd name="connsiteY1" fmla="*/ 28514 h 157102"/>
                <a:gd name="connsiteX2" fmla="*/ 34922 w 159219"/>
                <a:gd name="connsiteY2" fmla="*/ 157102 h 157102"/>
                <a:gd name="connsiteX3" fmla="*/ 3965 w 159219"/>
                <a:gd name="connsiteY3" fmla="*/ 21372 h 157102"/>
                <a:gd name="connsiteX4" fmla="*/ 84928 w 159219"/>
                <a:gd name="connsiteY4" fmla="*/ 21370 h 157102"/>
                <a:gd name="connsiteX0" fmla="*/ 84928 w 159219"/>
                <a:gd name="connsiteY0" fmla="*/ 23402 h 159134"/>
                <a:gd name="connsiteX1" fmla="*/ 156366 w 159219"/>
                <a:gd name="connsiteY1" fmla="*/ 30546 h 159134"/>
                <a:gd name="connsiteX2" fmla="*/ 34922 w 159219"/>
                <a:gd name="connsiteY2" fmla="*/ 159134 h 159134"/>
                <a:gd name="connsiteX3" fmla="*/ 3965 w 159219"/>
                <a:gd name="connsiteY3" fmla="*/ 23404 h 159134"/>
                <a:gd name="connsiteX4" fmla="*/ 84928 w 159219"/>
                <a:gd name="connsiteY4" fmla="*/ 23402 h 159134"/>
                <a:gd name="connsiteX0" fmla="*/ 84928 w 157579"/>
                <a:gd name="connsiteY0" fmla="*/ 21817 h 157549"/>
                <a:gd name="connsiteX1" fmla="*/ 156366 w 157579"/>
                <a:gd name="connsiteY1" fmla="*/ 28961 h 157549"/>
                <a:gd name="connsiteX2" fmla="*/ 34922 w 157579"/>
                <a:gd name="connsiteY2" fmla="*/ 157549 h 157549"/>
                <a:gd name="connsiteX3" fmla="*/ 3965 w 157579"/>
                <a:gd name="connsiteY3" fmla="*/ 21819 h 157549"/>
                <a:gd name="connsiteX4" fmla="*/ 84928 w 157579"/>
                <a:gd name="connsiteY4" fmla="*/ 21817 h 157549"/>
                <a:gd name="connsiteX0" fmla="*/ 84928 w 157579"/>
                <a:gd name="connsiteY0" fmla="*/ 21371 h 157103"/>
                <a:gd name="connsiteX1" fmla="*/ 156366 w 157579"/>
                <a:gd name="connsiteY1" fmla="*/ 35658 h 157103"/>
                <a:gd name="connsiteX2" fmla="*/ 34922 w 157579"/>
                <a:gd name="connsiteY2" fmla="*/ 157103 h 157103"/>
                <a:gd name="connsiteX3" fmla="*/ 3965 w 157579"/>
                <a:gd name="connsiteY3" fmla="*/ 21373 h 157103"/>
                <a:gd name="connsiteX4" fmla="*/ 84928 w 157579"/>
                <a:gd name="connsiteY4" fmla="*/ 21371 h 157103"/>
                <a:gd name="connsiteX0" fmla="*/ 84928 w 156385"/>
                <a:gd name="connsiteY0" fmla="*/ 22756 h 158488"/>
                <a:gd name="connsiteX1" fmla="*/ 156366 w 156385"/>
                <a:gd name="connsiteY1" fmla="*/ 37043 h 158488"/>
                <a:gd name="connsiteX2" fmla="*/ 34922 w 156385"/>
                <a:gd name="connsiteY2" fmla="*/ 158488 h 158488"/>
                <a:gd name="connsiteX3" fmla="*/ 3965 w 156385"/>
                <a:gd name="connsiteY3" fmla="*/ 22758 h 158488"/>
                <a:gd name="connsiteX4" fmla="*/ 84928 w 156385"/>
                <a:gd name="connsiteY4" fmla="*/ 22756 h 158488"/>
                <a:gd name="connsiteX0" fmla="*/ 84928 w 154005"/>
                <a:gd name="connsiteY0" fmla="*/ 21371 h 157103"/>
                <a:gd name="connsiteX1" fmla="*/ 153985 w 154005"/>
                <a:gd name="connsiteY1" fmla="*/ 45183 h 157103"/>
                <a:gd name="connsiteX2" fmla="*/ 34922 w 154005"/>
                <a:gd name="connsiteY2" fmla="*/ 157103 h 157103"/>
                <a:gd name="connsiteX3" fmla="*/ 3965 w 154005"/>
                <a:gd name="connsiteY3" fmla="*/ 21373 h 157103"/>
                <a:gd name="connsiteX4" fmla="*/ 84928 w 154005"/>
                <a:gd name="connsiteY4" fmla="*/ 21371 h 157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005" h="157103">
                  <a:moveTo>
                    <a:pt x="84928" y="21371"/>
                  </a:moveTo>
                  <a:cubicBezTo>
                    <a:pt x="99215" y="-13157"/>
                    <a:pt x="152793" y="1131"/>
                    <a:pt x="153985" y="45183"/>
                  </a:cubicBezTo>
                  <a:cubicBezTo>
                    <a:pt x="155177" y="89235"/>
                    <a:pt x="105169" y="122574"/>
                    <a:pt x="34922" y="157103"/>
                  </a:cubicBezTo>
                  <a:cubicBezTo>
                    <a:pt x="67071" y="101144"/>
                    <a:pt x="-19054" y="92810"/>
                    <a:pt x="3965" y="21373"/>
                  </a:cubicBezTo>
                  <a:cubicBezTo>
                    <a:pt x="22222" y="-14346"/>
                    <a:pt x="56353" y="1130"/>
                    <a:pt x="84928" y="21371"/>
                  </a:cubicBezTo>
                  <a:close/>
                </a:path>
              </a:pathLst>
            </a:custGeom>
            <a:solidFill>
              <a:schemeClr val="bg1"/>
            </a:solidFill>
            <a:ln w="3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8" name="Group 117"/>
          <p:cNvGrpSpPr/>
          <p:nvPr/>
        </p:nvGrpSpPr>
        <p:grpSpPr>
          <a:xfrm>
            <a:off x="2055245" y="2312508"/>
            <a:ext cx="292608" cy="292608"/>
            <a:chOff x="2274647" y="1712459"/>
            <a:chExt cx="292608" cy="292608"/>
          </a:xfrm>
        </p:grpSpPr>
        <p:sp>
          <p:nvSpPr>
            <p:cNvPr id="123" name="Rectangle 122"/>
            <p:cNvSpPr/>
            <p:nvPr/>
          </p:nvSpPr>
          <p:spPr>
            <a:xfrm>
              <a:off x="2274647" y="1712459"/>
              <a:ext cx="292608" cy="292608"/>
            </a:xfrm>
            <a:prstGeom prst="rect">
              <a:avLst/>
            </a:prstGeom>
            <a:solidFill>
              <a:schemeClr val="bg1"/>
            </a:solid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9" name="Freeform 138"/>
            <p:cNvSpPr/>
            <p:nvPr/>
          </p:nvSpPr>
          <p:spPr>
            <a:xfrm>
              <a:off x="2343949" y="1780212"/>
              <a:ext cx="154005" cy="157103"/>
            </a:xfrm>
            <a:custGeom>
              <a:avLst/>
              <a:gdLst>
                <a:gd name="connsiteX0" fmla="*/ 92281 w 155739"/>
                <a:gd name="connsiteY0" fmla="*/ 33032 h 178296"/>
                <a:gd name="connsiteX1" fmla="*/ 154194 w 155739"/>
                <a:gd name="connsiteY1" fmla="*/ 13982 h 178296"/>
                <a:gd name="connsiteX2" fmla="*/ 27987 w 155739"/>
                <a:gd name="connsiteY2" fmla="*/ 178289 h 178296"/>
                <a:gd name="connsiteX3" fmla="*/ 4175 w 155739"/>
                <a:gd name="connsiteY3" fmla="*/ 6839 h 178296"/>
                <a:gd name="connsiteX4" fmla="*/ 92281 w 155739"/>
                <a:gd name="connsiteY4" fmla="*/ 33032 h 178296"/>
                <a:gd name="connsiteX0" fmla="*/ 92281 w 165389"/>
                <a:gd name="connsiteY0" fmla="*/ 42344 h 187611"/>
                <a:gd name="connsiteX1" fmla="*/ 154194 w 165389"/>
                <a:gd name="connsiteY1" fmla="*/ 23294 h 187611"/>
                <a:gd name="connsiteX2" fmla="*/ 27987 w 165389"/>
                <a:gd name="connsiteY2" fmla="*/ 187601 h 187611"/>
                <a:gd name="connsiteX3" fmla="*/ 4175 w 165389"/>
                <a:gd name="connsiteY3" fmla="*/ 16151 h 187611"/>
                <a:gd name="connsiteX4" fmla="*/ 92281 w 165389"/>
                <a:gd name="connsiteY4" fmla="*/ 42344 h 187611"/>
                <a:gd name="connsiteX0" fmla="*/ 92281 w 172136"/>
                <a:gd name="connsiteY0" fmla="*/ 33265 h 178533"/>
                <a:gd name="connsiteX1" fmla="*/ 161338 w 172136"/>
                <a:gd name="connsiteY1" fmla="*/ 28502 h 178533"/>
                <a:gd name="connsiteX2" fmla="*/ 27987 w 172136"/>
                <a:gd name="connsiteY2" fmla="*/ 178522 h 178533"/>
                <a:gd name="connsiteX3" fmla="*/ 4175 w 172136"/>
                <a:gd name="connsiteY3" fmla="*/ 7072 h 178533"/>
                <a:gd name="connsiteX4" fmla="*/ 92281 w 172136"/>
                <a:gd name="connsiteY4" fmla="*/ 33265 h 178533"/>
                <a:gd name="connsiteX0" fmla="*/ 92281 w 169973"/>
                <a:gd name="connsiteY0" fmla="*/ 33265 h 178531"/>
                <a:gd name="connsiteX1" fmla="*/ 161338 w 169973"/>
                <a:gd name="connsiteY1" fmla="*/ 28502 h 178531"/>
                <a:gd name="connsiteX2" fmla="*/ 27987 w 169973"/>
                <a:gd name="connsiteY2" fmla="*/ 178522 h 178531"/>
                <a:gd name="connsiteX3" fmla="*/ 4175 w 169973"/>
                <a:gd name="connsiteY3" fmla="*/ 7072 h 178531"/>
                <a:gd name="connsiteX4" fmla="*/ 92281 w 169973"/>
                <a:gd name="connsiteY4" fmla="*/ 33265 h 178531"/>
                <a:gd name="connsiteX0" fmla="*/ 92281 w 169973"/>
                <a:gd name="connsiteY0" fmla="*/ 31056 h 176322"/>
                <a:gd name="connsiteX1" fmla="*/ 161338 w 169973"/>
                <a:gd name="connsiteY1" fmla="*/ 26293 h 176322"/>
                <a:gd name="connsiteX2" fmla="*/ 27987 w 169973"/>
                <a:gd name="connsiteY2" fmla="*/ 176313 h 176322"/>
                <a:gd name="connsiteX3" fmla="*/ 4175 w 169973"/>
                <a:gd name="connsiteY3" fmla="*/ 4863 h 176322"/>
                <a:gd name="connsiteX4" fmla="*/ 92281 w 169973"/>
                <a:gd name="connsiteY4" fmla="*/ 31056 h 176322"/>
                <a:gd name="connsiteX0" fmla="*/ 92281 w 169973"/>
                <a:gd name="connsiteY0" fmla="*/ 35351 h 180617"/>
                <a:gd name="connsiteX1" fmla="*/ 161338 w 169973"/>
                <a:gd name="connsiteY1" fmla="*/ 30588 h 180617"/>
                <a:gd name="connsiteX2" fmla="*/ 27987 w 169973"/>
                <a:gd name="connsiteY2" fmla="*/ 180608 h 180617"/>
                <a:gd name="connsiteX3" fmla="*/ 4175 w 169973"/>
                <a:gd name="connsiteY3" fmla="*/ 9158 h 180617"/>
                <a:gd name="connsiteX4" fmla="*/ 92281 w 169973"/>
                <a:gd name="connsiteY4" fmla="*/ 35351 h 180617"/>
                <a:gd name="connsiteX0" fmla="*/ 105909 w 183601"/>
                <a:gd name="connsiteY0" fmla="*/ 36376 h 181642"/>
                <a:gd name="connsiteX1" fmla="*/ 174966 w 183601"/>
                <a:gd name="connsiteY1" fmla="*/ 31613 h 181642"/>
                <a:gd name="connsiteX2" fmla="*/ 41615 w 183601"/>
                <a:gd name="connsiteY2" fmla="*/ 181633 h 181642"/>
                <a:gd name="connsiteX3" fmla="*/ 17803 w 183601"/>
                <a:gd name="connsiteY3" fmla="*/ 10183 h 181642"/>
                <a:gd name="connsiteX4" fmla="*/ 105909 w 183601"/>
                <a:gd name="connsiteY4" fmla="*/ 36376 h 181642"/>
                <a:gd name="connsiteX0" fmla="*/ 105909 w 186089"/>
                <a:gd name="connsiteY0" fmla="*/ 36376 h 181633"/>
                <a:gd name="connsiteX1" fmla="*/ 174966 w 186089"/>
                <a:gd name="connsiteY1" fmla="*/ 31613 h 181633"/>
                <a:gd name="connsiteX2" fmla="*/ 41615 w 186089"/>
                <a:gd name="connsiteY2" fmla="*/ 181633 h 181633"/>
                <a:gd name="connsiteX3" fmla="*/ 17803 w 186089"/>
                <a:gd name="connsiteY3" fmla="*/ 10183 h 181633"/>
                <a:gd name="connsiteX4" fmla="*/ 105909 w 186089"/>
                <a:gd name="connsiteY4" fmla="*/ 36376 h 181633"/>
                <a:gd name="connsiteX0" fmla="*/ 105443 w 185623"/>
                <a:gd name="connsiteY0" fmla="*/ 36376 h 181633"/>
                <a:gd name="connsiteX1" fmla="*/ 174500 w 185623"/>
                <a:gd name="connsiteY1" fmla="*/ 31613 h 181633"/>
                <a:gd name="connsiteX2" fmla="*/ 41149 w 185623"/>
                <a:gd name="connsiteY2" fmla="*/ 181633 h 181633"/>
                <a:gd name="connsiteX3" fmla="*/ 17337 w 185623"/>
                <a:gd name="connsiteY3" fmla="*/ 10183 h 181633"/>
                <a:gd name="connsiteX4" fmla="*/ 105443 w 185623"/>
                <a:gd name="connsiteY4" fmla="*/ 36376 h 181633"/>
                <a:gd name="connsiteX0" fmla="*/ 91121 w 161278"/>
                <a:gd name="connsiteY0" fmla="*/ 36035 h 193198"/>
                <a:gd name="connsiteX1" fmla="*/ 160178 w 161278"/>
                <a:gd name="connsiteY1" fmla="*/ 31272 h 193198"/>
                <a:gd name="connsiteX2" fmla="*/ 31590 w 161278"/>
                <a:gd name="connsiteY2" fmla="*/ 193198 h 193198"/>
                <a:gd name="connsiteX3" fmla="*/ 3015 w 161278"/>
                <a:gd name="connsiteY3" fmla="*/ 9842 h 193198"/>
                <a:gd name="connsiteX4" fmla="*/ 91121 w 161278"/>
                <a:gd name="connsiteY4" fmla="*/ 36035 h 193198"/>
                <a:gd name="connsiteX0" fmla="*/ 91121 w 163009"/>
                <a:gd name="connsiteY0" fmla="*/ 36035 h 193198"/>
                <a:gd name="connsiteX1" fmla="*/ 160178 w 163009"/>
                <a:gd name="connsiteY1" fmla="*/ 31272 h 193198"/>
                <a:gd name="connsiteX2" fmla="*/ 31590 w 163009"/>
                <a:gd name="connsiteY2" fmla="*/ 193198 h 193198"/>
                <a:gd name="connsiteX3" fmla="*/ 3015 w 163009"/>
                <a:gd name="connsiteY3" fmla="*/ 9842 h 193198"/>
                <a:gd name="connsiteX4" fmla="*/ 91121 w 163009"/>
                <a:gd name="connsiteY4" fmla="*/ 36035 h 193198"/>
                <a:gd name="connsiteX0" fmla="*/ 91121 w 165642"/>
                <a:gd name="connsiteY0" fmla="*/ 36035 h 193198"/>
                <a:gd name="connsiteX1" fmla="*/ 160178 w 165642"/>
                <a:gd name="connsiteY1" fmla="*/ 31272 h 193198"/>
                <a:gd name="connsiteX2" fmla="*/ 31590 w 165642"/>
                <a:gd name="connsiteY2" fmla="*/ 193198 h 193198"/>
                <a:gd name="connsiteX3" fmla="*/ 3015 w 165642"/>
                <a:gd name="connsiteY3" fmla="*/ 9842 h 193198"/>
                <a:gd name="connsiteX4" fmla="*/ 91121 w 165642"/>
                <a:gd name="connsiteY4" fmla="*/ 36035 h 193198"/>
                <a:gd name="connsiteX0" fmla="*/ 81316 w 155837"/>
                <a:gd name="connsiteY0" fmla="*/ 32580 h 189743"/>
                <a:gd name="connsiteX1" fmla="*/ 150373 w 155837"/>
                <a:gd name="connsiteY1" fmla="*/ 27817 h 189743"/>
                <a:gd name="connsiteX2" fmla="*/ 21785 w 155837"/>
                <a:gd name="connsiteY2" fmla="*/ 189743 h 189743"/>
                <a:gd name="connsiteX3" fmla="*/ 5116 w 155837"/>
                <a:gd name="connsiteY3" fmla="*/ 34962 h 189743"/>
                <a:gd name="connsiteX4" fmla="*/ 81316 w 155837"/>
                <a:gd name="connsiteY4" fmla="*/ 32580 h 189743"/>
                <a:gd name="connsiteX0" fmla="*/ 77599 w 152120"/>
                <a:gd name="connsiteY0" fmla="*/ 32580 h 189743"/>
                <a:gd name="connsiteX1" fmla="*/ 146656 w 152120"/>
                <a:gd name="connsiteY1" fmla="*/ 27817 h 189743"/>
                <a:gd name="connsiteX2" fmla="*/ 18068 w 152120"/>
                <a:gd name="connsiteY2" fmla="*/ 189743 h 189743"/>
                <a:gd name="connsiteX3" fmla="*/ 1399 w 152120"/>
                <a:gd name="connsiteY3" fmla="*/ 34962 h 189743"/>
                <a:gd name="connsiteX4" fmla="*/ 77599 w 152120"/>
                <a:gd name="connsiteY4" fmla="*/ 32580 h 189743"/>
                <a:gd name="connsiteX0" fmla="*/ 77185 w 147120"/>
                <a:gd name="connsiteY0" fmla="*/ 21645 h 164520"/>
                <a:gd name="connsiteX1" fmla="*/ 146242 w 147120"/>
                <a:gd name="connsiteY1" fmla="*/ 16882 h 164520"/>
                <a:gd name="connsiteX2" fmla="*/ 24798 w 147120"/>
                <a:gd name="connsiteY2" fmla="*/ 164520 h 164520"/>
                <a:gd name="connsiteX3" fmla="*/ 985 w 147120"/>
                <a:gd name="connsiteY3" fmla="*/ 24027 h 164520"/>
                <a:gd name="connsiteX4" fmla="*/ 77185 w 147120"/>
                <a:gd name="connsiteY4" fmla="*/ 21645 h 164520"/>
                <a:gd name="connsiteX0" fmla="*/ 86569 w 156504"/>
                <a:gd name="connsiteY0" fmla="*/ 21645 h 164520"/>
                <a:gd name="connsiteX1" fmla="*/ 155626 w 156504"/>
                <a:gd name="connsiteY1" fmla="*/ 16882 h 164520"/>
                <a:gd name="connsiteX2" fmla="*/ 34182 w 156504"/>
                <a:gd name="connsiteY2" fmla="*/ 164520 h 164520"/>
                <a:gd name="connsiteX3" fmla="*/ 844 w 156504"/>
                <a:gd name="connsiteY3" fmla="*/ 28790 h 164520"/>
                <a:gd name="connsiteX4" fmla="*/ 86569 w 156504"/>
                <a:gd name="connsiteY4" fmla="*/ 21645 h 164520"/>
                <a:gd name="connsiteX0" fmla="*/ 90085 w 160020"/>
                <a:gd name="connsiteY0" fmla="*/ 26035 h 168910"/>
                <a:gd name="connsiteX1" fmla="*/ 159142 w 160020"/>
                <a:gd name="connsiteY1" fmla="*/ 21272 h 168910"/>
                <a:gd name="connsiteX2" fmla="*/ 37698 w 160020"/>
                <a:gd name="connsiteY2" fmla="*/ 168910 h 168910"/>
                <a:gd name="connsiteX3" fmla="*/ 4360 w 160020"/>
                <a:gd name="connsiteY3" fmla="*/ 33180 h 168910"/>
                <a:gd name="connsiteX4" fmla="*/ 90085 w 160020"/>
                <a:gd name="connsiteY4" fmla="*/ 26035 h 168910"/>
                <a:gd name="connsiteX0" fmla="*/ 90085 w 160020"/>
                <a:gd name="connsiteY0" fmla="*/ 21645 h 164520"/>
                <a:gd name="connsiteX1" fmla="*/ 159142 w 160020"/>
                <a:gd name="connsiteY1" fmla="*/ 16882 h 164520"/>
                <a:gd name="connsiteX2" fmla="*/ 37698 w 160020"/>
                <a:gd name="connsiteY2" fmla="*/ 164520 h 164520"/>
                <a:gd name="connsiteX3" fmla="*/ 4360 w 160020"/>
                <a:gd name="connsiteY3" fmla="*/ 28790 h 164520"/>
                <a:gd name="connsiteX4" fmla="*/ 90085 w 160020"/>
                <a:gd name="connsiteY4" fmla="*/ 21645 h 164520"/>
                <a:gd name="connsiteX0" fmla="*/ 87704 w 159922"/>
                <a:gd name="connsiteY0" fmla="*/ 25378 h 161110"/>
                <a:gd name="connsiteX1" fmla="*/ 159142 w 159922"/>
                <a:gd name="connsiteY1" fmla="*/ 13472 h 161110"/>
                <a:gd name="connsiteX2" fmla="*/ 37698 w 159922"/>
                <a:gd name="connsiteY2" fmla="*/ 161110 h 161110"/>
                <a:gd name="connsiteX3" fmla="*/ 4360 w 159922"/>
                <a:gd name="connsiteY3" fmla="*/ 25380 h 161110"/>
                <a:gd name="connsiteX4" fmla="*/ 87704 w 159922"/>
                <a:gd name="connsiteY4" fmla="*/ 25378 h 161110"/>
                <a:gd name="connsiteX0" fmla="*/ 87704 w 161995"/>
                <a:gd name="connsiteY0" fmla="*/ 31584 h 167316"/>
                <a:gd name="connsiteX1" fmla="*/ 159142 w 161995"/>
                <a:gd name="connsiteY1" fmla="*/ 19678 h 167316"/>
                <a:gd name="connsiteX2" fmla="*/ 37698 w 161995"/>
                <a:gd name="connsiteY2" fmla="*/ 167316 h 167316"/>
                <a:gd name="connsiteX3" fmla="*/ 4360 w 161995"/>
                <a:gd name="connsiteY3" fmla="*/ 31586 h 167316"/>
                <a:gd name="connsiteX4" fmla="*/ 87704 w 161995"/>
                <a:gd name="connsiteY4" fmla="*/ 31584 h 167316"/>
                <a:gd name="connsiteX0" fmla="*/ 87704 w 161995"/>
                <a:gd name="connsiteY0" fmla="*/ 21371 h 157103"/>
                <a:gd name="connsiteX1" fmla="*/ 159142 w 161995"/>
                <a:gd name="connsiteY1" fmla="*/ 28515 h 157103"/>
                <a:gd name="connsiteX2" fmla="*/ 37698 w 161995"/>
                <a:gd name="connsiteY2" fmla="*/ 157103 h 157103"/>
                <a:gd name="connsiteX3" fmla="*/ 4360 w 161995"/>
                <a:gd name="connsiteY3" fmla="*/ 21373 h 157103"/>
                <a:gd name="connsiteX4" fmla="*/ 87704 w 161995"/>
                <a:gd name="connsiteY4" fmla="*/ 21371 h 157103"/>
                <a:gd name="connsiteX0" fmla="*/ 87216 w 161507"/>
                <a:gd name="connsiteY0" fmla="*/ 21371 h 157103"/>
                <a:gd name="connsiteX1" fmla="*/ 158654 w 161507"/>
                <a:gd name="connsiteY1" fmla="*/ 28515 h 157103"/>
                <a:gd name="connsiteX2" fmla="*/ 37210 w 161507"/>
                <a:gd name="connsiteY2" fmla="*/ 157103 h 157103"/>
                <a:gd name="connsiteX3" fmla="*/ 3872 w 161507"/>
                <a:gd name="connsiteY3" fmla="*/ 21373 h 157103"/>
                <a:gd name="connsiteX4" fmla="*/ 87216 w 161507"/>
                <a:gd name="connsiteY4" fmla="*/ 21371 h 157103"/>
                <a:gd name="connsiteX0" fmla="*/ 80366 w 154657"/>
                <a:gd name="connsiteY0" fmla="*/ 20572 h 156304"/>
                <a:gd name="connsiteX1" fmla="*/ 151804 w 154657"/>
                <a:gd name="connsiteY1" fmla="*/ 27716 h 156304"/>
                <a:gd name="connsiteX2" fmla="*/ 30360 w 154657"/>
                <a:gd name="connsiteY2" fmla="*/ 156304 h 156304"/>
                <a:gd name="connsiteX3" fmla="*/ 4166 w 154657"/>
                <a:gd name="connsiteY3" fmla="*/ 22955 h 156304"/>
                <a:gd name="connsiteX4" fmla="*/ 80366 w 154657"/>
                <a:gd name="connsiteY4" fmla="*/ 20572 h 156304"/>
                <a:gd name="connsiteX0" fmla="*/ 82570 w 156861"/>
                <a:gd name="connsiteY0" fmla="*/ 20572 h 156304"/>
                <a:gd name="connsiteX1" fmla="*/ 154008 w 156861"/>
                <a:gd name="connsiteY1" fmla="*/ 27716 h 156304"/>
                <a:gd name="connsiteX2" fmla="*/ 32564 w 156861"/>
                <a:gd name="connsiteY2" fmla="*/ 156304 h 156304"/>
                <a:gd name="connsiteX3" fmla="*/ 6370 w 156861"/>
                <a:gd name="connsiteY3" fmla="*/ 22955 h 156304"/>
                <a:gd name="connsiteX4" fmla="*/ 82570 w 156861"/>
                <a:gd name="connsiteY4" fmla="*/ 20572 h 156304"/>
                <a:gd name="connsiteX0" fmla="*/ 87058 w 161349"/>
                <a:gd name="connsiteY0" fmla="*/ 21370 h 157102"/>
                <a:gd name="connsiteX1" fmla="*/ 158496 w 161349"/>
                <a:gd name="connsiteY1" fmla="*/ 28514 h 157102"/>
                <a:gd name="connsiteX2" fmla="*/ 37052 w 161349"/>
                <a:gd name="connsiteY2" fmla="*/ 157102 h 157102"/>
                <a:gd name="connsiteX3" fmla="*/ 6095 w 161349"/>
                <a:gd name="connsiteY3" fmla="*/ 21372 h 157102"/>
                <a:gd name="connsiteX4" fmla="*/ 87058 w 161349"/>
                <a:gd name="connsiteY4" fmla="*/ 21370 h 157102"/>
                <a:gd name="connsiteX0" fmla="*/ 84928 w 159219"/>
                <a:gd name="connsiteY0" fmla="*/ 21370 h 157102"/>
                <a:gd name="connsiteX1" fmla="*/ 156366 w 159219"/>
                <a:gd name="connsiteY1" fmla="*/ 28514 h 157102"/>
                <a:gd name="connsiteX2" fmla="*/ 34922 w 159219"/>
                <a:gd name="connsiteY2" fmla="*/ 157102 h 157102"/>
                <a:gd name="connsiteX3" fmla="*/ 3965 w 159219"/>
                <a:gd name="connsiteY3" fmla="*/ 21372 h 157102"/>
                <a:gd name="connsiteX4" fmla="*/ 84928 w 159219"/>
                <a:gd name="connsiteY4" fmla="*/ 21370 h 157102"/>
                <a:gd name="connsiteX0" fmla="*/ 84928 w 159219"/>
                <a:gd name="connsiteY0" fmla="*/ 23402 h 159134"/>
                <a:gd name="connsiteX1" fmla="*/ 156366 w 159219"/>
                <a:gd name="connsiteY1" fmla="*/ 30546 h 159134"/>
                <a:gd name="connsiteX2" fmla="*/ 34922 w 159219"/>
                <a:gd name="connsiteY2" fmla="*/ 159134 h 159134"/>
                <a:gd name="connsiteX3" fmla="*/ 3965 w 159219"/>
                <a:gd name="connsiteY3" fmla="*/ 23404 h 159134"/>
                <a:gd name="connsiteX4" fmla="*/ 84928 w 159219"/>
                <a:gd name="connsiteY4" fmla="*/ 23402 h 159134"/>
                <a:gd name="connsiteX0" fmla="*/ 84928 w 157579"/>
                <a:gd name="connsiteY0" fmla="*/ 21817 h 157549"/>
                <a:gd name="connsiteX1" fmla="*/ 156366 w 157579"/>
                <a:gd name="connsiteY1" fmla="*/ 28961 h 157549"/>
                <a:gd name="connsiteX2" fmla="*/ 34922 w 157579"/>
                <a:gd name="connsiteY2" fmla="*/ 157549 h 157549"/>
                <a:gd name="connsiteX3" fmla="*/ 3965 w 157579"/>
                <a:gd name="connsiteY3" fmla="*/ 21819 h 157549"/>
                <a:gd name="connsiteX4" fmla="*/ 84928 w 157579"/>
                <a:gd name="connsiteY4" fmla="*/ 21817 h 157549"/>
                <a:gd name="connsiteX0" fmla="*/ 84928 w 157579"/>
                <a:gd name="connsiteY0" fmla="*/ 21371 h 157103"/>
                <a:gd name="connsiteX1" fmla="*/ 156366 w 157579"/>
                <a:gd name="connsiteY1" fmla="*/ 35658 h 157103"/>
                <a:gd name="connsiteX2" fmla="*/ 34922 w 157579"/>
                <a:gd name="connsiteY2" fmla="*/ 157103 h 157103"/>
                <a:gd name="connsiteX3" fmla="*/ 3965 w 157579"/>
                <a:gd name="connsiteY3" fmla="*/ 21373 h 157103"/>
                <a:gd name="connsiteX4" fmla="*/ 84928 w 157579"/>
                <a:gd name="connsiteY4" fmla="*/ 21371 h 157103"/>
                <a:gd name="connsiteX0" fmla="*/ 84928 w 156385"/>
                <a:gd name="connsiteY0" fmla="*/ 22756 h 158488"/>
                <a:gd name="connsiteX1" fmla="*/ 156366 w 156385"/>
                <a:gd name="connsiteY1" fmla="*/ 37043 h 158488"/>
                <a:gd name="connsiteX2" fmla="*/ 34922 w 156385"/>
                <a:gd name="connsiteY2" fmla="*/ 158488 h 158488"/>
                <a:gd name="connsiteX3" fmla="*/ 3965 w 156385"/>
                <a:gd name="connsiteY3" fmla="*/ 22758 h 158488"/>
                <a:gd name="connsiteX4" fmla="*/ 84928 w 156385"/>
                <a:gd name="connsiteY4" fmla="*/ 22756 h 158488"/>
                <a:gd name="connsiteX0" fmla="*/ 84928 w 154005"/>
                <a:gd name="connsiteY0" fmla="*/ 21371 h 157103"/>
                <a:gd name="connsiteX1" fmla="*/ 153985 w 154005"/>
                <a:gd name="connsiteY1" fmla="*/ 45183 h 157103"/>
                <a:gd name="connsiteX2" fmla="*/ 34922 w 154005"/>
                <a:gd name="connsiteY2" fmla="*/ 157103 h 157103"/>
                <a:gd name="connsiteX3" fmla="*/ 3965 w 154005"/>
                <a:gd name="connsiteY3" fmla="*/ 21373 h 157103"/>
                <a:gd name="connsiteX4" fmla="*/ 84928 w 154005"/>
                <a:gd name="connsiteY4" fmla="*/ 21371 h 157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005" h="157103">
                  <a:moveTo>
                    <a:pt x="84928" y="21371"/>
                  </a:moveTo>
                  <a:cubicBezTo>
                    <a:pt x="99215" y="-13157"/>
                    <a:pt x="152793" y="1131"/>
                    <a:pt x="153985" y="45183"/>
                  </a:cubicBezTo>
                  <a:cubicBezTo>
                    <a:pt x="155177" y="89235"/>
                    <a:pt x="105169" y="122574"/>
                    <a:pt x="34922" y="157103"/>
                  </a:cubicBezTo>
                  <a:cubicBezTo>
                    <a:pt x="67071" y="101144"/>
                    <a:pt x="-19054" y="92810"/>
                    <a:pt x="3965" y="21373"/>
                  </a:cubicBezTo>
                  <a:cubicBezTo>
                    <a:pt x="22222" y="-14346"/>
                    <a:pt x="56353" y="1130"/>
                    <a:pt x="84928" y="21371"/>
                  </a:cubicBezTo>
                  <a:close/>
                </a:path>
              </a:pathLst>
            </a:custGeom>
            <a:solidFill>
              <a:schemeClr val="tx1"/>
            </a:solidFill>
            <a:ln w="3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78" name="Group 177"/>
          <p:cNvGrpSpPr/>
          <p:nvPr/>
        </p:nvGrpSpPr>
        <p:grpSpPr>
          <a:xfrm>
            <a:off x="2052819" y="3256448"/>
            <a:ext cx="292608" cy="292608"/>
            <a:chOff x="2274647" y="1712459"/>
            <a:chExt cx="292608" cy="292608"/>
          </a:xfrm>
        </p:grpSpPr>
        <p:sp>
          <p:nvSpPr>
            <p:cNvPr id="179" name="Rectangle 178"/>
            <p:cNvSpPr/>
            <p:nvPr/>
          </p:nvSpPr>
          <p:spPr>
            <a:xfrm>
              <a:off x="2274647" y="1712459"/>
              <a:ext cx="292608" cy="292608"/>
            </a:xfrm>
            <a:prstGeom prst="rect">
              <a:avLst/>
            </a:prstGeom>
            <a:solidFill>
              <a:schemeClr val="bg1"/>
            </a:solid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Freeform 179"/>
            <p:cNvSpPr/>
            <p:nvPr/>
          </p:nvSpPr>
          <p:spPr>
            <a:xfrm>
              <a:off x="2343949" y="1780212"/>
              <a:ext cx="154005" cy="157103"/>
            </a:xfrm>
            <a:custGeom>
              <a:avLst/>
              <a:gdLst>
                <a:gd name="connsiteX0" fmla="*/ 92281 w 155739"/>
                <a:gd name="connsiteY0" fmla="*/ 33032 h 178296"/>
                <a:gd name="connsiteX1" fmla="*/ 154194 w 155739"/>
                <a:gd name="connsiteY1" fmla="*/ 13982 h 178296"/>
                <a:gd name="connsiteX2" fmla="*/ 27987 w 155739"/>
                <a:gd name="connsiteY2" fmla="*/ 178289 h 178296"/>
                <a:gd name="connsiteX3" fmla="*/ 4175 w 155739"/>
                <a:gd name="connsiteY3" fmla="*/ 6839 h 178296"/>
                <a:gd name="connsiteX4" fmla="*/ 92281 w 155739"/>
                <a:gd name="connsiteY4" fmla="*/ 33032 h 178296"/>
                <a:gd name="connsiteX0" fmla="*/ 92281 w 165389"/>
                <a:gd name="connsiteY0" fmla="*/ 42344 h 187611"/>
                <a:gd name="connsiteX1" fmla="*/ 154194 w 165389"/>
                <a:gd name="connsiteY1" fmla="*/ 23294 h 187611"/>
                <a:gd name="connsiteX2" fmla="*/ 27987 w 165389"/>
                <a:gd name="connsiteY2" fmla="*/ 187601 h 187611"/>
                <a:gd name="connsiteX3" fmla="*/ 4175 w 165389"/>
                <a:gd name="connsiteY3" fmla="*/ 16151 h 187611"/>
                <a:gd name="connsiteX4" fmla="*/ 92281 w 165389"/>
                <a:gd name="connsiteY4" fmla="*/ 42344 h 187611"/>
                <a:gd name="connsiteX0" fmla="*/ 92281 w 172136"/>
                <a:gd name="connsiteY0" fmla="*/ 33265 h 178533"/>
                <a:gd name="connsiteX1" fmla="*/ 161338 w 172136"/>
                <a:gd name="connsiteY1" fmla="*/ 28502 h 178533"/>
                <a:gd name="connsiteX2" fmla="*/ 27987 w 172136"/>
                <a:gd name="connsiteY2" fmla="*/ 178522 h 178533"/>
                <a:gd name="connsiteX3" fmla="*/ 4175 w 172136"/>
                <a:gd name="connsiteY3" fmla="*/ 7072 h 178533"/>
                <a:gd name="connsiteX4" fmla="*/ 92281 w 172136"/>
                <a:gd name="connsiteY4" fmla="*/ 33265 h 178533"/>
                <a:gd name="connsiteX0" fmla="*/ 92281 w 169973"/>
                <a:gd name="connsiteY0" fmla="*/ 33265 h 178531"/>
                <a:gd name="connsiteX1" fmla="*/ 161338 w 169973"/>
                <a:gd name="connsiteY1" fmla="*/ 28502 h 178531"/>
                <a:gd name="connsiteX2" fmla="*/ 27987 w 169973"/>
                <a:gd name="connsiteY2" fmla="*/ 178522 h 178531"/>
                <a:gd name="connsiteX3" fmla="*/ 4175 w 169973"/>
                <a:gd name="connsiteY3" fmla="*/ 7072 h 178531"/>
                <a:gd name="connsiteX4" fmla="*/ 92281 w 169973"/>
                <a:gd name="connsiteY4" fmla="*/ 33265 h 178531"/>
                <a:gd name="connsiteX0" fmla="*/ 92281 w 169973"/>
                <a:gd name="connsiteY0" fmla="*/ 31056 h 176322"/>
                <a:gd name="connsiteX1" fmla="*/ 161338 w 169973"/>
                <a:gd name="connsiteY1" fmla="*/ 26293 h 176322"/>
                <a:gd name="connsiteX2" fmla="*/ 27987 w 169973"/>
                <a:gd name="connsiteY2" fmla="*/ 176313 h 176322"/>
                <a:gd name="connsiteX3" fmla="*/ 4175 w 169973"/>
                <a:gd name="connsiteY3" fmla="*/ 4863 h 176322"/>
                <a:gd name="connsiteX4" fmla="*/ 92281 w 169973"/>
                <a:gd name="connsiteY4" fmla="*/ 31056 h 176322"/>
                <a:gd name="connsiteX0" fmla="*/ 92281 w 169973"/>
                <a:gd name="connsiteY0" fmla="*/ 35351 h 180617"/>
                <a:gd name="connsiteX1" fmla="*/ 161338 w 169973"/>
                <a:gd name="connsiteY1" fmla="*/ 30588 h 180617"/>
                <a:gd name="connsiteX2" fmla="*/ 27987 w 169973"/>
                <a:gd name="connsiteY2" fmla="*/ 180608 h 180617"/>
                <a:gd name="connsiteX3" fmla="*/ 4175 w 169973"/>
                <a:gd name="connsiteY3" fmla="*/ 9158 h 180617"/>
                <a:gd name="connsiteX4" fmla="*/ 92281 w 169973"/>
                <a:gd name="connsiteY4" fmla="*/ 35351 h 180617"/>
                <a:gd name="connsiteX0" fmla="*/ 105909 w 183601"/>
                <a:gd name="connsiteY0" fmla="*/ 36376 h 181642"/>
                <a:gd name="connsiteX1" fmla="*/ 174966 w 183601"/>
                <a:gd name="connsiteY1" fmla="*/ 31613 h 181642"/>
                <a:gd name="connsiteX2" fmla="*/ 41615 w 183601"/>
                <a:gd name="connsiteY2" fmla="*/ 181633 h 181642"/>
                <a:gd name="connsiteX3" fmla="*/ 17803 w 183601"/>
                <a:gd name="connsiteY3" fmla="*/ 10183 h 181642"/>
                <a:gd name="connsiteX4" fmla="*/ 105909 w 183601"/>
                <a:gd name="connsiteY4" fmla="*/ 36376 h 181642"/>
                <a:gd name="connsiteX0" fmla="*/ 105909 w 186089"/>
                <a:gd name="connsiteY0" fmla="*/ 36376 h 181633"/>
                <a:gd name="connsiteX1" fmla="*/ 174966 w 186089"/>
                <a:gd name="connsiteY1" fmla="*/ 31613 h 181633"/>
                <a:gd name="connsiteX2" fmla="*/ 41615 w 186089"/>
                <a:gd name="connsiteY2" fmla="*/ 181633 h 181633"/>
                <a:gd name="connsiteX3" fmla="*/ 17803 w 186089"/>
                <a:gd name="connsiteY3" fmla="*/ 10183 h 181633"/>
                <a:gd name="connsiteX4" fmla="*/ 105909 w 186089"/>
                <a:gd name="connsiteY4" fmla="*/ 36376 h 181633"/>
                <a:gd name="connsiteX0" fmla="*/ 105443 w 185623"/>
                <a:gd name="connsiteY0" fmla="*/ 36376 h 181633"/>
                <a:gd name="connsiteX1" fmla="*/ 174500 w 185623"/>
                <a:gd name="connsiteY1" fmla="*/ 31613 h 181633"/>
                <a:gd name="connsiteX2" fmla="*/ 41149 w 185623"/>
                <a:gd name="connsiteY2" fmla="*/ 181633 h 181633"/>
                <a:gd name="connsiteX3" fmla="*/ 17337 w 185623"/>
                <a:gd name="connsiteY3" fmla="*/ 10183 h 181633"/>
                <a:gd name="connsiteX4" fmla="*/ 105443 w 185623"/>
                <a:gd name="connsiteY4" fmla="*/ 36376 h 181633"/>
                <a:gd name="connsiteX0" fmla="*/ 91121 w 161278"/>
                <a:gd name="connsiteY0" fmla="*/ 36035 h 193198"/>
                <a:gd name="connsiteX1" fmla="*/ 160178 w 161278"/>
                <a:gd name="connsiteY1" fmla="*/ 31272 h 193198"/>
                <a:gd name="connsiteX2" fmla="*/ 31590 w 161278"/>
                <a:gd name="connsiteY2" fmla="*/ 193198 h 193198"/>
                <a:gd name="connsiteX3" fmla="*/ 3015 w 161278"/>
                <a:gd name="connsiteY3" fmla="*/ 9842 h 193198"/>
                <a:gd name="connsiteX4" fmla="*/ 91121 w 161278"/>
                <a:gd name="connsiteY4" fmla="*/ 36035 h 193198"/>
                <a:gd name="connsiteX0" fmla="*/ 91121 w 163009"/>
                <a:gd name="connsiteY0" fmla="*/ 36035 h 193198"/>
                <a:gd name="connsiteX1" fmla="*/ 160178 w 163009"/>
                <a:gd name="connsiteY1" fmla="*/ 31272 h 193198"/>
                <a:gd name="connsiteX2" fmla="*/ 31590 w 163009"/>
                <a:gd name="connsiteY2" fmla="*/ 193198 h 193198"/>
                <a:gd name="connsiteX3" fmla="*/ 3015 w 163009"/>
                <a:gd name="connsiteY3" fmla="*/ 9842 h 193198"/>
                <a:gd name="connsiteX4" fmla="*/ 91121 w 163009"/>
                <a:gd name="connsiteY4" fmla="*/ 36035 h 193198"/>
                <a:gd name="connsiteX0" fmla="*/ 91121 w 165642"/>
                <a:gd name="connsiteY0" fmla="*/ 36035 h 193198"/>
                <a:gd name="connsiteX1" fmla="*/ 160178 w 165642"/>
                <a:gd name="connsiteY1" fmla="*/ 31272 h 193198"/>
                <a:gd name="connsiteX2" fmla="*/ 31590 w 165642"/>
                <a:gd name="connsiteY2" fmla="*/ 193198 h 193198"/>
                <a:gd name="connsiteX3" fmla="*/ 3015 w 165642"/>
                <a:gd name="connsiteY3" fmla="*/ 9842 h 193198"/>
                <a:gd name="connsiteX4" fmla="*/ 91121 w 165642"/>
                <a:gd name="connsiteY4" fmla="*/ 36035 h 193198"/>
                <a:gd name="connsiteX0" fmla="*/ 81316 w 155837"/>
                <a:gd name="connsiteY0" fmla="*/ 32580 h 189743"/>
                <a:gd name="connsiteX1" fmla="*/ 150373 w 155837"/>
                <a:gd name="connsiteY1" fmla="*/ 27817 h 189743"/>
                <a:gd name="connsiteX2" fmla="*/ 21785 w 155837"/>
                <a:gd name="connsiteY2" fmla="*/ 189743 h 189743"/>
                <a:gd name="connsiteX3" fmla="*/ 5116 w 155837"/>
                <a:gd name="connsiteY3" fmla="*/ 34962 h 189743"/>
                <a:gd name="connsiteX4" fmla="*/ 81316 w 155837"/>
                <a:gd name="connsiteY4" fmla="*/ 32580 h 189743"/>
                <a:gd name="connsiteX0" fmla="*/ 77599 w 152120"/>
                <a:gd name="connsiteY0" fmla="*/ 32580 h 189743"/>
                <a:gd name="connsiteX1" fmla="*/ 146656 w 152120"/>
                <a:gd name="connsiteY1" fmla="*/ 27817 h 189743"/>
                <a:gd name="connsiteX2" fmla="*/ 18068 w 152120"/>
                <a:gd name="connsiteY2" fmla="*/ 189743 h 189743"/>
                <a:gd name="connsiteX3" fmla="*/ 1399 w 152120"/>
                <a:gd name="connsiteY3" fmla="*/ 34962 h 189743"/>
                <a:gd name="connsiteX4" fmla="*/ 77599 w 152120"/>
                <a:gd name="connsiteY4" fmla="*/ 32580 h 189743"/>
                <a:gd name="connsiteX0" fmla="*/ 77185 w 147120"/>
                <a:gd name="connsiteY0" fmla="*/ 21645 h 164520"/>
                <a:gd name="connsiteX1" fmla="*/ 146242 w 147120"/>
                <a:gd name="connsiteY1" fmla="*/ 16882 h 164520"/>
                <a:gd name="connsiteX2" fmla="*/ 24798 w 147120"/>
                <a:gd name="connsiteY2" fmla="*/ 164520 h 164520"/>
                <a:gd name="connsiteX3" fmla="*/ 985 w 147120"/>
                <a:gd name="connsiteY3" fmla="*/ 24027 h 164520"/>
                <a:gd name="connsiteX4" fmla="*/ 77185 w 147120"/>
                <a:gd name="connsiteY4" fmla="*/ 21645 h 164520"/>
                <a:gd name="connsiteX0" fmla="*/ 86569 w 156504"/>
                <a:gd name="connsiteY0" fmla="*/ 21645 h 164520"/>
                <a:gd name="connsiteX1" fmla="*/ 155626 w 156504"/>
                <a:gd name="connsiteY1" fmla="*/ 16882 h 164520"/>
                <a:gd name="connsiteX2" fmla="*/ 34182 w 156504"/>
                <a:gd name="connsiteY2" fmla="*/ 164520 h 164520"/>
                <a:gd name="connsiteX3" fmla="*/ 844 w 156504"/>
                <a:gd name="connsiteY3" fmla="*/ 28790 h 164520"/>
                <a:gd name="connsiteX4" fmla="*/ 86569 w 156504"/>
                <a:gd name="connsiteY4" fmla="*/ 21645 h 164520"/>
                <a:gd name="connsiteX0" fmla="*/ 90085 w 160020"/>
                <a:gd name="connsiteY0" fmla="*/ 26035 h 168910"/>
                <a:gd name="connsiteX1" fmla="*/ 159142 w 160020"/>
                <a:gd name="connsiteY1" fmla="*/ 21272 h 168910"/>
                <a:gd name="connsiteX2" fmla="*/ 37698 w 160020"/>
                <a:gd name="connsiteY2" fmla="*/ 168910 h 168910"/>
                <a:gd name="connsiteX3" fmla="*/ 4360 w 160020"/>
                <a:gd name="connsiteY3" fmla="*/ 33180 h 168910"/>
                <a:gd name="connsiteX4" fmla="*/ 90085 w 160020"/>
                <a:gd name="connsiteY4" fmla="*/ 26035 h 168910"/>
                <a:gd name="connsiteX0" fmla="*/ 90085 w 160020"/>
                <a:gd name="connsiteY0" fmla="*/ 21645 h 164520"/>
                <a:gd name="connsiteX1" fmla="*/ 159142 w 160020"/>
                <a:gd name="connsiteY1" fmla="*/ 16882 h 164520"/>
                <a:gd name="connsiteX2" fmla="*/ 37698 w 160020"/>
                <a:gd name="connsiteY2" fmla="*/ 164520 h 164520"/>
                <a:gd name="connsiteX3" fmla="*/ 4360 w 160020"/>
                <a:gd name="connsiteY3" fmla="*/ 28790 h 164520"/>
                <a:gd name="connsiteX4" fmla="*/ 90085 w 160020"/>
                <a:gd name="connsiteY4" fmla="*/ 21645 h 164520"/>
                <a:gd name="connsiteX0" fmla="*/ 87704 w 159922"/>
                <a:gd name="connsiteY0" fmla="*/ 25378 h 161110"/>
                <a:gd name="connsiteX1" fmla="*/ 159142 w 159922"/>
                <a:gd name="connsiteY1" fmla="*/ 13472 h 161110"/>
                <a:gd name="connsiteX2" fmla="*/ 37698 w 159922"/>
                <a:gd name="connsiteY2" fmla="*/ 161110 h 161110"/>
                <a:gd name="connsiteX3" fmla="*/ 4360 w 159922"/>
                <a:gd name="connsiteY3" fmla="*/ 25380 h 161110"/>
                <a:gd name="connsiteX4" fmla="*/ 87704 w 159922"/>
                <a:gd name="connsiteY4" fmla="*/ 25378 h 161110"/>
                <a:gd name="connsiteX0" fmla="*/ 87704 w 161995"/>
                <a:gd name="connsiteY0" fmla="*/ 31584 h 167316"/>
                <a:gd name="connsiteX1" fmla="*/ 159142 w 161995"/>
                <a:gd name="connsiteY1" fmla="*/ 19678 h 167316"/>
                <a:gd name="connsiteX2" fmla="*/ 37698 w 161995"/>
                <a:gd name="connsiteY2" fmla="*/ 167316 h 167316"/>
                <a:gd name="connsiteX3" fmla="*/ 4360 w 161995"/>
                <a:gd name="connsiteY3" fmla="*/ 31586 h 167316"/>
                <a:gd name="connsiteX4" fmla="*/ 87704 w 161995"/>
                <a:gd name="connsiteY4" fmla="*/ 31584 h 167316"/>
                <a:gd name="connsiteX0" fmla="*/ 87704 w 161995"/>
                <a:gd name="connsiteY0" fmla="*/ 21371 h 157103"/>
                <a:gd name="connsiteX1" fmla="*/ 159142 w 161995"/>
                <a:gd name="connsiteY1" fmla="*/ 28515 h 157103"/>
                <a:gd name="connsiteX2" fmla="*/ 37698 w 161995"/>
                <a:gd name="connsiteY2" fmla="*/ 157103 h 157103"/>
                <a:gd name="connsiteX3" fmla="*/ 4360 w 161995"/>
                <a:gd name="connsiteY3" fmla="*/ 21373 h 157103"/>
                <a:gd name="connsiteX4" fmla="*/ 87704 w 161995"/>
                <a:gd name="connsiteY4" fmla="*/ 21371 h 157103"/>
                <a:gd name="connsiteX0" fmla="*/ 87216 w 161507"/>
                <a:gd name="connsiteY0" fmla="*/ 21371 h 157103"/>
                <a:gd name="connsiteX1" fmla="*/ 158654 w 161507"/>
                <a:gd name="connsiteY1" fmla="*/ 28515 h 157103"/>
                <a:gd name="connsiteX2" fmla="*/ 37210 w 161507"/>
                <a:gd name="connsiteY2" fmla="*/ 157103 h 157103"/>
                <a:gd name="connsiteX3" fmla="*/ 3872 w 161507"/>
                <a:gd name="connsiteY3" fmla="*/ 21373 h 157103"/>
                <a:gd name="connsiteX4" fmla="*/ 87216 w 161507"/>
                <a:gd name="connsiteY4" fmla="*/ 21371 h 157103"/>
                <a:gd name="connsiteX0" fmla="*/ 80366 w 154657"/>
                <a:gd name="connsiteY0" fmla="*/ 20572 h 156304"/>
                <a:gd name="connsiteX1" fmla="*/ 151804 w 154657"/>
                <a:gd name="connsiteY1" fmla="*/ 27716 h 156304"/>
                <a:gd name="connsiteX2" fmla="*/ 30360 w 154657"/>
                <a:gd name="connsiteY2" fmla="*/ 156304 h 156304"/>
                <a:gd name="connsiteX3" fmla="*/ 4166 w 154657"/>
                <a:gd name="connsiteY3" fmla="*/ 22955 h 156304"/>
                <a:gd name="connsiteX4" fmla="*/ 80366 w 154657"/>
                <a:gd name="connsiteY4" fmla="*/ 20572 h 156304"/>
                <a:gd name="connsiteX0" fmla="*/ 82570 w 156861"/>
                <a:gd name="connsiteY0" fmla="*/ 20572 h 156304"/>
                <a:gd name="connsiteX1" fmla="*/ 154008 w 156861"/>
                <a:gd name="connsiteY1" fmla="*/ 27716 h 156304"/>
                <a:gd name="connsiteX2" fmla="*/ 32564 w 156861"/>
                <a:gd name="connsiteY2" fmla="*/ 156304 h 156304"/>
                <a:gd name="connsiteX3" fmla="*/ 6370 w 156861"/>
                <a:gd name="connsiteY3" fmla="*/ 22955 h 156304"/>
                <a:gd name="connsiteX4" fmla="*/ 82570 w 156861"/>
                <a:gd name="connsiteY4" fmla="*/ 20572 h 156304"/>
                <a:gd name="connsiteX0" fmla="*/ 87058 w 161349"/>
                <a:gd name="connsiteY0" fmla="*/ 21370 h 157102"/>
                <a:gd name="connsiteX1" fmla="*/ 158496 w 161349"/>
                <a:gd name="connsiteY1" fmla="*/ 28514 h 157102"/>
                <a:gd name="connsiteX2" fmla="*/ 37052 w 161349"/>
                <a:gd name="connsiteY2" fmla="*/ 157102 h 157102"/>
                <a:gd name="connsiteX3" fmla="*/ 6095 w 161349"/>
                <a:gd name="connsiteY3" fmla="*/ 21372 h 157102"/>
                <a:gd name="connsiteX4" fmla="*/ 87058 w 161349"/>
                <a:gd name="connsiteY4" fmla="*/ 21370 h 157102"/>
                <a:gd name="connsiteX0" fmla="*/ 84928 w 159219"/>
                <a:gd name="connsiteY0" fmla="*/ 21370 h 157102"/>
                <a:gd name="connsiteX1" fmla="*/ 156366 w 159219"/>
                <a:gd name="connsiteY1" fmla="*/ 28514 h 157102"/>
                <a:gd name="connsiteX2" fmla="*/ 34922 w 159219"/>
                <a:gd name="connsiteY2" fmla="*/ 157102 h 157102"/>
                <a:gd name="connsiteX3" fmla="*/ 3965 w 159219"/>
                <a:gd name="connsiteY3" fmla="*/ 21372 h 157102"/>
                <a:gd name="connsiteX4" fmla="*/ 84928 w 159219"/>
                <a:gd name="connsiteY4" fmla="*/ 21370 h 157102"/>
                <a:gd name="connsiteX0" fmla="*/ 84928 w 159219"/>
                <a:gd name="connsiteY0" fmla="*/ 23402 h 159134"/>
                <a:gd name="connsiteX1" fmla="*/ 156366 w 159219"/>
                <a:gd name="connsiteY1" fmla="*/ 30546 h 159134"/>
                <a:gd name="connsiteX2" fmla="*/ 34922 w 159219"/>
                <a:gd name="connsiteY2" fmla="*/ 159134 h 159134"/>
                <a:gd name="connsiteX3" fmla="*/ 3965 w 159219"/>
                <a:gd name="connsiteY3" fmla="*/ 23404 h 159134"/>
                <a:gd name="connsiteX4" fmla="*/ 84928 w 159219"/>
                <a:gd name="connsiteY4" fmla="*/ 23402 h 159134"/>
                <a:gd name="connsiteX0" fmla="*/ 84928 w 157579"/>
                <a:gd name="connsiteY0" fmla="*/ 21817 h 157549"/>
                <a:gd name="connsiteX1" fmla="*/ 156366 w 157579"/>
                <a:gd name="connsiteY1" fmla="*/ 28961 h 157549"/>
                <a:gd name="connsiteX2" fmla="*/ 34922 w 157579"/>
                <a:gd name="connsiteY2" fmla="*/ 157549 h 157549"/>
                <a:gd name="connsiteX3" fmla="*/ 3965 w 157579"/>
                <a:gd name="connsiteY3" fmla="*/ 21819 h 157549"/>
                <a:gd name="connsiteX4" fmla="*/ 84928 w 157579"/>
                <a:gd name="connsiteY4" fmla="*/ 21817 h 157549"/>
                <a:gd name="connsiteX0" fmla="*/ 84928 w 157579"/>
                <a:gd name="connsiteY0" fmla="*/ 21371 h 157103"/>
                <a:gd name="connsiteX1" fmla="*/ 156366 w 157579"/>
                <a:gd name="connsiteY1" fmla="*/ 35658 h 157103"/>
                <a:gd name="connsiteX2" fmla="*/ 34922 w 157579"/>
                <a:gd name="connsiteY2" fmla="*/ 157103 h 157103"/>
                <a:gd name="connsiteX3" fmla="*/ 3965 w 157579"/>
                <a:gd name="connsiteY3" fmla="*/ 21373 h 157103"/>
                <a:gd name="connsiteX4" fmla="*/ 84928 w 157579"/>
                <a:gd name="connsiteY4" fmla="*/ 21371 h 157103"/>
                <a:gd name="connsiteX0" fmla="*/ 84928 w 156385"/>
                <a:gd name="connsiteY0" fmla="*/ 22756 h 158488"/>
                <a:gd name="connsiteX1" fmla="*/ 156366 w 156385"/>
                <a:gd name="connsiteY1" fmla="*/ 37043 h 158488"/>
                <a:gd name="connsiteX2" fmla="*/ 34922 w 156385"/>
                <a:gd name="connsiteY2" fmla="*/ 158488 h 158488"/>
                <a:gd name="connsiteX3" fmla="*/ 3965 w 156385"/>
                <a:gd name="connsiteY3" fmla="*/ 22758 h 158488"/>
                <a:gd name="connsiteX4" fmla="*/ 84928 w 156385"/>
                <a:gd name="connsiteY4" fmla="*/ 22756 h 158488"/>
                <a:gd name="connsiteX0" fmla="*/ 84928 w 154005"/>
                <a:gd name="connsiteY0" fmla="*/ 21371 h 157103"/>
                <a:gd name="connsiteX1" fmla="*/ 153985 w 154005"/>
                <a:gd name="connsiteY1" fmla="*/ 45183 h 157103"/>
                <a:gd name="connsiteX2" fmla="*/ 34922 w 154005"/>
                <a:gd name="connsiteY2" fmla="*/ 157103 h 157103"/>
                <a:gd name="connsiteX3" fmla="*/ 3965 w 154005"/>
                <a:gd name="connsiteY3" fmla="*/ 21373 h 157103"/>
                <a:gd name="connsiteX4" fmla="*/ 84928 w 154005"/>
                <a:gd name="connsiteY4" fmla="*/ 21371 h 157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005" h="157103">
                  <a:moveTo>
                    <a:pt x="84928" y="21371"/>
                  </a:moveTo>
                  <a:cubicBezTo>
                    <a:pt x="99215" y="-13157"/>
                    <a:pt x="152793" y="1131"/>
                    <a:pt x="153985" y="45183"/>
                  </a:cubicBezTo>
                  <a:cubicBezTo>
                    <a:pt x="155177" y="89235"/>
                    <a:pt x="105169" y="122574"/>
                    <a:pt x="34922" y="157103"/>
                  </a:cubicBezTo>
                  <a:cubicBezTo>
                    <a:pt x="67071" y="101144"/>
                    <a:pt x="-19054" y="92810"/>
                    <a:pt x="3965" y="21373"/>
                  </a:cubicBezTo>
                  <a:cubicBezTo>
                    <a:pt x="22222" y="-14346"/>
                    <a:pt x="56353" y="1130"/>
                    <a:pt x="84928" y="21371"/>
                  </a:cubicBezTo>
                  <a:close/>
                </a:path>
              </a:pathLst>
            </a:custGeom>
            <a:solidFill>
              <a:schemeClr val="tx1"/>
            </a:solidFill>
            <a:ln w="3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82" name="Group 181"/>
          <p:cNvGrpSpPr/>
          <p:nvPr/>
        </p:nvGrpSpPr>
        <p:grpSpPr>
          <a:xfrm>
            <a:off x="2050393" y="4209914"/>
            <a:ext cx="292608" cy="292608"/>
            <a:chOff x="2274647" y="1712459"/>
            <a:chExt cx="292608" cy="292608"/>
          </a:xfrm>
        </p:grpSpPr>
        <p:sp>
          <p:nvSpPr>
            <p:cNvPr id="186" name="Rectangle 185"/>
            <p:cNvSpPr/>
            <p:nvPr/>
          </p:nvSpPr>
          <p:spPr>
            <a:xfrm>
              <a:off x="2274647" y="1712459"/>
              <a:ext cx="292608" cy="292608"/>
            </a:xfrm>
            <a:prstGeom prst="rect">
              <a:avLst/>
            </a:prstGeom>
            <a:solidFill>
              <a:schemeClr val="bg1"/>
            </a:solid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2" name="Freeform 201"/>
            <p:cNvSpPr/>
            <p:nvPr/>
          </p:nvSpPr>
          <p:spPr>
            <a:xfrm>
              <a:off x="2343949" y="1780212"/>
              <a:ext cx="154005" cy="157103"/>
            </a:xfrm>
            <a:custGeom>
              <a:avLst/>
              <a:gdLst>
                <a:gd name="connsiteX0" fmla="*/ 92281 w 155739"/>
                <a:gd name="connsiteY0" fmla="*/ 33032 h 178296"/>
                <a:gd name="connsiteX1" fmla="*/ 154194 w 155739"/>
                <a:gd name="connsiteY1" fmla="*/ 13982 h 178296"/>
                <a:gd name="connsiteX2" fmla="*/ 27987 w 155739"/>
                <a:gd name="connsiteY2" fmla="*/ 178289 h 178296"/>
                <a:gd name="connsiteX3" fmla="*/ 4175 w 155739"/>
                <a:gd name="connsiteY3" fmla="*/ 6839 h 178296"/>
                <a:gd name="connsiteX4" fmla="*/ 92281 w 155739"/>
                <a:gd name="connsiteY4" fmla="*/ 33032 h 178296"/>
                <a:gd name="connsiteX0" fmla="*/ 92281 w 165389"/>
                <a:gd name="connsiteY0" fmla="*/ 42344 h 187611"/>
                <a:gd name="connsiteX1" fmla="*/ 154194 w 165389"/>
                <a:gd name="connsiteY1" fmla="*/ 23294 h 187611"/>
                <a:gd name="connsiteX2" fmla="*/ 27987 w 165389"/>
                <a:gd name="connsiteY2" fmla="*/ 187601 h 187611"/>
                <a:gd name="connsiteX3" fmla="*/ 4175 w 165389"/>
                <a:gd name="connsiteY3" fmla="*/ 16151 h 187611"/>
                <a:gd name="connsiteX4" fmla="*/ 92281 w 165389"/>
                <a:gd name="connsiteY4" fmla="*/ 42344 h 187611"/>
                <a:gd name="connsiteX0" fmla="*/ 92281 w 172136"/>
                <a:gd name="connsiteY0" fmla="*/ 33265 h 178533"/>
                <a:gd name="connsiteX1" fmla="*/ 161338 w 172136"/>
                <a:gd name="connsiteY1" fmla="*/ 28502 h 178533"/>
                <a:gd name="connsiteX2" fmla="*/ 27987 w 172136"/>
                <a:gd name="connsiteY2" fmla="*/ 178522 h 178533"/>
                <a:gd name="connsiteX3" fmla="*/ 4175 w 172136"/>
                <a:gd name="connsiteY3" fmla="*/ 7072 h 178533"/>
                <a:gd name="connsiteX4" fmla="*/ 92281 w 172136"/>
                <a:gd name="connsiteY4" fmla="*/ 33265 h 178533"/>
                <a:gd name="connsiteX0" fmla="*/ 92281 w 169973"/>
                <a:gd name="connsiteY0" fmla="*/ 33265 h 178531"/>
                <a:gd name="connsiteX1" fmla="*/ 161338 w 169973"/>
                <a:gd name="connsiteY1" fmla="*/ 28502 h 178531"/>
                <a:gd name="connsiteX2" fmla="*/ 27987 w 169973"/>
                <a:gd name="connsiteY2" fmla="*/ 178522 h 178531"/>
                <a:gd name="connsiteX3" fmla="*/ 4175 w 169973"/>
                <a:gd name="connsiteY3" fmla="*/ 7072 h 178531"/>
                <a:gd name="connsiteX4" fmla="*/ 92281 w 169973"/>
                <a:gd name="connsiteY4" fmla="*/ 33265 h 178531"/>
                <a:gd name="connsiteX0" fmla="*/ 92281 w 169973"/>
                <a:gd name="connsiteY0" fmla="*/ 31056 h 176322"/>
                <a:gd name="connsiteX1" fmla="*/ 161338 w 169973"/>
                <a:gd name="connsiteY1" fmla="*/ 26293 h 176322"/>
                <a:gd name="connsiteX2" fmla="*/ 27987 w 169973"/>
                <a:gd name="connsiteY2" fmla="*/ 176313 h 176322"/>
                <a:gd name="connsiteX3" fmla="*/ 4175 w 169973"/>
                <a:gd name="connsiteY3" fmla="*/ 4863 h 176322"/>
                <a:gd name="connsiteX4" fmla="*/ 92281 w 169973"/>
                <a:gd name="connsiteY4" fmla="*/ 31056 h 176322"/>
                <a:gd name="connsiteX0" fmla="*/ 92281 w 169973"/>
                <a:gd name="connsiteY0" fmla="*/ 35351 h 180617"/>
                <a:gd name="connsiteX1" fmla="*/ 161338 w 169973"/>
                <a:gd name="connsiteY1" fmla="*/ 30588 h 180617"/>
                <a:gd name="connsiteX2" fmla="*/ 27987 w 169973"/>
                <a:gd name="connsiteY2" fmla="*/ 180608 h 180617"/>
                <a:gd name="connsiteX3" fmla="*/ 4175 w 169973"/>
                <a:gd name="connsiteY3" fmla="*/ 9158 h 180617"/>
                <a:gd name="connsiteX4" fmla="*/ 92281 w 169973"/>
                <a:gd name="connsiteY4" fmla="*/ 35351 h 180617"/>
                <a:gd name="connsiteX0" fmla="*/ 105909 w 183601"/>
                <a:gd name="connsiteY0" fmla="*/ 36376 h 181642"/>
                <a:gd name="connsiteX1" fmla="*/ 174966 w 183601"/>
                <a:gd name="connsiteY1" fmla="*/ 31613 h 181642"/>
                <a:gd name="connsiteX2" fmla="*/ 41615 w 183601"/>
                <a:gd name="connsiteY2" fmla="*/ 181633 h 181642"/>
                <a:gd name="connsiteX3" fmla="*/ 17803 w 183601"/>
                <a:gd name="connsiteY3" fmla="*/ 10183 h 181642"/>
                <a:gd name="connsiteX4" fmla="*/ 105909 w 183601"/>
                <a:gd name="connsiteY4" fmla="*/ 36376 h 181642"/>
                <a:gd name="connsiteX0" fmla="*/ 105909 w 186089"/>
                <a:gd name="connsiteY0" fmla="*/ 36376 h 181633"/>
                <a:gd name="connsiteX1" fmla="*/ 174966 w 186089"/>
                <a:gd name="connsiteY1" fmla="*/ 31613 h 181633"/>
                <a:gd name="connsiteX2" fmla="*/ 41615 w 186089"/>
                <a:gd name="connsiteY2" fmla="*/ 181633 h 181633"/>
                <a:gd name="connsiteX3" fmla="*/ 17803 w 186089"/>
                <a:gd name="connsiteY3" fmla="*/ 10183 h 181633"/>
                <a:gd name="connsiteX4" fmla="*/ 105909 w 186089"/>
                <a:gd name="connsiteY4" fmla="*/ 36376 h 181633"/>
                <a:gd name="connsiteX0" fmla="*/ 105443 w 185623"/>
                <a:gd name="connsiteY0" fmla="*/ 36376 h 181633"/>
                <a:gd name="connsiteX1" fmla="*/ 174500 w 185623"/>
                <a:gd name="connsiteY1" fmla="*/ 31613 h 181633"/>
                <a:gd name="connsiteX2" fmla="*/ 41149 w 185623"/>
                <a:gd name="connsiteY2" fmla="*/ 181633 h 181633"/>
                <a:gd name="connsiteX3" fmla="*/ 17337 w 185623"/>
                <a:gd name="connsiteY3" fmla="*/ 10183 h 181633"/>
                <a:gd name="connsiteX4" fmla="*/ 105443 w 185623"/>
                <a:gd name="connsiteY4" fmla="*/ 36376 h 181633"/>
                <a:gd name="connsiteX0" fmla="*/ 91121 w 161278"/>
                <a:gd name="connsiteY0" fmla="*/ 36035 h 193198"/>
                <a:gd name="connsiteX1" fmla="*/ 160178 w 161278"/>
                <a:gd name="connsiteY1" fmla="*/ 31272 h 193198"/>
                <a:gd name="connsiteX2" fmla="*/ 31590 w 161278"/>
                <a:gd name="connsiteY2" fmla="*/ 193198 h 193198"/>
                <a:gd name="connsiteX3" fmla="*/ 3015 w 161278"/>
                <a:gd name="connsiteY3" fmla="*/ 9842 h 193198"/>
                <a:gd name="connsiteX4" fmla="*/ 91121 w 161278"/>
                <a:gd name="connsiteY4" fmla="*/ 36035 h 193198"/>
                <a:gd name="connsiteX0" fmla="*/ 91121 w 163009"/>
                <a:gd name="connsiteY0" fmla="*/ 36035 h 193198"/>
                <a:gd name="connsiteX1" fmla="*/ 160178 w 163009"/>
                <a:gd name="connsiteY1" fmla="*/ 31272 h 193198"/>
                <a:gd name="connsiteX2" fmla="*/ 31590 w 163009"/>
                <a:gd name="connsiteY2" fmla="*/ 193198 h 193198"/>
                <a:gd name="connsiteX3" fmla="*/ 3015 w 163009"/>
                <a:gd name="connsiteY3" fmla="*/ 9842 h 193198"/>
                <a:gd name="connsiteX4" fmla="*/ 91121 w 163009"/>
                <a:gd name="connsiteY4" fmla="*/ 36035 h 193198"/>
                <a:gd name="connsiteX0" fmla="*/ 91121 w 165642"/>
                <a:gd name="connsiteY0" fmla="*/ 36035 h 193198"/>
                <a:gd name="connsiteX1" fmla="*/ 160178 w 165642"/>
                <a:gd name="connsiteY1" fmla="*/ 31272 h 193198"/>
                <a:gd name="connsiteX2" fmla="*/ 31590 w 165642"/>
                <a:gd name="connsiteY2" fmla="*/ 193198 h 193198"/>
                <a:gd name="connsiteX3" fmla="*/ 3015 w 165642"/>
                <a:gd name="connsiteY3" fmla="*/ 9842 h 193198"/>
                <a:gd name="connsiteX4" fmla="*/ 91121 w 165642"/>
                <a:gd name="connsiteY4" fmla="*/ 36035 h 193198"/>
                <a:gd name="connsiteX0" fmla="*/ 81316 w 155837"/>
                <a:gd name="connsiteY0" fmla="*/ 32580 h 189743"/>
                <a:gd name="connsiteX1" fmla="*/ 150373 w 155837"/>
                <a:gd name="connsiteY1" fmla="*/ 27817 h 189743"/>
                <a:gd name="connsiteX2" fmla="*/ 21785 w 155837"/>
                <a:gd name="connsiteY2" fmla="*/ 189743 h 189743"/>
                <a:gd name="connsiteX3" fmla="*/ 5116 w 155837"/>
                <a:gd name="connsiteY3" fmla="*/ 34962 h 189743"/>
                <a:gd name="connsiteX4" fmla="*/ 81316 w 155837"/>
                <a:gd name="connsiteY4" fmla="*/ 32580 h 189743"/>
                <a:gd name="connsiteX0" fmla="*/ 77599 w 152120"/>
                <a:gd name="connsiteY0" fmla="*/ 32580 h 189743"/>
                <a:gd name="connsiteX1" fmla="*/ 146656 w 152120"/>
                <a:gd name="connsiteY1" fmla="*/ 27817 h 189743"/>
                <a:gd name="connsiteX2" fmla="*/ 18068 w 152120"/>
                <a:gd name="connsiteY2" fmla="*/ 189743 h 189743"/>
                <a:gd name="connsiteX3" fmla="*/ 1399 w 152120"/>
                <a:gd name="connsiteY3" fmla="*/ 34962 h 189743"/>
                <a:gd name="connsiteX4" fmla="*/ 77599 w 152120"/>
                <a:gd name="connsiteY4" fmla="*/ 32580 h 189743"/>
                <a:gd name="connsiteX0" fmla="*/ 77185 w 147120"/>
                <a:gd name="connsiteY0" fmla="*/ 21645 h 164520"/>
                <a:gd name="connsiteX1" fmla="*/ 146242 w 147120"/>
                <a:gd name="connsiteY1" fmla="*/ 16882 h 164520"/>
                <a:gd name="connsiteX2" fmla="*/ 24798 w 147120"/>
                <a:gd name="connsiteY2" fmla="*/ 164520 h 164520"/>
                <a:gd name="connsiteX3" fmla="*/ 985 w 147120"/>
                <a:gd name="connsiteY3" fmla="*/ 24027 h 164520"/>
                <a:gd name="connsiteX4" fmla="*/ 77185 w 147120"/>
                <a:gd name="connsiteY4" fmla="*/ 21645 h 164520"/>
                <a:gd name="connsiteX0" fmla="*/ 86569 w 156504"/>
                <a:gd name="connsiteY0" fmla="*/ 21645 h 164520"/>
                <a:gd name="connsiteX1" fmla="*/ 155626 w 156504"/>
                <a:gd name="connsiteY1" fmla="*/ 16882 h 164520"/>
                <a:gd name="connsiteX2" fmla="*/ 34182 w 156504"/>
                <a:gd name="connsiteY2" fmla="*/ 164520 h 164520"/>
                <a:gd name="connsiteX3" fmla="*/ 844 w 156504"/>
                <a:gd name="connsiteY3" fmla="*/ 28790 h 164520"/>
                <a:gd name="connsiteX4" fmla="*/ 86569 w 156504"/>
                <a:gd name="connsiteY4" fmla="*/ 21645 h 164520"/>
                <a:gd name="connsiteX0" fmla="*/ 90085 w 160020"/>
                <a:gd name="connsiteY0" fmla="*/ 26035 h 168910"/>
                <a:gd name="connsiteX1" fmla="*/ 159142 w 160020"/>
                <a:gd name="connsiteY1" fmla="*/ 21272 h 168910"/>
                <a:gd name="connsiteX2" fmla="*/ 37698 w 160020"/>
                <a:gd name="connsiteY2" fmla="*/ 168910 h 168910"/>
                <a:gd name="connsiteX3" fmla="*/ 4360 w 160020"/>
                <a:gd name="connsiteY3" fmla="*/ 33180 h 168910"/>
                <a:gd name="connsiteX4" fmla="*/ 90085 w 160020"/>
                <a:gd name="connsiteY4" fmla="*/ 26035 h 168910"/>
                <a:gd name="connsiteX0" fmla="*/ 90085 w 160020"/>
                <a:gd name="connsiteY0" fmla="*/ 21645 h 164520"/>
                <a:gd name="connsiteX1" fmla="*/ 159142 w 160020"/>
                <a:gd name="connsiteY1" fmla="*/ 16882 h 164520"/>
                <a:gd name="connsiteX2" fmla="*/ 37698 w 160020"/>
                <a:gd name="connsiteY2" fmla="*/ 164520 h 164520"/>
                <a:gd name="connsiteX3" fmla="*/ 4360 w 160020"/>
                <a:gd name="connsiteY3" fmla="*/ 28790 h 164520"/>
                <a:gd name="connsiteX4" fmla="*/ 90085 w 160020"/>
                <a:gd name="connsiteY4" fmla="*/ 21645 h 164520"/>
                <a:gd name="connsiteX0" fmla="*/ 87704 w 159922"/>
                <a:gd name="connsiteY0" fmla="*/ 25378 h 161110"/>
                <a:gd name="connsiteX1" fmla="*/ 159142 w 159922"/>
                <a:gd name="connsiteY1" fmla="*/ 13472 h 161110"/>
                <a:gd name="connsiteX2" fmla="*/ 37698 w 159922"/>
                <a:gd name="connsiteY2" fmla="*/ 161110 h 161110"/>
                <a:gd name="connsiteX3" fmla="*/ 4360 w 159922"/>
                <a:gd name="connsiteY3" fmla="*/ 25380 h 161110"/>
                <a:gd name="connsiteX4" fmla="*/ 87704 w 159922"/>
                <a:gd name="connsiteY4" fmla="*/ 25378 h 161110"/>
                <a:gd name="connsiteX0" fmla="*/ 87704 w 161995"/>
                <a:gd name="connsiteY0" fmla="*/ 31584 h 167316"/>
                <a:gd name="connsiteX1" fmla="*/ 159142 w 161995"/>
                <a:gd name="connsiteY1" fmla="*/ 19678 h 167316"/>
                <a:gd name="connsiteX2" fmla="*/ 37698 w 161995"/>
                <a:gd name="connsiteY2" fmla="*/ 167316 h 167316"/>
                <a:gd name="connsiteX3" fmla="*/ 4360 w 161995"/>
                <a:gd name="connsiteY3" fmla="*/ 31586 h 167316"/>
                <a:gd name="connsiteX4" fmla="*/ 87704 w 161995"/>
                <a:gd name="connsiteY4" fmla="*/ 31584 h 167316"/>
                <a:gd name="connsiteX0" fmla="*/ 87704 w 161995"/>
                <a:gd name="connsiteY0" fmla="*/ 21371 h 157103"/>
                <a:gd name="connsiteX1" fmla="*/ 159142 w 161995"/>
                <a:gd name="connsiteY1" fmla="*/ 28515 h 157103"/>
                <a:gd name="connsiteX2" fmla="*/ 37698 w 161995"/>
                <a:gd name="connsiteY2" fmla="*/ 157103 h 157103"/>
                <a:gd name="connsiteX3" fmla="*/ 4360 w 161995"/>
                <a:gd name="connsiteY3" fmla="*/ 21373 h 157103"/>
                <a:gd name="connsiteX4" fmla="*/ 87704 w 161995"/>
                <a:gd name="connsiteY4" fmla="*/ 21371 h 157103"/>
                <a:gd name="connsiteX0" fmla="*/ 87216 w 161507"/>
                <a:gd name="connsiteY0" fmla="*/ 21371 h 157103"/>
                <a:gd name="connsiteX1" fmla="*/ 158654 w 161507"/>
                <a:gd name="connsiteY1" fmla="*/ 28515 h 157103"/>
                <a:gd name="connsiteX2" fmla="*/ 37210 w 161507"/>
                <a:gd name="connsiteY2" fmla="*/ 157103 h 157103"/>
                <a:gd name="connsiteX3" fmla="*/ 3872 w 161507"/>
                <a:gd name="connsiteY3" fmla="*/ 21373 h 157103"/>
                <a:gd name="connsiteX4" fmla="*/ 87216 w 161507"/>
                <a:gd name="connsiteY4" fmla="*/ 21371 h 157103"/>
                <a:gd name="connsiteX0" fmla="*/ 80366 w 154657"/>
                <a:gd name="connsiteY0" fmla="*/ 20572 h 156304"/>
                <a:gd name="connsiteX1" fmla="*/ 151804 w 154657"/>
                <a:gd name="connsiteY1" fmla="*/ 27716 h 156304"/>
                <a:gd name="connsiteX2" fmla="*/ 30360 w 154657"/>
                <a:gd name="connsiteY2" fmla="*/ 156304 h 156304"/>
                <a:gd name="connsiteX3" fmla="*/ 4166 w 154657"/>
                <a:gd name="connsiteY3" fmla="*/ 22955 h 156304"/>
                <a:gd name="connsiteX4" fmla="*/ 80366 w 154657"/>
                <a:gd name="connsiteY4" fmla="*/ 20572 h 156304"/>
                <a:gd name="connsiteX0" fmla="*/ 82570 w 156861"/>
                <a:gd name="connsiteY0" fmla="*/ 20572 h 156304"/>
                <a:gd name="connsiteX1" fmla="*/ 154008 w 156861"/>
                <a:gd name="connsiteY1" fmla="*/ 27716 h 156304"/>
                <a:gd name="connsiteX2" fmla="*/ 32564 w 156861"/>
                <a:gd name="connsiteY2" fmla="*/ 156304 h 156304"/>
                <a:gd name="connsiteX3" fmla="*/ 6370 w 156861"/>
                <a:gd name="connsiteY3" fmla="*/ 22955 h 156304"/>
                <a:gd name="connsiteX4" fmla="*/ 82570 w 156861"/>
                <a:gd name="connsiteY4" fmla="*/ 20572 h 156304"/>
                <a:gd name="connsiteX0" fmla="*/ 87058 w 161349"/>
                <a:gd name="connsiteY0" fmla="*/ 21370 h 157102"/>
                <a:gd name="connsiteX1" fmla="*/ 158496 w 161349"/>
                <a:gd name="connsiteY1" fmla="*/ 28514 h 157102"/>
                <a:gd name="connsiteX2" fmla="*/ 37052 w 161349"/>
                <a:gd name="connsiteY2" fmla="*/ 157102 h 157102"/>
                <a:gd name="connsiteX3" fmla="*/ 6095 w 161349"/>
                <a:gd name="connsiteY3" fmla="*/ 21372 h 157102"/>
                <a:gd name="connsiteX4" fmla="*/ 87058 w 161349"/>
                <a:gd name="connsiteY4" fmla="*/ 21370 h 157102"/>
                <a:gd name="connsiteX0" fmla="*/ 84928 w 159219"/>
                <a:gd name="connsiteY0" fmla="*/ 21370 h 157102"/>
                <a:gd name="connsiteX1" fmla="*/ 156366 w 159219"/>
                <a:gd name="connsiteY1" fmla="*/ 28514 h 157102"/>
                <a:gd name="connsiteX2" fmla="*/ 34922 w 159219"/>
                <a:gd name="connsiteY2" fmla="*/ 157102 h 157102"/>
                <a:gd name="connsiteX3" fmla="*/ 3965 w 159219"/>
                <a:gd name="connsiteY3" fmla="*/ 21372 h 157102"/>
                <a:gd name="connsiteX4" fmla="*/ 84928 w 159219"/>
                <a:gd name="connsiteY4" fmla="*/ 21370 h 157102"/>
                <a:gd name="connsiteX0" fmla="*/ 84928 w 159219"/>
                <a:gd name="connsiteY0" fmla="*/ 23402 h 159134"/>
                <a:gd name="connsiteX1" fmla="*/ 156366 w 159219"/>
                <a:gd name="connsiteY1" fmla="*/ 30546 h 159134"/>
                <a:gd name="connsiteX2" fmla="*/ 34922 w 159219"/>
                <a:gd name="connsiteY2" fmla="*/ 159134 h 159134"/>
                <a:gd name="connsiteX3" fmla="*/ 3965 w 159219"/>
                <a:gd name="connsiteY3" fmla="*/ 23404 h 159134"/>
                <a:gd name="connsiteX4" fmla="*/ 84928 w 159219"/>
                <a:gd name="connsiteY4" fmla="*/ 23402 h 159134"/>
                <a:gd name="connsiteX0" fmla="*/ 84928 w 157579"/>
                <a:gd name="connsiteY0" fmla="*/ 21817 h 157549"/>
                <a:gd name="connsiteX1" fmla="*/ 156366 w 157579"/>
                <a:gd name="connsiteY1" fmla="*/ 28961 h 157549"/>
                <a:gd name="connsiteX2" fmla="*/ 34922 w 157579"/>
                <a:gd name="connsiteY2" fmla="*/ 157549 h 157549"/>
                <a:gd name="connsiteX3" fmla="*/ 3965 w 157579"/>
                <a:gd name="connsiteY3" fmla="*/ 21819 h 157549"/>
                <a:gd name="connsiteX4" fmla="*/ 84928 w 157579"/>
                <a:gd name="connsiteY4" fmla="*/ 21817 h 157549"/>
                <a:gd name="connsiteX0" fmla="*/ 84928 w 157579"/>
                <a:gd name="connsiteY0" fmla="*/ 21371 h 157103"/>
                <a:gd name="connsiteX1" fmla="*/ 156366 w 157579"/>
                <a:gd name="connsiteY1" fmla="*/ 35658 h 157103"/>
                <a:gd name="connsiteX2" fmla="*/ 34922 w 157579"/>
                <a:gd name="connsiteY2" fmla="*/ 157103 h 157103"/>
                <a:gd name="connsiteX3" fmla="*/ 3965 w 157579"/>
                <a:gd name="connsiteY3" fmla="*/ 21373 h 157103"/>
                <a:gd name="connsiteX4" fmla="*/ 84928 w 157579"/>
                <a:gd name="connsiteY4" fmla="*/ 21371 h 157103"/>
                <a:gd name="connsiteX0" fmla="*/ 84928 w 156385"/>
                <a:gd name="connsiteY0" fmla="*/ 22756 h 158488"/>
                <a:gd name="connsiteX1" fmla="*/ 156366 w 156385"/>
                <a:gd name="connsiteY1" fmla="*/ 37043 h 158488"/>
                <a:gd name="connsiteX2" fmla="*/ 34922 w 156385"/>
                <a:gd name="connsiteY2" fmla="*/ 158488 h 158488"/>
                <a:gd name="connsiteX3" fmla="*/ 3965 w 156385"/>
                <a:gd name="connsiteY3" fmla="*/ 22758 h 158488"/>
                <a:gd name="connsiteX4" fmla="*/ 84928 w 156385"/>
                <a:gd name="connsiteY4" fmla="*/ 22756 h 158488"/>
                <a:gd name="connsiteX0" fmla="*/ 84928 w 154005"/>
                <a:gd name="connsiteY0" fmla="*/ 21371 h 157103"/>
                <a:gd name="connsiteX1" fmla="*/ 153985 w 154005"/>
                <a:gd name="connsiteY1" fmla="*/ 45183 h 157103"/>
                <a:gd name="connsiteX2" fmla="*/ 34922 w 154005"/>
                <a:gd name="connsiteY2" fmla="*/ 157103 h 157103"/>
                <a:gd name="connsiteX3" fmla="*/ 3965 w 154005"/>
                <a:gd name="connsiteY3" fmla="*/ 21373 h 157103"/>
                <a:gd name="connsiteX4" fmla="*/ 84928 w 154005"/>
                <a:gd name="connsiteY4" fmla="*/ 21371 h 157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005" h="157103">
                  <a:moveTo>
                    <a:pt x="84928" y="21371"/>
                  </a:moveTo>
                  <a:cubicBezTo>
                    <a:pt x="99215" y="-13157"/>
                    <a:pt x="152793" y="1131"/>
                    <a:pt x="153985" y="45183"/>
                  </a:cubicBezTo>
                  <a:cubicBezTo>
                    <a:pt x="155177" y="89235"/>
                    <a:pt x="105169" y="122574"/>
                    <a:pt x="34922" y="157103"/>
                  </a:cubicBezTo>
                  <a:cubicBezTo>
                    <a:pt x="67071" y="101144"/>
                    <a:pt x="-19054" y="92810"/>
                    <a:pt x="3965" y="21373"/>
                  </a:cubicBezTo>
                  <a:cubicBezTo>
                    <a:pt x="22222" y="-14346"/>
                    <a:pt x="56353" y="1130"/>
                    <a:pt x="84928" y="21371"/>
                  </a:cubicBezTo>
                  <a:close/>
                </a:path>
              </a:pathLst>
            </a:custGeom>
            <a:solidFill>
              <a:schemeClr val="tx1"/>
            </a:solidFill>
            <a:ln w="3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03" name="Group 202"/>
          <p:cNvGrpSpPr/>
          <p:nvPr/>
        </p:nvGrpSpPr>
        <p:grpSpPr>
          <a:xfrm>
            <a:off x="2052176" y="5163380"/>
            <a:ext cx="292608" cy="292608"/>
            <a:chOff x="2274647" y="1712459"/>
            <a:chExt cx="292608" cy="292608"/>
          </a:xfrm>
        </p:grpSpPr>
        <p:sp>
          <p:nvSpPr>
            <p:cNvPr id="204" name="Rectangle 203"/>
            <p:cNvSpPr/>
            <p:nvPr/>
          </p:nvSpPr>
          <p:spPr>
            <a:xfrm>
              <a:off x="2274647" y="1712459"/>
              <a:ext cx="292608" cy="292608"/>
            </a:xfrm>
            <a:prstGeom prst="rect">
              <a:avLst/>
            </a:prstGeom>
            <a:solidFill>
              <a:schemeClr val="bg1"/>
            </a:solidFill>
            <a:ln w="19050" cap="sq">
              <a:solidFill>
                <a:srgbClr val="BABABA"/>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5" name="Freeform 204"/>
            <p:cNvSpPr/>
            <p:nvPr/>
          </p:nvSpPr>
          <p:spPr>
            <a:xfrm>
              <a:off x="2343949" y="1780212"/>
              <a:ext cx="154005" cy="157103"/>
            </a:xfrm>
            <a:custGeom>
              <a:avLst/>
              <a:gdLst>
                <a:gd name="connsiteX0" fmla="*/ 92281 w 155739"/>
                <a:gd name="connsiteY0" fmla="*/ 33032 h 178296"/>
                <a:gd name="connsiteX1" fmla="*/ 154194 w 155739"/>
                <a:gd name="connsiteY1" fmla="*/ 13982 h 178296"/>
                <a:gd name="connsiteX2" fmla="*/ 27987 w 155739"/>
                <a:gd name="connsiteY2" fmla="*/ 178289 h 178296"/>
                <a:gd name="connsiteX3" fmla="*/ 4175 w 155739"/>
                <a:gd name="connsiteY3" fmla="*/ 6839 h 178296"/>
                <a:gd name="connsiteX4" fmla="*/ 92281 w 155739"/>
                <a:gd name="connsiteY4" fmla="*/ 33032 h 178296"/>
                <a:gd name="connsiteX0" fmla="*/ 92281 w 165389"/>
                <a:gd name="connsiteY0" fmla="*/ 42344 h 187611"/>
                <a:gd name="connsiteX1" fmla="*/ 154194 w 165389"/>
                <a:gd name="connsiteY1" fmla="*/ 23294 h 187611"/>
                <a:gd name="connsiteX2" fmla="*/ 27987 w 165389"/>
                <a:gd name="connsiteY2" fmla="*/ 187601 h 187611"/>
                <a:gd name="connsiteX3" fmla="*/ 4175 w 165389"/>
                <a:gd name="connsiteY3" fmla="*/ 16151 h 187611"/>
                <a:gd name="connsiteX4" fmla="*/ 92281 w 165389"/>
                <a:gd name="connsiteY4" fmla="*/ 42344 h 187611"/>
                <a:gd name="connsiteX0" fmla="*/ 92281 w 172136"/>
                <a:gd name="connsiteY0" fmla="*/ 33265 h 178533"/>
                <a:gd name="connsiteX1" fmla="*/ 161338 w 172136"/>
                <a:gd name="connsiteY1" fmla="*/ 28502 h 178533"/>
                <a:gd name="connsiteX2" fmla="*/ 27987 w 172136"/>
                <a:gd name="connsiteY2" fmla="*/ 178522 h 178533"/>
                <a:gd name="connsiteX3" fmla="*/ 4175 w 172136"/>
                <a:gd name="connsiteY3" fmla="*/ 7072 h 178533"/>
                <a:gd name="connsiteX4" fmla="*/ 92281 w 172136"/>
                <a:gd name="connsiteY4" fmla="*/ 33265 h 178533"/>
                <a:gd name="connsiteX0" fmla="*/ 92281 w 169973"/>
                <a:gd name="connsiteY0" fmla="*/ 33265 h 178531"/>
                <a:gd name="connsiteX1" fmla="*/ 161338 w 169973"/>
                <a:gd name="connsiteY1" fmla="*/ 28502 h 178531"/>
                <a:gd name="connsiteX2" fmla="*/ 27987 w 169973"/>
                <a:gd name="connsiteY2" fmla="*/ 178522 h 178531"/>
                <a:gd name="connsiteX3" fmla="*/ 4175 w 169973"/>
                <a:gd name="connsiteY3" fmla="*/ 7072 h 178531"/>
                <a:gd name="connsiteX4" fmla="*/ 92281 w 169973"/>
                <a:gd name="connsiteY4" fmla="*/ 33265 h 178531"/>
                <a:gd name="connsiteX0" fmla="*/ 92281 w 169973"/>
                <a:gd name="connsiteY0" fmla="*/ 31056 h 176322"/>
                <a:gd name="connsiteX1" fmla="*/ 161338 w 169973"/>
                <a:gd name="connsiteY1" fmla="*/ 26293 h 176322"/>
                <a:gd name="connsiteX2" fmla="*/ 27987 w 169973"/>
                <a:gd name="connsiteY2" fmla="*/ 176313 h 176322"/>
                <a:gd name="connsiteX3" fmla="*/ 4175 w 169973"/>
                <a:gd name="connsiteY3" fmla="*/ 4863 h 176322"/>
                <a:gd name="connsiteX4" fmla="*/ 92281 w 169973"/>
                <a:gd name="connsiteY4" fmla="*/ 31056 h 176322"/>
                <a:gd name="connsiteX0" fmla="*/ 92281 w 169973"/>
                <a:gd name="connsiteY0" fmla="*/ 35351 h 180617"/>
                <a:gd name="connsiteX1" fmla="*/ 161338 w 169973"/>
                <a:gd name="connsiteY1" fmla="*/ 30588 h 180617"/>
                <a:gd name="connsiteX2" fmla="*/ 27987 w 169973"/>
                <a:gd name="connsiteY2" fmla="*/ 180608 h 180617"/>
                <a:gd name="connsiteX3" fmla="*/ 4175 w 169973"/>
                <a:gd name="connsiteY3" fmla="*/ 9158 h 180617"/>
                <a:gd name="connsiteX4" fmla="*/ 92281 w 169973"/>
                <a:gd name="connsiteY4" fmla="*/ 35351 h 180617"/>
                <a:gd name="connsiteX0" fmla="*/ 105909 w 183601"/>
                <a:gd name="connsiteY0" fmla="*/ 36376 h 181642"/>
                <a:gd name="connsiteX1" fmla="*/ 174966 w 183601"/>
                <a:gd name="connsiteY1" fmla="*/ 31613 h 181642"/>
                <a:gd name="connsiteX2" fmla="*/ 41615 w 183601"/>
                <a:gd name="connsiteY2" fmla="*/ 181633 h 181642"/>
                <a:gd name="connsiteX3" fmla="*/ 17803 w 183601"/>
                <a:gd name="connsiteY3" fmla="*/ 10183 h 181642"/>
                <a:gd name="connsiteX4" fmla="*/ 105909 w 183601"/>
                <a:gd name="connsiteY4" fmla="*/ 36376 h 181642"/>
                <a:gd name="connsiteX0" fmla="*/ 105909 w 186089"/>
                <a:gd name="connsiteY0" fmla="*/ 36376 h 181633"/>
                <a:gd name="connsiteX1" fmla="*/ 174966 w 186089"/>
                <a:gd name="connsiteY1" fmla="*/ 31613 h 181633"/>
                <a:gd name="connsiteX2" fmla="*/ 41615 w 186089"/>
                <a:gd name="connsiteY2" fmla="*/ 181633 h 181633"/>
                <a:gd name="connsiteX3" fmla="*/ 17803 w 186089"/>
                <a:gd name="connsiteY3" fmla="*/ 10183 h 181633"/>
                <a:gd name="connsiteX4" fmla="*/ 105909 w 186089"/>
                <a:gd name="connsiteY4" fmla="*/ 36376 h 181633"/>
                <a:gd name="connsiteX0" fmla="*/ 105443 w 185623"/>
                <a:gd name="connsiteY0" fmla="*/ 36376 h 181633"/>
                <a:gd name="connsiteX1" fmla="*/ 174500 w 185623"/>
                <a:gd name="connsiteY1" fmla="*/ 31613 h 181633"/>
                <a:gd name="connsiteX2" fmla="*/ 41149 w 185623"/>
                <a:gd name="connsiteY2" fmla="*/ 181633 h 181633"/>
                <a:gd name="connsiteX3" fmla="*/ 17337 w 185623"/>
                <a:gd name="connsiteY3" fmla="*/ 10183 h 181633"/>
                <a:gd name="connsiteX4" fmla="*/ 105443 w 185623"/>
                <a:gd name="connsiteY4" fmla="*/ 36376 h 181633"/>
                <a:gd name="connsiteX0" fmla="*/ 91121 w 161278"/>
                <a:gd name="connsiteY0" fmla="*/ 36035 h 193198"/>
                <a:gd name="connsiteX1" fmla="*/ 160178 w 161278"/>
                <a:gd name="connsiteY1" fmla="*/ 31272 h 193198"/>
                <a:gd name="connsiteX2" fmla="*/ 31590 w 161278"/>
                <a:gd name="connsiteY2" fmla="*/ 193198 h 193198"/>
                <a:gd name="connsiteX3" fmla="*/ 3015 w 161278"/>
                <a:gd name="connsiteY3" fmla="*/ 9842 h 193198"/>
                <a:gd name="connsiteX4" fmla="*/ 91121 w 161278"/>
                <a:gd name="connsiteY4" fmla="*/ 36035 h 193198"/>
                <a:gd name="connsiteX0" fmla="*/ 91121 w 163009"/>
                <a:gd name="connsiteY0" fmla="*/ 36035 h 193198"/>
                <a:gd name="connsiteX1" fmla="*/ 160178 w 163009"/>
                <a:gd name="connsiteY1" fmla="*/ 31272 h 193198"/>
                <a:gd name="connsiteX2" fmla="*/ 31590 w 163009"/>
                <a:gd name="connsiteY2" fmla="*/ 193198 h 193198"/>
                <a:gd name="connsiteX3" fmla="*/ 3015 w 163009"/>
                <a:gd name="connsiteY3" fmla="*/ 9842 h 193198"/>
                <a:gd name="connsiteX4" fmla="*/ 91121 w 163009"/>
                <a:gd name="connsiteY4" fmla="*/ 36035 h 193198"/>
                <a:gd name="connsiteX0" fmla="*/ 91121 w 165642"/>
                <a:gd name="connsiteY0" fmla="*/ 36035 h 193198"/>
                <a:gd name="connsiteX1" fmla="*/ 160178 w 165642"/>
                <a:gd name="connsiteY1" fmla="*/ 31272 h 193198"/>
                <a:gd name="connsiteX2" fmla="*/ 31590 w 165642"/>
                <a:gd name="connsiteY2" fmla="*/ 193198 h 193198"/>
                <a:gd name="connsiteX3" fmla="*/ 3015 w 165642"/>
                <a:gd name="connsiteY3" fmla="*/ 9842 h 193198"/>
                <a:gd name="connsiteX4" fmla="*/ 91121 w 165642"/>
                <a:gd name="connsiteY4" fmla="*/ 36035 h 193198"/>
                <a:gd name="connsiteX0" fmla="*/ 81316 w 155837"/>
                <a:gd name="connsiteY0" fmla="*/ 32580 h 189743"/>
                <a:gd name="connsiteX1" fmla="*/ 150373 w 155837"/>
                <a:gd name="connsiteY1" fmla="*/ 27817 h 189743"/>
                <a:gd name="connsiteX2" fmla="*/ 21785 w 155837"/>
                <a:gd name="connsiteY2" fmla="*/ 189743 h 189743"/>
                <a:gd name="connsiteX3" fmla="*/ 5116 w 155837"/>
                <a:gd name="connsiteY3" fmla="*/ 34962 h 189743"/>
                <a:gd name="connsiteX4" fmla="*/ 81316 w 155837"/>
                <a:gd name="connsiteY4" fmla="*/ 32580 h 189743"/>
                <a:gd name="connsiteX0" fmla="*/ 77599 w 152120"/>
                <a:gd name="connsiteY0" fmla="*/ 32580 h 189743"/>
                <a:gd name="connsiteX1" fmla="*/ 146656 w 152120"/>
                <a:gd name="connsiteY1" fmla="*/ 27817 h 189743"/>
                <a:gd name="connsiteX2" fmla="*/ 18068 w 152120"/>
                <a:gd name="connsiteY2" fmla="*/ 189743 h 189743"/>
                <a:gd name="connsiteX3" fmla="*/ 1399 w 152120"/>
                <a:gd name="connsiteY3" fmla="*/ 34962 h 189743"/>
                <a:gd name="connsiteX4" fmla="*/ 77599 w 152120"/>
                <a:gd name="connsiteY4" fmla="*/ 32580 h 189743"/>
                <a:gd name="connsiteX0" fmla="*/ 77185 w 147120"/>
                <a:gd name="connsiteY0" fmla="*/ 21645 h 164520"/>
                <a:gd name="connsiteX1" fmla="*/ 146242 w 147120"/>
                <a:gd name="connsiteY1" fmla="*/ 16882 h 164520"/>
                <a:gd name="connsiteX2" fmla="*/ 24798 w 147120"/>
                <a:gd name="connsiteY2" fmla="*/ 164520 h 164520"/>
                <a:gd name="connsiteX3" fmla="*/ 985 w 147120"/>
                <a:gd name="connsiteY3" fmla="*/ 24027 h 164520"/>
                <a:gd name="connsiteX4" fmla="*/ 77185 w 147120"/>
                <a:gd name="connsiteY4" fmla="*/ 21645 h 164520"/>
                <a:gd name="connsiteX0" fmla="*/ 86569 w 156504"/>
                <a:gd name="connsiteY0" fmla="*/ 21645 h 164520"/>
                <a:gd name="connsiteX1" fmla="*/ 155626 w 156504"/>
                <a:gd name="connsiteY1" fmla="*/ 16882 h 164520"/>
                <a:gd name="connsiteX2" fmla="*/ 34182 w 156504"/>
                <a:gd name="connsiteY2" fmla="*/ 164520 h 164520"/>
                <a:gd name="connsiteX3" fmla="*/ 844 w 156504"/>
                <a:gd name="connsiteY3" fmla="*/ 28790 h 164520"/>
                <a:gd name="connsiteX4" fmla="*/ 86569 w 156504"/>
                <a:gd name="connsiteY4" fmla="*/ 21645 h 164520"/>
                <a:gd name="connsiteX0" fmla="*/ 90085 w 160020"/>
                <a:gd name="connsiteY0" fmla="*/ 26035 h 168910"/>
                <a:gd name="connsiteX1" fmla="*/ 159142 w 160020"/>
                <a:gd name="connsiteY1" fmla="*/ 21272 h 168910"/>
                <a:gd name="connsiteX2" fmla="*/ 37698 w 160020"/>
                <a:gd name="connsiteY2" fmla="*/ 168910 h 168910"/>
                <a:gd name="connsiteX3" fmla="*/ 4360 w 160020"/>
                <a:gd name="connsiteY3" fmla="*/ 33180 h 168910"/>
                <a:gd name="connsiteX4" fmla="*/ 90085 w 160020"/>
                <a:gd name="connsiteY4" fmla="*/ 26035 h 168910"/>
                <a:gd name="connsiteX0" fmla="*/ 90085 w 160020"/>
                <a:gd name="connsiteY0" fmla="*/ 21645 h 164520"/>
                <a:gd name="connsiteX1" fmla="*/ 159142 w 160020"/>
                <a:gd name="connsiteY1" fmla="*/ 16882 h 164520"/>
                <a:gd name="connsiteX2" fmla="*/ 37698 w 160020"/>
                <a:gd name="connsiteY2" fmla="*/ 164520 h 164520"/>
                <a:gd name="connsiteX3" fmla="*/ 4360 w 160020"/>
                <a:gd name="connsiteY3" fmla="*/ 28790 h 164520"/>
                <a:gd name="connsiteX4" fmla="*/ 90085 w 160020"/>
                <a:gd name="connsiteY4" fmla="*/ 21645 h 164520"/>
                <a:gd name="connsiteX0" fmla="*/ 87704 w 159922"/>
                <a:gd name="connsiteY0" fmla="*/ 25378 h 161110"/>
                <a:gd name="connsiteX1" fmla="*/ 159142 w 159922"/>
                <a:gd name="connsiteY1" fmla="*/ 13472 h 161110"/>
                <a:gd name="connsiteX2" fmla="*/ 37698 w 159922"/>
                <a:gd name="connsiteY2" fmla="*/ 161110 h 161110"/>
                <a:gd name="connsiteX3" fmla="*/ 4360 w 159922"/>
                <a:gd name="connsiteY3" fmla="*/ 25380 h 161110"/>
                <a:gd name="connsiteX4" fmla="*/ 87704 w 159922"/>
                <a:gd name="connsiteY4" fmla="*/ 25378 h 161110"/>
                <a:gd name="connsiteX0" fmla="*/ 87704 w 161995"/>
                <a:gd name="connsiteY0" fmla="*/ 31584 h 167316"/>
                <a:gd name="connsiteX1" fmla="*/ 159142 w 161995"/>
                <a:gd name="connsiteY1" fmla="*/ 19678 h 167316"/>
                <a:gd name="connsiteX2" fmla="*/ 37698 w 161995"/>
                <a:gd name="connsiteY2" fmla="*/ 167316 h 167316"/>
                <a:gd name="connsiteX3" fmla="*/ 4360 w 161995"/>
                <a:gd name="connsiteY3" fmla="*/ 31586 h 167316"/>
                <a:gd name="connsiteX4" fmla="*/ 87704 w 161995"/>
                <a:gd name="connsiteY4" fmla="*/ 31584 h 167316"/>
                <a:gd name="connsiteX0" fmla="*/ 87704 w 161995"/>
                <a:gd name="connsiteY0" fmla="*/ 21371 h 157103"/>
                <a:gd name="connsiteX1" fmla="*/ 159142 w 161995"/>
                <a:gd name="connsiteY1" fmla="*/ 28515 h 157103"/>
                <a:gd name="connsiteX2" fmla="*/ 37698 w 161995"/>
                <a:gd name="connsiteY2" fmla="*/ 157103 h 157103"/>
                <a:gd name="connsiteX3" fmla="*/ 4360 w 161995"/>
                <a:gd name="connsiteY3" fmla="*/ 21373 h 157103"/>
                <a:gd name="connsiteX4" fmla="*/ 87704 w 161995"/>
                <a:gd name="connsiteY4" fmla="*/ 21371 h 157103"/>
                <a:gd name="connsiteX0" fmla="*/ 87216 w 161507"/>
                <a:gd name="connsiteY0" fmla="*/ 21371 h 157103"/>
                <a:gd name="connsiteX1" fmla="*/ 158654 w 161507"/>
                <a:gd name="connsiteY1" fmla="*/ 28515 h 157103"/>
                <a:gd name="connsiteX2" fmla="*/ 37210 w 161507"/>
                <a:gd name="connsiteY2" fmla="*/ 157103 h 157103"/>
                <a:gd name="connsiteX3" fmla="*/ 3872 w 161507"/>
                <a:gd name="connsiteY3" fmla="*/ 21373 h 157103"/>
                <a:gd name="connsiteX4" fmla="*/ 87216 w 161507"/>
                <a:gd name="connsiteY4" fmla="*/ 21371 h 157103"/>
                <a:gd name="connsiteX0" fmla="*/ 80366 w 154657"/>
                <a:gd name="connsiteY0" fmla="*/ 20572 h 156304"/>
                <a:gd name="connsiteX1" fmla="*/ 151804 w 154657"/>
                <a:gd name="connsiteY1" fmla="*/ 27716 h 156304"/>
                <a:gd name="connsiteX2" fmla="*/ 30360 w 154657"/>
                <a:gd name="connsiteY2" fmla="*/ 156304 h 156304"/>
                <a:gd name="connsiteX3" fmla="*/ 4166 w 154657"/>
                <a:gd name="connsiteY3" fmla="*/ 22955 h 156304"/>
                <a:gd name="connsiteX4" fmla="*/ 80366 w 154657"/>
                <a:gd name="connsiteY4" fmla="*/ 20572 h 156304"/>
                <a:gd name="connsiteX0" fmla="*/ 82570 w 156861"/>
                <a:gd name="connsiteY0" fmla="*/ 20572 h 156304"/>
                <a:gd name="connsiteX1" fmla="*/ 154008 w 156861"/>
                <a:gd name="connsiteY1" fmla="*/ 27716 h 156304"/>
                <a:gd name="connsiteX2" fmla="*/ 32564 w 156861"/>
                <a:gd name="connsiteY2" fmla="*/ 156304 h 156304"/>
                <a:gd name="connsiteX3" fmla="*/ 6370 w 156861"/>
                <a:gd name="connsiteY3" fmla="*/ 22955 h 156304"/>
                <a:gd name="connsiteX4" fmla="*/ 82570 w 156861"/>
                <a:gd name="connsiteY4" fmla="*/ 20572 h 156304"/>
                <a:gd name="connsiteX0" fmla="*/ 87058 w 161349"/>
                <a:gd name="connsiteY0" fmla="*/ 21370 h 157102"/>
                <a:gd name="connsiteX1" fmla="*/ 158496 w 161349"/>
                <a:gd name="connsiteY1" fmla="*/ 28514 h 157102"/>
                <a:gd name="connsiteX2" fmla="*/ 37052 w 161349"/>
                <a:gd name="connsiteY2" fmla="*/ 157102 h 157102"/>
                <a:gd name="connsiteX3" fmla="*/ 6095 w 161349"/>
                <a:gd name="connsiteY3" fmla="*/ 21372 h 157102"/>
                <a:gd name="connsiteX4" fmla="*/ 87058 w 161349"/>
                <a:gd name="connsiteY4" fmla="*/ 21370 h 157102"/>
                <a:gd name="connsiteX0" fmla="*/ 84928 w 159219"/>
                <a:gd name="connsiteY0" fmla="*/ 21370 h 157102"/>
                <a:gd name="connsiteX1" fmla="*/ 156366 w 159219"/>
                <a:gd name="connsiteY1" fmla="*/ 28514 h 157102"/>
                <a:gd name="connsiteX2" fmla="*/ 34922 w 159219"/>
                <a:gd name="connsiteY2" fmla="*/ 157102 h 157102"/>
                <a:gd name="connsiteX3" fmla="*/ 3965 w 159219"/>
                <a:gd name="connsiteY3" fmla="*/ 21372 h 157102"/>
                <a:gd name="connsiteX4" fmla="*/ 84928 w 159219"/>
                <a:gd name="connsiteY4" fmla="*/ 21370 h 157102"/>
                <a:gd name="connsiteX0" fmla="*/ 84928 w 159219"/>
                <a:gd name="connsiteY0" fmla="*/ 23402 h 159134"/>
                <a:gd name="connsiteX1" fmla="*/ 156366 w 159219"/>
                <a:gd name="connsiteY1" fmla="*/ 30546 h 159134"/>
                <a:gd name="connsiteX2" fmla="*/ 34922 w 159219"/>
                <a:gd name="connsiteY2" fmla="*/ 159134 h 159134"/>
                <a:gd name="connsiteX3" fmla="*/ 3965 w 159219"/>
                <a:gd name="connsiteY3" fmla="*/ 23404 h 159134"/>
                <a:gd name="connsiteX4" fmla="*/ 84928 w 159219"/>
                <a:gd name="connsiteY4" fmla="*/ 23402 h 159134"/>
                <a:gd name="connsiteX0" fmla="*/ 84928 w 157579"/>
                <a:gd name="connsiteY0" fmla="*/ 21817 h 157549"/>
                <a:gd name="connsiteX1" fmla="*/ 156366 w 157579"/>
                <a:gd name="connsiteY1" fmla="*/ 28961 h 157549"/>
                <a:gd name="connsiteX2" fmla="*/ 34922 w 157579"/>
                <a:gd name="connsiteY2" fmla="*/ 157549 h 157549"/>
                <a:gd name="connsiteX3" fmla="*/ 3965 w 157579"/>
                <a:gd name="connsiteY3" fmla="*/ 21819 h 157549"/>
                <a:gd name="connsiteX4" fmla="*/ 84928 w 157579"/>
                <a:gd name="connsiteY4" fmla="*/ 21817 h 157549"/>
                <a:gd name="connsiteX0" fmla="*/ 84928 w 157579"/>
                <a:gd name="connsiteY0" fmla="*/ 21371 h 157103"/>
                <a:gd name="connsiteX1" fmla="*/ 156366 w 157579"/>
                <a:gd name="connsiteY1" fmla="*/ 35658 h 157103"/>
                <a:gd name="connsiteX2" fmla="*/ 34922 w 157579"/>
                <a:gd name="connsiteY2" fmla="*/ 157103 h 157103"/>
                <a:gd name="connsiteX3" fmla="*/ 3965 w 157579"/>
                <a:gd name="connsiteY3" fmla="*/ 21373 h 157103"/>
                <a:gd name="connsiteX4" fmla="*/ 84928 w 157579"/>
                <a:gd name="connsiteY4" fmla="*/ 21371 h 157103"/>
                <a:gd name="connsiteX0" fmla="*/ 84928 w 156385"/>
                <a:gd name="connsiteY0" fmla="*/ 22756 h 158488"/>
                <a:gd name="connsiteX1" fmla="*/ 156366 w 156385"/>
                <a:gd name="connsiteY1" fmla="*/ 37043 h 158488"/>
                <a:gd name="connsiteX2" fmla="*/ 34922 w 156385"/>
                <a:gd name="connsiteY2" fmla="*/ 158488 h 158488"/>
                <a:gd name="connsiteX3" fmla="*/ 3965 w 156385"/>
                <a:gd name="connsiteY3" fmla="*/ 22758 h 158488"/>
                <a:gd name="connsiteX4" fmla="*/ 84928 w 156385"/>
                <a:gd name="connsiteY4" fmla="*/ 22756 h 158488"/>
                <a:gd name="connsiteX0" fmla="*/ 84928 w 154005"/>
                <a:gd name="connsiteY0" fmla="*/ 21371 h 157103"/>
                <a:gd name="connsiteX1" fmla="*/ 153985 w 154005"/>
                <a:gd name="connsiteY1" fmla="*/ 45183 h 157103"/>
                <a:gd name="connsiteX2" fmla="*/ 34922 w 154005"/>
                <a:gd name="connsiteY2" fmla="*/ 157103 h 157103"/>
                <a:gd name="connsiteX3" fmla="*/ 3965 w 154005"/>
                <a:gd name="connsiteY3" fmla="*/ 21373 h 157103"/>
                <a:gd name="connsiteX4" fmla="*/ 84928 w 154005"/>
                <a:gd name="connsiteY4" fmla="*/ 21371 h 157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005" h="157103">
                  <a:moveTo>
                    <a:pt x="84928" y="21371"/>
                  </a:moveTo>
                  <a:cubicBezTo>
                    <a:pt x="99215" y="-13157"/>
                    <a:pt x="152793" y="1131"/>
                    <a:pt x="153985" y="45183"/>
                  </a:cubicBezTo>
                  <a:cubicBezTo>
                    <a:pt x="155177" y="89235"/>
                    <a:pt x="105169" y="122574"/>
                    <a:pt x="34922" y="157103"/>
                  </a:cubicBezTo>
                  <a:cubicBezTo>
                    <a:pt x="67071" y="101144"/>
                    <a:pt x="-19054" y="92810"/>
                    <a:pt x="3965" y="21373"/>
                  </a:cubicBezTo>
                  <a:cubicBezTo>
                    <a:pt x="22222" y="-14346"/>
                    <a:pt x="56353" y="1130"/>
                    <a:pt x="84928" y="21371"/>
                  </a:cubicBezTo>
                  <a:close/>
                </a:path>
              </a:pathLst>
            </a:custGeom>
            <a:solidFill>
              <a:schemeClr val="bg1">
                <a:lumMod val="75000"/>
              </a:schemeClr>
            </a:solidFill>
            <a:ln w="3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06" name="Group 205"/>
          <p:cNvGrpSpPr/>
          <p:nvPr/>
        </p:nvGrpSpPr>
        <p:grpSpPr>
          <a:xfrm>
            <a:off x="566996" y="4208893"/>
            <a:ext cx="292608" cy="292608"/>
            <a:chOff x="3753370" y="1712459"/>
            <a:chExt cx="292608" cy="292608"/>
          </a:xfrm>
        </p:grpSpPr>
        <p:sp>
          <p:nvSpPr>
            <p:cNvPr id="207" name="Rectangle 206"/>
            <p:cNvSpPr/>
            <p:nvPr/>
          </p:nvSpPr>
          <p:spPr>
            <a:xfrm>
              <a:off x="3753370" y="1712459"/>
              <a:ext cx="292608" cy="292608"/>
            </a:xfrm>
            <a:prstGeom prst="rect">
              <a:avLst/>
            </a:prstGeom>
            <a:solidFill>
              <a:srgbClr val="797979"/>
            </a:solidFill>
            <a:ln w="19050" cap="sq">
              <a:solidFill>
                <a:srgbClr val="797979"/>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8" name="Freeform 207"/>
            <p:cNvSpPr/>
            <p:nvPr/>
          </p:nvSpPr>
          <p:spPr>
            <a:xfrm>
              <a:off x="3822672" y="1780212"/>
              <a:ext cx="154005" cy="157103"/>
            </a:xfrm>
            <a:custGeom>
              <a:avLst/>
              <a:gdLst>
                <a:gd name="connsiteX0" fmla="*/ 92281 w 155739"/>
                <a:gd name="connsiteY0" fmla="*/ 33032 h 178296"/>
                <a:gd name="connsiteX1" fmla="*/ 154194 w 155739"/>
                <a:gd name="connsiteY1" fmla="*/ 13982 h 178296"/>
                <a:gd name="connsiteX2" fmla="*/ 27987 w 155739"/>
                <a:gd name="connsiteY2" fmla="*/ 178289 h 178296"/>
                <a:gd name="connsiteX3" fmla="*/ 4175 w 155739"/>
                <a:gd name="connsiteY3" fmla="*/ 6839 h 178296"/>
                <a:gd name="connsiteX4" fmla="*/ 92281 w 155739"/>
                <a:gd name="connsiteY4" fmla="*/ 33032 h 178296"/>
                <a:gd name="connsiteX0" fmla="*/ 92281 w 165389"/>
                <a:gd name="connsiteY0" fmla="*/ 42344 h 187611"/>
                <a:gd name="connsiteX1" fmla="*/ 154194 w 165389"/>
                <a:gd name="connsiteY1" fmla="*/ 23294 h 187611"/>
                <a:gd name="connsiteX2" fmla="*/ 27987 w 165389"/>
                <a:gd name="connsiteY2" fmla="*/ 187601 h 187611"/>
                <a:gd name="connsiteX3" fmla="*/ 4175 w 165389"/>
                <a:gd name="connsiteY3" fmla="*/ 16151 h 187611"/>
                <a:gd name="connsiteX4" fmla="*/ 92281 w 165389"/>
                <a:gd name="connsiteY4" fmla="*/ 42344 h 187611"/>
                <a:gd name="connsiteX0" fmla="*/ 92281 w 172136"/>
                <a:gd name="connsiteY0" fmla="*/ 33265 h 178533"/>
                <a:gd name="connsiteX1" fmla="*/ 161338 w 172136"/>
                <a:gd name="connsiteY1" fmla="*/ 28502 h 178533"/>
                <a:gd name="connsiteX2" fmla="*/ 27987 w 172136"/>
                <a:gd name="connsiteY2" fmla="*/ 178522 h 178533"/>
                <a:gd name="connsiteX3" fmla="*/ 4175 w 172136"/>
                <a:gd name="connsiteY3" fmla="*/ 7072 h 178533"/>
                <a:gd name="connsiteX4" fmla="*/ 92281 w 172136"/>
                <a:gd name="connsiteY4" fmla="*/ 33265 h 178533"/>
                <a:gd name="connsiteX0" fmla="*/ 92281 w 169973"/>
                <a:gd name="connsiteY0" fmla="*/ 33265 h 178531"/>
                <a:gd name="connsiteX1" fmla="*/ 161338 w 169973"/>
                <a:gd name="connsiteY1" fmla="*/ 28502 h 178531"/>
                <a:gd name="connsiteX2" fmla="*/ 27987 w 169973"/>
                <a:gd name="connsiteY2" fmla="*/ 178522 h 178531"/>
                <a:gd name="connsiteX3" fmla="*/ 4175 w 169973"/>
                <a:gd name="connsiteY3" fmla="*/ 7072 h 178531"/>
                <a:gd name="connsiteX4" fmla="*/ 92281 w 169973"/>
                <a:gd name="connsiteY4" fmla="*/ 33265 h 178531"/>
                <a:gd name="connsiteX0" fmla="*/ 92281 w 169973"/>
                <a:gd name="connsiteY0" fmla="*/ 31056 h 176322"/>
                <a:gd name="connsiteX1" fmla="*/ 161338 w 169973"/>
                <a:gd name="connsiteY1" fmla="*/ 26293 h 176322"/>
                <a:gd name="connsiteX2" fmla="*/ 27987 w 169973"/>
                <a:gd name="connsiteY2" fmla="*/ 176313 h 176322"/>
                <a:gd name="connsiteX3" fmla="*/ 4175 w 169973"/>
                <a:gd name="connsiteY3" fmla="*/ 4863 h 176322"/>
                <a:gd name="connsiteX4" fmla="*/ 92281 w 169973"/>
                <a:gd name="connsiteY4" fmla="*/ 31056 h 176322"/>
                <a:gd name="connsiteX0" fmla="*/ 92281 w 169973"/>
                <a:gd name="connsiteY0" fmla="*/ 35351 h 180617"/>
                <a:gd name="connsiteX1" fmla="*/ 161338 w 169973"/>
                <a:gd name="connsiteY1" fmla="*/ 30588 h 180617"/>
                <a:gd name="connsiteX2" fmla="*/ 27987 w 169973"/>
                <a:gd name="connsiteY2" fmla="*/ 180608 h 180617"/>
                <a:gd name="connsiteX3" fmla="*/ 4175 w 169973"/>
                <a:gd name="connsiteY3" fmla="*/ 9158 h 180617"/>
                <a:gd name="connsiteX4" fmla="*/ 92281 w 169973"/>
                <a:gd name="connsiteY4" fmla="*/ 35351 h 180617"/>
                <a:gd name="connsiteX0" fmla="*/ 105909 w 183601"/>
                <a:gd name="connsiteY0" fmla="*/ 36376 h 181642"/>
                <a:gd name="connsiteX1" fmla="*/ 174966 w 183601"/>
                <a:gd name="connsiteY1" fmla="*/ 31613 h 181642"/>
                <a:gd name="connsiteX2" fmla="*/ 41615 w 183601"/>
                <a:gd name="connsiteY2" fmla="*/ 181633 h 181642"/>
                <a:gd name="connsiteX3" fmla="*/ 17803 w 183601"/>
                <a:gd name="connsiteY3" fmla="*/ 10183 h 181642"/>
                <a:gd name="connsiteX4" fmla="*/ 105909 w 183601"/>
                <a:gd name="connsiteY4" fmla="*/ 36376 h 181642"/>
                <a:gd name="connsiteX0" fmla="*/ 105909 w 186089"/>
                <a:gd name="connsiteY0" fmla="*/ 36376 h 181633"/>
                <a:gd name="connsiteX1" fmla="*/ 174966 w 186089"/>
                <a:gd name="connsiteY1" fmla="*/ 31613 h 181633"/>
                <a:gd name="connsiteX2" fmla="*/ 41615 w 186089"/>
                <a:gd name="connsiteY2" fmla="*/ 181633 h 181633"/>
                <a:gd name="connsiteX3" fmla="*/ 17803 w 186089"/>
                <a:gd name="connsiteY3" fmla="*/ 10183 h 181633"/>
                <a:gd name="connsiteX4" fmla="*/ 105909 w 186089"/>
                <a:gd name="connsiteY4" fmla="*/ 36376 h 181633"/>
                <a:gd name="connsiteX0" fmla="*/ 105443 w 185623"/>
                <a:gd name="connsiteY0" fmla="*/ 36376 h 181633"/>
                <a:gd name="connsiteX1" fmla="*/ 174500 w 185623"/>
                <a:gd name="connsiteY1" fmla="*/ 31613 h 181633"/>
                <a:gd name="connsiteX2" fmla="*/ 41149 w 185623"/>
                <a:gd name="connsiteY2" fmla="*/ 181633 h 181633"/>
                <a:gd name="connsiteX3" fmla="*/ 17337 w 185623"/>
                <a:gd name="connsiteY3" fmla="*/ 10183 h 181633"/>
                <a:gd name="connsiteX4" fmla="*/ 105443 w 185623"/>
                <a:gd name="connsiteY4" fmla="*/ 36376 h 181633"/>
                <a:gd name="connsiteX0" fmla="*/ 91121 w 161278"/>
                <a:gd name="connsiteY0" fmla="*/ 36035 h 193198"/>
                <a:gd name="connsiteX1" fmla="*/ 160178 w 161278"/>
                <a:gd name="connsiteY1" fmla="*/ 31272 h 193198"/>
                <a:gd name="connsiteX2" fmla="*/ 31590 w 161278"/>
                <a:gd name="connsiteY2" fmla="*/ 193198 h 193198"/>
                <a:gd name="connsiteX3" fmla="*/ 3015 w 161278"/>
                <a:gd name="connsiteY3" fmla="*/ 9842 h 193198"/>
                <a:gd name="connsiteX4" fmla="*/ 91121 w 161278"/>
                <a:gd name="connsiteY4" fmla="*/ 36035 h 193198"/>
                <a:gd name="connsiteX0" fmla="*/ 91121 w 163009"/>
                <a:gd name="connsiteY0" fmla="*/ 36035 h 193198"/>
                <a:gd name="connsiteX1" fmla="*/ 160178 w 163009"/>
                <a:gd name="connsiteY1" fmla="*/ 31272 h 193198"/>
                <a:gd name="connsiteX2" fmla="*/ 31590 w 163009"/>
                <a:gd name="connsiteY2" fmla="*/ 193198 h 193198"/>
                <a:gd name="connsiteX3" fmla="*/ 3015 w 163009"/>
                <a:gd name="connsiteY3" fmla="*/ 9842 h 193198"/>
                <a:gd name="connsiteX4" fmla="*/ 91121 w 163009"/>
                <a:gd name="connsiteY4" fmla="*/ 36035 h 193198"/>
                <a:gd name="connsiteX0" fmla="*/ 91121 w 165642"/>
                <a:gd name="connsiteY0" fmla="*/ 36035 h 193198"/>
                <a:gd name="connsiteX1" fmla="*/ 160178 w 165642"/>
                <a:gd name="connsiteY1" fmla="*/ 31272 h 193198"/>
                <a:gd name="connsiteX2" fmla="*/ 31590 w 165642"/>
                <a:gd name="connsiteY2" fmla="*/ 193198 h 193198"/>
                <a:gd name="connsiteX3" fmla="*/ 3015 w 165642"/>
                <a:gd name="connsiteY3" fmla="*/ 9842 h 193198"/>
                <a:gd name="connsiteX4" fmla="*/ 91121 w 165642"/>
                <a:gd name="connsiteY4" fmla="*/ 36035 h 193198"/>
                <a:gd name="connsiteX0" fmla="*/ 81316 w 155837"/>
                <a:gd name="connsiteY0" fmla="*/ 32580 h 189743"/>
                <a:gd name="connsiteX1" fmla="*/ 150373 w 155837"/>
                <a:gd name="connsiteY1" fmla="*/ 27817 h 189743"/>
                <a:gd name="connsiteX2" fmla="*/ 21785 w 155837"/>
                <a:gd name="connsiteY2" fmla="*/ 189743 h 189743"/>
                <a:gd name="connsiteX3" fmla="*/ 5116 w 155837"/>
                <a:gd name="connsiteY3" fmla="*/ 34962 h 189743"/>
                <a:gd name="connsiteX4" fmla="*/ 81316 w 155837"/>
                <a:gd name="connsiteY4" fmla="*/ 32580 h 189743"/>
                <a:gd name="connsiteX0" fmla="*/ 77599 w 152120"/>
                <a:gd name="connsiteY0" fmla="*/ 32580 h 189743"/>
                <a:gd name="connsiteX1" fmla="*/ 146656 w 152120"/>
                <a:gd name="connsiteY1" fmla="*/ 27817 h 189743"/>
                <a:gd name="connsiteX2" fmla="*/ 18068 w 152120"/>
                <a:gd name="connsiteY2" fmla="*/ 189743 h 189743"/>
                <a:gd name="connsiteX3" fmla="*/ 1399 w 152120"/>
                <a:gd name="connsiteY3" fmla="*/ 34962 h 189743"/>
                <a:gd name="connsiteX4" fmla="*/ 77599 w 152120"/>
                <a:gd name="connsiteY4" fmla="*/ 32580 h 189743"/>
                <a:gd name="connsiteX0" fmla="*/ 77185 w 147120"/>
                <a:gd name="connsiteY0" fmla="*/ 21645 h 164520"/>
                <a:gd name="connsiteX1" fmla="*/ 146242 w 147120"/>
                <a:gd name="connsiteY1" fmla="*/ 16882 h 164520"/>
                <a:gd name="connsiteX2" fmla="*/ 24798 w 147120"/>
                <a:gd name="connsiteY2" fmla="*/ 164520 h 164520"/>
                <a:gd name="connsiteX3" fmla="*/ 985 w 147120"/>
                <a:gd name="connsiteY3" fmla="*/ 24027 h 164520"/>
                <a:gd name="connsiteX4" fmla="*/ 77185 w 147120"/>
                <a:gd name="connsiteY4" fmla="*/ 21645 h 164520"/>
                <a:gd name="connsiteX0" fmla="*/ 86569 w 156504"/>
                <a:gd name="connsiteY0" fmla="*/ 21645 h 164520"/>
                <a:gd name="connsiteX1" fmla="*/ 155626 w 156504"/>
                <a:gd name="connsiteY1" fmla="*/ 16882 h 164520"/>
                <a:gd name="connsiteX2" fmla="*/ 34182 w 156504"/>
                <a:gd name="connsiteY2" fmla="*/ 164520 h 164520"/>
                <a:gd name="connsiteX3" fmla="*/ 844 w 156504"/>
                <a:gd name="connsiteY3" fmla="*/ 28790 h 164520"/>
                <a:gd name="connsiteX4" fmla="*/ 86569 w 156504"/>
                <a:gd name="connsiteY4" fmla="*/ 21645 h 164520"/>
                <a:gd name="connsiteX0" fmla="*/ 90085 w 160020"/>
                <a:gd name="connsiteY0" fmla="*/ 26035 h 168910"/>
                <a:gd name="connsiteX1" fmla="*/ 159142 w 160020"/>
                <a:gd name="connsiteY1" fmla="*/ 21272 h 168910"/>
                <a:gd name="connsiteX2" fmla="*/ 37698 w 160020"/>
                <a:gd name="connsiteY2" fmla="*/ 168910 h 168910"/>
                <a:gd name="connsiteX3" fmla="*/ 4360 w 160020"/>
                <a:gd name="connsiteY3" fmla="*/ 33180 h 168910"/>
                <a:gd name="connsiteX4" fmla="*/ 90085 w 160020"/>
                <a:gd name="connsiteY4" fmla="*/ 26035 h 168910"/>
                <a:gd name="connsiteX0" fmla="*/ 90085 w 160020"/>
                <a:gd name="connsiteY0" fmla="*/ 21645 h 164520"/>
                <a:gd name="connsiteX1" fmla="*/ 159142 w 160020"/>
                <a:gd name="connsiteY1" fmla="*/ 16882 h 164520"/>
                <a:gd name="connsiteX2" fmla="*/ 37698 w 160020"/>
                <a:gd name="connsiteY2" fmla="*/ 164520 h 164520"/>
                <a:gd name="connsiteX3" fmla="*/ 4360 w 160020"/>
                <a:gd name="connsiteY3" fmla="*/ 28790 h 164520"/>
                <a:gd name="connsiteX4" fmla="*/ 90085 w 160020"/>
                <a:gd name="connsiteY4" fmla="*/ 21645 h 164520"/>
                <a:gd name="connsiteX0" fmla="*/ 87704 w 159922"/>
                <a:gd name="connsiteY0" fmla="*/ 25378 h 161110"/>
                <a:gd name="connsiteX1" fmla="*/ 159142 w 159922"/>
                <a:gd name="connsiteY1" fmla="*/ 13472 h 161110"/>
                <a:gd name="connsiteX2" fmla="*/ 37698 w 159922"/>
                <a:gd name="connsiteY2" fmla="*/ 161110 h 161110"/>
                <a:gd name="connsiteX3" fmla="*/ 4360 w 159922"/>
                <a:gd name="connsiteY3" fmla="*/ 25380 h 161110"/>
                <a:gd name="connsiteX4" fmla="*/ 87704 w 159922"/>
                <a:gd name="connsiteY4" fmla="*/ 25378 h 161110"/>
                <a:gd name="connsiteX0" fmla="*/ 87704 w 161995"/>
                <a:gd name="connsiteY0" fmla="*/ 31584 h 167316"/>
                <a:gd name="connsiteX1" fmla="*/ 159142 w 161995"/>
                <a:gd name="connsiteY1" fmla="*/ 19678 h 167316"/>
                <a:gd name="connsiteX2" fmla="*/ 37698 w 161995"/>
                <a:gd name="connsiteY2" fmla="*/ 167316 h 167316"/>
                <a:gd name="connsiteX3" fmla="*/ 4360 w 161995"/>
                <a:gd name="connsiteY3" fmla="*/ 31586 h 167316"/>
                <a:gd name="connsiteX4" fmla="*/ 87704 w 161995"/>
                <a:gd name="connsiteY4" fmla="*/ 31584 h 167316"/>
                <a:gd name="connsiteX0" fmla="*/ 87704 w 161995"/>
                <a:gd name="connsiteY0" fmla="*/ 21371 h 157103"/>
                <a:gd name="connsiteX1" fmla="*/ 159142 w 161995"/>
                <a:gd name="connsiteY1" fmla="*/ 28515 h 157103"/>
                <a:gd name="connsiteX2" fmla="*/ 37698 w 161995"/>
                <a:gd name="connsiteY2" fmla="*/ 157103 h 157103"/>
                <a:gd name="connsiteX3" fmla="*/ 4360 w 161995"/>
                <a:gd name="connsiteY3" fmla="*/ 21373 h 157103"/>
                <a:gd name="connsiteX4" fmla="*/ 87704 w 161995"/>
                <a:gd name="connsiteY4" fmla="*/ 21371 h 157103"/>
                <a:gd name="connsiteX0" fmla="*/ 87216 w 161507"/>
                <a:gd name="connsiteY0" fmla="*/ 21371 h 157103"/>
                <a:gd name="connsiteX1" fmla="*/ 158654 w 161507"/>
                <a:gd name="connsiteY1" fmla="*/ 28515 h 157103"/>
                <a:gd name="connsiteX2" fmla="*/ 37210 w 161507"/>
                <a:gd name="connsiteY2" fmla="*/ 157103 h 157103"/>
                <a:gd name="connsiteX3" fmla="*/ 3872 w 161507"/>
                <a:gd name="connsiteY3" fmla="*/ 21373 h 157103"/>
                <a:gd name="connsiteX4" fmla="*/ 87216 w 161507"/>
                <a:gd name="connsiteY4" fmla="*/ 21371 h 157103"/>
                <a:gd name="connsiteX0" fmla="*/ 80366 w 154657"/>
                <a:gd name="connsiteY0" fmla="*/ 20572 h 156304"/>
                <a:gd name="connsiteX1" fmla="*/ 151804 w 154657"/>
                <a:gd name="connsiteY1" fmla="*/ 27716 h 156304"/>
                <a:gd name="connsiteX2" fmla="*/ 30360 w 154657"/>
                <a:gd name="connsiteY2" fmla="*/ 156304 h 156304"/>
                <a:gd name="connsiteX3" fmla="*/ 4166 w 154657"/>
                <a:gd name="connsiteY3" fmla="*/ 22955 h 156304"/>
                <a:gd name="connsiteX4" fmla="*/ 80366 w 154657"/>
                <a:gd name="connsiteY4" fmla="*/ 20572 h 156304"/>
                <a:gd name="connsiteX0" fmla="*/ 82570 w 156861"/>
                <a:gd name="connsiteY0" fmla="*/ 20572 h 156304"/>
                <a:gd name="connsiteX1" fmla="*/ 154008 w 156861"/>
                <a:gd name="connsiteY1" fmla="*/ 27716 h 156304"/>
                <a:gd name="connsiteX2" fmla="*/ 32564 w 156861"/>
                <a:gd name="connsiteY2" fmla="*/ 156304 h 156304"/>
                <a:gd name="connsiteX3" fmla="*/ 6370 w 156861"/>
                <a:gd name="connsiteY3" fmla="*/ 22955 h 156304"/>
                <a:gd name="connsiteX4" fmla="*/ 82570 w 156861"/>
                <a:gd name="connsiteY4" fmla="*/ 20572 h 156304"/>
                <a:gd name="connsiteX0" fmla="*/ 87058 w 161349"/>
                <a:gd name="connsiteY0" fmla="*/ 21370 h 157102"/>
                <a:gd name="connsiteX1" fmla="*/ 158496 w 161349"/>
                <a:gd name="connsiteY1" fmla="*/ 28514 h 157102"/>
                <a:gd name="connsiteX2" fmla="*/ 37052 w 161349"/>
                <a:gd name="connsiteY2" fmla="*/ 157102 h 157102"/>
                <a:gd name="connsiteX3" fmla="*/ 6095 w 161349"/>
                <a:gd name="connsiteY3" fmla="*/ 21372 h 157102"/>
                <a:gd name="connsiteX4" fmla="*/ 87058 w 161349"/>
                <a:gd name="connsiteY4" fmla="*/ 21370 h 157102"/>
                <a:gd name="connsiteX0" fmla="*/ 84928 w 159219"/>
                <a:gd name="connsiteY0" fmla="*/ 21370 h 157102"/>
                <a:gd name="connsiteX1" fmla="*/ 156366 w 159219"/>
                <a:gd name="connsiteY1" fmla="*/ 28514 h 157102"/>
                <a:gd name="connsiteX2" fmla="*/ 34922 w 159219"/>
                <a:gd name="connsiteY2" fmla="*/ 157102 h 157102"/>
                <a:gd name="connsiteX3" fmla="*/ 3965 w 159219"/>
                <a:gd name="connsiteY3" fmla="*/ 21372 h 157102"/>
                <a:gd name="connsiteX4" fmla="*/ 84928 w 159219"/>
                <a:gd name="connsiteY4" fmla="*/ 21370 h 157102"/>
                <a:gd name="connsiteX0" fmla="*/ 84928 w 159219"/>
                <a:gd name="connsiteY0" fmla="*/ 23402 h 159134"/>
                <a:gd name="connsiteX1" fmla="*/ 156366 w 159219"/>
                <a:gd name="connsiteY1" fmla="*/ 30546 h 159134"/>
                <a:gd name="connsiteX2" fmla="*/ 34922 w 159219"/>
                <a:gd name="connsiteY2" fmla="*/ 159134 h 159134"/>
                <a:gd name="connsiteX3" fmla="*/ 3965 w 159219"/>
                <a:gd name="connsiteY3" fmla="*/ 23404 h 159134"/>
                <a:gd name="connsiteX4" fmla="*/ 84928 w 159219"/>
                <a:gd name="connsiteY4" fmla="*/ 23402 h 159134"/>
                <a:gd name="connsiteX0" fmla="*/ 84928 w 157579"/>
                <a:gd name="connsiteY0" fmla="*/ 21817 h 157549"/>
                <a:gd name="connsiteX1" fmla="*/ 156366 w 157579"/>
                <a:gd name="connsiteY1" fmla="*/ 28961 h 157549"/>
                <a:gd name="connsiteX2" fmla="*/ 34922 w 157579"/>
                <a:gd name="connsiteY2" fmla="*/ 157549 h 157549"/>
                <a:gd name="connsiteX3" fmla="*/ 3965 w 157579"/>
                <a:gd name="connsiteY3" fmla="*/ 21819 h 157549"/>
                <a:gd name="connsiteX4" fmla="*/ 84928 w 157579"/>
                <a:gd name="connsiteY4" fmla="*/ 21817 h 157549"/>
                <a:gd name="connsiteX0" fmla="*/ 84928 w 157579"/>
                <a:gd name="connsiteY0" fmla="*/ 21371 h 157103"/>
                <a:gd name="connsiteX1" fmla="*/ 156366 w 157579"/>
                <a:gd name="connsiteY1" fmla="*/ 35658 h 157103"/>
                <a:gd name="connsiteX2" fmla="*/ 34922 w 157579"/>
                <a:gd name="connsiteY2" fmla="*/ 157103 h 157103"/>
                <a:gd name="connsiteX3" fmla="*/ 3965 w 157579"/>
                <a:gd name="connsiteY3" fmla="*/ 21373 h 157103"/>
                <a:gd name="connsiteX4" fmla="*/ 84928 w 157579"/>
                <a:gd name="connsiteY4" fmla="*/ 21371 h 157103"/>
                <a:gd name="connsiteX0" fmla="*/ 84928 w 156385"/>
                <a:gd name="connsiteY0" fmla="*/ 22756 h 158488"/>
                <a:gd name="connsiteX1" fmla="*/ 156366 w 156385"/>
                <a:gd name="connsiteY1" fmla="*/ 37043 h 158488"/>
                <a:gd name="connsiteX2" fmla="*/ 34922 w 156385"/>
                <a:gd name="connsiteY2" fmla="*/ 158488 h 158488"/>
                <a:gd name="connsiteX3" fmla="*/ 3965 w 156385"/>
                <a:gd name="connsiteY3" fmla="*/ 22758 h 158488"/>
                <a:gd name="connsiteX4" fmla="*/ 84928 w 156385"/>
                <a:gd name="connsiteY4" fmla="*/ 22756 h 158488"/>
                <a:gd name="connsiteX0" fmla="*/ 84928 w 154005"/>
                <a:gd name="connsiteY0" fmla="*/ 21371 h 157103"/>
                <a:gd name="connsiteX1" fmla="*/ 153985 w 154005"/>
                <a:gd name="connsiteY1" fmla="*/ 45183 h 157103"/>
                <a:gd name="connsiteX2" fmla="*/ 34922 w 154005"/>
                <a:gd name="connsiteY2" fmla="*/ 157103 h 157103"/>
                <a:gd name="connsiteX3" fmla="*/ 3965 w 154005"/>
                <a:gd name="connsiteY3" fmla="*/ 21373 h 157103"/>
                <a:gd name="connsiteX4" fmla="*/ 84928 w 154005"/>
                <a:gd name="connsiteY4" fmla="*/ 21371 h 157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005" h="157103">
                  <a:moveTo>
                    <a:pt x="84928" y="21371"/>
                  </a:moveTo>
                  <a:cubicBezTo>
                    <a:pt x="99215" y="-13157"/>
                    <a:pt x="152793" y="1131"/>
                    <a:pt x="153985" y="45183"/>
                  </a:cubicBezTo>
                  <a:cubicBezTo>
                    <a:pt x="155177" y="89235"/>
                    <a:pt x="105169" y="122574"/>
                    <a:pt x="34922" y="157103"/>
                  </a:cubicBezTo>
                  <a:cubicBezTo>
                    <a:pt x="67071" y="101144"/>
                    <a:pt x="-19054" y="92810"/>
                    <a:pt x="3965" y="21373"/>
                  </a:cubicBezTo>
                  <a:cubicBezTo>
                    <a:pt x="22222" y="-14346"/>
                    <a:pt x="56353" y="1130"/>
                    <a:pt x="84928" y="21371"/>
                  </a:cubicBezTo>
                  <a:close/>
                </a:path>
              </a:pathLst>
            </a:custGeom>
            <a:solidFill>
              <a:schemeClr val="bg1"/>
            </a:solidFill>
            <a:ln w="3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12" name="Group 211"/>
          <p:cNvGrpSpPr/>
          <p:nvPr/>
        </p:nvGrpSpPr>
        <p:grpSpPr>
          <a:xfrm>
            <a:off x="577090" y="5167066"/>
            <a:ext cx="292608" cy="292608"/>
            <a:chOff x="3753370" y="1712459"/>
            <a:chExt cx="292608" cy="292608"/>
          </a:xfrm>
        </p:grpSpPr>
        <p:sp>
          <p:nvSpPr>
            <p:cNvPr id="213" name="Rectangle 212"/>
            <p:cNvSpPr/>
            <p:nvPr/>
          </p:nvSpPr>
          <p:spPr>
            <a:xfrm>
              <a:off x="3753370" y="1712459"/>
              <a:ext cx="292608" cy="292608"/>
            </a:xfrm>
            <a:prstGeom prst="rect">
              <a:avLst/>
            </a:prstGeom>
            <a:solidFill>
              <a:srgbClr val="797979"/>
            </a:solidFill>
            <a:ln w="19050" cap="sq">
              <a:solidFill>
                <a:srgbClr val="797979"/>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4" name="Freeform 213"/>
            <p:cNvSpPr/>
            <p:nvPr/>
          </p:nvSpPr>
          <p:spPr>
            <a:xfrm>
              <a:off x="3822672" y="1780212"/>
              <a:ext cx="154005" cy="157103"/>
            </a:xfrm>
            <a:custGeom>
              <a:avLst/>
              <a:gdLst>
                <a:gd name="connsiteX0" fmla="*/ 92281 w 155739"/>
                <a:gd name="connsiteY0" fmla="*/ 33032 h 178296"/>
                <a:gd name="connsiteX1" fmla="*/ 154194 w 155739"/>
                <a:gd name="connsiteY1" fmla="*/ 13982 h 178296"/>
                <a:gd name="connsiteX2" fmla="*/ 27987 w 155739"/>
                <a:gd name="connsiteY2" fmla="*/ 178289 h 178296"/>
                <a:gd name="connsiteX3" fmla="*/ 4175 w 155739"/>
                <a:gd name="connsiteY3" fmla="*/ 6839 h 178296"/>
                <a:gd name="connsiteX4" fmla="*/ 92281 w 155739"/>
                <a:gd name="connsiteY4" fmla="*/ 33032 h 178296"/>
                <a:gd name="connsiteX0" fmla="*/ 92281 w 165389"/>
                <a:gd name="connsiteY0" fmla="*/ 42344 h 187611"/>
                <a:gd name="connsiteX1" fmla="*/ 154194 w 165389"/>
                <a:gd name="connsiteY1" fmla="*/ 23294 h 187611"/>
                <a:gd name="connsiteX2" fmla="*/ 27987 w 165389"/>
                <a:gd name="connsiteY2" fmla="*/ 187601 h 187611"/>
                <a:gd name="connsiteX3" fmla="*/ 4175 w 165389"/>
                <a:gd name="connsiteY3" fmla="*/ 16151 h 187611"/>
                <a:gd name="connsiteX4" fmla="*/ 92281 w 165389"/>
                <a:gd name="connsiteY4" fmla="*/ 42344 h 187611"/>
                <a:gd name="connsiteX0" fmla="*/ 92281 w 172136"/>
                <a:gd name="connsiteY0" fmla="*/ 33265 h 178533"/>
                <a:gd name="connsiteX1" fmla="*/ 161338 w 172136"/>
                <a:gd name="connsiteY1" fmla="*/ 28502 h 178533"/>
                <a:gd name="connsiteX2" fmla="*/ 27987 w 172136"/>
                <a:gd name="connsiteY2" fmla="*/ 178522 h 178533"/>
                <a:gd name="connsiteX3" fmla="*/ 4175 w 172136"/>
                <a:gd name="connsiteY3" fmla="*/ 7072 h 178533"/>
                <a:gd name="connsiteX4" fmla="*/ 92281 w 172136"/>
                <a:gd name="connsiteY4" fmla="*/ 33265 h 178533"/>
                <a:gd name="connsiteX0" fmla="*/ 92281 w 169973"/>
                <a:gd name="connsiteY0" fmla="*/ 33265 h 178531"/>
                <a:gd name="connsiteX1" fmla="*/ 161338 w 169973"/>
                <a:gd name="connsiteY1" fmla="*/ 28502 h 178531"/>
                <a:gd name="connsiteX2" fmla="*/ 27987 w 169973"/>
                <a:gd name="connsiteY2" fmla="*/ 178522 h 178531"/>
                <a:gd name="connsiteX3" fmla="*/ 4175 w 169973"/>
                <a:gd name="connsiteY3" fmla="*/ 7072 h 178531"/>
                <a:gd name="connsiteX4" fmla="*/ 92281 w 169973"/>
                <a:gd name="connsiteY4" fmla="*/ 33265 h 178531"/>
                <a:gd name="connsiteX0" fmla="*/ 92281 w 169973"/>
                <a:gd name="connsiteY0" fmla="*/ 31056 h 176322"/>
                <a:gd name="connsiteX1" fmla="*/ 161338 w 169973"/>
                <a:gd name="connsiteY1" fmla="*/ 26293 h 176322"/>
                <a:gd name="connsiteX2" fmla="*/ 27987 w 169973"/>
                <a:gd name="connsiteY2" fmla="*/ 176313 h 176322"/>
                <a:gd name="connsiteX3" fmla="*/ 4175 w 169973"/>
                <a:gd name="connsiteY3" fmla="*/ 4863 h 176322"/>
                <a:gd name="connsiteX4" fmla="*/ 92281 w 169973"/>
                <a:gd name="connsiteY4" fmla="*/ 31056 h 176322"/>
                <a:gd name="connsiteX0" fmla="*/ 92281 w 169973"/>
                <a:gd name="connsiteY0" fmla="*/ 35351 h 180617"/>
                <a:gd name="connsiteX1" fmla="*/ 161338 w 169973"/>
                <a:gd name="connsiteY1" fmla="*/ 30588 h 180617"/>
                <a:gd name="connsiteX2" fmla="*/ 27987 w 169973"/>
                <a:gd name="connsiteY2" fmla="*/ 180608 h 180617"/>
                <a:gd name="connsiteX3" fmla="*/ 4175 w 169973"/>
                <a:gd name="connsiteY3" fmla="*/ 9158 h 180617"/>
                <a:gd name="connsiteX4" fmla="*/ 92281 w 169973"/>
                <a:gd name="connsiteY4" fmla="*/ 35351 h 180617"/>
                <a:gd name="connsiteX0" fmla="*/ 105909 w 183601"/>
                <a:gd name="connsiteY0" fmla="*/ 36376 h 181642"/>
                <a:gd name="connsiteX1" fmla="*/ 174966 w 183601"/>
                <a:gd name="connsiteY1" fmla="*/ 31613 h 181642"/>
                <a:gd name="connsiteX2" fmla="*/ 41615 w 183601"/>
                <a:gd name="connsiteY2" fmla="*/ 181633 h 181642"/>
                <a:gd name="connsiteX3" fmla="*/ 17803 w 183601"/>
                <a:gd name="connsiteY3" fmla="*/ 10183 h 181642"/>
                <a:gd name="connsiteX4" fmla="*/ 105909 w 183601"/>
                <a:gd name="connsiteY4" fmla="*/ 36376 h 181642"/>
                <a:gd name="connsiteX0" fmla="*/ 105909 w 186089"/>
                <a:gd name="connsiteY0" fmla="*/ 36376 h 181633"/>
                <a:gd name="connsiteX1" fmla="*/ 174966 w 186089"/>
                <a:gd name="connsiteY1" fmla="*/ 31613 h 181633"/>
                <a:gd name="connsiteX2" fmla="*/ 41615 w 186089"/>
                <a:gd name="connsiteY2" fmla="*/ 181633 h 181633"/>
                <a:gd name="connsiteX3" fmla="*/ 17803 w 186089"/>
                <a:gd name="connsiteY3" fmla="*/ 10183 h 181633"/>
                <a:gd name="connsiteX4" fmla="*/ 105909 w 186089"/>
                <a:gd name="connsiteY4" fmla="*/ 36376 h 181633"/>
                <a:gd name="connsiteX0" fmla="*/ 105443 w 185623"/>
                <a:gd name="connsiteY0" fmla="*/ 36376 h 181633"/>
                <a:gd name="connsiteX1" fmla="*/ 174500 w 185623"/>
                <a:gd name="connsiteY1" fmla="*/ 31613 h 181633"/>
                <a:gd name="connsiteX2" fmla="*/ 41149 w 185623"/>
                <a:gd name="connsiteY2" fmla="*/ 181633 h 181633"/>
                <a:gd name="connsiteX3" fmla="*/ 17337 w 185623"/>
                <a:gd name="connsiteY3" fmla="*/ 10183 h 181633"/>
                <a:gd name="connsiteX4" fmla="*/ 105443 w 185623"/>
                <a:gd name="connsiteY4" fmla="*/ 36376 h 181633"/>
                <a:gd name="connsiteX0" fmla="*/ 91121 w 161278"/>
                <a:gd name="connsiteY0" fmla="*/ 36035 h 193198"/>
                <a:gd name="connsiteX1" fmla="*/ 160178 w 161278"/>
                <a:gd name="connsiteY1" fmla="*/ 31272 h 193198"/>
                <a:gd name="connsiteX2" fmla="*/ 31590 w 161278"/>
                <a:gd name="connsiteY2" fmla="*/ 193198 h 193198"/>
                <a:gd name="connsiteX3" fmla="*/ 3015 w 161278"/>
                <a:gd name="connsiteY3" fmla="*/ 9842 h 193198"/>
                <a:gd name="connsiteX4" fmla="*/ 91121 w 161278"/>
                <a:gd name="connsiteY4" fmla="*/ 36035 h 193198"/>
                <a:gd name="connsiteX0" fmla="*/ 91121 w 163009"/>
                <a:gd name="connsiteY0" fmla="*/ 36035 h 193198"/>
                <a:gd name="connsiteX1" fmla="*/ 160178 w 163009"/>
                <a:gd name="connsiteY1" fmla="*/ 31272 h 193198"/>
                <a:gd name="connsiteX2" fmla="*/ 31590 w 163009"/>
                <a:gd name="connsiteY2" fmla="*/ 193198 h 193198"/>
                <a:gd name="connsiteX3" fmla="*/ 3015 w 163009"/>
                <a:gd name="connsiteY3" fmla="*/ 9842 h 193198"/>
                <a:gd name="connsiteX4" fmla="*/ 91121 w 163009"/>
                <a:gd name="connsiteY4" fmla="*/ 36035 h 193198"/>
                <a:gd name="connsiteX0" fmla="*/ 91121 w 165642"/>
                <a:gd name="connsiteY0" fmla="*/ 36035 h 193198"/>
                <a:gd name="connsiteX1" fmla="*/ 160178 w 165642"/>
                <a:gd name="connsiteY1" fmla="*/ 31272 h 193198"/>
                <a:gd name="connsiteX2" fmla="*/ 31590 w 165642"/>
                <a:gd name="connsiteY2" fmla="*/ 193198 h 193198"/>
                <a:gd name="connsiteX3" fmla="*/ 3015 w 165642"/>
                <a:gd name="connsiteY3" fmla="*/ 9842 h 193198"/>
                <a:gd name="connsiteX4" fmla="*/ 91121 w 165642"/>
                <a:gd name="connsiteY4" fmla="*/ 36035 h 193198"/>
                <a:gd name="connsiteX0" fmla="*/ 81316 w 155837"/>
                <a:gd name="connsiteY0" fmla="*/ 32580 h 189743"/>
                <a:gd name="connsiteX1" fmla="*/ 150373 w 155837"/>
                <a:gd name="connsiteY1" fmla="*/ 27817 h 189743"/>
                <a:gd name="connsiteX2" fmla="*/ 21785 w 155837"/>
                <a:gd name="connsiteY2" fmla="*/ 189743 h 189743"/>
                <a:gd name="connsiteX3" fmla="*/ 5116 w 155837"/>
                <a:gd name="connsiteY3" fmla="*/ 34962 h 189743"/>
                <a:gd name="connsiteX4" fmla="*/ 81316 w 155837"/>
                <a:gd name="connsiteY4" fmla="*/ 32580 h 189743"/>
                <a:gd name="connsiteX0" fmla="*/ 77599 w 152120"/>
                <a:gd name="connsiteY0" fmla="*/ 32580 h 189743"/>
                <a:gd name="connsiteX1" fmla="*/ 146656 w 152120"/>
                <a:gd name="connsiteY1" fmla="*/ 27817 h 189743"/>
                <a:gd name="connsiteX2" fmla="*/ 18068 w 152120"/>
                <a:gd name="connsiteY2" fmla="*/ 189743 h 189743"/>
                <a:gd name="connsiteX3" fmla="*/ 1399 w 152120"/>
                <a:gd name="connsiteY3" fmla="*/ 34962 h 189743"/>
                <a:gd name="connsiteX4" fmla="*/ 77599 w 152120"/>
                <a:gd name="connsiteY4" fmla="*/ 32580 h 189743"/>
                <a:gd name="connsiteX0" fmla="*/ 77185 w 147120"/>
                <a:gd name="connsiteY0" fmla="*/ 21645 h 164520"/>
                <a:gd name="connsiteX1" fmla="*/ 146242 w 147120"/>
                <a:gd name="connsiteY1" fmla="*/ 16882 h 164520"/>
                <a:gd name="connsiteX2" fmla="*/ 24798 w 147120"/>
                <a:gd name="connsiteY2" fmla="*/ 164520 h 164520"/>
                <a:gd name="connsiteX3" fmla="*/ 985 w 147120"/>
                <a:gd name="connsiteY3" fmla="*/ 24027 h 164520"/>
                <a:gd name="connsiteX4" fmla="*/ 77185 w 147120"/>
                <a:gd name="connsiteY4" fmla="*/ 21645 h 164520"/>
                <a:gd name="connsiteX0" fmla="*/ 86569 w 156504"/>
                <a:gd name="connsiteY0" fmla="*/ 21645 h 164520"/>
                <a:gd name="connsiteX1" fmla="*/ 155626 w 156504"/>
                <a:gd name="connsiteY1" fmla="*/ 16882 h 164520"/>
                <a:gd name="connsiteX2" fmla="*/ 34182 w 156504"/>
                <a:gd name="connsiteY2" fmla="*/ 164520 h 164520"/>
                <a:gd name="connsiteX3" fmla="*/ 844 w 156504"/>
                <a:gd name="connsiteY3" fmla="*/ 28790 h 164520"/>
                <a:gd name="connsiteX4" fmla="*/ 86569 w 156504"/>
                <a:gd name="connsiteY4" fmla="*/ 21645 h 164520"/>
                <a:gd name="connsiteX0" fmla="*/ 90085 w 160020"/>
                <a:gd name="connsiteY0" fmla="*/ 26035 h 168910"/>
                <a:gd name="connsiteX1" fmla="*/ 159142 w 160020"/>
                <a:gd name="connsiteY1" fmla="*/ 21272 h 168910"/>
                <a:gd name="connsiteX2" fmla="*/ 37698 w 160020"/>
                <a:gd name="connsiteY2" fmla="*/ 168910 h 168910"/>
                <a:gd name="connsiteX3" fmla="*/ 4360 w 160020"/>
                <a:gd name="connsiteY3" fmla="*/ 33180 h 168910"/>
                <a:gd name="connsiteX4" fmla="*/ 90085 w 160020"/>
                <a:gd name="connsiteY4" fmla="*/ 26035 h 168910"/>
                <a:gd name="connsiteX0" fmla="*/ 90085 w 160020"/>
                <a:gd name="connsiteY0" fmla="*/ 21645 h 164520"/>
                <a:gd name="connsiteX1" fmla="*/ 159142 w 160020"/>
                <a:gd name="connsiteY1" fmla="*/ 16882 h 164520"/>
                <a:gd name="connsiteX2" fmla="*/ 37698 w 160020"/>
                <a:gd name="connsiteY2" fmla="*/ 164520 h 164520"/>
                <a:gd name="connsiteX3" fmla="*/ 4360 w 160020"/>
                <a:gd name="connsiteY3" fmla="*/ 28790 h 164520"/>
                <a:gd name="connsiteX4" fmla="*/ 90085 w 160020"/>
                <a:gd name="connsiteY4" fmla="*/ 21645 h 164520"/>
                <a:gd name="connsiteX0" fmla="*/ 87704 w 159922"/>
                <a:gd name="connsiteY0" fmla="*/ 25378 h 161110"/>
                <a:gd name="connsiteX1" fmla="*/ 159142 w 159922"/>
                <a:gd name="connsiteY1" fmla="*/ 13472 h 161110"/>
                <a:gd name="connsiteX2" fmla="*/ 37698 w 159922"/>
                <a:gd name="connsiteY2" fmla="*/ 161110 h 161110"/>
                <a:gd name="connsiteX3" fmla="*/ 4360 w 159922"/>
                <a:gd name="connsiteY3" fmla="*/ 25380 h 161110"/>
                <a:gd name="connsiteX4" fmla="*/ 87704 w 159922"/>
                <a:gd name="connsiteY4" fmla="*/ 25378 h 161110"/>
                <a:gd name="connsiteX0" fmla="*/ 87704 w 161995"/>
                <a:gd name="connsiteY0" fmla="*/ 31584 h 167316"/>
                <a:gd name="connsiteX1" fmla="*/ 159142 w 161995"/>
                <a:gd name="connsiteY1" fmla="*/ 19678 h 167316"/>
                <a:gd name="connsiteX2" fmla="*/ 37698 w 161995"/>
                <a:gd name="connsiteY2" fmla="*/ 167316 h 167316"/>
                <a:gd name="connsiteX3" fmla="*/ 4360 w 161995"/>
                <a:gd name="connsiteY3" fmla="*/ 31586 h 167316"/>
                <a:gd name="connsiteX4" fmla="*/ 87704 w 161995"/>
                <a:gd name="connsiteY4" fmla="*/ 31584 h 167316"/>
                <a:gd name="connsiteX0" fmla="*/ 87704 w 161995"/>
                <a:gd name="connsiteY0" fmla="*/ 21371 h 157103"/>
                <a:gd name="connsiteX1" fmla="*/ 159142 w 161995"/>
                <a:gd name="connsiteY1" fmla="*/ 28515 h 157103"/>
                <a:gd name="connsiteX2" fmla="*/ 37698 w 161995"/>
                <a:gd name="connsiteY2" fmla="*/ 157103 h 157103"/>
                <a:gd name="connsiteX3" fmla="*/ 4360 w 161995"/>
                <a:gd name="connsiteY3" fmla="*/ 21373 h 157103"/>
                <a:gd name="connsiteX4" fmla="*/ 87704 w 161995"/>
                <a:gd name="connsiteY4" fmla="*/ 21371 h 157103"/>
                <a:gd name="connsiteX0" fmla="*/ 87216 w 161507"/>
                <a:gd name="connsiteY0" fmla="*/ 21371 h 157103"/>
                <a:gd name="connsiteX1" fmla="*/ 158654 w 161507"/>
                <a:gd name="connsiteY1" fmla="*/ 28515 h 157103"/>
                <a:gd name="connsiteX2" fmla="*/ 37210 w 161507"/>
                <a:gd name="connsiteY2" fmla="*/ 157103 h 157103"/>
                <a:gd name="connsiteX3" fmla="*/ 3872 w 161507"/>
                <a:gd name="connsiteY3" fmla="*/ 21373 h 157103"/>
                <a:gd name="connsiteX4" fmla="*/ 87216 w 161507"/>
                <a:gd name="connsiteY4" fmla="*/ 21371 h 157103"/>
                <a:gd name="connsiteX0" fmla="*/ 80366 w 154657"/>
                <a:gd name="connsiteY0" fmla="*/ 20572 h 156304"/>
                <a:gd name="connsiteX1" fmla="*/ 151804 w 154657"/>
                <a:gd name="connsiteY1" fmla="*/ 27716 h 156304"/>
                <a:gd name="connsiteX2" fmla="*/ 30360 w 154657"/>
                <a:gd name="connsiteY2" fmla="*/ 156304 h 156304"/>
                <a:gd name="connsiteX3" fmla="*/ 4166 w 154657"/>
                <a:gd name="connsiteY3" fmla="*/ 22955 h 156304"/>
                <a:gd name="connsiteX4" fmla="*/ 80366 w 154657"/>
                <a:gd name="connsiteY4" fmla="*/ 20572 h 156304"/>
                <a:gd name="connsiteX0" fmla="*/ 82570 w 156861"/>
                <a:gd name="connsiteY0" fmla="*/ 20572 h 156304"/>
                <a:gd name="connsiteX1" fmla="*/ 154008 w 156861"/>
                <a:gd name="connsiteY1" fmla="*/ 27716 h 156304"/>
                <a:gd name="connsiteX2" fmla="*/ 32564 w 156861"/>
                <a:gd name="connsiteY2" fmla="*/ 156304 h 156304"/>
                <a:gd name="connsiteX3" fmla="*/ 6370 w 156861"/>
                <a:gd name="connsiteY3" fmla="*/ 22955 h 156304"/>
                <a:gd name="connsiteX4" fmla="*/ 82570 w 156861"/>
                <a:gd name="connsiteY4" fmla="*/ 20572 h 156304"/>
                <a:gd name="connsiteX0" fmla="*/ 87058 w 161349"/>
                <a:gd name="connsiteY0" fmla="*/ 21370 h 157102"/>
                <a:gd name="connsiteX1" fmla="*/ 158496 w 161349"/>
                <a:gd name="connsiteY1" fmla="*/ 28514 h 157102"/>
                <a:gd name="connsiteX2" fmla="*/ 37052 w 161349"/>
                <a:gd name="connsiteY2" fmla="*/ 157102 h 157102"/>
                <a:gd name="connsiteX3" fmla="*/ 6095 w 161349"/>
                <a:gd name="connsiteY3" fmla="*/ 21372 h 157102"/>
                <a:gd name="connsiteX4" fmla="*/ 87058 w 161349"/>
                <a:gd name="connsiteY4" fmla="*/ 21370 h 157102"/>
                <a:gd name="connsiteX0" fmla="*/ 84928 w 159219"/>
                <a:gd name="connsiteY0" fmla="*/ 21370 h 157102"/>
                <a:gd name="connsiteX1" fmla="*/ 156366 w 159219"/>
                <a:gd name="connsiteY1" fmla="*/ 28514 h 157102"/>
                <a:gd name="connsiteX2" fmla="*/ 34922 w 159219"/>
                <a:gd name="connsiteY2" fmla="*/ 157102 h 157102"/>
                <a:gd name="connsiteX3" fmla="*/ 3965 w 159219"/>
                <a:gd name="connsiteY3" fmla="*/ 21372 h 157102"/>
                <a:gd name="connsiteX4" fmla="*/ 84928 w 159219"/>
                <a:gd name="connsiteY4" fmla="*/ 21370 h 157102"/>
                <a:gd name="connsiteX0" fmla="*/ 84928 w 159219"/>
                <a:gd name="connsiteY0" fmla="*/ 23402 h 159134"/>
                <a:gd name="connsiteX1" fmla="*/ 156366 w 159219"/>
                <a:gd name="connsiteY1" fmla="*/ 30546 h 159134"/>
                <a:gd name="connsiteX2" fmla="*/ 34922 w 159219"/>
                <a:gd name="connsiteY2" fmla="*/ 159134 h 159134"/>
                <a:gd name="connsiteX3" fmla="*/ 3965 w 159219"/>
                <a:gd name="connsiteY3" fmla="*/ 23404 h 159134"/>
                <a:gd name="connsiteX4" fmla="*/ 84928 w 159219"/>
                <a:gd name="connsiteY4" fmla="*/ 23402 h 159134"/>
                <a:gd name="connsiteX0" fmla="*/ 84928 w 157579"/>
                <a:gd name="connsiteY0" fmla="*/ 21817 h 157549"/>
                <a:gd name="connsiteX1" fmla="*/ 156366 w 157579"/>
                <a:gd name="connsiteY1" fmla="*/ 28961 h 157549"/>
                <a:gd name="connsiteX2" fmla="*/ 34922 w 157579"/>
                <a:gd name="connsiteY2" fmla="*/ 157549 h 157549"/>
                <a:gd name="connsiteX3" fmla="*/ 3965 w 157579"/>
                <a:gd name="connsiteY3" fmla="*/ 21819 h 157549"/>
                <a:gd name="connsiteX4" fmla="*/ 84928 w 157579"/>
                <a:gd name="connsiteY4" fmla="*/ 21817 h 157549"/>
                <a:gd name="connsiteX0" fmla="*/ 84928 w 157579"/>
                <a:gd name="connsiteY0" fmla="*/ 21371 h 157103"/>
                <a:gd name="connsiteX1" fmla="*/ 156366 w 157579"/>
                <a:gd name="connsiteY1" fmla="*/ 35658 h 157103"/>
                <a:gd name="connsiteX2" fmla="*/ 34922 w 157579"/>
                <a:gd name="connsiteY2" fmla="*/ 157103 h 157103"/>
                <a:gd name="connsiteX3" fmla="*/ 3965 w 157579"/>
                <a:gd name="connsiteY3" fmla="*/ 21373 h 157103"/>
                <a:gd name="connsiteX4" fmla="*/ 84928 w 157579"/>
                <a:gd name="connsiteY4" fmla="*/ 21371 h 157103"/>
                <a:gd name="connsiteX0" fmla="*/ 84928 w 156385"/>
                <a:gd name="connsiteY0" fmla="*/ 22756 h 158488"/>
                <a:gd name="connsiteX1" fmla="*/ 156366 w 156385"/>
                <a:gd name="connsiteY1" fmla="*/ 37043 h 158488"/>
                <a:gd name="connsiteX2" fmla="*/ 34922 w 156385"/>
                <a:gd name="connsiteY2" fmla="*/ 158488 h 158488"/>
                <a:gd name="connsiteX3" fmla="*/ 3965 w 156385"/>
                <a:gd name="connsiteY3" fmla="*/ 22758 h 158488"/>
                <a:gd name="connsiteX4" fmla="*/ 84928 w 156385"/>
                <a:gd name="connsiteY4" fmla="*/ 22756 h 158488"/>
                <a:gd name="connsiteX0" fmla="*/ 84928 w 154005"/>
                <a:gd name="connsiteY0" fmla="*/ 21371 h 157103"/>
                <a:gd name="connsiteX1" fmla="*/ 153985 w 154005"/>
                <a:gd name="connsiteY1" fmla="*/ 45183 h 157103"/>
                <a:gd name="connsiteX2" fmla="*/ 34922 w 154005"/>
                <a:gd name="connsiteY2" fmla="*/ 157103 h 157103"/>
                <a:gd name="connsiteX3" fmla="*/ 3965 w 154005"/>
                <a:gd name="connsiteY3" fmla="*/ 21373 h 157103"/>
                <a:gd name="connsiteX4" fmla="*/ 84928 w 154005"/>
                <a:gd name="connsiteY4" fmla="*/ 21371 h 157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005" h="157103">
                  <a:moveTo>
                    <a:pt x="84928" y="21371"/>
                  </a:moveTo>
                  <a:cubicBezTo>
                    <a:pt x="99215" y="-13157"/>
                    <a:pt x="152793" y="1131"/>
                    <a:pt x="153985" y="45183"/>
                  </a:cubicBezTo>
                  <a:cubicBezTo>
                    <a:pt x="155177" y="89235"/>
                    <a:pt x="105169" y="122574"/>
                    <a:pt x="34922" y="157103"/>
                  </a:cubicBezTo>
                  <a:cubicBezTo>
                    <a:pt x="67071" y="101144"/>
                    <a:pt x="-19054" y="92810"/>
                    <a:pt x="3965" y="21373"/>
                  </a:cubicBezTo>
                  <a:cubicBezTo>
                    <a:pt x="22222" y="-14346"/>
                    <a:pt x="56353" y="1130"/>
                    <a:pt x="84928" y="21371"/>
                  </a:cubicBezTo>
                  <a:close/>
                </a:path>
              </a:pathLst>
            </a:custGeom>
            <a:solidFill>
              <a:schemeClr val="bg1"/>
            </a:solidFill>
            <a:ln w="3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15" name="Right Arrow 107"/>
          <p:cNvSpPr/>
          <p:nvPr/>
        </p:nvSpPr>
        <p:spPr>
          <a:xfrm rot="14588060">
            <a:off x="679177" y="4467806"/>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ight Arrow 107"/>
          <p:cNvSpPr/>
          <p:nvPr/>
        </p:nvSpPr>
        <p:spPr>
          <a:xfrm rot="14588060">
            <a:off x="2168818" y="4467805"/>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TextBox 216"/>
          <p:cNvSpPr txBox="1"/>
          <p:nvPr/>
        </p:nvSpPr>
        <p:spPr>
          <a:xfrm>
            <a:off x="462499" y="1066008"/>
            <a:ext cx="1306998" cy="261610"/>
          </a:xfrm>
          <a:prstGeom prst="rect">
            <a:avLst/>
          </a:prstGeom>
          <a:noFill/>
        </p:spPr>
        <p:txBody>
          <a:bodyPr wrap="square" rtlCol="0">
            <a:spAutoFit/>
          </a:bodyPr>
          <a:lstStyle/>
          <a:p>
            <a:r>
              <a:rPr lang="en-US" sz="1100" dirty="0" smtClean="0"/>
              <a:t>Rest state (off)</a:t>
            </a:r>
            <a:endParaRPr lang="en-US" sz="1100" dirty="0"/>
          </a:p>
        </p:txBody>
      </p:sp>
      <p:sp>
        <p:nvSpPr>
          <p:cNvPr id="218" name="TextBox 217"/>
          <p:cNvSpPr txBox="1"/>
          <p:nvPr/>
        </p:nvSpPr>
        <p:spPr>
          <a:xfrm>
            <a:off x="1943326" y="1066008"/>
            <a:ext cx="1306998" cy="261610"/>
          </a:xfrm>
          <a:prstGeom prst="rect">
            <a:avLst/>
          </a:prstGeom>
          <a:noFill/>
        </p:spPr>
        <p:txBody>
          <a:bodyPr wrap="square" rtlCol="0">
            <a:spAutoFit/>
          </a:bodyPr>
          <a:lstStyle/>
          <a:p>
            <a:r>
              <a:rPr lang="en-US" sz="1100" dirty="0" smtClean="0"/>
              <a:t>Rest state (on)</a:t>
            </a:r>
            <a:endParaRPr lang="en-US" sz="1100" dirty="0"/>
          </a:p>
        </p:txBody>
      </p:sp>
      <p:sp>
        <p:nvSpPr>
          <p:cNvPr id="219" name="TextBox 218"/>
          <p:cNvSpPr txBox="1"/>
          <p:nvPr/>
        </p:nvSpPr>
        <p:spPr>
          <a:xfrm>
            <a:off x="462499" y="2013746"/>
            <a:ext cx="1306998" cy="261610"/>
          </a:xfrm>
          <a:prstGeom prst="rect">
            <a:avLst/>
          </a:prstGeom>
          <a:noFill/>
        </p:spPr>
        <p:txBody>
          <a:bodyPr wrap="square" rtlCol="0">
            <a:spAutoFit/>
          </a:bodyPr>
          <a:lstStyle/>
          <a:p>
            <a:r>
              <a:rPr lang="en-US" sz="1100" dirty="0" smtClean="0"/>
              <a:t>Finger down</a:t>
            </a:r>
            <a:endParaRPr lang="en-US" sz="1100" dirty="0"/>
          </a:p>
        </p:txBody>
      </p:sp>
      <p:sp>
        <p:nvSpPr>
          <p:cNvPr id="220" name="TextBox 219"/>
          <p:cNvSpPr txBox="1"/>
          <p:nvPr/>
        </p:nvSpPr>
        <p:spPr>
          <a:xfrm>
            <a:off x="462499" y="2961484"/>
            <a:ext cx="1306998" cy="261610"/>
          </a:xfrm>
          <a:prstGeom prst="rect">
            <a:avLst/>
          </a:prstGeom>
          <a:noFill/>
        </p:spPr>
        <p:txBody>
          <a:bodyPr wrap="square" rtlCol="0">
            <a:spAutoFit/>
          </a:bodyPr>
          <a:lstStyle/>
          <a:p>
            <a:r>
              <a:rPr lang="en-US" sz="1100" dirty="0" smtClean="0"/>
              <a:t>Finger up (on)</a:t>
            </a:r>
            <a:endParaRPr lang="en-US" sz="1100" dirty="0"/>
          </a:p>
        </p:txBody>
      </p:sp>
      <p:sp>
        <p:nvSpPr>
          <p:cNvPr id="221" name="TextBox 220"/>
          <p:cNvSpPr txBox="1"/>
          <p:nvPr/>
        </p:nvSpPr>
        <p:spPr>
          <a:xfrm>
            <a:off x="469645" y="3918746"/>
            <a:ext cx="1306998" cy="261610"/>
          </a:xfrm>
          <a:prstGeom prst="rect">
            <a:avLst/>
          </a:prstGeom>
          <a:noFill/>
        </p:spPr>
        <p:txBody>
          <a:bodyPr wrap="square" rtlCol="0">
            <a:spAutoFit/>
          </a:bodyPr>
          <a:lstStyle/>
          <a:p>
            <a:r>
              <a:rPr lang="en-US" sz="1100" dirty="0" smtClean="0"/>
              <a:t>Mouse hover (off)</a:t>
            </a:r>
            <a:endParaRPr lang="en-US" sz="1100" dirty="0"/>
          </a:p>
        </p:txBody>
      </p:sp>
      <p:sp>
        <p:nvSpPr>
          <p:cNvPr id="222" name="TextBox 221"/>
          <p:cNvSpPr txBox="1"/>
          <p:nvPr/>
        </p:nvSpPr>
        <p:spPr>
          <a:xfrm>
            <a:off x="462506" y="4871246"/>
            <a:ext cx="1306998" cy="261610"/>
          </a:xfrm>
          <a:prstGeom prst="rect">
            <a:avLst/>
          </a:prstGeom>
          <a:noFill/>
        </p:spPr>
        <p:txBody>
          <a:bodyPr wrap="square" rtlCol="0">
            <a:spAutoFit/>
          </a:bodyPr>
          <a:lstStyle/>
          <a:p>
            <a:r>
              <a:rPr lang="en-US" sz="1100" dirty="0" smtClean="0"/>
              <a:t>Disabled state (on)</a:t>
            </a:r>
            <a:endParaRPr lang="en-US" sz="1100" dirty="0"/>
          </a:p>
        </p:txBody>
      </p:sp>
      <p:sp>
        <p:nvSpPr>
          <p:cNvPr id="223" name="TextBox 222"/>
          <p:cNvSpPr txBox="1"/>
          <p:nvPr/>
        </p:nvSpPr>
        <p:spPr>
          <a:xfrm>
            <a:off x="1939296" y="4875579"/>
            <a:ext cx="1306998" cy="261610"/>
          </a:xfrm>
          <a:prstGeom prst="rect">
            <a:avLst/>
          </a:prstGeom>
          <a:noFill/>
        </p:spPr>
        <p:txBody>
          <a:bodyPr wrap="square" rtlCol="0">
            <a:spAutoFit/>
          </a:bodyPr>
          <a:lstStyle/>
          <a:p>
            <a:r>
              <a:rPr lang="en-US" sz="1100" dirty="0" smtClean="0"/>
              <a:t>Disabled state (off)</a:t>
            </a:r>
            <a:endParaRPr lang="en-US" sz="1100" dirty="0"/>
          </a:p>
        </p:txBody>
      </p:sp>
      <p:sp>
        <p:nvSpPr>
          <p:cNvPr id="224" name="TextBox 223"/>
          <p:cNvSpPr txBox="1"/>
          <p:nvPr/>
        </p:nvSpPr>
        <p:spPr>
          <a:xfrm>
            <a:off x="1942296" y="3918746"/>
            <a:ext cx="1306998" cy="261610"/>
          </a:xfrm>
          <a:prstGeom prst="rect">
            <a:avLst/>
          </a:prstGeom>
          <a:noFill/>
        </p:spPr>
        <p:txBody>
          <a:bodyPr wrap="square" rtlCol="0">
            <a:spAutoFit/>
          </a:bodyPr>
          <a:lstStyle/>
          <a:p>
            <a:r>
              <a:rPr lang="en-US" sz="1100" dirty="0" smtClean="0"/>
              <a:t>Mouse hover (off)</a:t>
            </a:r>
            <a:endParaRPr lang="en-US" sz="1100" dirty="0"/>
          </a:p>
        </p:txBody>
      </p:sp>
      <p:sp>
        <p:nvSpPr>
          <p:cNvPr id="225" name="TextBox 224"/>
          <p:cNvSpPr txBox="1"/>
          <p:nvPr/>
        </p:nvSpPr>
        <p:spPr>
          <a:xfrm>
            <a:off x="1953169" y="2971010"/>
            <a:ext cx="1306998" cy="261610"/>
          </a:xfrm>
          <a:prstGeom prst="rect">
            <a:avLst/>
          </a:prstGeom>
          <a:noFill/>
        </p:spPr>
        <p:txBody>
          <a:bodyPr wrap="square" rtlCol="0">
            <a:spAutoFit/>
          </a:bodyPr>
          <a:lstStyle/>
          <a:p>
            <a:r>
              <a:rPr lang="en-US" sz="1100" dirty="0" smtClean="0"/>
              <a:t>Finger up (off)</a:t>
            </a:r>
            <a:endParaRPr lang="en-US" sz="1100" dirty="0"/>
          </a:p>
        </p:txBody>
      </p:sp>
      <p:sp>
        <p:nvSpPr>
          <p:cNvPr id="226" name="TextBox 225"/>
          <p:cNvSpPr txBox="1"/>
          <p:nvPr/>
        </p:nvSpPr>
        <p:spPr>
          <a:xfrm>
            <a:off x="1953169" y="2013746"/>
            <a:ext cx="1306998" cy="261610"/>
          </a:xfrm>
          <a:prstGeom prst="rect">
            <a:avLst/>
          </a:prstGeom>
          <a:noFill/>
        </p:spPr>
        <p:txBody>
          <a:bodyPr wrap="square" rtlCol="0">
            <a:spAutoFit/>
          </a:bodyPr>
          <a:lstStyle/>
          <a:p>
            <a:r>
              <a:rPr lang="en-US" sz="1100" dirty="0" smtClean="0"/>
              <a:t>Finger down</a:t>
            </a:r>
            <a:endParaRPr lang="en-US" sz="1100" dirty="0"/>
          </a:p>
        </p:txBody>
      </p:sp>
      <p:sp>
        <p:nvSpPr>
          <p:cNvPr id="227" name="TextBox 226"/>
          <p:cNvSpPr txBox="1"/>
          <p:nvPr/>
        </p:nvSpPr>
        <p:spPr>
          <a:xfrm>
            <a:off x="2713543" y="431597"/>
            <a:ext cx="1306998" cy="600164"/>
          </a:xfrm>
          <a:prstGeom prst="rect">
            <a:avLst/>
          </a:prstGeom>
          <a:noFill/>
        </p:spPr>
        <p:txBody>
          <a:bodyPr wrap="square" rtlCol="0">
            <a:spAutoFit/>
          </a:bodyPr>
          <a:lstStyle/>
          <a:p>
            <a:r>
              <a:rPr lang="en-US" sz="1100" dirty="0" smtClean="0">
                <a:solidFill>
                  <a:srgbClr val="FF0000"/>
                </a:solidFill>
              </a:rPr>
              <a:t>Toggle button glyph is developer controlled</a:t>
            </a:r>
            <a:endParaRPr lang="en-US" sz="1100" dirty="0">
              <a:solidFill>
                <a:srgbClr val="FF0000"/>
              </a:solidFill>
            </a:endParaRPr>
          </a:p>
        </p:txBody>
      </p:sp>
      <p:sp>
        <p:nvSpPr>
          <p:cNvPr id="228" name="TextBox 227"/>
          <p:cNvSpPr txBox="1"/>
          <p:nvPr/>
        </p:nvSpPr>
        <p:spPr>
          <a:xfrm>
            <a:off x="6395833" y="443472"/>
            <a:ext cx="2226482" cy="446276"/>
          </a:xfrm>
          <a:prstGeom prst="rect">
            <a:avLst/>
          </a:prstGeom>
          <a:noFill/>
        </p:spPr>
        <p:txBody>
          <a:bodyPr wrap="square" rtlCol="0">
            <a:spAutoFit/>
          </a:bodyPr>
          <a:lstStyle/>
          <a:p>
            <a:r>
              <a:rPr lang="en-US" dirty="0" smtClean="0">
                <a:latin typeface="Segoe UI" pitchFamily="34" charset="0"/>
                <a:cs typeface="Segoe UI" pitchFamily="34" charset="0"/>
              </a:rPr>
              <a:t>Toggle menu</a:t>
            </a:r>
            <a:endParaRPr lang="en-US" dirty="0">
              <a:latin typeface="Segoe UI" pitchFamily="34" charset="0"/>
              <a:cs typeface="Segoe UI" pitchFamily="34" charset="0"/>
            </a:endParaRPr>
          </a:p>
        </p:txBody>
      </p:sp>
      <p:grpSp>
        <p:nvGrpSpPr>
          <p:cNvPr id="15" name="Group 14"/>
          <p:cNvGrpSpPr/>
          <p:nvPr/>
        </p:nvGrpSpPr>
        <p:grpSpPr>
          <a:xfrm>
            <a:off x="6510338" y="1154465"/>
            <a:ext cx="1325880" cy="2194560"/>
            <a:chOff x="7051606" y="1524363"/>
            <a:chExt cx="1325880" cy="2194560"/>
          </a:xfrm>
        </p:grpSpPr>
        <p:sp>
          <p:nvSpPr>
            <p:cNvPr id="6" name="Rectangle 5"/>
            <p:cNvSpPr/>
            <p:nvPr/>
          </p:nvSpPr>
          <p:spPr>
            <a:xfrm>
              <a:off x="7051606" y="1524363"/>
              <a:ext cx="1325880" cy="2194560"/>
            </a:xfrm>
            <a:prstGeom prst="rect">
              <a:avLst/>
            </a:prstGeom>
            <a:solidFill>
              <a:schemeClr val="bg1"/>
            </a:solid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p:cNvSpPr txBox="1"/>
            <p:nvPr/>
          </p:nvSpPr>
          <p:spPr>
            <a:xfrm>
              <a:off x="7248258" y="1637700"/>
              <a:ext cx="417102" cy="261610"/>
            </a:xfrm>
            <a:prstGeom prst="rect">
              <a:avLst/>
            </a:prstGeom>
            <a:noFill/>
          </p:spPr>
          <p:txBody>
            <a:bodyPr wrap="none" rtlCol="0">
              <a:spAutoFit/>
            </a:bodyPr>
            <a:lstStyle/>
            <a:p>
              <a:r>
                <a:rPr lang="en-US" sz="1100" dirty="0" smtClean="0">
                  <a:latin typeface="Segoe UI" pitchFamily="34" charset="0"/>
                  <a:cs typeface="Segoe UI" pitchFamily="34" charset="0"/>
                </a:rPr>
                <a:t>Left</a:t>
              </a:r>
              <a:endParaRPr lang="en-US" sz="1100" dirty="0">
                <a:latin typeface="Segoe UI" pitchFamily="34" charset="0"/>
                <a:cs typeface="Segoe UI" pitchFamily="34" charset="0"/>
              </a:endParaRPr>
            </a:p>
          </p:txBody>
        </p:sp>
        <p:sp>
          <p:nvSpPr>
            <p:cNvPr id="229" name="TextBox 228"/>
            <p:cNvSpPr txBox="1"/>
            <p:nvPr/>
          </p:nvSpPr>
          <p:spPr>
            <a:xfrm>
              <a:off x="7248258" y="2018700"/>
              <a:ext cx="596638" cy="261610"/>
            </a:xfrm>
            <a:prstGeom prst="rect">
              <a:avLst/>
            </a:prstGeom>
            <a:noFill/>
          </p:spPr>
          <p:txBody>
            <a:bodyPr wrap="none" rtlCol="0">
              <a:spAutoFit/>
            </a:bodyPr>
            <a:lstStyle/>
            <a:p>
              <a:r>
                <a:rPr lang="en-US" sz="1100" dirty="0" smtClean="0">
                  <a:latin typeface="Segoe UI" pitchFamily="34" charset="0"/>
                  <a:cs typeface="Segoe UI" pitchFamily="34" charset="0"/>
                </a:rPr>
                <a:t>Center</a:t>
              </a:r>
              <a:endParaRPr lang="en-US" sz="1100" dirty="0">
                <a:latin typeface="Segoe UI" pitchFamily="34" charset="0"/>
                <a:cs typeface="Segoe UI" pitchFamily="34" charset="0"/>
              </a:endParaRPr>
            </a:p>
          </p:txBody>
        </p:sp>
        <p:sp>
          <p:nvSpPr>
            <p:cNvPr id="230" name="TextBox 229"/>
            <p:cNvSpPr txBox="1"/>
            <p:nvPr/>
          </p:nvSpPr>
          <p:spPr>
            <a:xfrm>
              <a:off x="7248258" y="2399700"/>
              <a:ext cx="514885" cy="261610"/>
            </a:xfrm>
            <a:prstGeom prst="rect">
              <a:avLst/>
            </a:prstGeom>
            <a:noFill/>
          </p:spPr>
          <p:txBody>
            <a:bodyPr wrap="none" rtlCol="0">
              <a:spAutoFit/>
            </a:bodyPr>
            <a:lstStyle/>
            <a:p>
              <a:r>
                <a:rPr lang="en-US" sz="1100" dirty="0" smtClean="0">
                  <a:latin typeface="Segoe UI" pitchFamily="34" charset="0"/>
                  <a:cs typeface="Segoe UI" pitchFamily="34" charset="0"/>
                </a:rPr>
                <a:t>Right</a:t>
              </a:r>
              <a:endParaRPr lang="en-US" sz="1100" dirty="0">
                <a:latin typeface="Segoe UI" pitchFamily="34" charset="0"/>
                <a:cs typeface="Segoe UI" pitchFamily="34" charset="0"/>
              </a:endParaRPr>
            </a:p>
          </p:txBody>
        </p:sp>
        <p:sp>
          <p:nvSpPr>
            <p:cNvPr id="231" name="TextBox 230"/>
            <p:cNvSpPr txBox="1"/>
            <p:nvPr/>
          </p:nvSpPr>
          <p:spPr>
            <a:xfrm>
              <a:off x="7248258" y="2971200"/>
              <a:ext cx="465192" cy="261610"/>
            </a:xfrm>
            <a:prstGeom prst="rect">
              <a:avLst/>
            </a:prstGeom>
            <a:noFill/>
          </p:spPr>
          <p:txBody>
            <a:bodyPr wrap="none" rtlCol="0">
              <a:spAutoFit/>
            </a:bodyPr>
            <a:lstStyle/>
            <a:p>
              <a:r>
                <a:rPr lang="en-US" sz="1100" dirty="0" smtClean="0">
                  <a:latin typeface="Segoe UI" pitchFamily="34" charset="0"/>
                  <a:cs typeface="Segoe UI" pitchFamily="34" charset="0"/>
                </a:rPr>
                <a:t>Bold</a:t>
              </a:r>
              <a:endParaRPr lang="en-US" sz="1100" dirty="0">
                <a:latin typeface="Segoe UI" pitchFamily="34" charset="0"/>
                <a:cs typeface="Segoe UI" pitchFamily="34" charset="0"/>
              </a:endParaRPr>
            </a:p>
          </p:txBody>
        </p:sp>
        <p:sp>
          <p:nvSpPr>
            <p:cNvPr id="232" name="TextBox 231"/>
            <p:cNvSpPr txBox="1"/>
            <p:nvPr/>
          </p:nvSpPr>
          <p:spPr>
            <a:xfrm>
              <a:off x="7248258" y="3349025"/>
              <a:ext cx="534121" cy="261610"/>
            </a:xfrm>
            <a:prstGeom prst="rect">
              <a:avLst/>
            </a:prstGeom>
            <a:noFill/>
          </p:spPr>
          <p:txBody>
            <a:bodyPr wrap="none" rtlCol="0">
              <a:spAutoFit/>
            </a:bodyPr>
            <a:lstStyle/>
            <a:p>
              <a:r>
                <a:rPr lang="en-US" sz="1100" dirty="0" smtClean="0">
                  <a:latin typeface="Segoe UI" pitchFamily="34" charset="0"/>
                  <a:cs typeface="Segoe UI" pitchFamily="34" charset="0"/>
                </a:rPr>
                <a:t>Italics</a:t>
              </a:r>
              <a:endParaRPr lang="en-US" sz="1100" dirty="0">
                <a:latin typeface="Segoe UI" pitchFamily="34" charset="0"/>
                <a:cs typeface="Segoe UI" pitchFamily="34" charset="0"/>
              </a:endParaRPr>
            </a:p>
          </p:txBody>
        </p:sp>
        <p:cxnSp>
          <p:nvCxnSpPr>
            <p:cNvPr id="9" name="Straight Connector 8"/>
            <p:cNvCxnSpPr/>
            <p:nvPr/>
          </p:nvCxnSpPr>
          <p:spPr>
            <a:xfrm>
              <a:off x="7188625" y="2817489"/>
              <a:ext cx="1035050" cy="0"/>
            </a:xfrm>
            <a:prstGeom prst="line">
              <a:avLst/>
            </a:prstGeom>
            <a:ln>
              <a:solidFill>
                <a:srgbClr val="797979"/>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8104797" y="1150947"/>
            <a:ext cx="1325880" cy="2194560"/>
            <a:chOff x="8646065" y="1520845"/>
            <a:chExt cx="1325880" cy="2194560"/>
          </a:xfrm>
        </p:grpSpPr>
        <p:sp>
          <p:nvSpPr>
            <p:cNvPr id="233" name="Rectangle 232"/>
            <p:cNvSpPr/>
            <p:nvPr/>
          </p:nvSpPr>
          <p:spPr>
            <a:xfrm>
              <a:off x="8646065" y="1520845"/>
              <a:ext cx="1325880" cy="2194560"/>
            </a:xfrm>
            <a:prstGeom prst="rect">
              <a:avLst/>
            </a:prstGeom>
            <a:solidFill>
              <a:schemeClr val="bg1"/>
            </a:solid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4" name="TextBox 233"/>
            <p:cNvSpPr txBox="1"/>
            <p:nvPr/>
          </p:nvSpPr>
          <p:spPr>
            <a:xfrm>
              <a:off x="8842717" y="1634182"/>
              <a:ext cx="417102" cy="261610"/>
            </a:xfrm>
            <a:prstGeom prst="rect">
              <a:avLst/>
            </a:prstGeom>
            <a:noFill/>
          </p:spPr>
          <p:txBody>
            <a:bodyPr wrap="none" rtlCol="0">
              <a:spAutoFit/>
            </a:bodyPr>
            <a:lstStyle/>
            <a:p>
              <a:r>
                <a:rPr lang="en-US" sz="1100" dirty="0" smtClean="0">
                  <a:latin typeface="Segoe UI" pitchFamily="34" charset="0"/>
                  <a:cs typeface="Segoe UI" pitchFamily="34" charset="0"/>
                </a:rPr>
                <a:t>Left</a:t>
              </a:r>
              <a:endParaRPr lang="en-US" sz="1100" dirty="0">
                <a:latin typeface="Segoe UI" pitchFamily="34" charset="0"/>
                <a:cs typeface="Segoe UI" pitchFamily="34" charset="0"/>
              </a:endParaRPr>
            </a:p>
          </p:txBody>
        </p:sp>
        <p:sp>
          <p:nvSpPr>
            <p:cNvPr id="235" name="TextBox 234"/>
            <p:cNvSpPr txBox="1"/>
            <p:nvPr/>
          </p:nvSpPr>
          <p:spPr>
            <a:xfrm>
              <a:off x="8842717" y="2015182"/>
              <a:ext cx="596638" cy="261610"/>
            </a:xfrm>
            <a:prstGeom prst="rect">
              <a:avLst/>
            </a:prstGeom>
            <a:noFill/>
          </p:spPr>
          <p:txBody>
            <a:bodyPr wrap="none" rtlCol="0">
              <a:spAutoFit/>
            </a:bodyPr>
            <a:lstStyle/>
            <a:p>
              <a:r>
                <a:rPr lang="en-US" sz="1100" dirty="0" smtClean="0">
                  <a:latin typeface="Segoe UI" pitchFamily="34" charset="0"/>
                  <a:cs typeface="Segoe UI" pitchFamily="34" charset="0"/>
                </a:rPr>
                <a:t>Center</a:t>
              </a:r>
              <a:endParaRPr lang="en-US" sz="1100" dirty="0">
                <a:latin typeface="Segoe UI" pitchFamily="34" charset="0"/>
                <a:cs typeface="Segoe UI" pitchFamily="34" charset="0"/>
              </a:endParaRPr>
            </a:p>
          </p:txBody>
        </p:sp>
        <p:sp>
          <p:nvSpPr>
            <p:cNvPr id="236" name="TextBox 235"/>
            <p:cNvSpPr txBox="1"/>
            <p:nvPr/>
          </p:nvSpPr>
          <p:spPr>
            <a:xfrm>
              <a:off x="8842717" y="2396182"/>
              <a:ext cx="514885" cy="261610"/>
            </a:xfrm>
            <a:prstGeom prst="rect">
              <a:avLst/>
            </a:prstGeom>
            <a:noFill/>
          </p:spPr>
          <p:txBody>
            <a:bodyPr wrap="none" rtlCol="0">
              <a:spAutoFit/>
            </a:bodyPr>
            <a:lstStyle/>
            <a:p>
              <a:r>
                <a:rPr lang="en-US" sz="1100" dirty="0" smtClean="0">
                  <a:latin typeface="Segoe UI" pitchFamily="34" charset="0"/>
                  <a:cs typeface="Segoe UI" pitchFamily="34" charset="0"/>
                </a:rPr>
                <a:t>Right</a:t>
              </a:r>
              <a:endParaRPr lang="en-US" sz="1100" dirty="0">
                <a:latin typeface="Segoe UI" pitchFamily="34" charset="0"/>
                <a:cs typeface="Segoe UI" pitchFamily="34" charset="0"/>
              </a:endParaRPr>
            </a:p>
          </p:txBody>
        </p:sp>
        <p:sp>
          <p:nvSpPr>
            <p:cNvPr id="237" name="TextBox 236"/>
            <p:cNvSpPr txBox="1"/>
            <p:nvPr/>
          </p:nvSpPr>
          <p:spPr>
            <a:xfrm>
              <a:off x="8842717" y="2967682"/>
              <a:ext cx="465192" cy="261610"/>
            </a:xfrm>
            <a:prstGeom prst="rect">
              <a:avLst/>
            </a:prstGeom>
            <a:noFill/>
          </p:spPr>
          <p:txBody>
            <a:bodyPr wrap="none" rtlCol="0">
              <a:spAutoFit/>
            </a:bodyPr>
            <a:lstStyle/>
            <a:p>
              <a:r>
                <a:rPr lang="en-US" sz="1100" dirty="0" smtClean="0">
                  <a:latin typeface="Segoe UI" pitchFamily="34" charset="0"/>
                  <a:cs typeface="Segoe UI" pitchFamily="34" charset="0"/>
                </a:rPr>
                <a:t>Bold</a:t>
              </a:r>
              <a:endParaRPr lang="en-US" sz="1100" dirty="0">
                <a:latin typeface="Segoe UI" pitchFamily="34" charset="0"/>
                <a:cs typeface="Segoe UI" pitchFamily="34" charset="0"/>
              </a:endParaRPr>
            </a:p>
          </p:txBody>
        </p:sp>
        <p:sp>
          <p:nvSpPr>
            <p:cNvPr id="238" name="TextBox 237"/>
            <p:cNvSpPr txBox="1"/>
            <p:nvPr/>
          </p:nvSpPr>
          <p:spPr>
            <a:xfrm>
              <a:off x="8842717" y="3345507"/>
              <a:ext cx="534121" cy="261610"/>
            </a:xfrm>
            <a:prstGeom prst="rect">
              <a:avLst/>
            </a:prstGeom>
            <a:noFill/>
          </p:spPr>
          <p:txBody>
            <a:bodyPr wrap="none" rtlCol="0">
              <a:spAutoFit/>
            </a:bodyPr>
            <a:lstStyle/>
            <a:p>
              <a:r>
                <a:rPr lang="en-US" sz="1100" dirty="0" smtClean="0">
                  <a:latin typeface="Segoe UI" pitchFamily="34" charset="0"/>
                  <a:cs typeface="Segoe UI" pitchFamily="34" charset="0"/>
                </a:rPr>
                <a:t>Italics</a:t>
              </a:r>
              <a:endParaRPr lang="en-US" sz="1100" dirty="0">
                <a:latin typeface="Segoe UI" pitchFamily="34" charset="0"/>
                <a:cs typeface="Segoe UI" pitchFamily="34" charset="0"/>
              </a:endParaRPr>
            </a:p>
          </p:txBody>
        </p:sp>
        <p:cxnSp>
          <p:nvCxnSpPr>
            <p:cNvPr id="239" name="Straight Connector 238"/>
            <p:cNvCxnSpPr/>
            <p:nvPr/>
          </p:nvCxnSpPr>
          <p:spPr>
            <a:xfrm>
              <a:off x="8783084" y="2813971"/>
              <a:ext cx="1035050" cy="0"/>
            </a:xfrm>
            <a:prstGeom prst="line">
              <a:avLst/>
            </a:prstGeom>
            <a:ln>
              <a:solidFill>
                <a:srgbClr val="797979"/>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8703395" y="1695817"/>
              <a:ext cx="116344" cy="133447"/>
              <a:chOff x="9166101" y="1695817"/>
              <a:chExt cx="116344" cy="133447"/>
            </a:xfrm>
          </p:grpSpPr>
          <p:sp>
            <p:nvSpPr>
              <p:cNvPr id="11" name="Rectangle 10"/>
              <p:cNvSpPr/>
              <p:nvPr/>
            </p:nvSpPr>
            <p:spPr>
              <a:xfrm rot="18529442">
                <a:off x="9197433" y="1744253"/>
                <a:ext cx="133447" cy="36576"/>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1" name="Rectangle 240"/>
              <p:cNvSpPr/>
              <p:nvPr/>
            </p:nvSpPr>
            <p:spPr>
              <a:xfrm rot="2313707">
                <a:off x="9166101" y="1764587"/>
                <a:ext cx="91440" cy="36576"/>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42" name="Group 241"/>
            <p:cNvGrpSpPr/>
            <p:nvPr/>
          </p:nvGrpSpPr>
          <p:grpSpPr>
            <a:xfrm>
              <a:off x="8703395" y="2070906"/>
              <a:ext cx="116344" cy="133447"/>
              <a:chOff x="9166101" y="1695817"/>
              <a:chExt cx="116344" cy="133447"/>
            </a:xfrm>
          </p:grpSpPr>
          <p:sp>
            <p:nvSpPr>
              <p:cNvPr id="243" name="Rectangle 242"/>
              <p:cNvSpPr/>
              <p:nvPr/>
            </p:nvSpPr>
            <p:spPr>
              <a:xfrm rot="18529442">
                <a:off x="9197433" y="1744253"/>
                <a:ext cx="133447" cy="36576"/>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4" name="Rectangle 243"/>
              <p:cNvSpPr/>
              <p:nvPr/>
            </p:nvSpPr>
            <p:spPr>
              <a:xfrm rot="2313707">
                <a:off x="9166101" y="1764587"/>
                <a:ext cx="91440" cy="36576"/>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45" name="Group 244"/>
            <p:cNvGrpSpPr/>
            <p:nvPr/>
          </p:nvGrpSpPr>
          <p:grpSpPr>
            <a:xfrm>
              <a:off x="8703395" y="3035281"/>
              <a:ext cx="116344" cy="133447"/>
              <a:chOff x="9166101" y="1695817"/>
              <a:chExt cx="116344" cy="133447"/>
            </a:xfrm>
          </p:grpSpPr>
          <p:sp>
            <p:nvSpPr>
              <p:cNvPr id="246" name="Rectangle 245"/>
              <p:cNvSpPr/>
              <p:nvPr/>
            </p:nvSpPr>
            <p:spPr>
              <a:xfrm rot="18529442">
                <a:off x="9197433" y="1744253"/>
                <a:ext cx="133447" cy="36576"/>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7" name="Rectangle 246"/>
              <p:cNvSpPr/>
              <p:nvPr/>
            </p:nvSpPr>
            <p:spPr>
              <a:xfrm rot="2313707">
                <a:off x="9166101" y="1764587"/>
                <a:ext cx="91440" cy="36576"/>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Tree>
    <p:extLst>
      <p:ext uri="{BB962C8B-B14F-4D97-AF65-F5344CB8AC3E}">
        <p14:creationId xmlns:p14="http://schemas.microsoft.com/office/powerpoint/2010/main" val="42422424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84"/>
          <p:cNvSpPr txBox="1"/>
          <p:nvPr/>
        </p:nvSpPr>
        <p:spPr>
          <a:xfrm>
            <a:off x="460136" y="431597"/>
            <a:ext cx="2226482" cy="446276"/>
          </a:xfrm>
          <a:prstGeom prst="rect">
            <a:avLst/>
          </a:prstGeom>
          <a:noFill/>
        </p:spPr>
        <p:txBody>
          <a:bodyPr wrap="square" rtlCol="0">
            <a:spAutoFit/>
          </a:bodyPr>
          <a:lstStyle/>
          <a:p>
            <a:r>
              <a:rPr lang="en-US" dirty="0" smtClean="0">
                <a:latin typeface="Segoe UI" pitchFamily="34" charset="0"/>
                <a:cs typeface="Segoe UI" pitchFamily="34" charset="0"/>
              </a:rPr>
              <a:t>Toggle switch</a:t>
            </a:r>
            <a:endParaRPr lang="en-US" dirty="0">
              <a:latin typeface="Segoe UI" pitchFamily="34" charset="0"/>
              <a:cs typeface="Segoe UI" pitchFamily="34" charset="0"/>
            </a:endParaRPr>
          </a:p>
        </p:txBody>
      </p:sp>
      <p:grpSp>
        <p:nvGrpSpPr>
          <p:cNvPr id="16" name="Group 15"/>
          <p:cNvGrpSpPr/>
          <p:nvPr/>
        </p:nvGrpSpPr>
        <p:grpSpPr>
          <a:xfrm>
            <a:off x="1382419" y="1349093"/>
            <a:ext cx="482156" cy="182880"/>
            <a:chOff x="1784357" y="1740940"/>
            <a:chExt cx="482156" cy="182880"/>
          </a:xfrm>
        </p:grpSpPr>
        <p:sp>
          <p:nvSpPr>
            <p:cNvPr id="8" name="Rectangle 7"/>
            <p:cNvSpPr/>
            <p:nvPr/>
          </p:nvSpPr>
          <p:spPr>
            <a:xfrm>
              <a:off x="1784357" y="1750464"/>
              <a:ext cx="475013" cy="164592"/>
            </a:xfrm>
            <a:prstGeom prst="rect">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ectangle 9"/>
            <p:cNvSpPr/>
            <p:nvPr/>
          </p:nvSpPr>
          <p:spPr>
            <a:xfrm>
              <a:off x="1807369" y="1769270"/>
              <a:ext cx="347663" cy="128016"/>
            </a:xfrm>
            <a:prstGeom prst="rect">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p:cNvSpPr/>
            <p:nvPr/>
          </p:nvSpPr>
          <p:spPr>
            <a:xfrm>
              <a:off x="2133599" y="1740940"/>
              <a:ext cx="132914" cy="182880"/>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6" name="Group 75"/>
          <p:cNvGrpSpPr/>
          <p:nvPr/>
        </p:nvGrpSpPr>
        <p:grpSpPr>
          <a:xfrm>
            <a:off x="1375276" y="2044418"/>
            <a:ext cx="482156" cy="182880"/>
            <a:chOff x="1784357" y="1740940"/>
            <a:chExt cx="482156" cy="182880"/>
          </a:xfrm>
        </p:grpSpPr>
        <p:sp>
          <p:nvSpPr>
            <p:cNvPr id="77" name="Rectangle 76"/>
            <p:cNvSpPr/>
            <p:nvPr/>
          </p:nvSpPr>
          <p:spPr>
            <a:xfrm>
              <a:off x="1784357" y="1750464"/>
              <a:ext cx="475013" cy="164592"/>
            </a:xfrm>
            <a:prstGeom prst="rect">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Rectangle 77"/>
            <p:cNvSpPr/>
            <p:nvPr/>
          </p:nvSpPr>
          <p:spPr>
            <a:xfrm>
              <a:off x="1807369" y="1769270"/>
              <a:ext cx="347663" cy="128016"/>
            </a:xfrm>
            <a:prstGeom prst="rect">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Rectangle 78"/>
            <p:cNvSpPr/>
            <p:nvPr/>
          </p:nvSpPr>
          <p:spPr>
            <a:xfrm>
              <a:off x="2133599" y="1740940"/>
              <a:ext cx="132914" cy="182880"/>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0" name="Group 79"/>
          <p:cNvGrpSpPr/>
          <p:nvPr/>
        </p:nvGrpSpPr>
        <p:grpSpPr>
          <a:xfrm>
            <a:off x="1371704" y="2739286"/>
            <a:ext cx="482156" cy="182880"/>
            <a:chOff x="1784357" y="1740940"/>
            <a:chExt cx="482156" cy="182880"/>
          </a:xfrm>
        </p:grpSpPr>
        <p:sp>
          <p:nvSpPr>
            <p:cNvPr id="81" name="Rectangle 80"/>
            <p:cNvSpPr/>
            <p:nvPr/>
          </p:nvSpPr>
          <p:spPr>
            <a:xfrm>
              <a:off x="1784357" y="1750464"/>
              <a:ext cx="475013" cy="164592"/>
            </a:xfrm>
            <a:prstGeom prst="rect">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Rectangle 81"/>
            <p:cNvSpPr/>
            <p:nvPr/>
          </p:nvSpPr>
          <p:spPr>
            <a:xfrm>
              <a:off x="1807369" y="1769270"/>
              <a:ext cx="347663" cy="128016"/>
            </a:xfrm>
            <a:prstGeom prst="rect">
              <a:avLst/>
            </a:prstGeom>
            <a:solidFill>
              <a:srgbClr val="69BCE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Rectangle 82"/>
            <p:cNvSpPr/>
            <p:nvPr/>
          </p:nvSpPr>
          <p:spPr>
            <a:xfrm>
              <a:off x="2133599" y="1740940"/>
              <a:ext cx="132914" cy="182880"/>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4" name="Group 83"/>
          <p:cNvGrpSpPr/>
          <p:nvPr/>
        </p:nvGrpSpPr>
        <p:grpSpPr>
          <a:xfrm>
            <a:off x="1375276" y="3435290"/>
            <a:ext cx="482156" cy="182880"/>
            <a:chOff x="1784357" y="1740940"/>
            <a:chExt cx="482156" cy="182880"/>
          </a:xfrm>
        </p:grpSpPr>
        <p:sp>
          <p:nvSpPr>
            <p:cNvPr id="86" name="Rectangle 85"/>
            <p:cNvSpPr/>
            <p:nvPr/>
          </p:nvSpPr>
          <p:spPr>
            <a:xfrm>
              <a:off x="1784357" y="1750464"/>
              <a:ext cx="475013" cy="164592"/>
            </a:xfrm>
            <a:prstGeom prst="rect">
              <a:avLst/>
            </a:prstGeom>
            <a:solidFill>
              <a:schemeClr val="bg1"/>
            </a:solidFill>
            <a:ln w="15875" cap="sq">
              <a:solidFill>
                <a:srgbClr val="CCCCCC"/>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7" name="Rectangle 86"/>
            <p:cNvSpPr/>
            <p:nvPr/>
          </p:nvSpPr>
          <p:spPr>
            <a:xfrm>
              <a:off x="1807369" y="1769270"/>
              <a:ext cx="347663" cy="128016"/>
            </a:xfrm>
            <a:prstGeom prst="rect">
              <a:avLst/>
            </a:prstGeom>
            <a:solidFill>
              <a:srgbClr val="CCCCCC"/>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8" name="Rectangle 87"/>
            <p:cNvSpPr/>
            <p:nvPr/>
          </p:nvSpPr>
          <p:spPr>
            <a:xfrm>
              <a:off x="2133599" y="1740940"/>
              <a:ext cx="132914" cy="182880"/>
            </a:xfrm>
            <a:prstGeom prst="rect">
              <a:avLst/>
            </a:prstGeom>
            <a:solidFill>
              <a:srgbClr val="A0A0A0"/>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9" name="Right Arrow 107"/>
          <p:cNvSpPr/>
          <p:nvPr/>
        </p:nvSpPr>
        <p:spPr>
          <a:xfrm rot="14588060">
            <a:off x="1507901" y="2165007"/>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0" name="Group 89"/>
          <p:cNvGrpSpPr/>
          <p:nvPr/>
        </p:nvGrpSpPr>
        <p:grpSpPr>
          <a:xfrm>
            <a:off x="4028578" y="3433157"/>
            <a:ext cx="479775" cy="182880"/>
            <a:chOff x="1779595" y="1741838"/>
            <a:chExt cx="479775" cy="182880"/>
          </a:xfrm>
        </p:grpSpPr>
        <p:sp>
          <p:nvSpPr>
            <p:cNvPr id="91" name="Rectangle 90"/>
            <p:cNvSpPr/>
            <p:nvPr/>
          </p:nvSpPr>
          <p:spPr>
            <a:xfrm>
              <a:off x="1784357" y="1750464"/>
              <a:ext cx="475013" cy="164592"/>
            </a:xfrm>
            <a:prstGeom prst="rect">
              <a:avLst/>
            </a:prstGeom>
            <a:solidFill>
              <a:schemeClr val="bg1"/>
            </a:solidFill>
            <a:ln w="15875" cap="sq">
              <a:solidFill>
                <a:srgbClr val="CCCCCC"/>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Rectangle 91"/>
            <p:cNvSpPr/>
            <p:nvPr/>
          </p:nvSpPr>
          <p:spPr>
            <a:xfrm>
              <a:off x="1893094" y="1768752"/>
              <a:ext cx="347663" cy="128016"/>
            </a:xfrm>
            <a:prstGeom prst="rect">
              <a:avLst/>
            </a:prstGeom>
            <a:solidFill>
              <a:srgbClr val="CCCCCC"/>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Rectangle 92"/>
            <p:cNvSpPr/>
            <p:nvPr/>
          </p:nvSpPr>
          <p:spPr>
            <a:xfrm>
              <a:off x="1779595" y="1741838"/>
              <a:ext cx="132914" cy="182880"/>
            </a:xfrm>
            <a:prstGeom prst="rect">
              <a:avLst/>
            </a:prstGeom>
            <a:solidFill>
              <a:srgbClr val="A0A0A0"/>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94" name="Group 93"/>
          <p:cNvGrpSpPr/>
          <p:nvPr/>
        </p:nvGrpSpPr>
        <p:grpSpPr>
          <a:xfrm>
            <a:off x="4024272" y="2740184"/>
            <a:ext cx="479775" cy="182880"/>
            <a:chOff x="1779595" y="1741838"/>
            <a:chExt cx="479775" cy="182880"/>
          </a:xfrm>
        </p:grpSpPr>
        <p:sp>
          <p:nvSpPr>
            <p:cNvPr id="95" name="Rectangle 94"/>
            <p:cNvSpPr/>
            <p:nvPr/>
          </p:nvSpPr>
          <p:spPr>
            <a:xfrm>
              <a:off x="1784357" y="1750464"/>
              <a:ext cx="475013" cy="164592"/>
            </a:xfrm>
            <a:prstGeom prst="rect">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Rectangle 95"/>
            <p:cNvSpPr/>
            <p:nvPr/>
          </p:nvSpPr>
          <p:spPr>
            <a:xfrm>
              <a:off x="1893094" y="1768752"/>
              <a:ext cx="347663" cy="128016"/>
            </a:xfrm>
            <a:prstGeom prst="rect">
              <a:avLst/>
            </a:prstGeom>
            <a:solidFill>
              <a:srgbClr val="A0A0A0"/>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Rectangle 96"/>
            <p:cNvSpPr/>
            <p:nvPr/>
          </p:nvSpPr>
          <p:spPr>
            <a:xfrm>
              <a:off x="1779595" y="1741838"/>
              <a:ext cx="132914" cy="182880"/>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98" name="Group 97"/>
          <p:cNvGrpSpPr/>
          <p:nvPr/>
        </p:nvGrpSpPr>
        <p:grpSpPr>
          <a:xfrm>
            <a:off x="4029034" y="2041566"/>
            <a:ext cx="479775" cy="182880"/>
            <a:chOff x="1779595" y="1741838"/>
            <a:chExt cx="479775" cy="182880"/>
          </a:xfrm>
        </p:grpSpPr>
        <p:sp>
          <p:nvSpPr>
            <p:cNvPr id="99" name="Rectangle 98"/>
            <p:cNvSpPr/>
            <p:nvPr/>
          </p:nvSpPr>
          <p:spPr>
            <a:xfrm>
              <a:off x="1784357" y="1750464"/>
              <a:ext cx="475013" cy="164592"/>
            </a:xfrm>
            <a:prstGeom prst="rect">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0" name="Rectangle 99"/>
            <p:cNvSpPr/>
            <p:nvPr/>
          </p:nvSpPr>
          <p:spPr>
            <a:xfrm>
              <a:off x="1893094" y="1768752"/>
              <a:ext cx="347663" cy="128016"/>
            </a:xfrm>
            <a:prstGeom prst="rect">
              <a:avLst/>
            </a:prstGeom>
            <a:solidFill>
              <a:srgbClr val="A0A0A0"/>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1" name="Rectangle 100"/>
            <p:cNvSpPr/>
            <p:nvPr/>
          </p:nvSpPr>
          <p:spPr>
            <a:xfrm>
              <a:off x="1779595" y="1741838"/>
              <a:ext cx="132914" cy="182880"/>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2" name="Right Arrow 107"/>
          <p:cNvSpPr/>
          <p:nvPr/>
        </p:nvSpPr>
        <p:spPr>
          <a:xfrm rot="14588060">
            <a:off x="4214533" y="2167660"/>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 name="Group 102"/>
          <p:cNvGrpSpPr/>
          <p:nvPr/>
        </p:nvGrpSpPr>
        <p:grpSpPr>
          <a:xfrm>
            <a:off x="4024272" y="1349093"/>
            <a:ext cx="479775" cy="182880"/>
            <a:chOff x="1779595" y="1741838"/>
            <a:chExt cx="479775" cy="182880"/>
          </a:xfrm>
        </p:grpSpPr>
        <p:sp>
          <p:nvSpPr>
            <p:cNvPr id="104" name="Rectangle 103"/>
            <p:cNvSpPr/>
            <p:nvPr/>
          </p:nvSpPr>
          <p:spPr>
            <a:xfrm>
              <a:off x="1784357" y="1750464"/>
              <a:ext cx="475013" cy="164592"/>
            </a:xfrm>
            <a:prstGeom prst="rect">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Rectangle 104"/>
            <p:cNvSpPr/>
            <p:nvPr/>
          </p:nvSpPr>
          <p:spPr>
            <a:xfrm>
              <a:off x="1893094" y="1768752"/>
              <a:ext cx="347663" cy="128016"/>
            </a:xfrm>
            <a:prstGeom prst="rect">
              <a:avLst/>
            </a:prstGeom>
            <a:solidFill>
              <a:srgbClr val="A0A0A0"/>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Rectangle 105"/>
            <p:cNvSpPr/>
            <p:nvPr/>
          </p:nvSpPr>
          <p:spPr>
            <a:xfrm>
              <a:off x="1779595" y="1741838"/>
              <a:ext cx="132914" cy="182880"/>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8" name="TextBox 107"/>
          <p:cNvSpPr txBox="1"/>
          <p:nvPr/>
        </p:nvSpPr>
        <p:spPr>
          <a:xfrm>
            <a:off x="473203" y="1087275"/>
            <a:ext cx="1306998" cy="261610"/>
          </a:xfrm>
          <a:prstGeom prst="rect">
            <a:avLst/>
          </a:prstGeom>
          <a:noFill/>
        </p:spPr>
        <p:txBody>
          <a:bodyPr wrap="square" rtlCol="0">
            <a:spAutoFit/>
          </a:bodyPr>
          <a:lstStyle/>
          <a:p>
            <a:r>
              <a:rPr lang="en-US" sz="1100" dirty="0" err="1" smtClean="0"/>
              <a:t>WiFi</a:t>
            </a:r>
            <a:r>
              <a:rPr lang="en-US" sz="1100" dirty="0" smtClean="0"/>
              <a:t> rest state</a:t>
            </a:r>
            <a:endParaRPr lang="en-US" sz="1100" dirty="0"/>
          </a:p>
        </p:txBody>
      </p:sp>
      <p:sp>
        <p:nvSpPr>
          <p:cNvPr id="113" name="TextBox 112"/>
          <p:cNvSpPr txBox="1"/>
          <p:nvPr/>
        </p:nvSpPr>
        <p:spPr>
          <a:xfrm>
            <a:off x="473270" y="1784718"/>
            <a:ext cx="1306998" cy="261610"/>
          </a:xfrm>
          <a:prstGeom prst="rect">
            <a:avLst/>
          </a:prstGeom>
          <a:noFill/>
        </p:spPr>
        <p:txBody>
          <a:bodyPr wrap="square" rtlCol="0">
            <a:spAutoFit/>
          </a:bodyPr>
          <a:lstStyle/>
          <a:p>
            <a:r>
              <a:rPr lang="en-US" sz="1100" dirty="0" err="1" smtClean="0"/>
              <a:t>WiFi</a:t>
            </a:r>
            <a:r>
              <a:rPr lang="en-US" sz="1100" dirty="0" smtClean="0"/>
              <a:t> hover state</a:t>
            </a:r>
            <a:endParaRPr lang="en-US" sz="1100" dirty="0"/>
          </a:p>
        </p:txBody>
      </p:sp>
      <p:sp>
        <p:nvSpPr>
          <p:cNvPr id="116" name="TextBox 115"/>
          <p:cNvSpPr txBox="1"/>
          <p:nvPr/>
        </p:nvSpPr>
        <p:spPr>
          <a:xfrm>
            <a:off x="470956" y="2482161"/>
            <a:ext cx="1306998" cy="261610"/>
          </a:xfrm>
          <a:prstGeom prst="rect">
            <a:avLst/>
          </a:prstGeom>
          <a:noFill/>
        </p:spPr>
        <p:txBody>
          <a:bodyPr wrap="square" rtlCol="0">
            <a:spAutoFit/>
          </a:bodyPr>
          <a:lstStyle/>
          <a:p>
            <a:r>
              <a:rPr lang="en-US" sz="1100" dirty="0" err="1" smtClean="0"/>
              <a:t>WiFi</a:t>
            </a:r>
            <a:r>
              <a:rPr lang="en-US" sz="1100" dirty="0" smtClean="0"/>
              <a:t> pressed state</a:t>
            </a:r>
            <a:endParaRPr lang="en-US" sz="1100" dirty="0"/>
          </a:p>
        </p:txBody>
      </p:sp>
      <p:sp>
        <p:nvSpPr>
          <p:cNvPr id="119" name="TextBox 118"/>
          <p:cNvSpPr txBox="1"/>
          <p:nvPr/>
        </p:nvSpPr>
        <p:spPr>
          <a:xfrm>
            <a:off x="473404" y="3179604"/>
            <a:ext cx="1306998" cy="261610"/>
          </a:xfrm>
          <a:prstGeom prst="rect">
            <a:avLst/>
          </a:prstGeom>
          <a:noFill/>
        </p:spPr>
        <p:txBody>
          <a:bodyPr wrap="square" rtlCol="0">
            <a:spAutoFit/>
          </a:bodyPr>
          <a:lstStyle/>
          <a:p>
            <a:r>
              <a:rPr lang="en-US" sz="1100" dirty="0" err="1" smtClean="0"/>
              <a:t>WiFi</a:t>
            </a:r>
            <a:r>
              <a:rPr lang="en-US" sz="1100" dirty="0" smtClean="0"/>
              <a:t> disabled state </a:t>
            </a:r>
            <a:endParaRPr lang="en-US" sz="1100" dirty="0"/>
          </a:p>
        </p:txBody>
      </p:sp>
      <p:sp>
        <p:nvSpPr>
          <p:cNvPr id="120" name="TextBox 119"/>
          <p:cNvSpPr txBox="1"/>
          <p:nvPr/>
        </p:nvSpPr>
        <p:spPr>
          <a:xfrm>
            <a:off x="470886" y="1313007"/>
            <a:ext cx="466013" cy="261610"/>
          </a:xfrm>
          <a:prstGeom prst="rect">
            <a:avLst/>
          </a:prstGeom>
          <a:noFill/>
        </p:spPr>
        <p:txBody>
          <a:bodyPr wrap="square" rtlCol="0">
            <a:spAutoFit/>
          </a:bodyPr>
          <a:lstStyle/>
          <a:p>
            <a:r>
              <a:rPr lang="en-US" sz="1100" dirty="0" smtClean="0">
                <a:latin typeface="Segoe UI Semibold" pitchFamily="34" charset="0"/>
                <a:cs typeface="Segoe UI Semibold" pitchFamily="34" charset="0"/>
              </a:rPr>
              <a:t>On</a:t>
            </a:r>
            <a:endParaRPr lang="en-US" sz="1100" dirty="0">
              <a:latin typeface="Segoe UI Semibold" pitchFamily="34" charset="0"/>
              <a:cs typeface="Segoe UI Semibold" pitchFamily="34" charset="0"/>
            </a:endParaRPr>
          </a:p>
        </p:txBody>
      </p:sp>
      <p:sp>
        <p:nvSpPr>
          <p:cNvPr id="121" name="TextBox 120"/>
          <p:cNvSpPr txBox="1"/>
          <p:nvPr/>
        </p:nvSpPr>
        <p:spPr>
          <a:xfrm>
            <a:off x="468642" y="2005951"/>
            <a:ext cx="466013" cy="261610"/>
          </a:xfrm>
          <a:prstGeom prst="rect">
            <a:avLst/>
          </a:prstGeom>
          <a:noFill/>
        </p:spPr>
        <p:txBody>
          <a:bodyPr wrap="square" rtlCol="0">
            <a:spAutoFit/>
          </a:bodyPr>
          <a:lstStyle/>
          <a:p>
            <a:r>
              <a:rPr lang="en-US" sz="1100" dirty="0" smtClean="0">
                <a:latin typeface="Segoe UI Semibold" pitchFamily="34" charset="0"/>
                <a:cs typeface="Segoe UI Semibold" pitchFamily="34" charset="0"/>
              </a:rPr>
              <a:t>On</a:t>
            </a:r>
            <a:endParaRPr lang="en-US" sz="1100" dirty="0">
              <a:latin typeface="Segoe UI Semibold" pitchFamily="34" charset="0"/>
              <a:cs typeface="Segoe UI Semibold" pitchFamily="34" charset="0"/>
            </a:endParaRPr>
          </a:p>
        </p:txBody>
      </p:sp>
      <p:sp>
        <p:nvSpPr>
          <p:cNvPr id="122" name="TextBox 121"/>
          <p:cNvSpPr txBox="1"/>
          <p:nvPr/>
        </p:nvSpPr>
        <p:spPr>
          <a:xfrm>
            <a:off x="471160" y="2703657"/>
            <a:ext cx="466013" cy="261610"/>
          </a:xfrm>
          <a:prstGeom prst="rect">
            <a:avLst/>
          </a:prstGeom>
          <a:noFill/>
        </p:spPr>
        <p:txBody>
          <a:bodyPr wrap="square" rtlCol="0">
            <a:spAutoFit/>
          </a:bodyPr>
          <a:lstStyle/>
          <a:p>
            <a:r>
              <a:rPr lang="en-US" sz="1100" dirty="0" smtClean="0">
                <a:latin typeface="Segoe UI Semibold" pitchFamily="34" charset="0"/>
                <a:cs typeface="Segoe UI Semibold" pitchFamily="34" charset="0"/>
              </a:rPr>
              <a:t>On</a:t>
            </a:r>
            <a:endParaRPr lang="en-US" sz="1100" dirty="0">
              <a:latin typeface="Segoe UI Semibold" pitchFamily="34" charset="0"/>
              <a:cs typeface="Segoe UI Semibold" pitchFamily="34" charset="0"/>
            </a:endParaRPr>
          </a:p>
        </p:txBody>
      </p:sp>
      <p:sp>
        <p:nvSpPr>
          <p:cNvPr id="124" name="TextBox 123"/>
          <p:cNvSpPr txBox="1"/>
          <p:nvPr/>
        </p:nvSpPr>
        <p:spPr>
          <a:xfrm>
            <a:off x="471297" y="3396601"/>
            <a:ext cx="466013" cy="261610"/>
          </a:xfrm>
          <a:prstGeom prst="rect">
            <a:avLst/>
          </a:prstGeom>
          <a:noFill/>
        </p:spPr>
        <p:txBody>
          <a:bodyPr wrap="square" rtlCol="0">
            <a:spAutoFit/>
          </a:bodyPr>
          <a:lstStyle/>
          <a:p>
            <a:r>
              <a:rPr lang="en-US" sz="1100" dirty="0" smtClean="0">
                <a:latin typeface="Segoe UI Semibold" pitchFamily="34" charset="0"/>
                <a:cs typeface="Segoe UI Semibold" pitchFamily="34" charset="0"/>
              </a:rPr>
              <a:t>On</a:t>
            </a:r>
            <a:endParaRPr lang="en-US" sz="1100" dirty="0">
              <a:latin typeface="Segoe UI Semibold" pitchFamily="34" charset="0"/>
              <a:cs typeface="Segoe UI Semibold" pitchFamily="34" charset="0"/>
            </a:endParaRPr>
          </a:p>
        </p:txBody>
      </p:sp>
      <p:sp>
        <p:nvSpPr>
          <p:cNvPr id="125" name="TextBox 124"/>
          <p:cNvSpPr txBox="1"/>
          <p:nvPr/>
        </p:nvSpPr>
        <p:spPr>
          <a:xfrm>
            <a:off x="3134205" y="1316322"/>
            <a:ext cx="466013" cy="261610"/>
          </a:xfrm>
          <a:prstGeom prst="rect">
            <a:avLst/>
          </a:prstGeom>
          <a:noFill/>
        </p:spPr>
        <p:txBody>
          <a:bodyPr wrap="square" rtlCol="0">
            <a:spAutoFit/>
          </a:bodyPr>
          <a:lstStyle/>
          <a:p>
            <a:r>
              <a:rPr lang="en-US" sz="1100" dirty="0" smtClean="0">
                <a:latin typeface="Segoe UI Semibold" pitchFamily="34" charset="0"/>
                <a:cs typeface="Segoe UI Semibold" pitchFamily="34" charset="0"/>
              </a:rPr>
              <a:t>Off</a:t>
            </a:r>
            <a:endParaRPr lang="en-US" sz="1100" dirty="0">
              <a:latin typeface="Segoe UI Semibold" pitchFamily="34" charset="0"/>
              <a:cs typeface="Segoe UI Semibold" pitchFamily="34" charset="0"/>
            </a:endParaRPr>
          </a:p>
        </p:txBody>
      </p:sp>
      <p:sp>
        <p:nvSpPr>
          <p:cNvPr id="126" name="TextBox 125"/>
          <p:cNvSpPr txBox="1"/>
          <p:nvPr/>
        </p:nvSpPr>
        <p:spPr>
          <a:xfrm>
            <a:off x="3127092" y="2003527"/>
            <a:ext cx="466013" cy="261610"/>
          </a:xfrm>
          <a:prstGeom prst="rect">
            <a:avLst/>
          </a:prstGeom>
          <a:noFill/>
        </p:spPr>
        <p:txBody>
          <a:bodyPr wrap="square" rtlCol="0">
            <a:spAutoFit/>
          </a:bodyPr>
          <a:lstStyle/>
          <a:p>
            <a:r>
              <a:rPr lang="en-US" sz="1100" dirty="0" smtClean="0">
                <a:latin typeface="Segoe UI Semibold" pitchFamily="34" charset="0"/>
                <a:cs typeface="Segoe UI Semibold" pitchFamily="34" charset="0"/>
              </a:rPr>
              <a:t>Off</a:t>
            </a:r>
            <a:endParaRPr lang="en-US" sz="1100" dirty="0">
              <a:latin typeface="Segoe UI Semibold" pitchFamily="34" charset="0"/>
              <a:cs typeface="Segoe UI Semibold" pitchFamily="34" charset="0"/>
            </a:endParaRPr>
          </a:p>
        </p:txBody>
      </p:sp>
      <p:sp>
        <p:nvSpPr>
          <p:cNvPr id="127" name="TextBox 126"/>
          <p:cNvSpPr txBox="1"/>
          <p:nvPr/>
        </p:nvSpPr>
        <p:spPr>
          <a:xfrm>
            <a:off x="3129505" y="2705021"/>
            <a:ext cx="466013" cy="261610"/>
          </a:xfrm>
          <a:prstGeom prst="rect">
            <a:avLst/>
          </a:prstGeom>
          <a:noFill/>
        </p:spPr>
        <p:txBody>
          <a:bodyPr wrap="square" rtlCol="0">
            <a:spAutoFit/>
          </a:bodyPr>
          <a:lstStyle/>
          <a:p>
            <a:r>
              <a:rPr lang="en-US" sz="1100" dirty="0" smtClean="0">
                <a:latin typeface="Segoe UI Semibold" pitchFamily="34" charset="0"/>
                <a:cs typeface="Segoe UI Semibold" pitchFamily="34" charset="0"/>
              </a:rPr>
              <a:t>Off</a:t>
            </a:r>
            <a:endParaRPr lang="en-US" sz="1100" dirty="0">
              <a:latin typeface="Segoe UI Semibold" pitchFamily="34" charset="0"/>
              <a:cs typeface="Segoe UI Semibold" pitchFamily="34" charset="0"/>
            </a:endParaRPr>
          </a:p>
        </p:txBody>
      </p:sp>
      <p:sp>
        <p:nvSpPr>
          <p:cNvPr id="128" name="TextBox 127"/>
          <p:cNvSpPr txBox="1"/>
          <p:nvPr/>
        </p:nvSpPr>
        <p:spPr>
          <a:xfrm>
            <a:off x="3119978" y="3411278"/>
            <a:ext cx="466013" cy="261610"/>
          </a:xfrm>
          <a:prstGeom prst="rect">
            <a:avLst/>
          </a:prstGeom>
          <a:noFill/>
        </p:spPr>
        <p:txBody>
          <a:bodyPr wrap="square" rtlCol="0">
            <a:spAutoFit/>
          </a:bodyPr>
          <a:lstStyle/>
          <a:p>
            <a:r>
              <a:rPr lang="en-US" sz="1100" dirty="0" smtClean="0">
                <a:solidFill>
                  <a:srgbClr val="A0A0A0"/>
                </a:solidFill>
                <a:latin typeface="Segoe UI Semibold" pitchFamily="34" charset="0"/>
                <a:cs typeface="Segoe UI Semibold" pitchFamily="34" charset="0"/>
              </a:rPr>
              <a:t>Off</a:t>
            </a:r>
            <a:endParaRPr lang="en-US" sz="1100" dirty="0">
              <a:solidFill>
                <a:srgbClr val="A0A0A0"/>
              </a:solidFill>
              <a:latin typeface="Segoe UI Semibold" pitchFamily="34" charset="0"/>
              <a:cs typeface="Segoe UI Semibold" pitchFamily="34" charset="0"/>
            </a:endParaRPr>
          </a:p>
        </p:txBody>
      </p:sp>
      <p:sp>
        <p:nvSpPr>
          <p:cNvPr id="129" name="TextBox 128"/>
          <p:cNvSpPr txBox="1"/>
          <p:nvPr/>
        </p:nvSpPr>
        <p:spPr>
          <a:xfrm>
            <a:off x="3130683" y="1087235"/>
            <a:ext cx="1306998" cy="261610"/>
          </a:xfrm>
          <a:prstGeom prst="rect">
            <a:avLst/>
          </a:prstGeom>
          <a:noFill/>
        </p:spPr>
        <p:txBody>
          <a:bodyPr wrap="square" rtlCol="0">
            <a:spAutoFit/>
          </a:bodyPr>
          <a:lstStyle/>
          <a:p>
            <a:r>
              <a:rPr lang="en-US" sz="1100" dirty="0" err="1" smtClean="0"/>
              <a:t>WiFi</a:t>
            </a:r>
            <a:r>
              <a:rPr lang="en-US" sz="1100" dirty="0" smtClean="0"/>
              <a:t> rest state</a:t>
            </a:r>
            <a:endParaRPr lang="en-US" sz="1100" dirty="0"/>
          </a:p>
        </p:txBody>
      </p:sp>
      <p:sp>
        <p:nvSpPr>
          <p:cNvPr id="130" name="TextBox 129"/>
          <p:cNvSpPr txBox="1"/>
          <p:nvPr/>
        </p:nvSpPr>
        <p:spPr>
          <a:xfrm>
            <a:off x="3130750" y="1784678"/>
            <a:ext cx="1306998" cy="261610"/>
          </a:xfrm>
          <a:prstGeom prst="rect">
            <a:avLst/>
          </a:prstGeom>
          <a:noFill/>
        </p:spPr>
        <p:txBody>
          <a:bodyPr wrap="square" rtlCol="0">
            <a:spAutoFit/>
          </a:bodyPr>
          <a:lstStyle/>
          <a:p>
            <a:r>
              <a:rPr lang="en-US" sz="1100" dirty="0" err="1" smtClean="0"/>
              <a:t>WiFi</a:t>
            </a:r>
            <a:r>
              <a:rPr lang="en-US" sz="1100" dirty="0" smtClean="0"/>
              <a:t> hover state</a:t>
            </a:r>
            <a:endParaRPr lang="en-US" sz="1100" dirty="0"/>
          </a:p>
        </p:txBody>
      </p:sp>
      <p:sp>
        <p:nvSpPr>
          <p:cNvPr id="131" name="TextBox 130"/>
          <p:cNvSpPr txBox="1"/>
          <p:nvPr/>
        </p:nvSpPr>
        <p:spPr>
          <a:xfrm>
            <a:off x="3128436" y="2482121"/>
            <a:ext cx="1306998" cy="261610"/>
          </a:xfrm>
          <a:prstGeom prst="rect">
            <a:avLst/>
          </a:prstGeom>
          <a:noFill/>
        </p:spPr>
        <p:txBody>
          <a:bodyPr wrap="square" rtlCol="0">
            <a:spAutoFit/>
          </a:bodyPr>
          <a:lstStyle/>
          <a:p>
            <a:r>
              <a:rPr lang="en-US" sz="1100" dirty="0" err="1" smtClean="0"/>
              <a:t>WiFi</a:t>
            </a:r>
            <a:r>
              <a:rPr lang="en-US" sz="1100" dirty="0" smtClean="0"/>
              <a:t> pressed state</a:t>
            </a:r>
            <a:endParaRPr lang="en-US" sz="1100" dirty="0"/>
          </a:p>
        </p:txBody>
      </p:sp>
      <p:sp>
        <p:nvSpPr>
          <p:cNvPr id="132" name="TextBox 131"/>
          <p:cNvSpPr txBox="1"/>
          <p:nvPr/>
        </p:nvSpPr>
        <p:spPr>
          <a:xfrm>
            <a:off x="3130884" y="3179564"/>
            <a:ext cx="1306998" cy="261610"/>
          </a:xfrm>
          <a:prstGeom prst="rect">
            <a:avLst/>
          </a:prstGeom>
          <a:noFill/>
        </p:spPr>
        <p:txBody>
          <a:bodyPr wrap="square" rtlCol="0">
            <a:spAutoFit/>
          </a:bodyPr>
          <a:lstStyle/>
          <a:p>
            <a:r>
              <a:rPr lang="en-US" sz="1100" dirty="0" err="1" smtClean="0"/>
              <a:t>WiFi</a:t>
            </a:r>
            <a:r>
              <a:rPr lang="en-US" sz="1100" dirty="0" smtClean="0"/>
              <a:t> disabled state </a:t>
            </a:r>
            <a:endParaRPr lang="en-US" sz="1100" dirty="0"/>
          </a:p>
        </p:txBody>
      </p:sp>
      <p:sp>
        <p:nvSpPr>
          <p:cNvPr id="133" name="TextBox 132"/>
          <p:cNvSpPr txBox="1"/>
          <p:nvPr/>
        </p:nvSpPr>
        <p:spPr>
          <a:xfrm>
            <a:off x="6413125" y="431597"/>
            <a:ext cx="2226482" cy="446276"/>
          </a:xfrm>
          <a:prstGeom prst="rect">
            <a:avLst/>
          </a:prstGeom>
          <a:noFill/>
        </p:spPr>
        <p:txBody>
          <a:bodyPr wrap="square" rtlCol="0">
            <a:spAutoFit/>
          </a:bodyPr>
          <a:lstStyle/>
          <a:p>
            <a:r>
              <a:rPr lang="en-US" dirty="0" smtClean="0">
                <a:latin typeface="Segoe UI" pitchFamily="34" charset="0"/>
                <a:cs typeface="Segoe UI" pitchFamily="34" charset="0"/>
              </a:rPr>
              <a:t>Tooltips</a:t>
            </a:r>
            <a:endParaRPr lang="en-US" dirty="0">
              <a:latin typeface="Segoe UI" pitchFamily="34" charset="0"/>
              <a:cs typeface="Segoe UI" pitchFamily="34" charset="0"/>
            </a:endParaRPr>
          </a:p>
        </p:txBody>
      </p:sp>
      <p:grpSp>
        <p:nvGrpSpPr>
          <p:cNvPr id="20" name="Group 19"/>
          <p:cNvGrpSpPr/>
          <p:nvPr/>
        </p:nvGrpSpPr>
        <p:grpSpPr>
          <a:xfrm>
            <a:off x="6501736" y="1130676"/>
            <a:ext cx="1441227" cy="294768"/>
            <a:chOff x="7974236" y="1463176"/>
            <a:chExt cx="1441227" cy="294768"/>
          </a:xfrm>
        </p:grpSpPr>
        <p:sp>
          <p:nvSpPr>
            <p:cNvPr id="135" name="Rectangle 134"/>
            <p:cNvSpPr/>
            <p:nvPr/>
          </p:nvSpPr>
          <p:spPr>
            <a:xfrm>
              <a:off x="7974236" y="1465336"/>
              <a:ext cx="1441227" cy="292608"/>
            </a:xfrm>
            <a:prstGeom prst="rect">
              <a:avLst/>
            </a:prstGeom>
            <a:solidFill>
              <a:schemeClr val="bg1"/>
            </a:solidFill>
            <a:ln w="15875" cap="sq">
              <a:solidFill>
                <a:srgbClr val="CCCCCC"/>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6" name="TextBox 135"/>
            <p:cNvSpPr txBox="1"/>
            <p:nvPr/>
          </p:nvSpPr>
          <p:spPr>
            <a:xfrm>
              <a:off x="7998046" y="1463176"/>
              <a:ext cx="1276924" cy="284693"/>
            </a:xfrm>
            <a:prstGeom prst="rect">
              <a:avLst/>
            </a:prstGeom>
            <a:noFill/>
          </p:spPr>
          <p:txBody>
            <a:bodyPr wrap="square" rtlCol="0">
              <a:spAutoFit/>
            </a:bodyPr>
            <a:lstStyle/>
            <a:p>
              <a:pPr>
                <a:lnSpc>
                  <a:spcPts val="1500"/>
                </a:lnSpc>
              </a:pPr>
              <a:r>
                <a:rPr lang="en-US" sz="900" dirty="0" smtClean="0">
                  <a:latin typeface="Segoe UI" pitchFamily="34" charset="0"/>
                  <a:cs typeface="Segoe UI" pitchFamily="34" charset="0"/>
                </a:rPr>
                <a:t>www.microsoft.com</a:t>
              </a:r>
              <a:endParaRPr lang="en-US" sz="900" dirty="0">
                <a:latin typeface="Segoe UI" pitchFamily="34" charset="0"/>
                <a:cs typeface="Segoe UI" pitchFamily="34" charset="0"/>
              </a:endParaRPr>
            </a:p>
          </p:txBody>
        </p:sp>
      </p:grpSp>
      <p:grpSp>
        <p:nvGrpSpPr>
          <p:cNvPr id="19" name="Group 18"/>
          <p:cNvGrpSpPr/>
          <p:nvPr/>
        </p:nvGrpSpPr>
        <p:grpSpPr>
          <a:xfrm>
            <a:off x="6501736" y="2205870"/>
            <a:ext cx="2203227" cy="493776"/>
            <a:chOff x="7974236" y="2538370"/>
            <a:chExt cx="2203227" cy="493776"/>
          </a:xfrm>
        </p:grpSpPr>
        <p:sp>
          <p:nvSpPr>
            <p:cNvPr id="140" name="Rectangle 139"/>
            <p:cNvSpPr/>
            <p:nvPr/>
          </p:nvSpPr>
          <p:spPr>
            <a:xfrm>
              <a:off x="7974236" y="2538370"/>
              <a:ext cx="2203227" cy="493776"/>
            </a:xfrm>
            <a:prstGeom prst="rect">
              <a:avLst/>
            </a:prstGeom>
            <a:solidFill>
              <a:schemeClr val="bg1"/>
            </a:solidFill>
            <a:ln w="15875" cap="sq">
              <a:solidFill>
                <a:srgbClr val="797979"/>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ectangle 16"/>
            <p:cNvSpPr/>
            <p:nvPr/>
          </p:nvSpPr>
          <p:spPr>
            <a:xfrm>
              <a:off x="8004375" y="2547894"/>
              <a:ext cx="2134988" cy="477054"/>
            </a:xfrm>
            <a:prstGeom prst="rect">
              <a:avLst/>
            </a:prstGeom>
          </p:spPr>
          <p:txBody>
            <a:bodyPr wrap="square">
              <a:spAutoFit/>
            </a:bodyPr>
            <a:lstStyle/>
            <a:p>
              <a:pPr>
                <a:lnSpc>
                  <a:spcPts val="1450"/>
                </a:lnSpc>
              </a:pPr>
              <a:r>
                <a:rPr lang="en-US" sz="900" spc="20" dirty="0" err="1" smtClean="0">
                  <a:latin typeface="Segoe UI" pitchFamily="34" charset="0"/>
                  <a:cs typeface="Segoe UI" pitchFamily="34" charset="0"/>
                </a:rPr>
                <a:t>ǺyLorem</a:t>
              </a:r>
              <a:r>
                <a:rPr lang="en-US" sz="900" spc="20" dirty="0" smtClean="0">
                  <a:latin typeface="Segoe UI" pitchFamily="34" charset="0"/>
                  <a:cs typeface="Segoe UI" pitchFamily="34" charset="0"/>
                </a:rPr>
                <a:t> </a:t>
              </a:r>
              <a:r>
                <a:rPr lang="en-US" sz="900" spc="20" dirty="0" err="1">
                  <a:latin typeface="Segoe UI" pitchFamily="34" charset="0"/>
                  <a:cs typeface="Segoe UI" pitchFamily="34" charset="0"/>
                </a:rPr>
                <a:t>ipsum</a:t>
              </a:r>
              <a:r>
                <a:rPr lang="en-US" sz="900" spc="20" dirty="0">
                  <a:latin typeface="Segoe UI" pitchFamily="34" charset="0"/>
                  <a:cs typeface="Segoe UI" pitchFamily="34" charset="0"/>
                </a:rPr>
                <a:t> dolor sit </a:t>
              </a:r>
              <a:r>
                <a:rPr lang="en-US" sz="900" spc="20" dirty="0" err="1" smtClean="0">
                  <a:latin typeface="Segoe UI" pitchFamily="34" charset="0"/>
                  <a:cs typeface="Segoe UI" pitchFamily="34" charset="0"/>
                </a:rPr>
                <a:t>amet</a:t>
              </a:r>
              <a:r>
                <a:rPr lang="en-US" sz="900" spc="20" dirty="0" smtClean="0">
                  <a:latin typeface="Segoe UI" pitchFamily="34" charset="0"/>
                  <a:cs typeface="Segoe UI" pitchFamily="34" charset="0"/>
                </a:rPr>
                <a:t> </a:t>
              </a:r>
              <a:r>
                <a:rPr lang="en-US" sz="900" spc="20" dirty="0" err="1" smtClean="0">
                  <a:latin typeface="Segoe UI" pitchFamily="34" charset="0"/>
                  <a:cs typeface="Segoe UI" pitchFamily="34" charset="0"/>
                </a:rPr>
                <a:t>elit</a:t>
              </a:r>
              <a:r>
                <a:rPr lang="en-US" sz="900" spc="20" dirty="0" smtClean="0">
                  <a:latin typeface="Segoe UI" pitchFamily="34" charset="0"/>
                  <a:cs typeface="Segoe UI" pitchFamily="34" charset="0"/>
                </a:rPr>
                <a:t>.</a:t>
              </a:r>
            </a:p>
            <a:p>
              <a:pPr>
                <a:lnSpc>
                  <a:spcPts val="1450"/>
                </a:lnSpc>
              </a:pPr>
              <a:r>
                <a:rPr lang="en-US" sz="900" spc="20" dirty="0" err="1" smtClean="0">
                  <a:latin typeface="Segoe UI" pitchFamily="34" charset="0"/>
                  <a:cs typeface="Segoe UI" pitchFamily="34" charset="0"/>
                </a:rPr>
                <a:t>Nunc</a:t>
              </a:r>
              <a:r>
                <a:rPr lang="en-US" sz="900" spc="20" dirty="0" smtClean="0">
                  <a:latin typeface="Segoe UI" pitchFamily="34" charset="0"/>
                  <a:cs typeface="Segoe UI" pitchFamily="34" charset="0"/>
                </a:rPr>
                <a:t> </a:t>
              </a:r>
              <a:r>
                <a:rPr lang="en-US" sz="900" spc="20" dirty="0" err="1" smtClean="0">
                  <a:latin typeface="Segoe UI" pitchFamily="34" charset="0"/>
                  <a:cs typeface="Segoe UI" pitchFamily="34" charset="0"/>
                </a:rPr>
                <a:t>egestas</a:t>
              </a:r>
              <a:r>
                <a:rPr lang="en-US" sz="900" spc="20" dirty="0" smtClean="0">
                  <a:latin typeface="Segoe UI" pitchFamily="34" charset="0"/>
                  <a:cs typeface="Segoe UI" pitchFamily="34" charset="0"/>
                </a:rPr>
                <a:t> </a:t>
              </a:r>
              <a:r>
                <a:rPr lang="en-US" sz="900" spc="20" dirty="0" err="1" smtClean="0">
                  <a:latin typeface="Segoe UI" pitchFamily="34" charset="0"/>
                  <a:cs typeface="Segoe UI" pitchFamily="34" charset="0"/>
                </a:rPr>
                <a:t>fingilla</a:t>
              </a:r>
              <a:r>
                <a:rPr lang="en-US" sz="900" spc="20" dirty="0" smtClean="0">
                  <a:latin typeface="Segoe UI" pitchFamily="34" charset="0"/>
                  <a:cs typeface="Segoe UI" pitchFamily="34" charset="0"/>
                </a:rPr>
                <a:t> </a:t>
              </a:r>
              <a:r>
                <a:rPr lang="en-US" sz="900" spc="20" dirty="0" err="1" smtClean="0">
                  <a:latin typeface="Segoe UI" pitchFamily="34" charset="0"/>
                  <a:cs typeface="Segoe UI" pitchFamily="34" charset="0"/>
                </a:rPr>
                <a:t>lorem</a:t>
              </a:r>
              <a:endParaRPr lang="en-US" sz="900" spc="20" dirty="0"/>
            </a:p>
          </p:txBody>
        </p:sp>
      </p:grpSp>
      <p:grpSp>
        <p:nvGrpSpPr>
          <p:cNvPr id="18" name="Group 17"/>
          <p:cNvGrpSpPr/>
          <p:nvPr/>
        </p:nvGrpSpPr>
        <p:grpSpPr>
          <a:xfrm>
            <a:off x="6499353" y="3473078"/>
            <a:ext cx="3672437" cy="683077"/>
            <a:chOff x="7971853" y="3805578"/>
            <a:chExt cx="3672437" cy="683077"/>
          </a:xfrm>
        </p:grpSpPr>
        <p:sp>
          <p:nvSpPr>
            <p:cNvPr id="141" name="Rectangle 140"/>
            <p:cNvSpPr/>
            <p:nvPr/>
          </p:nvSpPr>
          <p:spPr>
            <a:xfrm>
              <a:off x="7971853" y="3805578"/>
              <a:ext cx="3646265" cy="683077"/>
            </a:xfrm>
            <a:prstGeom prst="rect">
              <a:avLst/>
            </a:prstGeom>
            <a:solidFill>
              <a:schemeClr val="bg1"/>
            </a:solidFill>
            <a:ln w="15875" cap="sq">
              <a:solidFill>
                <a:srgbClr val="797979"/>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3" name="TextBox 142"/>
            <p:cNvSpPr txBox="1"/>
            <p:nvPr/>
          </p:nvSpPr>
          <p:spPr>
            <a:xfrm>
              <a:off x="7998025" y="3812678"/>
              <a:ext cx="3646265" cy="669414"/>
            </a:xfrm>
            <a:prstGeom prst="rect">
              <a:avLst/>
            </a:prstGeom>
            <a:noFill/>
          </p:spPr>
          <p:txBody>
            <a:bodyPr wrap="square" rtlCol="0">
              <a:spAutoFit/>
            </a:bodyPr>
            <a:lstStyle/>
            <a:p>
              <a:pPr>
                <a:lnSpc>
                  <a:spcPts val="1500"/>
                </a:lnSpc>
              </a:pPr>
              <a:r>
                <a:rPr lang="en-US" sz="900" spc="20" dirty="0" err="1">
                  <a:latin typeface="Segoe UI" pitchFamily="34" charset="0"/>
                  <a:cs typeface="Segoe UI" pitchFamily="34" charset="0"/>
                </a:rPr>
                <a:t>ǺyLorem</a:t>
              </a:r>
              <a:r>
                <a:rPr lang="en-US" sz="900" dirty="0" smtClean="0">
                  <a:latin typeface="Segoe UI" pitchFamily="34" charset="0"/>
                  <a:cs typeface="Segoe UI" pitchFamily="34" charset="0"/>
                </a:rPr>
                <a:t> </a:t>
              </a:r>
              <a:r>
                <a:rPr lang="en-US" sz="900" dirty="0" err="1">
                  <a:latin typeface="Segoe UI" pitchFamily="34" charset="0"/>
                  <a:cs typeface="Segoe UI" pitchFamily="34" charset="0"/>
                </a:rPr>
                <a:t>ipsum</a:t>
              </a:r>
              <a:r>
                <a:rPr lang="en-US" sz="900" dirty="0">
                  <a:latin typeface="Segoe UI" pitchFamily="34" charset="0"/>
                  <a:cs typeface="Segoe UI" pitchFamily="34" charset="0"/>
                </a:rPr>
                <a:t> dolor sit </a:t>
              </a:r>
              <a:r>
                <a:rPr lang="en-US" sz="900" dirty="0" err="1">
                  <a:latin typeface="Segoe UI" pitchFamily="34" charset="0"/>
                  <a:cs typeface="Segoe UI" pitchFamily="34" charset="0"/>
                </a:rPr>
                <a:t>amet</a:t>
              </a:r>
              <a:r>
                <a:rPr lang="en-US" sz="900" dirty="0">
                  <a:latin typeface="Segoe UI" pitchFamily="34" charset="0"/>
                  <a:cs typeface="Segoe UI" pitchFamily="34" charset="0"/>
                </a:rPr>
                <a:t>, </a:t>
              </a:r>
              <a:r>
                <a:rPr lang="en-US" sz="900" dirty="0" err="1">
                  <a:latin typeface="Segoe UI" pitchFamily="34" charset="0"/>
                  <a:cs typeface="Segoe UI" pitchFamily="34" charset="0"/>
                </a:rPr>
                <a:t>consectetur</a:t>
              </a:r>
              <a:r>
                <a:rPr lang="en-US" sz="900" dirty="0">
                  <a:latin typeface="Segoe UI" pitchFamily="34" charset="0"/>
                  <a:cs typeface="Segoe UI" pitchFamily="34" charset="0"/>
                </a:rPr>
                <a:t> </a:t>
              </a:r>
              <a:r>
                <a:rPr lang="en-US" sz="900" dirty="0" err="1">
                  <a:latin typeface="Segoe UI" pitchFamily="34" charset="0"/>
                  <a:cs typeface="Segoe UI" pitchFamily="34" charset="0"/>
                </a:rPr>
                <a:t>adipiscing</a:t>
              </a:r>
              <a:r>
                <a:rPr lang="en-US" sz="900" dirty="0">
                  <a:latin typeface="Segoe UI" pitchFamily="34" charset="0"/>
                  <a:cs typeface="Segoe UI" pitchFamily="34" charset="0"/>
                </a:rPr>
                <a:t> </a:t>
              </a:r>
              <a:r>
                <a:rPr lang="en-US" sz="900" dirty="0" err="1">
                  <a:latin typeface="Segoe UI" pitchFamily="34" charset="0"/>
                  <a:cs typeface="Segoe UI" pitchFamily="34" charset="0"/>
                </a:rPr>
                <a:t>elit</a:t>
              </a:r>
              <a:r>
                <a:rPr lang="en-US" sz="900" dirty="0">
                  <a:latin typeface="Segoe UI" pitchFamily="34" charset="0"/>
                  <a:cs typeface="Segoe UI" pitchFamily="34" charset="0"/>
                </a:rPr>
                <a:t>. </a:t>
              </a:r>
              <a:r>
                <a:rPr lang="en-US" sz="900" dirty="0" err="1" smtClean="0">
                  <a:latin typeface="Segoe UI" pitchFamily="34" charset="0"/>
                  <a:cs typeface="Segoe UI" pitchFamily="34" charset="0"/>
                </a:rPr>
                <a:t>Nunc</a:t>
              </a:r>
              <a:r>
                <a:rPr lang="en-US" sz="900" dirty="0" smtClean="0">
                  <a:latin typeface="Segoe UI" pitchFamily="34" charset="0"/>
                  <a:cs typeface="Segoe UI" pitchFamily="34" charset="0"/>
                </a:rPr>
                <a:t> </a:t>
              </a:r>
              <a:r>
                <a:rPr lang="en-US" sz="900" dirty="0" err="1" smtClean="0">
                  <a:latin typeface="Segoe UI" pitchFamily="34" charset="0"/>
                  <a:cs typeface="Segoe UI" pitchFamily="34" charset="0"/>
                </a:rPr>
                <a:t>egestas</a:t>
              </a:r>
              <a:r>
                <a:rPr lang="en-US" sz="900" dirty="0" smtClean="0">
                  <a:latin typeface="Segoe UI" pitchFamily="34" charset="0"/>
                  <a:cs typeface="Segoe UI" pitchFamily="34" charset="0"/>
                </a:rPr>
                <a:t> </a:t>
              </a:r>
              <a:r>
                <a:rPr lang="en-US" sz="900" dirty="0" err="1" smtClean="0">
                  <a:latin typeface="Segoe UI" pitchFamily="34" charset="0"/>
                  <a:cs typeface="Segoe UI" pitchFamily="34" charset="0"/>
                </a:rPr>
                <a:t>fringilla</a:t>
              </a:r>
              <a:r>
                <a:rPr lang="en-US" sz="900" dirty="0" smtClean="0">
                  <a:latin typeface="Segoe UI" pitchFamily="34" charset="0"/>
                  <a:cs typeface="Segoe UI" pitchFamily="34" charset="0"/>
                </a:rPr>
                <a:t> </a:t>
              </a:r>
              <a:r>
                <a:rPr lang="en-US" sz="900" dirty="0" err="1" smtClean="0">
                  <a:latin typeface="Segoe UI" pitchFamily="34" charset="0"/>
                  <a:cs typeface="Segoe UI" pitchFamily="34" charset="0"/>
                </a:rPr>
                <a:t>lorem</a:t>
              </a:r>
              <a:r>
                <a:rPr lang="en-US" sz="900" dirty="0" smtClean="0">
                  <a:latin typeface="Segoe UI" pitchFamily="34" charset="0"/>
                  <a:cs typeface="Segoe UI" pitchFamily="34" charset="0"/>
                </a:rPr>
                <a:t>, </a:t>
              </a:r>
              <a:r>
                <a:rPr lang="en-US" sz="900" dirty="0" err="1" smtClean="0">
                  <a:latin typeface="Segoe UI" pitchFamily="34" charset="0"/>
                  <a:cs typeface="Segoe UI" pitchFamily="34" charset="0"/>
                </a:rPr>
                <a:t>quis</a:t>
              </a:r>
              <a:r>
                <a:rPr lang="en-US" sz="900" dirty="0" smtClean="0">
                  <a:latin typeface="Segoe UI" pitchFamily="34" charset="0"/>
                  <a:cs typeface="Segoe UI" pitchFamily="34" charset="0"/>
                </a:rPr>
                <a:t> </a:t>
              </a:r>
              <a:r>
                <a:rPr lang="en-US" sz="900" dirty="0" err="1" smtClean="0">
                  <a:latin typeface="Segoe UI" pitchFamily="34" charset="0"/>
                  <a:cs typeface="Segoe UI" pitchFamily="34" charset="0"/>
                </a:rPr>
                <a:t>commodo</a:t>
              </a:r>
              <a:r>
                <a:rPr lang="en-US" sz="900" dirty="0" smtClean="0">
                  <a:latin typeface="Segoe UI" pitchFamily="34" charset="0"/>
                  <a:cs typeface="Segoe UI" pitchFamily="34" charset="0"/>
                </a:rPr>
                <a:t> nisi </a:t>
              </a:r>
              <a:r>
                <a:rPr lang="en-US" sz="900" dirty="0" err="1" smtClean="0">
                  <a:latin typeface="Segoe UI" pitchFamily="34" charset="0"/>
                  <a:cs typeface="Segoe UI" pitchFamily="34" charset="0"/>
                </a:rPr>
                <a:t>venenatis</a:t>
              </a:r>
              <a:r>
                <a:rPr lang="en-US" sz="900" dirty="0" smtClean="0">
                  <a:latin typeface="Segoe UI" pitchFamily="34" charset="0"/>
                  <a:cs typeface="Segoe UI" pitchFamily="34" charset="0"/>
                </a:rPr>
                <a:t> non. </a:t>
              </a:r>
              <a:r>
                <a:rPr lang="en-US" sz="900" dirty="0" err="1" smtClean="0">
                  <a:latin typeface="Segoe UI" pitchFamily="34" charset="0"/>
                  <a:cs typeface="Segoe UI" pitchFamily="34" charset="0"/>
                </a:rPr>
                <a:t>Vestibulum</a:t>
              </a:r>
              <a:r>
                <a:rPr lang="en-US" sz="900" dirty="0" smtClean="0">
                  <a:latin typeface="Segoe UI" pitchFamily="34" charset="0"/>
                  <a:cs typeface="Segoe UI" pitchFamily="34" charset="0"/>
                </a:rPr>
                <a:t> </a:t>
              </a:r>
              <a:r>
                <a:rPr lang="en-US" sz="900" dirty="0" err="1" smtClean="0">
                  <a:latin typeface="Segoe UI" pitchFamily="34" charset="0"/>
                  <a:cs typeface="Segoe UI" pitchFamily="34" charset="0"/>
                </a:rPr>
                <a:t>augue</a:t>
              </a:r>
              <a:r>
                <a:rPr lang="en-US" sz="900" dirty="0" smtClean="0">
                  <a:latin typeface="Segoe UI" pitchFamily="34" charset="0"/>
                  <a:cs typeface="Segoe UI" pitchFamily="34" charset="0"/>
                </a:rPr>
                <a:t> </a:t>
              </a:r>
              <a:r>
                <a:rPr lang="en-US" sz="900" dirty="0" err="1" smtClean="0">
                  <a:latin typeface="Segoe UI" pitchFamily="34" charset="0"/>
                  <a:cs typeface="Segoe UI" pitchFamily="34" charset="0"/>
                </a:rPr>
                <a:t>ipsum</a:t>
              </a:r>
              <a:r>
                <a:rPr lang="en-US" sz="900" dirty="0" smtClean="0">
                  <a:latin typeface="Segoe UI" pitchFamily="34" charset="0"/>
                  <a:cs typeface="Segoe UI" pitchFamily="34" charset="0"/>
                </a:rPr>
                <a:t>, </a:t>
              </a:r>
              <a:r>
                <a:rPr lang="en-US" sz="900" dirty="0" err="1" smtClean="0">
                  <a:latin typeface="Segoe UI" pitchFamily="34" charset="0"/>
                  <a:cs typeface="Segoe UI" pitchFamily="34" charset="0"/>
                </a:rPr>
                <a:t>adipiscing</a:t>
              </a:r>
              <a:r>
                <a:rPr lang="en-US" sz="900" dirty="0" smtClean="0">
                  <a:latin typeface="Segoe UI" pitchFamily="34" charset="0"/>
                  <a:cs typeface="Segoe UI" pitchFamily="34" charset="0"/>
                </a:rPr>
                <a:t> </a:t>
              </a:r>
              <a:r>
                <a:rPr lang="en-US" sz="900" dirty="0" err="1" smtClean="0">
                  <a:latin typeface="Segoe UI" pitchFamily="34" charset="0"/>
                  <a:cs typeface="Segoe UI" pitchFamily="34" charset="0"/>
                </a:rPr>
                <a:t>sed</a:t>
              </a:r>
              <a:r>
                <a:rPr lang="en-US" sz="900" dirty="0" smtClean="0">
                  <a:latin typeface="Segoe UI" pitchFamily="34" charset="0"/>
                  <a:cs typeface="Segoe UI" pitchFamily="34" charset="0"/>
                </a:rPr>
                <a:t> </a:t>
              </a:r>
              <a:r>
                <a:rPr lang="en-US" sz="900" dirty="0" err="1" smtClean="0">
                  <a:latin typeface="Segoe UI" pitchFamily="34" charset="0"/>
                  <a:cs typeface="Segoe UI" pitchFamily="34" charset="0"/>
                </a:rPr>
                <a:t>cursus</a:t>
              </a:r>
              <a:r>
                <a:rPr lang="en-US" sz="900" dirty="0" smtClean="0">
                  <a:latin typeface="Segoe UI" pitchFamily="34" charset="0"/>
                  <a:cs typeface="Segoe UI" pitchFamily="34" charset="0"/>
                </a:rPr>
                <a:t> id, </a:t>
              </a:r>
              <a:r>
                <a:rPr lang="en-US" sz="900" dirty="0" err="1" smtClean="0">
                  <a:latin typeface="Segoe UI" pitchFamily="34" charset="0"/>
                  <a:cs typeface="Segoe UI" pitchFamily="34" charset="0"/>
                </a:rPr>
                <a:t>varius</a:t>
              </a:r>
              <a:r>
                <a:rPr lang="en-US" sz="900" dirty="0" smtClean="0">
                  <a:latin typeface="Segoe UI" pitchFamily="34" charset="0"/>
                  <a:cs typeface="Segoe UI" pitchFamily="34" charset="0"/>
                </a:rPr>
                <a:t> id </a:t>
              </a:r>
              <a:r>
                <a:rPr lang="en-US" sz="900" dirty="0" err="1" smtClean="0">
                  <a:latin typeface="Segoe UI" pitchFamily="34" charset="0"/>
                  <a:cs typeface="Segoe UI" pitchFamily="34" charset="0"/>
                </a:rPr>
                <a:t>velit</a:t>
              </a:r>
              <a:r>
                <a:rPr lang="en-US" sz="900" dirty="0">
                  <a:latin typeface="Segoe UI" pitchFamily="34" charset="0"/>
                  <a:cs typeface="Segoe UI" pitchFamily="34" charset="0"/>
                </a:rPr>
                <a:t>.</a:t>
              </a:r>
            </a:p>
          </p:txBody>
        </p:sp>
      </p:grpSp>
    </p:spTree>
    <p:extLst>
      <p:ext uri="{BB962C8B-B14F-4D97-AF65-F5344CB8AC3E}">
        <p14:creationId xmlns:p14="http://schemas.microsoft.com/office/powerpoint/2010/main" val="29760865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76968" y="651830"/>
            <a:ext cx="3923877" cy="2800767"/>
            <a:chOff x="743835" y="3806456"/>
            <a:chExt cx="3923877" cy="2800767"/>
          </a:xfrm>
        </p:grpSpPr>
        <p:sp>
          <p:nvSpPr>
            <p:cNvPr id="3" name="TextBox 2"/>
            <p:cNvSpPr txBox="1"/>
            <p:nvPr/>
          </p:nvSpPr>
          <p:spPr>
            <a:xfrm>
              <a:off x="743835" y="3806456"/>
              <a:ext cx="1839877" cy="2800767"/>
            </a:xfrm>
            <a:prstGeom prst="rect">
              <a:avLst/>
            </a:prstGeom>
            <a:noFill/>
          </p:spPr>
          <p:txBody>
            <a:bodyPr wrap="square" rtlCol="0">
              <a:spAutoFit/>
            </a:bodyPr>
            <a:lstStyle/>
            <a:p>
              <a:r>
                <a:rPr lang="en-US" sz="1600" dirty="0" smtClean="0">
                  <a:latin typeface="Segoe UI Light" pitchFamily="34" charset="0"/>
                  <a:cs typeface="Segoe UI Light" pitchFamily="34" charset="0"/>
                </a:rPr>
                <a:t>New slide	</a:t>
              </a:r>
            </a:p>
            <a:p>
              <a:r>
                <a:rPr lang="en-US" sz="1600" dirty="0" smtClean="0">
                  <a:latin typeface="Segoe UI Light" pitchFamily="34" charset="0"/>
                  <a:cs typeface="Segoe UI Light" pitchFamily="34" charset="0"/>
                </a:rPr>
                <a:t>Copy slide	</a:t>
              </a:r>
            </a:p>
            <a:p>
              <a:r>
                <a:rPr lang="en-US" sz="1600" dirty="0" smtClean="0">
                  <a:latin typeface="Segoe UI Light" pitchFamily="34" charset="0"/>
                  <a:cs typeface="Segoe UI Light" pitchFamily="34" charset="0"/>
                </a:rPr>
                <a:t>Bold	</a:t>
              </a:r>
            </a:p>
            <a:p>
              <a:r>
                <a:rPr lang="en-US" sz="1600" dirty="0" smtClean="0">
                  <a:latin typeface="Segoe UI Light" pitchFamily="34" charset="0"/>
                  <a:cs typeface="Segoe UI Light" pitchFamily="34" charset="0"/>
                </a:rPr>
                <a:t>Italic	</a:t>
              </a:r>
            </a:p>
            <a:p>
              <a:r>
                <a:rPr lang="en-US" sz="1600" dirty="0" smtClean="0">
                  <a:latin typeface="Segoe UI Light" pitchFamily="34" charset="0"/>
                  <a:cs typeface="Segoe UI Light" pitchFamily="34" charset="0"/>
                </a:rPr>
                <a:t>Underline	</a:t>
              </a:r>
            </a:p>
            <a:p>
              <a:r>
                <a:rPr lang="en-US" sz="1600" dirty="0" smtClean="0">
                  <a:latin typeface="Segoe UI Light" pitchFamily="34" charset="0"/>
                  <a:cs typeface="Segoe UI Light" pitchFamily="34" charset="0"/>
                </a:rPr>
                <a:t>Superscript	</a:t>
              </a:r>
            </a:p>
            <a:p>
              <a:r>
                <a:rPr lang="en-US" sz="1600" dirty="0" smtClean="0">
                  <a:latin typeface="Segoe UI Light" pitchFamily="34" charset="0"/>
                  <a:cs typeface="Segoe UI Light" pitchFamily="34" charset="0"/>
                </a:rPr>
                <a:t>Subscript	</a:t>
              </a:r>
            </a:p>
            <a:p>
              <a:r>
                <a:rPr lang="en-US" sz="1600" dirty="0" smtClean="0">
                  <a:latin typeface="Segoe UI Light" pitchFamily="34" charset="0"/>
                  <a:cs typeface="Segoe UI Light" pitchFamily="34" charset="0"/>
                </a:rPr>
                <a:t>Font size bigger</a:t>
              </a:r>
            </a:p>
            <a:p>
              <a:r>
                <a:rPr lang="en-US" sz="1600" dirty="0" smtClean="0">
                  <a:latin typeface="Segoe UI Light" pitchFamily="34" charset="0"/>
                  <a:cs typeface="Segoe UI Light" pitchFamily="34" charset="0"/>
                </a:rPr>
                <a:t>Font size smaller</a:t>
              </a:r>
            </a:p>
            <a:p>
              <a:r>
                <a:rPr lang="en-US" sz="1600" dirty="0" smtClean="0">
                  <a:latin typeface="Segoe UI Light" pitchFamily="34" charset="0"/>
                  <a:cs typeface="Segoe UI Light" pitchFamily="34" charset="0"/>
                </a:rPr>
                <a:t>Change case</a:t>
              </a:r>
            </a:p>
            <a:p>
              <a:r>
                <a:rPr lang="en-US" sz="1600" dirty="0" smtClean="0">
                  <a:latin typeface="Segoe UI Light" pitchFamily="34" charset="0"/>
                  <a:cs typeface="Segoe UI Light" pitchFamily="34" charset="0"/>
                </a:rPr>
                <a:t>Remove formatting</a:t>
              </a:r>
              <a:endParaRPr lang="en-US" sz="1600" dirty="0">
                <a:latin typeface="Segoe UI Light" pitchFamily="34" charset="0"/>
                <a:cs typeface="Segoe UI Light" pitchFamily="34" charset="0"/>
              </a:endParaRPr>
            </a:p>
          </p:txBody>
        </p:sp>
        <p:sp>
          <p:nvSpPr>
            <p:cNvPr id="4" name="TextBox 3"/>
            <p:cNvSpPr txBox="1"/>
            <p:nvPr/>
          </p:nvSpPr>
          <p:spPr>
            <a:xfrm>
              <a:off x="3019665" y="3806456"/>
              <a:ext cx="1648047" cy="2800767"/>
            </a:xfrm>
            <a:prstGeom prst="rect">
              <a:avLst/>
            </a:prstGeom>
            <a:noFill/>
          </p:spPr>
          <p:txBody>
            <a:bodyPr wrap="square" rtlCol="0">
              <a:spAutoFit/>
            </a:bodyPr>
            <a:lstStyle/>
            <a:p>
              <a:r>
                <a:rPr lang="en-US" sz="1600" dirty="0" smtClean="0">
                  <a:latin typeface="Segoe UI Light" pitchFamily="34" charset="0"/>
                  <a:cs typeface="Segoe UI Light" pitchFamily="34" charset="0"/>
                </a:rPr>
                <a:t>Ctrl-M</a:t>
              </a:r>
            </a:p>
            <a:p>
              <a:r>
                <a:rPr lang="en-US" sz="1600" dirty="0" smtClean="0">
                  <a:latin typeface="Segoe UI Light" pitchFamily="34" charset="0"/>
                  <a:cs typeface="Segoe UI Light" pitchFamily="34" charset="0"/>
                </a:rPr>
                <a:t>Ctrl-D</a:t>
              </a:r>
            </a:p>
            <a:p>
              <a:r>
                <a:rPr lang="en-US" sz="1600" dirty="0" smtClean="0">
                  <a:latin typeface="Segoe UI Light" pitchFamily="34" charset="0"/>
                  <a:cs typeface="Segoe UI Light" pitchFamily="34" charset="0"/>
                </a:rPr>
                <a:t>Ctrl-B</a:t>
              </a:r>
            </a:p>
            <a:p>
              <a:r>
                <a:rPr lang="en-US" sz="1600" dirty="0" smtClean="0">
                  <a:latin typeface="Segoe UI Light" pitchFamily="34" charset="0"/>
                  <a:cs typeface="Segoe UI Light" pitchFamily="34" charset="0"/>
                </a:rPr>
                <a:t>Ctrl-I</a:t>
              </a:r>
            </a:p>
            <a:p>
              <a:r>
                <a:rPr lang="en-US" sz="1600" dirty="0" smtClean="0">
                  <a:latin typeface="Segoe UI Light" pitchFamily="34" charset="0"/>
                  <a:cs typeface="Segoe UI Light" pitchFamily="34" charset="0"/>
                </a:rPr>
                <a:t>Ctrl-U</a:t>
              </a:r>
            </a:p>
            <a:p>
              <a:r>
                <a:rPr lang="en-US" sz="1600" dirty="0" smtClean="0">
                  <a:latin typeface="Segoe UI Light" pitchFamily="34" charset="0"/>
                  <a:cs typeface="Segoe UI Light" pitchFamily="34" charset="0"/>
                </a:rPr>
                <a:t>Ctrl-Shift +</a:t>
              </a:r>
            </a:p>
            <a:p>
              <a:r>
                <a:rPr lang="en-US" sz="1600" dirty="0" smtClean="0">
                  <a:latin typeface="Segoe UI Light" pitchFamily="34" charset="0"/>
                  <a:cs typeface="Segoe UI Light" pitchFamily="34" charset="0"/>
                </a:rPr>
                <a:t>Ctrl=</a:t>
              </a:r>
            </a:p>
            <a:p>
              <a:r>
                <a:rPr lang="en-US" sz="1600" dirty="0" smtClean="0">
                  <a:latin typeface="Segoe UI Light" pitchFamily="34" charset="0"/>
                  <a:cs typeface="Segoe UI Light" pitchFamily="34" charset="0"/>
                </a:rPr>
                <a:t>Ctrl-Shift &gt;</a:t>
              </a:r>
            </a:p>
            <a:p>
              <a:r>
                <a:rPr lang="en-US" sz="1600" dirty="0" smtClean="0">
                  <a:latin typeface="Segoe UI Light" pitchFamily="34" charset="0"/>
                  <a:cs typeface="Segoe UI Light" pitchFamily="34" charset="0"/>
                </a:rPr>
                <a:t>Ctrl-Shift &lt;</a:t>
              </a:r>
            </a:p>
            <a:p>
              <a:r>
                <a:rPr lang="en-US" sz="1600" dirty="0" smtClean="0">
                  <a:latin typeface="Segoe UI Light" pitchFamily="34" charset="0"/>
                  <a:cs typeface="Segoe UI Light" pitchFamily="34" charset="0"/>
                </a:rPr>
                <a:t>Shift-F3</a:t>
              </a:r>
            </a:p>
            <a:p>
              <a:r>
                <a:rPr lang="en-US" sz="1600" dirty="0" smtClean="0">
                  <a:latin typeface="Segoe UI Light" pitchFamily="34" charset="0"/>
                  <a:cs typeface="Segoe UI Light" pitchFamily="34" charset="0"/>
                </a:rPr>
                <a:t>Ctrl Space</a:t>
              </a:r>
              <a:endParaRPr lang="en-US" sz="1600" dirty="0">
                <a:latin typeface="Segoe UI Light" pitchFamily="34" charset="0"/>
                <a:cs typeface="Segoe UI Light" pitchFamily="34" charset="0"/>
              </a:endParaRPr>
            </a:p>
          </p:txBody>
        </p:sp>
      </p:grpSp>
      <p:grpSp>
        <p:nvGrpSpPr>
          <p:cNvPr id="8" name="Group 7"/>
          <p:cNvGrpSpPr/>
          <p:nvPr/>
        </p:nvGrpSpPr>
        <p:grpSpPr>
          <a:xfrm>
            <a:off x="464125" y="3508484"/>
            <a:ext cx="4739322" cy="2804315"/>
            <a:chOff x="4231759" y="3802908"/>
            <a:chExt cx="3601067" cy="2804315"/>
          </a:xfrm>
        </p:grpSpPr>
        <p:sp>
          <p:nvSpPr>
            <p:cNvPr id="5" name="TextBox 4"/>
            <p:cNvSpPr txBox="1"/>
            <p:nvPr/>
          </p:nvSpPr>
          <p:spPr>
            <a:xfrm>
              <a:off x="4231759" y="3806456"/>
              <a:ext cx="2806994" cy="2800767"/>
            </a:xfrm>
            <a:prstGeom prst="rect">
              <a:avLst/>
            </a:prstGeom>
            <a:noFill/>
          </p:spPr>
          <p:txBody>
            <a:bodyPr wrap="square" rtlCol="0">
              <a:spAutoFit/>
            </a:bodyPr>
            <a:lstStyle/>
            <a:p>
              <a:r>
                <a:rPr lang="en-US" sz="1600" dirty="0" smtClean="0">
                  <a:latin typeface="Segoe UI Light" pitchFamily="34" charset="0"/>
                  <a:cs typeface="Segoe UI Light" pitchFamily="34" charset="0"/>
                </a:rPr>
                <a:t>Copy </a:t>
              </a:r>
              <a:r>
                <a:rPr lang="en-US" sz="1600" dirty="0" err="1" smtClean="0">
                  <a:latin typeface="Segoe UI Light" pitchFamily="34" charset="0"/>
                  <a:cs typeface="Segoe UI Light" pitchFamily="34" charset="0"/>
                </a:rPr>
                <a:t>autoshape</a:t>
              </a:r>
              <a:r>
                <a:rPr lang="en-US" sz="1600" dirty="0" smtClean="0">
                  <a:latin typeface="Segoe UI Light" pitchFamily="34" charset="0"/>
                  <a:cs typeface="Segoe UI Light" pitchFamily="34" charset="0"/>
                </a:rPr>
                <a:t> style	</a:t>
              </a:r>
            </a:p>
            <a:p>
              <a:r>
                <a:rPr lang="en-US" sz="1600" dirty="0" smtClean="0">
                  <a:latin typeface="Segoe UI Light" pitchFamily="34" charset="0"/>
                  <a:cs typeface="Segoe UI Light" pitchFamily="34" charset="0"/>
                </a:rPr>
                <a:t>Paste </a:t>
              </a:r>
              <a:r>
                <a:rPr lang="en-US" sz="1600" dirty="0" err="1" smtClean="0">
                  <a:latin typeface="Segoe UI Light" pitchFamily="34" charset="0"/>
                  <a:cs typeface="Segoe UI Light" pitchFamily="34" charset="0"/>
                </a:rPr>
                <a:t>autoshape</a:t>
              </a:r>
              <a:r>
                <a:rPr lang="en-US" sz="1600" dirty="0" smtClean="0">
                  <a:latin typeface="Segoe UI Light" pitchFamily="34" charset="0"/>
                  <a:cs typeface="Segoe UI Light" pitchFamily="34" charset="0"/>
                </a:rPr>
                <a:t> style	</a:t>
              </a:r>
            </a:p>
            <a:p>
              <a:r>
                <a:rPr lang="en-US" sz="1600" dirty="0" smtClean="0">
                  <a:latin typeface="Segoe UI Light" pitchFamily="34" charset="0"/>
                  <a:cs typeface="Segoe UI Light" pitchFamily="34" charset="0"/>
                </a:rPr>
                <a:t>Cycle through all objects	</a:t>
              </a:r>
            </a:p>
            <a:p>
              <a:r>
                <a:rPr lang="en-US" sz="1600" dirty="0" smtClean="0">
                  <a:latin typeface="Segoe UI Light" pitchFamily="34" charset="0"/>
                  <a:cs typeface="Segoe UI Light" pitchFamily="34" charset="0"/>
                </a:rPr>
                <a:t>Select all objects	</a:t>
              </a:r>
            </a:p>
            <a:p>
              <a:r>
                <a:rPr lang="en-US" sz="1600" dirty="0" smtClean="0">
                  <a:latin typeface="Segoe UI Light" pitchFamily="34" charset="0"/>
                  <a:cs typeface="Segoe UI Light" pitchFamily="34" charset="0"/>
                </a:rPr>
                <a:t>Group all objects	</a:t>
              </a:r>
            </a:p>
            <a:p>
              <a:r>
                <a:rPr lang="en-US" sz="1600" dirty="0" smtClean="0">
                  <a:latin typeface="Segoe UI Light" pitchFamily="34" charset="0"/>
                  <a:cs typeface="Segoe UI Light" pitchFamily="34" charset="0"/>
                </a:rPr>
                <a:t>Ungroup objects	</a:t>
              </a:r>
            </a:p>
            <a:p>
              <a:r>
                <a:rPr lang="en-US" sz="1600" dirty="0" smtClean="0">
                  <a:latin typeface="Segoe UI Light" pitchFamily="34" charset="0"/>
                  <a:cs typeface="Segoe UI Light" pitchFamily="34" charset="0"/>
                </a:rPr>
                <a:t>Copy object	</a:t>
              </a:r>
            </a:p>
            <a:p>
              <a:r>
                <a:rPr lang="en-US" sz="1600" dirty="0" smtClean="0">
                  <a:latin typeface="Segoe UI Light" pitchFamily="34" charset="0"/>
                  <a:cs typeface="Segoe UI Light" pitchFamily="34" charset="0"/>
                </a:rPr>
                <a:t>Zoom In/Out</a:t>
              </a:r>
            </a:p>
            <a:p>
              <a:r>
                <a:rPr lang="en-US" sz="1600" dirty="0" smtClean="0">
                  <a:latin typeface="Segoe UI Light" pitchFamily="34" charset="0"/>
                  <a:cs typeface="Segoe UI Light" pitchFamily="34" charset="0"/>
                </a:rPr>
                <a:t>Show grid</a:t>
              </a:r>
            </a:p>
            <a:p>
              <a:r>
                <a:rPr lang="en-US" sz="1600" dirty="0" smtClean="0">
                  <a:latin typeface="Segoe UI Light" pitchFamily="34" charset="0"/>
                  <a:cs typeface="Segoe UI Light" pitchFamily="34" charset="0"/>
                </a:rPr>
                <a:t>Show guides</a:t>
              </a:r>
            </a:p>
            <a:p>
              <a:r>
                <a:rPr lang="en-US" sz="1600" dirty="0" smtClean="0">
                  <a:latin typeface="Segoe UI Light" pitchFamily="34" charset="0"/>
                  <a:cs typeface="Segoe UI Light" pitchFamily="34" charset="0"/>
                </a:rPr>
                <a:t>Help</a:t>
              </a:r>
              <a:endParaRPr lang="en-US" sz="1600" dirty="0">
                <a:latin typeface="Segoe UI Light" pitchFamily="34" charset="0"/>
                <a:cs typeface="Segoe UI Light" pitchFamily="34" charset="0"/>
              </a:endParaRPr>
            </a:p>
          </p:txBody>
        </p:sp>
        <p:sp>
          <p:nvSpPr>
            <p:cNvPr id="6" name="TextBox 5"/>
            <p:cNvSpPr txBox="1"/>
            <p:nvPr/>
          </p:nvSpPr>
          <p:spPr>
            <a:xfrm>
              <a:off x="5988077" y="3802908"/>
              <a:ext cx="1844749" cy="2800767"/>
            </a:xfrm>
            <a:prstGeom prst="rect">
              <a:avLst/>
            </a:prstGeom>
            <a:noFill/>
          </p:spPr>
          <p:txBody>
            <a:bodyPr wrap="square" rtlCol="0">
              <a:spAutoFit/>
            </a:bodyPr>
            <a:lstStyle/>
            <a:p>
              <a:r>
                <a:rPr lang="en-US" sz="1600" dirty="0" smtClean="0">
                  <a:latin typeface="Segoe UI Light" pitchFamily="34" charset="0"/>
                  <a:cs typeface="Segoe UI Light" pitchFamily="34" charset="0"/>
                </a:rPr>
                <a:t>Ctrl-Shift-C</a:t>
              </a:r>
            </a:p>
            <a:p>
              <a:r>
                <a:rPr lang="en-US" sz="1600" dirty="0" smtClean="0">
                  <a:latin typeface="Segoe UI Light" pitchFamily="34" charset="0"/>
                  <a:cs typeface="Segoe UI Light" pitchFamily="34" charset="0"/>
                </a:rPr>
                <a:t>Ctrl-Shift-V</a:t>
              </a:r>
            </a:p>
            <a:p>
              <a:r>
                <a:rPr lang="en-US" sz="1600" dirty="0" smtClean="0">
                  <a:latin typeface="Segoe UI Light" pitchFamily="34" charset="0"/>
                  <a:cs typeface="Segoe UI Light" pitchFamily="34" charset="0"/>
                </a:rPr>
                <a:t>Tab</a:t>
              </a:r>
            </a:p>
            <a:p>
              <a:r>
                <a:rPr lang="en-US" sz="1600" dirty="0" smtClean="0">
                  <a:latin typeface="Segoe UI Light" pitchFamily="34" charset="0"/>
                  <a:cs typeface="Segoe UI Light" pitchFamily="34" charset="0"/>
                </a:rPr>
                <a:t>Ctrl-A</a:t>
              </a:r>
            </a:p>
            <a:p>
              <a:r>
                <a:rPr lang="en-US" sz="1600" dirty="0" smtClean="0">
                  <a:latin typeface="Segoe UI Light" pitchFamily="34" charset="0"/>
                  <a:cs typeface="Segoe UI Light" pitchFamily="34" charset="0"/>
                </a:rPr>
                <a:t>Ctrl-Shift-G</a:t>
              </a:r>
            </a:p>
            <a:p>
              <a:r>
                <a:rPr lang="en-US" sz="1600" dirty="0" smtClean="0">
                  <a:latin typeface="Segoe UI Light" pitchFamily="34" charset="0"/>
                  <a:cs typeface="Segoe UI Light" pitchFamily="34" charset="0"/>
                </a:rPr>
                <a:t>Ctrl-Shift-H</a:t>
              </a:r>
            </a:p>
            <a:p>
              <a:r>
                <a:rPr lang="en-US" sz="1600" dirty="0" smtClean="0">
                  <a:latin typeface="Segoe UI Light" pitchFamily="34" charset="0"/>
                  <a:cs typeface="Segoe UI Light" pitchFamily="34" charset="0"/>
                </a:rPr>
                <a:t>Ctrl and Drag</a:t>
              </a:r>
            </a:p>
            <a:p>
              <a:r>
                <a:rPr lang="en-US" sz="1600" dirty="0" smtClean="0">
                  <a:latin typeface="Segoe UI Light" pitchFamily="34" charset="0"/>
                  <a:cs typeface="Segoe UI Light" pitchFamily="34" charset="0"/>
                </a:rPr>
                <a:t>Ctrl-</a:t>
              </a:r>
              <a:r>
                <a:rPr lang="en-US" sz="1600" dirty="0" err="1" smtClean="0">
                  <a:latin typeface="Segoe UI Light" pitchFamily="34" charset="0"/>
                  <a:cs typeface="Segoe UI Light" pitchFamily="34" charset="0"/>
                </a:rPr>
                <a:t>MouseWheel</a:t>
              </a:r>
              <a:endParaRPr lang="en-US" sz="1600" dirty="0" smtClean="0">
                <a:latin typeface="Segoe UI Light" pitchFamily="34" charset="0"/>
                <a:cs typeface="Segoe UI Light" pitchFamily="34" charset="0"/>
              </a:endParaRPr>
            </a:p>
            <a:p>
              <a:r>
                <a:rPr lang="en-US" sz="1600" dirty="0" smtClean="0">
                  <a:latin typeface="Segoe UI Light" pitchFamily="34" charset="0"/>
                  <a:cs typeface="Segoe UI Light" pitchFamily="34" charset="0"/>
                </a:rPr>
                <a:t>Shift-F9</a:t>
              </a:r>
            </a:p>
            <a:p>
              <a:r>
                <a:rPr lang="en-US" sz="1600" dirty="0" smtClean="0">
                  <a:latin typeface="Segoe UI Light" pitchFamily="34" charset="0"/>
                  <a:cs typeface="Segoe UI Light" pitchFamily="34" charset="0"/>
                </a:rPr>
                <a:t>Alt-F9</a:t>
              </a:r>
            </a:p>
            <a:p>
              <a:r>
                <a:rPr lang="en-US" sz="1600" dirty="0" smtClean="0">
                  <a:latin typeface="Segoe UI Light" pitchFamily="34" charset="0"/>
                  <a:cs typeface="Segoe UI Light" pitchFamily="34" charset="0"/>
                </a:rPr>
                <a:t>F1</a:t>
              </a:r>
              <a:endParaRPr lang="en-US" sz="1600" dirty="0">
                <a:latin typeface="Segoe UI Light" pitchFamily="34" charset="0"/>
                <a:cs typeface="Segoe UI Light" pitchFamily="34" charset="0"/>
              </a:endParaRPr>
            </a:p>
          </p:txBody>
        </p:sp>
      </p:grpSp>
      <p:grpSp>
        <p:nvGrpSpPr>
          <p:cNvPr id="12" name="Group 11"/>
          <p:cNvGrpSpPr/>
          <p:nvPr/>
        </p:nvGrpSpPr>
        <p:grpSpPr>
          <a:xfrm>
            <a:off x="6388286" y="665233"/>
            <a:ext cx="3551393" cy="2800768"/>
            <a:chOff x="4564468" y="3802908"/>
            <a:chExt cx="3551393" cy="2800768"/>
          </a:xfrm>
        </p:grpSpPr>
        <p:sp>
          <p:nvSpPr>
            <p:cNvPr id="9" name="TextBox 8"/>
            <p:cNvSpPr txBox="1"/>
            <p:nvPr/>
          </p:nvSpPr>
          <p:spPr>
            <a:xfrm>
              <a:off x="6467814" y="3802908"/>
              <a:ext cx="1648047" cy="2800767"/>
            </a:xfrm>
            <a:prstGeom prst="rect">
              <a:avLst/>
            </a:prstGeom>
            <a:noFill/>
          </p:spPr>
          <p:txBody>
            <a:bodyPr wrap="square" rtlCol="0">
              <a:spAutoFit/>
            </a:bodyPr>
            <a:lstStyle/>
            <a:p>
              <a:r>
                <a:rPr lang="en-US" sz="1600" dirty="0" smtClean="0">
                  <a:latin typeface="Segoe UI Light" pitchFamily="34" charset="0"/>
                  <a:cs typeface="Segoe UI Light" pitchFamily="34" charset="0"/>
                </a:rPr>
                <a:t>Ctrl-S</a:t>
              </a:r>
            </a:p>
            <a:p>
              <a:r>
                <a:rPr lang="en-US" sz="1600" dirty="0" smtClean="0">
                  <a:latin typeface="Segoe UI Light" pitchFamily="34" charset="0"/>
                  <a:cs typeface="Segoe UI Light" pitchFamily="34" charset="0"/>
                </a:rPr>
                <a:t>Ctrl-P</a:t>
              </a:r>
            </a:p>
            <a:p>
              <a:r>
                <a:rPr lang="en-US" sz="1600" dirty="0" smtClean="0">
                  <a:latin typeface="Segoe UI Light" pitchFamily="34" charset="0"/>
                  <a:cs typeface="Segoe UI Light" pitchFamily="34" charset="0"/>
                </a:rPr>
                <a:t>Ctrl-W</a:t>
              </a:r>
            </a:p>
            <a:p>
              <a:r>
                <a:rPr lang="en-US" sz="1600" dirty="0" smtClean="0">
                  <a:latin typeface="Segoe UI Light" pitchFamily="34" charset="0"/>
                  <a:cs typeface="Segoe UI Light" pitchFamily="34" charset="0"/>
                </a:rPr>
                <a:t>Ctrl-N</a:t>
              </a:r>
            </a:p>
            <a:p>
              <a:r>
                <a:rPr lang="en-US" sz="1600" dirty="0" smtClean="0">
                  <a:latin typeface="Segoe UI Light" pitchFamily="34" charset="0"/>
                  <a:cs typeface="Segoe UI Light" pitchFamily="34" charset="0"/>
                </a:rPr>
                <a:t>Ctrl-F</a:t>
              </a:r>
            </a:p>
            <a:p>
              <a:r>
                <a:rPr lang="en-US" sz="1600" dirty="0" smtClean="0">
                  <a:latin typeface="Segoe UI Light" pitchFamily="34" charset="0"/>
                  <a:cs typeface="Segoe UI Light" pitchFamily="34" charset="0"/>
                </a:rPr>
                <a:t>F7</a:t>
              </a:r>
            </a:p>
            <a:p>
              <a:endParaRPr lang="en-US" sz="1600" dirty="0" smtClean="0">
                <a:latin typeface="Segoe UI Light" pitchFamily="34" charset="0"/>
                <a:cs typeface="Segoe UI Light" pitchFamily="34" charset="0"/>
              </a:endParaRPr>
            </a:p>
            <a:p>
              <a:endParaRPr lang="en-US" sz="1600" dirty="0" smtClean="0">
                <a:latin typeface="Segoe UI Light" pitchFamily="34" charset="0"/>
                <a:cs typeface="Segoe UI Light" pitchFamily="34" charset="0"/>
              </a:endParaRPr>
            </a:p>
            <a:p>
              <a:r>
                <a:rPr lang="en-US" sz="1600" dirty="0" smtClean="0">
                  <a:latin typeface="Segoe UI Light" pitchFamily="34" charset="0"/>
                  <a:cs typeface="Segoe UI Light" pitchFamily="34" charset="0"/>
                </a:rPr>
                <a:t>Ctrl-Z</a:t>
              </a:r>
            </a:p>
            <a:p>
              <a:r>
                <a:rPr lang="en-US" sz="1600" dirty="0" smtClean="0">
                  <a:latin typeface="Segoe UI Light" pitchFamily="34" charset="0"/>
                  <a:cs typeface="Segoe UI Light" pitchFamily="34" charset="0"/>
                </a:rPr>
                <a:t>Ctrl-Y</a:t>
              </a:r>
            </a:p>
            <a:p>
              <a:r>
                <a:rPr lang="en-US" sz="1600" dirty="0" smtClean="0">
                  <a:latin typeface="Segoe UI Light" pitchFamily="34" charset="0"/>
                  <a:cs typeface="Segoe UI Light" pitchFamily="34" charset="0"/>
                </a:rPr>
                <a:t>F1</a:t>
              </a:r>
            </a:p>
          </p:txBody>
        </p:sp>
        <p:sp>
          <p:nvSpPr>
            <p:cNvPr id="11" name="TextBox 10"/>
            <p:cNvSpPr txBox="1"/>
            <p:nvPr/>
          </p:nvSpPr>
          <p:spPr>
            <a:xfrm>
              <a:off x="4564468" y="3802909"/>
              <a:ext cx="1839877" cy="2800767"/>
            </a:xfrm>
            <a:prstGeom prst="rect">
              <a:avLst/>
            </a:prstGeom>
            <a:noFill/>
          </p:spPr>
          <p:txBody>
            <a:bodyPr wrap="square" rtlCol="0">
              <a:spAutoFit/>
            </a:bodyPr>
            <a:lstStyle/>
            <a:p>
              <a:r>
                <a:rPr lang="en-US" sz="1600" dirty="0" smtClean="0">
                  <a:latin typeface="Segoe UI Light" pitchFamily="34" charset="0"/>
                  <a:cs typeface="Segoe UI Light" pitchFamily="34" charset="0"/>
                </a:rPr>
                <a:t>Save	</a:t>
              </a:r>
            </a:p>
            <a:p>
              <a:r>
                <a:rPr lang="en-US" sz="1600" dirty="0" smtClean="0">
                  <a:latin typeface="Segoe UI Light" pitchFamily="34" charset="0"/>
                  <a:cs typeface="Segoe UI Light" pitchFamily="34" charset="0"/>
                </a:rPr>
                <a:t>Print	</a:t>
              </a:r>
            </a:p>
            <a:p>
              <a:r>
                <a:rPr lang="en-US" sz="1600" dirty="0" smtClean="0">
                  <a:latin typeface="Segoe UI Light" pitchFamily="34" charset="0"/>
                  <a:cs typeface="Segoe UI Light" pitchFamily="34" charset="0"/>
                </a:rPr>
                <a:t>Close	</a:t>
              </a:r>
            </a:p>
            <a:p>
              <a:r>
                <a:rPr lang="en-US" sz="1600" dirty="0" smtClean="0">
                  <a:latin typeface="Segoe UI Light" pitchFamily="34" charset="0"/>
                  <a:cs typeface="Segoe UI Light" pitchFamily="34" charset="0"/>
                </a:rPr>
                <a:t>New	</a:t>
              </a:r>
            </a:p>
            <a:p>
              <a:r>
                <a:rPr lang="en-US" sz="1600" dirty="0" smtClean="0">
                  <a:latin typeface="Segoe UI Light" pitchFamily="34" charset="0"/>
                  <a:cs typeface="Segoe UI Light" pitchFamily="34" charset="0"/>
                </a:rPr>
                <a:t>Find text	</a:t>
              </a:r>
            </a:p>
            <a:p>
              <a:r>
                <a:rPr lang="en-US" sz="1600" dirty="0" smtClean="0">
                  <a:latin typeface="Segoe UI Light" pitchFamily="34" charset="0"/>
                  <a:cs typeface="Segoe UI Light" pitchFamily="34" charset="0"/>
                </a:rPr>
                <a:t>Spell Check</a:t>
              </a:r>
            </a:p>
            <a:p>
              <a:endParaRPr lang="en-US" sz="1600" dirty="0" smtClean="0">
                <a:latin typeface="Segoe UI Light" pitchFamily="34" charset="0"/>
                <a:cs typeface="Segoe UI Light" pitchFamily="34" charset="0"/>
              </a:endParaRPr>
            </a:p>
            <a:p>
              <a:r>
                <a:rPr lang="en-US" sz="1600" dirty="0" smtClean="0">
                  <a:latin typeface="Segoe UI Light" pitchFamily="34" charset="0"/>
                  <a:cs typeface="Segoe UI Light" pitchFamily="34" charset="0"/>
                </a:rPr>
                <a:t>	</a:t>
              </a:r>
            </a:p>
            <a:p>
              <a:r>
                <a:rPr lang="en-US" sz="1600" dirty="0" smtClean="0">
                  <a:latin typeface="Segoe UI Light" pitchFamily="34" charset="0"/>
                  <a:cs typeface="Segoe UI Light" pitchFamily="34" charset="0"/>
                </a:rPr>
                <a:t>Undo	</a:t>
              </a:r>
            </a:p>
            <a:p>
              <a:r>
                <a:rPr lang="en-US" sz="1600" dirty="0" smtClean="0">
                  <a:latin typeface="Segoe UI Light" pitchFamily="34" charset="0"/>
                  <a:cs typeface="Segoe UI Light" pitchFamily="34" charset="0"/>
                </a:rPr>
                <a:t>Repeat</a:t>
              </a:r>
            </a:p>
            <a:p>
              <a:r>
                <a:rPr lang="en-US" sz="1600" dirty="0" smtClean="0">
                  <a:latin typeface="Segoe UI Light" pitchFamily="34" charset="0"/>
                  <a:cs typeface="Segoe UI Light" pitchFamily="34" charset="0"/>
                </a:rPr>
                <a:t>Help</a:t>
              </a:r>
            </a:p>
          </p:txBody>
        </p:sp>
      </p:grpSp>
      <p:grpSp>
        <p:nvGrpSpPr>
          <p:cNvPr id="13" name="Group 12"/>
          <p:cNvGrpSpPr/>
          <p:nvPr/>
        </p:nvGrpSpPr>
        <p:grpSpPr>
          <a:xfrm>
            <a:off x="6393375" y="3907084"/>
            <a:ext cx="4488601" cy="2800767"/>
            <a:chOff x="4251797" y="3802913"/>
            <a:chExt cx="4026702" cy="2800767"/>
          </a:xfrm>
        </p:grpSpPr>
        <p:sp>
          <p:nvSpPr>
            <p:cNvPr id="14" name="TextBox 13"/>
            <p:cNvSpPr txBox="1"/>
            <p:nvPr/>
          </p:nvSpPr>
          <p:spPr>
            <a:xfrm>
              <a:off x="6630452" y="3802913"/>
              <a:ext cx="1648047" cy="2800767"/>
            </a:xfrm>
            <a:prstGeom prst="rect">
              <a:avLst/>
            </a:prstGeom>
            <a:noFill/>
          </p:spPr>
          <p:txBody>
            <a:bodyPr wrap="square" rtlCol="0">
              <a:spAutoFit/>
            </a:bodyPr>
            <a:lstStyle/>
            <a:p>
              <a:r>
                <a:rPr lang="en-US" sz="1600" dirty="0" smtClean="0">
                  <a:latin typeface="Segoe UI Light" pitchFamily="34" charset="0"/>
                  <a:cs typeface="Segoe UI Light" pitchFamily="34" charset="0"/>
                </a:rPr>
                <a:t>F5</a:t>
              </a:r>
            </a:p>
            <a:p>
              <a:r>
                <a:rPr lang="en-US" sz="1600" dirty="0" smtClean="0">
                  <a:latin typeface="Segoe UI Light" pitchFamily="34" charset="0"/>
                  <a:cs typeface="Segoe UI Light" pitchFamily="34" charset="0"/>
                </a:rPr>
                <a:t>Right arrow</a:t>
              </a:r>
            </a:p>
            <a:p>
              <a:r>
                <a:rPr lang="en-US" sz="1600" dirty="0" smtClean="0">
                  <a:latin typeface="Segoe UI Light" pitchFamily="34" charset="0"/>
                  <a:cs typeface="Segoe UI Light" pitchFamily="34" charset="0"/>
                </a:rPr>
                <a:t>Left arrow</a:t>
              </a:r>
            </a:p>
            <a:p>
              <a:r>
                <a:rPr lang="en-US" sz="1600" dirty="0" smtClean="0">
                  <a:latin typeface="Segoe UI Light" pitchFamily="34" charset="0"/>
                  <a:cs typeface="Segoe UI Light" pitchFamily="34" charset="0"/>
                </a:rPr>
                <a:t>number, Enter key</a:t>
              </a:r>
            </a:p>
            <a:p>
              <a:r>
                <a:rPr lang="en-US" sz="1600" dirty="0" smtClean="0">
                  <a:latin typeface="Segoe UI Light" pitchFamily="34" charset="0"/>
                  <a:cs typeface="Segoe UI Light" pitchFamily="34" charset="0"/>
                </a:rPr>
                <a:t>B</a:t>
              </a:r>
            </a:p>
            <a:p>
              <a:r>
                <a:rPr lang="en-US" sz="1600" dirty="0" smtClean="0">
                  <a:latin typeface="Segoe UI Light" pitchFamily="34" charset="0"/>
                  <a:cs typeface="Segoe UI Light" pitchFamily="34" charset="0"/>
                </a:rPr>
                <a:t>W</a:t>
              </a:r>
            </a:p>
            <a:p>
              <a:r>
                <a:rPr lang="en-US" sz="1600" dirty="0" smtClean="0">
                  <a:latin typeface="Segoe UI Light" pitchFamily="34" charset="0"/>
                  <a:cs typeface="Segoe UI Light" pitchFamily="34" charset="0"/>
                </a:rPr>
                <a:t>Home</a:t>
              </a:r>
            </a:p>
            <a:p>
              <a:r>
                <a:rPr lang="en-US" sz="1600" dirty="0" smtClean="0">
                  <a:latin typeface="Segoe UI Light" pitchFamily="34" charset="0"/>
                  <a:cs typeface="Segoe UI Light" pitchFamily="34" charset="0"/>
                </a:rPr>
                <a:t>end</a:t>
              </a:r>
            </a:p>
            <a:p>
              <a:r>
                <a:rPr lang="en-US" sz="1600" dirty="0" smtClean="0">
                  <a:latin typeface="Segoe UI Light" pitchFamily="34" charset="0"/>
                  <a:cs typeface="Segoe UI Light" pitchFamily="34" charset="0"/>
                </a:rPr>
                <a:t>F1</a:t>
              </a:r>
            </a:p>
            <a:p>
              <a:r>
                <a:rPr lang="en-US" sz="1600" dirty="0" smtClean="0">
                  <a:latin typeface="Segoe UI Light" pitchFamily="34" charset="0"/>
                  <a:cs typeface="Segoe UI Light" pitchFamily="34" charset="0"/>
                </a:rPr>
                <a:t>Home</a:t>
              </a:r>
            </a:p>
            <a:p>
              <a:r>
                <a:rPr lang="en-US" sz="1600" dirty="0" smtClean="0">
                  <a:latin typeface="Segoe UI Light" pitchFamily="34" charset="0"/>
                  <a:cs typeface="Segoe UI Light" pitchFamily="34" charset="0"/>
                </a:rPr>
                <a:t>Esc</a:t>
              </a:r>
            </a:p>
          </p:txBody>
        </p:sp>
        <p:sp>
          <p:nvSpPr>
            <p:cNvPr id="15" name="TextBox 14"/>
            <p:cNvSpPr txBox="1"/>
            <p:nvPr/>
          </p:nvSpPr>
          <p:spPr>
            <a:xfrm>
              <a:off x="4251797" y="3802913"/>
              <a:ext cx="1871008" cy="2800767"/>
            </a:xfrm>
            <a:prstGeom prst="rect">
              <a:avLst/>
            </a:prstGeom>
            <a:noFill/>
          </p:spPr>
          <p:txBody>
            <a:bodyPr wrap="square" rtlCol="0">
              <a:spAutoFit/>
            </a:bodyPr>
            <a:lstStyle/>
            <a:p>
              <a:r>
                <a:rPr lang="en-US" sz="1600" dirty="0" smtClean="0">
                  <a:latin typeface="Segoe UI Light" pitchFamily="34" charset="0"/>
                  <a:cs typeface="Segoe UI Light" pitchFamily="34" charset="0"/>
                </a:rPr>
                <a:t>Start	</a:t>
              </a:r>
            </a:p>
            <a:p>
              <a:r>
                <a:rPr lang="en-US" sz="1600" dirty="0" smtClean="0">
                  <a:latin typeface="Segoe UI Light" pitchFamily="34" charset="0"/>
                  <a:cs typeface="Segoe UI Light" pitchFamily="34" charset="0"/>
                </a:rPr>
                <a:t>Next slide or build</a:t>
              </a:r>
              <a:endParaRPr lang="en-US" sz="1600" dirty="0">
                <a:latin typeface="Segoe UI Light" pitchFamily="34" charset="0"/>
                <a:cs typeface="Segoe UI Light" pitchFamily="34" charset="0"/>
              </a:endParaRPr>
            </a:p>
            <a:p>
              <a:r>
                <a:rPr lang="en-US" sz="1600" dirty="0" smtClean="0">
                  <a:latin typeface="Segoe UI Light" pitchFamily="34" charset="0"/>
                  <a:cs typeface="Segoe UI Light" pitchFamily="34" charset="0"/>
                </a:rPr>
                <a:t>Previous slide	</a:t>
              </a:r>
            </a:p>
            <a:p>
              <a:r>
                <a:rPr lang="en-US" sz="1600" dirty="0" smtClean="0">
                  <a:latin typeface="Segoe UI Light" pitchFamily="34" charset="0"/>
                  <a:cs typeface="Segoe UI Light" pitchFamily="34" charset="0"/>
                </a:rPr>
                <a:t>Jump to slide number</a:t>
              </a:r>
              <a:endParaRPr lang="en-US" sz="1600" dirty="0">
                <a:latin typeface="Segoe UI Light" pitchFamily="34" charset="0"/>
                <a:cs typeface="Segoe UI Light" pitchFamily="34" charset="0"/>
              </a:endParaRPr>
            </a:p>
            <a:p>
              <a:r>
                <a:rPr lang="en-US" sz="1600" dirty="0" smtClean="0">
                  <a:latin typeface="Segoe UI Light" pitchFamily="34" charset="0"/>
                  <a:cs typeface="Segoe UI Light" pitchFamily="34" charset="0"/>
                </a:rPr>
                <a:t>Black slide	</a:t>
              </a:r>
            </a:p>
            <a:p>
              <a:r>
                <a:rPr lang="en-US" sz="1600" dirty="0" smtClean="0">
                  <a:latin typeface="Segoe UI Light" pitchFamily="34" charset="0"/>
                  <a:cs typeface="Segoe UI Light" pitchFamily="34" charset="0"/>
                </a:rPr>
                <a:t>White slide</a:t>
              </a:r>
            </a:p>
            <a:p>
              <a:r>
                <a:rPr lang="en-US" sz="1600" dirty="0" smtClean="0">
                  <a:latin typeface="Segoe UI Light" pitchFamily="34" charset="0"/>
                  <a:cs typeface="Segoe UI Light" pitchFamily="34" charset="0"/>
                </a:rPr>
                <a:t>First slide</a:t>
              </a:r>
            </a:p>
            <a:p>
              <a:r>
                <a:rPr lang="en-US" sz="1600" dirty="0" smtClean="0">
                  <a:latin typeface="Segoe UI Light" pitchFamily="34" charset="0"/>
                  <a:cs typeface="Segoe UI Light" pitchFamily="34" charset="0"/>
                </a:rPr>
                <a:t>Last slide</a:t>
              </a:r>
            </a:p>
            <a:p>
              <a:r>
                <a:rPr lang="en-US" sz="1600" dirty="0" smtClean="0">
                  <a:latin typeface="Segoe UI Light" pitchFamily="34" charset="0"/>
                  <a:cs typeface="Segoe UI Light" pitchFamily="34" charset="0"/>
                </a:rPr>
                <a:t>Quick keys</a:t>
              </a:r>
            </a:p>
            <a:p>
              <a:r>
                <a:rPr lang="en-US" sz="1600" dirty="0" smtClean="0">
                  <a:latin typeface="Segoe UI Light" pitchFamily="34" charset="0"/>
                  <a:cs typeface="Segoe UI Light" pitchFamily="34" charset="0"/>
                </a:rPr>
                <a:t>Re-start</a:t>
              </a:r>
            </a:p>
            <a:p>
              <a:r>
                <a:rPr lang="en-US" sz="1600" dirty="0" smtClean="0">
                  <a:latin typeface="Segoe UI Light" pitchFamily="34" charset="0"/>
                  <a:cs typeface="Segoe UI Light" pitchFamily="34" charset="0"/>
                </a:rPr>
                <a:t>Quit/end show</a:t>
              </a:r>
            </a:p>
          </p:txBody>
        </p:sp>
      </p:grpSp>
      <p:sp>
        <p:nvSpPr>
          <p:cNvPr id="16" name="TextBox 15"/>
          <p:cNvSpPr txBox="1"/>
          <p:nvPr/>
        </p:nvSpPr>
        <p:spPr>
          <a:xfrm>
            <a:off x="470777" y="263595"/>
            <a:ext cx="2100150" cy="400110"/>
          </a:xfrm>
          <a:prstGeom prst="rect">
            <a:avLst/>
          </a:prstGeom>
          <a:noFill/>
        </p:spPr>
        <p:txBody>
          <a:bodyPr wrap="square" rtlCol="0">
            <a:spAutoFit/>
          </a:bodyPr>
          <a:lstStyle/>
          <a:p>
            <a:r>
              <a:rPr lang="en-US" sz="2000" dirty="0" smtClean="0">
                <a:latin typeface="Segoe UI Semibold" pitchFamily="34" charset="0"/>
                <a:cs typeface="Segoe UI Semibold" pitchFamily="34" charset="0"/>
              </a:rPr>
              <a:t>Editing slides</a:t>
            </a:r>
            <a:endParaRPr lang="en-US" sz="2000" dirty="0">
              <a:latin typeface="Segoe UI Semibold" pitchFamily="34" charset="0"/>
              <a:cs typeface="Segoe UI Semibold" pitchFamily="34" charset="0"/>
            </a:endParaRPr>
          </a:p>
        </p:txBody>
      </p:sp>
      <p:sp>
        <p:nvSpPr>
          <p:cNvPr id="17" name="TextBox 16"/>
          <p:cNvSpPr txBox="1"/>
          <p:nvPr/>
        </p:nvSpPr>
        <p:spPr>
          <a:xfrm>
            <a:off x="6393375" y="265123"/>
            <a:ext cx="2100150" cy="400110"/>
          </a:xfrm>
          <a:prstGeom prst="rect">
            <a:avLst/>
          </a:prstGeom>
          <a:noFill/>
        </p:spPr>
        <p:txBody>
          <a:bodyPr wrap="square" rtlCol="0">
            <a:spAutoFit/>
          </a:bodyPr>
          <a:lstStyle/>
          <a:p>
            <a:r>
              <a:rPr lang="en-US" sz="2000" dirty="0" smtClean="0">
                <a:latin typeface="Segoe UI Semibold" pitchFamily="34" charset="0"/>
                <a:cs typeface="Segoe UI Semibold" pitchFamily="34" charset="0"/>
              </a:rPr>
              <a:t>Presentation</a:t>
            </a:r>
            <a:endParaRPr lang="en-US" sz="2000" dirty="0">
              <a:latin typeface="Segoe UI Semibold" pitchFamily="34" charset="0"/>
              <a:cs typeface="Segoe UI Semibold" pitchFamily="34" charset="0"/>
            </a:endParaRPr>
          </a:p>
        </p:txBody>
      </p:sp>
      <p:sp>
        <p:nvSpPr>
          <p:cNvPr id="18" name="TextBox 17"/>
          <p:cNvSpPr txBox="1"/>
          <p:nvPr/>
        </p:nvSpPr>
        <p:spPr>
          <a:xfrm>
            <a:off x="6394342" y="2172588"/>
            <a:ext cx="2100150" cy="400110"/>
          </a:xfrm>
          <a:prstGeom prst="rect">
            <a:avLst/>
          </a:prstGeom>
          <a:noFill/>
        </p:spPr>
        <p:txBody>
          <a:bodyPr wrap="square" rtlCol="0">
            <a:spAutoFit/>
          </a:bodyPr>
          <a:lstStyle/>
          <a:p>
            <a:r>
              <a:rPr lang="en-US" sz="2000" dirty="0" smtClean="0">
                <a:latin typeface="Segoe UI Semibold" pitchFamily="34" charset="0"/>
                <a:cs typeface="Segoe UI Semibold" pitchFamily="34" charset="0"/>
              </a:rPr>
              <a:t>General</a:t>
            </a:r>
            <a:endParaRPr lang="en-US" sz="2000" dirty="0">
              <a:latin typeface="Segoe UI Semibold" pitchFamily="34" charset="0"/>
              <a:cs typeface="Segoe UI Semibold" pitchFamily="34" charset="0"/>
            </a:endParaRPr>
          </a:p>
        </p:txBody>
      </p:sp>
      <p:sp>
        <p:nvSpPr>
          <p:cNvPr id="19" name="TextBox 18"/>
          <p:cNvSpPr txBox="1"/>
          <p:nvPr/>
        </p:nvSpPr>
        <p:spPr>
          <a:xfrm>
            <a:off x="6394342" y="3523907"/>
            <a:ext cx="2100150" cy="400110"/>
          </a:xfrm>
          <a:prstGeom prst="rect">
            <a:avLst/>
          </a:prstGeom>
          <a:noFill/>
        </p:spPr>
        <p:txBody>
          <a:bodyPr wrap="square" rtlCol="0">
            <a:spAutoFit/>
          </a:bodyPr>
          <a:lstStyle/>
          <a:p>
            <a:r>
              <a:rPr lang="en-US" sz="2000" dirty="0" smtClean="0">
                <a:latin typeface="Segoe UI Semibold" pitchFamily="34" charset="0"/>
                <a:cs typeface="Segoe UI Semibold" pitchFamily="34" charset="0"/>
              </a:rPr>
              <a:t>Slideshow</a:t>
            </a:r>
            <a:endParaRPr lang="en-US" sz="2000" dirty="0">
              <a:latin typeface="Segoe UI Semibold" pitchFamily="34" charset="0"/>
              <a:cs typeface="Segoe UI Semibold" pitchFamily="34" charset="0"/>
            </a:endParaRPr>
          </a:p>
        </p:txBody>
      </p:sp>
    </p:spTree>
    <p:extLst>
      <p:ext uri="{BB962C8B-B14F-4D97-AF65-F5344CB8AC3E}">
        <p14:creationId xmlns:p14="http://schemas.microsoft.com/office/powerpoint/2010/main" val="2625971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custDataLst>
              <p:custData r:id="rId1"/>
            </p:custDataLst>
          </p:nvPr>
        </p:nvGrpSpPr>
        <p:grpSpPr>
          <a:xfrm>
            <a:off x="1127372" y="1707409"/>
            <a:ext cx="2397266" cy="2369277"/>
            <a:chOff x="6087223" y="1711704"/>
            <a:chExt cx="2397266" cy="2369277"/>
          </a:xfrm>
        </p:grpSpPr>
        <p:sp>
          <p:nvSpPr>
            <p:cNvPr id="5" name="Rectangle 4"/>
            <p:cNvSpPr/>
            <p:nvPr/>
          </p:nvSpPr>
          <p:spPr>
            <a:xfrm>
              <a:off x="6088761" y="1711704"/>
              <a:ext cx="2395728" cy="2365376"/>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87223" y="3254132"/>
              <a:ext cx="2397266" cy="82684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81725" y="3276600"/>
              <a:ext cx="2209800" cy="577081"/>
            </a:xfrm>
            <a:prstGeom prst="rect">
              <a:avLst/>
            </a:prstGeom>
            <a:noFill/>
          </p:spPr>
          <p:txBody>
            <a:bodyPr wrap="square" rtlCol="0">
              <a:spAutoFit/>
            </a:bodyPr>
            <a:lstStyle/>
            <a:p>
              <a:r>
                <a:rPr lang="en-US" sz="1050" dirty="0" err="1">
                  <a:solidFill>
                    <a:schemeClr val="bg1"/>
                  </a:solidFill>
                  <a:latin typeface="Segoe UI" pitchFamily="34" charset="0"/>
                  <a:cs typeface="Segoe UI" pitchFamily="34" charset="0"/>
                </a:rPr>
                <a:t>Ǻy</a:t>
              </a:r>
              <a:r>
                <a:rPr lang="en-US" sz="1050" dirty="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loren</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ipsum</a:t>
              </a:r>
              <a:r>
                <a:rPr lang="en-US" sz="1050" dirty="0" smtClean="0">
                  <a:solidFill>
                    <a:schemeClr val="bg1"/>
                  </a:solidFill>
                  <a:latin typeface="Segoe UI" pitchFamily="34" charset="0"/>
                  <a:cs typeface="Segoe UI" pitchFamily="34" charset="0"/>
                </a:rPr>
                <a:t> dolor sit </a:t>
              </a:r>
              <a:r>
                <a:rPr lang="en-US" sz="1050" dirty="0" err="1" smtClean="0">
                  <a:solidFill>
                    <a:schemeClr val="bg1"/>
                  </a:solidFill>
                  <a:latin typeface="Segoe UI" pitchFamily="34" charset="0"/>
                  <a:cs typeface="Segoe UI" pitchFamily="34" charset="0"/>
                </a:rPr>
                <a:t>amet</a:t>
              </a:r>
              <a:r>
                <a:rPr lang="en-US" sz="1050" dirty="0" smtClean="0">
                  <a:solidFill>
                    <a:schemeClr val="bg1"/>
                  </a:solidFill>
                  <a:latin typeface="Segoe UI" pitchFamily="34" charset="0"/>
                  <a:cs typeface="Segoe UI" pitchFamily="34" charset="0"/>
                </a:rPr>
                <a:t>,</a:t>
              </a:r>
            </a:p>
            <a:p>
              <a:r>
                <a:rPr lang="en-US" sz="1050" dirty="0" err="1" smtClean="0">
                  <a:solidFill>
                    <a:schemeClr val="bg1"/>
                  </a:solidFill>
                  <a:latin typeface="Segoe UI" pitchFamily="34" charset="0"/>
                  <a:cs typeface="Segoe UI" pitchFamily="34" charset="0"/>
                </a:rPr>
                <a:t>ectetur</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adipiscing</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elit</a:t>
              </a:r>
              <a:r>
                <a:rPr lang="en-US" sz="1050" dirty="0" smtClean="0">
                  <a:solidFill>
                    <a:schemeClr val="bg1"/>
                  </a:solidFill>
                  <a:latin typeface="Segoe UI" pitchFamily="34" charset="0"/>
                  <a:cs typeface="Segoe UI" pitchFamily="34" charset="0"/>
                </a:rPr>
                <a:t>. In </a:t>
              </a:r>
              <a:r>
                <a:rPr lang="en-US" sz="1050" dirty="0" err="1" smtClean="0">
                  <a:solidFill>
                    <a:schemeClr val="bg1"/>
                  </a:solidFill>
                  <a:latin typeface="Segoe UI" pitchFamily="34" charset="0"/>
                  <a:cs typeface="Segoe UI" pitchFamily="34" charset="0"/>
                </a:rPr>
                <a:t>vehic</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ula</a:t>
              </a:r>
              <a:endParaRPr lang="en-US" sz="1050" dirty="0" smtClean="0">
                <a:solidFill>
                  <a:schemeClr val="bg1"/>
                </a:solidFill>
                <a:latin typeface="Segoe UI" pitchFamily="34" charset="0"/>
                <a:cs typeface="Segoe UI" pitchFamily="34" charset="0"/>
              </a:endParaRPr>
            </a:p>
            <a:p>
              <a:r>
                <a:rPr lang="en-US" sz="1050" dirty="0" err="1" smtClean="0">
                  <a:solidFill>
                    <a:schemeClr val="bg1"/>
                  </a:solidFill>
                  <a:latin typeface="Segoe UI" pitchFamily="34" charset="0"/>
                  <a:cs typeface="Segoe UI" pitchFamily="34" charset="0"/>
                </a:rPr>
                <a:t>aliquam</a:t>
              </a:r>
              <a:r>
                <a:rPr lang="en-US" sz="1050" dirty="0" smtClean="0">
                  <a:solidFill>
                    <a:schemeClr val="bg1"/>
                  </a:solidFill>
                  <a:latin typeface="Segoe UI" pitchFamily="34" charset="0"/>
                  <a:cs typeface="Segoe UI" pitchFamily="34" charset="0"/>
                </a:rPr>
                <a:t> nisi non </a:t>
              </a:r>
              <a:r>
                <a:rPr lang="en-US" sz="1050" dirty="0" err="1" smtClean="0">
                  <a:solidFill>
                    <a:schemeClr val="bg1"/>
                  </a:solidFill>
                  <a:latin typeface="Segoe UI" pitchFamily="34" charset="0"/>
                  <a:cs typeface="Segoe UI" pitchFamily="34" charset="0"/>
                </a:rPr>
                <a:t>condimemtum</a:t>
              </a:r>
              <a:r>
                <a:rPr lang="en-US" sz="1050" dirty="0" smtClean="0">
                  <a:solidFill>
                    <a:schemeClr val="bg1"/>
                  </a:solidFill>
                  <a:latin typeface="Segoe UI" pitchFamily="34" charset="0"/>
                  <a:cs typeface="Segoe UI" pitchFamily="34" charset="0"/>
                </a:rPr>
                <a:t>.</a:t>
              </a:r>
              <a:endParaRPr lang="en-US" sz="1050" dirty="0">
                <a:solidFill>
                  <a:schemeClr val="bg1"/>
                </a:solidFill>
                <a:latin typeface="Segoe UI" pitchFamily="34" charset="0"/>
                <a:cs typeface="Segoe UI" pitchFamily="34" charset="0"/>
              </a:endParaRPr>
            </a:p>
          </p:txBody>
        </p:sp>
        <p:sp>
          <p:nvSpPr>
            <p:cNvPr id="8" name="TextBox 7"/>
            <p:cNvSpPr txBox="1"/>
            <p:nvPr/>
          </p:nvSpPr>
          <p:spPr>
            <a:xfrm>
              <a:off x="6164961" y="3846248"/>
              <a:ext cx="1917954" cy="230832"/>
            </a:xfrm>
            <a:prstGeom prst="rect">
              <a:avLst/>
            </a:prstGeom>
            <a:noFill/>
          </p:spPr>
          <p:txBody>
            <a:bodyPr wrap="square" rtlCol="0">
              <a:spAutoFit/>
            </a:bodyPr>
            <a:lstStyle/>
            <a:p>
              <a:r>
                <a:rPr lang="en-US" sz="900" dirty="0" smtClean="0">
                  <a:solidFill>
                    <a:schemeClr val="bg1">
                      <a:lumMod val="75000"/>
                    </a:schemeClr>
                  </a:solidFill>
                  <a:latin typeface="Segoe UI" pitchFamily="34" charset="0"/>
                  <a:cs typeface="Segoe UI" pitchFamily="34" charset="0"/>
                </a:rPr>
                <a:t>Item properties, date, or size</a:t>
              </a:r>
              <a:endParaRPr lang="en-US" sz="900" dirty="0">
                <a:solidFill>
                  <a:schemeClr val="bg1">
                    <a:lumMod val="75000"/>
                  </a:schemeClr>
                </a:solidFill>
                <a:latin typeface="Segoe UI" pitchFamily="34" charset="0"/>
                <a:cs typeface="Segoe UI" pitchFamily="34" charset="0"/>
              </a:endParaRPr>
            </a:p>
          </p:txBody>
        </p:sp>
      </p:grpSp>
      <p:grpSp>
        <p:nvGrpSpPr>
          <p:cNvPr id="9" name="Group 8"/>
          <p:cNvGrpSpPr/>
          <p:nvPr>
            <p:custDataLst>
              <p:custData r:id="rId2"/>
            </p:custDataLst>
          </p:nvPr>
        </p:nvGrpSpPr>
        <p:grpSpPr>
          <a:xfrm>
            <a:off x="1127372" y="4182751"/>
            <a:ext cx="2397266" cy="2369277"/>
            <a:chOff x="6087223" y="1711704"/>
            <a:chExt cx="2397266" cy="2369277"/>
          </a:xfrm>
        </p:grpSpPr>
        <p:sp>
          <p:nvSpPr>
            <p:cNvPr id="10" name="Rectangle 9"/>
            <p:cNvSpPr/>
            <p:nvPr/>
          </p:nvSpPr>
          <p:spPr>
            <a:xfrm>
              <a:off x="6088761" y="1711704"/>
              <a:ext cx="2395728" cy="2365376"/>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87223" y="3254132"/>
              <a:ext cx="2397266" cy="82684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181725" y="3276600"/>
              <a:ext cx="2209800" cy="577081"/>
            </a:xfrm>
            <a:prstGeom prst="rect">
              <a:avLst/>
            </a:prstGeom>
            <a:noFill/>
          </p:spPr>
          <p:txBody>
            <a:bodyPr wrap="square" rtlCol="0">
              <a:spAutoFit/>
            </a:bodyPr>
            <a:lstStyle/>
            <a:p>
              <a:r>
                <a:rPr lang="en-US" sz="1050" dirty="0" err="1">
                  <a:solidFill>
                    <a:schemeClr val="bg1"/>
                  </a:solidFill>
                  <a:latin typeface="Segoe UI" pitchFamily="34" charset="0"/>
                  <a:cs typeface="Segoe UI" pitchFamily="34" charset="0"/>
                </a:rPr>
                <a:t>Ǻy</a:t>
              </a:r>
              <a:r>
                <a:rPr lang="en-US" sz="1050" dirty="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loren</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ipsum</a:t>
              </a:r>
              <a:r>
                <a:rPr lang="en-US" sz="1050" dirty="0" smtClean="0">
                  <a:solidFill>
                    <a:schemeClr val="bg1"/>
                  </a:solidFill>
                  <a:latin typeface="Segoe UI" pitchFamily="34" charset="0"/>
                  <a:cs typeface="Segoe UI" pitchFamily="34" charset="0"/>
                </a:rPr>
                <a:t> dolor sit </a:t>
              </a:r>
              <a:r>
                <a:rPr lang="en-US" sz="1050" dirty="0" err="1" smtClean="0">
                  <a:solidFill>
                    <a:schemeClr val="bg1"/>
                  </a:solidFill>
                  <a:latin typeface="Segoe UI" pitchFamily="34" charset="0"/>
                  <a:cs typeface="Segoe UI" pitchFamily="34" charset="0"/>
                </a:rPr>
                <a:t>amet</a:t>
              </a:r>
              <a:r>
                <a:rPr lang="en-US" sz="1050" dirty="0" smtClean="0">
                  <a:solidFill>
                    <a:schemeClr val="bg1"/>
                  </a:solidFill>
                  <a:latin typeface="Segoe UI" pitchFamily="34" charset="0"/>
                  <a:cs typeface="Segoe UI" pitchFamily="34" charset="0"/>
                </a:rPr>
                <a:t>,</a:t>
              </a:r>
            </a:p>
            <a:p>
              <a:r>
                <a:rPr lang="en-US" sz="1050" dirty="0" err="1" smtClean="0">
                  <a:solidFill>
                    <a:schemeClr val="bg1"/>
                  </a:solidFill>
                  <a:latin typeface="Segoe UI" pitchFamily="34" charset="0"/>
                  <a:cs typeface="Segoe UI" pitchFamily="34" charset="0"/>
                </a:rPr>
                <a:t>ectetur</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adipiscing</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elit</a:t>
              </a:r>
              <a:r>
                <a:rPr lang="en-US" sz="1050" dirty="0" smtClean="0">
                  <a:solidFill>
                    <a:schemeClr val="bg1"/>
                  </a:solidFill>
                  <a:latin typeface="Segoe UI" pitchFamily="34" charset="0"/>
                  <a:cs typeface="Segoe UI" pitchFamily="34" charset="0"/>
                </a:rPr>
                <a:t>. In </a:t>
              </a:r>
              <a:r>
                <a:rPr lang="en-US" sz="1050" dirty="0" err="1" smtClean="0">
                  <a:solidFill>
                    <a:schemeClr val="bg1"/>
                  </a:solidFill>
                  <a:latin typeface="Segoe UI" pitchFamily="34" charset="0"/>
                  <a:cs typeface="Segoe UI" pitchFamily="34" charset="0"/>
                </a:rPr>
                <a:t>vehic</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ula</a:t>
              </a:r>
              <a:endParaRPr lang="en-US" sz="1050" dirty="0" smtClean="0">
                <a:solidFill>
                  <a:schemeClr val="bg1"/>
                </a:solidFill>
                <a:latin typeface="Segoe UI" pitchFamily="34" charset="0"/>
                <a:cs typeface="Segoe UI" pitchFamily="34" charset="0"/>
              </a:endParaRPr>
            </a:p>
            <a:p>
              <a:r>
                <a:rPr lang="en-US" sz="1050" dirty="0" err="1" smtClean="0">
                  <a:solidFill>
                    <a:schemeClr val="bg1"/>
                  </a:solidFill>
                  <a:latin typeface="Segoe UI" pitchFamily="34" charset="0"/>
                  <a:cs typeface="Segoe UI" pitchFamily="34" charset="0"/>
                </a:rPr>
                <a:t>aliquam</a:t>
              </a:r>
              <a:r>
                <a:rPr lang="en-US" sz="1050" dirty="0" smtClean="0">
                  <a:solidFill>
                    <a:schemeClr val="bg1"/>
                  </a:solidFill>
                  <a:latin typeface="Segoe UI" pitchFamily="34" charset="0"/>
                  <a:cs typeface="Segoe UI" pitchFamily="34" charset="0"/>
                </a:rPr>
                <a:t> nisi non </a:t>
              </a:r>
              <a:r>
                <a:rPr lang="en-US" sz="1050" dirty="0" err="1" smtClean="0">
                  <a:solidFill>
                    <a:schemeClr val="bg1"/>
                  </a:solidFill>
                  <a:latin typeface="Segoe UI" pitchFamily="34" charset="0"/>
                  <a:cs typeface="Segoe UI" pitchFamily="34" charset="0"/>
                </a:rPr>
                <a:t>condimemtum</a:t>
              </a:r>
              <a:r>
                <a:rPr lang="en-US" sz="1050" dirty="0" smtClean="0">
                  <a:solidFill>
                    <a:schemeClr val="bg1"/>
                  </a:solidFill>
                  <a:latin typeface="Segoe UI" pitchFamily="34" charset="0"/>
                  <a:cs typeface="Segoe UI" pitchFamily="34" charset="0"/>
                </a:rPr>
                <a:t>.</a:t>
              </a:r>
              <a:endParaRPr lang="en-US" sz="1050" dirty="0">
                <a:solidFill>
                  <a:schemeClr val="bg1"/>
                </a:solidFill>
                <a:latin typeface="Segoe UI" pitchFamily="34" charset="0"/>
                <a:cs typeface="Segoe UI" pitchFamily="34" charset="0"/>
              </a:endParaRPr>
            </a:p>
          </p:txBody>
        </p:sp>
        <p:sp>
          <p:nvSpPr>
            <p:cNvPr id="13" name="TextBox 12"/>
            <p:cNvSpPr txBox="1"/>
            <p:nvPr/>
          </p:nvSpPr>
          <p:spPr>
            <a:xfrm>
              <a:off x="6164961" y="3846248"/>
              <a:ext cx="1917954" cy="230832"/>
            </a:xfrm>
            <a:prstGeom prst="rect">
              <a:avLst/>
            </a:prstGeom>
            <a:noFill/>
          </p:spPr>
          <p:txBody>
            <a:bodyPr wrap="square" rtlCol="0">
              <a:spAutoFit/>
            </a:bodyPr>
            <a:lstStyle/>
            <a:p>
              <a:r>
                <a:rPr lang="en-US" sz="900" dirty="0" smtClean="0">
                  <a:solidFill>
                    <a:schemeClr val="bg1">
                      <a:lumMod val="75000"/>
                    </a:schemeClr>
                  </a:solidFill>
                  <a:latin typeface="Segoe UI" pitchFamily="34" charset="0"/>
                  <a:cs typeface="Segoe UI" pitchFamily="34" charset="0"/>
                </a:rPr>
                <a:t>Item properties, date, or size</a:t>
              </a:r>
              <a:endParaRPr lang="en-US" sz="900" dirty="0">
                <a:solidFill>
                  <a:schemeClr val="bg1">
                    <a:lumMod val="75000"/>
                  </a:schemeClr>
                </a:solidFill>
                <a:latin typeface="Segoe UI" pitchFamily="34" charset="0"/>
                <a:cs typeface="Segoe UI" pitchFamily="34" charset="0"/>
              </a:endParaRPr>
            </a:p>
          </p:txBody>
        </p:sp>
      </p:grpSp>
      <p:grpSp>
        <p:nvGrpSpPr>
          <p:cNvPr id="14" name="Group 13"/>
          <p:cNvGrpSpPr/>
          <p:nvPr>
            <p:custDataLst>
              <p:custData r:id="rId3"/>
            </p:custDataLst>
          </p:nvPr>
        </p:nvGrpSpPr>
        <p:grpSpPr>
          <a:xfrm>
            <a:off x="3630542" y="4182751"/>
            <a:ext cx="2397266" cy="2369277"/>
            <a:chOff x="6087223" y="1711704"/>
            <a:chExt cx="2397266" cy="2369277"/>
          </a:xfrm>
        </p:grpSpPr>
        <p:sp>
          <p:nvSpPr>
            <p:cNvPr id="15" name="Rectangle 14"/>
            <p:cNvSpPr/>
            <p:nvPr/>
          </p:nvSpPr>
          <p:spPr>
            <a:xfrm>
              <a:off x="6088761" y="1711704"/>
              <a:ext cx="2395728" cy="2365376"/>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87223" y="3254132"/>
              <a:ext cx="2397266" cy="82684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181725" y="3276600"/>
              <a:ext cx="2209800" cy="577081"/>
            </a:xfrm>
            <a:prstGeom prst="rect">
              <a:avLst/>
            </a:prstGeom>
            <a:noFill/>
          </p:spPr>
          <p:txBody>
            <a:bodyPr wrap="square" rtlCol="0">
              <a:spAutoFit/>
            </a:bodyPr>
            <a:lstStyle/>
            <a:p>
              <a:r>
                <a:rPr lang="en-US" sz="1050" dirty="0" err="1">
                  <a:solidFill>
                    <a:schemeClr val="bg1"/>
                  </a:solidFill>
                  <a:latin typeface="Segoe UI" pitchFamily="34" charset="0"/>
                  <a:cs typeface="Segoe UI" pitchFamily="34" charset="0"/>
                </a:rPr>
                <a:t>Ǻy</a:t>
              </a:r>
              <a:r>
                <a:rPr lang="en-US" sz="1050" dirty="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loren</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ipsum</a:t>
              </a:r>
              <a:r>
                <a:rPr lang="en-US" sz="1050" dirty="0" smtClean="0">
                  <a:solidFill>
                    <a:schemeClr val="bg1"/>
                  </a:solidFill>
                  <a:latin typeface="Segoe UI" pitchFamily="34" charset="0"/>
                  <a:cs typeface="Segoe UI" pitchFamily="34" charset="0"/>
                </a:rPr>
                <a:t> dolor sit </a:t>
              </a:r>
              <a:r>
                <a:rPr lang="en-US" sz="1050" dirty="0" err="1" smtClean="0">
                  <a:solidFill>
                    <a:schemeClr val="bg1"/>
                  </a:solidFill>
                  <a:latin typeface="Segoe UI" pitchFamily="34" charset="0"/>
                  <a:cs typeface="Segoe UI" pitchFamily="34" charset="0"/>
                </a:rPr>
                <a:t>amet</a:t>
              </a:r>
              <a:r>
                <a:rPr lang="en-US" sz="1050" dirty="0" smtClean="0">
                  <a:solidFill>
                    <a:schemeClr val="bg1"/>
                  </a:solidFill>
                  <a:latin typeface="Segoe UI" pitchFamily="34" charset="0"/>
                  <a:cs typeface="Segoe UI" pitchFamily="34" charset="0"/>
                </a:rPr>
                <a:t>,</a:t>
              </a:r>
            </a:p>
            <a:p>
              <a:r>
                <a:rPr lang="en-US" sz="1050" dirty="0" err="1" smtClean="0">
                  <a:solidFill>
                    <a:schemeClr val="bg1"/>
                  </a:solidFill>
                  <a:latin typeface="Segoe UI" pitchFamily="34" charset="0"/>
                  <a:cs typeface="Segoe UI" pitchFamily="34" charset="0"/>
                </a:rPr>
                <a:t>ectetur</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adipiscing</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elit</a:t>
              </a:r>
              <a:r>
                <a:rPr lang="en-US" sz="1050" dirty="0" smtClean="0">
                  <a:solidFill>
                    <a:schemeClr val="bg1"/>
                  </a:solidFill>
                  <a:latin typeface="Segoe UI" pitchFamily="34" charset="0"/>
                  <a:cs typeface="Segoe UI" pitchFamily="34" charset="0"/>
                </a:rPr>
                <a:t>. In </a:t>
              </a:r>
              <a:r>
                <a:rPr lang="en-US" sz="1050" dirty="0" err="1" smtClean="0">
                  <a:solidFill>
                    <a:schemeClr val="bg1"/>
                  </a:solidFill>
                  <a:latin typeface="Segoe UI" pitchFamily="34" charset="0"/>
                  <a:cs typeface="Segoe UI" pitchFamily="34" charset="0"/>
                </a:rPr>
                <a:t>vehic</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ula</a:t>
              </a:r>
              <a:endParaRPr lang="en-US" sz="1050" dirty="0" smtClean="0">
                <a:solidFill>
                  <a:schemeClr val="bg1"/>
                </a:solidFill>
                <a:latin typeface="Segoe UI" pitchFamily="34" charset="0"/>
                <a:cs typeface="Segoe UI" pitchFamily="34" charset="0"/>
              </a:endParaRPr>
            </a:p>
            <a:p>
              <a:r>
                <a:rPr lang="en-US" sz="1050" dirty="0" err="1" smtClean="0">
                  <a:solidFill>
                    <a:schemeClr val="bg1"/>
                  </a:solidFill>
                  <a:latin typeface="Segoe UI" pitchFamily="34" charset="0"/>
                  <a:cs typeface="Segoe UI" pitchFamily="34" charset="0"/>
                </a:rPr>
                <a:t>aliquam</a:t>
              </a:r>
              <a:r>
                <a:rPr lang="en-US" sz="1050" dirty="0" smtClean="0">
                  <a:solidFill>
                    <a:schemeClr val="bg1"/>
                  </a:solidFill>
                  <a:latin typeface="Segoe UI" pitchFamily="34" charset="0"/>
                  <a:cs typeface="Segoe UI" pitchFamily="34" charset="0"/>
                </a:rPr>
                <a:t> nisi non </a:t>
              </a:r>
              <a:r>
                <a:rPr lang="en-US" sz="1050" dirty="0" err="1" smtClean="0">
                  <a:solidFill>
                    <a:schemeClr val="bg1"/>
                  </a:solidFill>
                  <a:latin typeface="Segoe UI" pitchFamily="34" charset="0"/>
                  <a:cs typeface="Segoe UI" pitchFamily="34" charset="0"/>
                </a:rPr>
                <a:t>condimemtum</a:t>
              </a:r>
              <a:r>
                <a:rPr lang="en-US" sz="1050" dirty="0" smtClean="0">
                  <a:solidFill>
                    <a:schemeClr val="bg1"/>
                  </a:solidFill>
                  <a:latin typeface="Segoe UI" pitchFamily="34" charset="0"/>
                  <a:cs typeface="Segoe UI" pitchFamily="34" charset="0"/>
                </a:rPr>
                <a:t>.</a:t>
              </a:r>
              <a:endParaRPr lang="en-US" sz="1050" dirty="0">
                <a:solidFill>
                  <a:schemeClr val="bg1"/>
                </a:solidFill>
                <a:latin typeface="Segoe UI" pitchFamily="34" charset="0"/>
                <a:cs typeface="Segoe UI" pitchFamily="34" charset="0"/>
              </a:endParaRPr>
            </a:p>
          </p:txBody>
        </p:sp>
        <p:sp>
          <p:nvSpPr>
            <p:cNvPr id="18" name="TextBox 17"/>
            <p:cNvSpPr txBox="1"/>
            <p:nvPr/>
          </p:nvSpPr>
          <p:spPr>
            <a:xfrm>
              <a:off x="6164961" y="3846248"/>
              <a:ext cx="1917954" cy="230832"/>
            </a:xfrm>
            <a:prstGeom prst="rect">
              <a:avLst/>
            </a:prstGeom>
            <a:noFill/>
          </p:spPr>
          <p:txBody>
            <a:bodyPr wrap="square" rtlCol="0">
              <a:spAutoFit/>
            </a:bodyPr>
            <a:lstStyle/>
            <a:p>
              <a:r>
                <a:rPr lang="en-US" sz="900" dirty="0" smtClean="0">
                  <a:solidFill>
                    <a:schemeClr val="bg1">
                      <a:lumMod val="75000"/>
                    </a:schemeClr>
                  </a:solidFill>
                  <a:latin typeface="Segoe UI" pitchFamily="34" charset="0"/>
                  <a:cs typeface="Segoe UI" pitchFamily="34" charset="0"/>
                </a:rPr>
                <a:t>Item properties, date, or size</a:t>
              </a:r>
              <a:endParaRPr lang="en-US" sz="900" dirty="0">
                <a:solidFill>
                  <a:schemeClr val="bg1">
                    <a:lumMod val="75000"/>
                  </a:schemeClr>
                </a:solidFill>
                <a:latin typeface="Segoe UI" pitchFamily="34" charset="0"/>
                <a:cs typeface="Segoe UI" pitchFamily="34" charset="0"/>
              </a:endParaRPr>
            </a:p>
          </p:txBody>
        </p:sp>
      </p:grpSp>
      <p:grpSp>
        <p:nvGrpSpPr>
          <p:cNvPr id="19" name="Group 18"/>
          <p:cNvGrpSpPr/>
          <p:nvPr>
            <p:custDataLst>
              <p:custData r:id="rId4"/>
            </p:custDataLst>
          </p:nvPr>
        </p:nvGrpSpPr>
        <p:grpSpPr>
          <a:xfrm>
            <a:off x="6117519" y="4182751"/>
            <a:ext cx="2397266" cy="2369277"/>
            <a:chOff x="6087223" y="1711704"/>
            <a:chExt cx="2397266" cy="2369277"/>
          </a:xfrm>
        </p:grpSpPr>
        <p:sp>
          <p:nvSpPr>
            <p:cNvPr id="20" name="Rectangle 19"/>
            <p:cNvSpPr/>
            <p:nvPr/>
          </p:nvSpPr>
          <p:spPr>
            <a:xfrm>
              <a:off x="6088761" y="1711704"/>
              <a:ext cx="2395728" cy="2365376"/>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087223" y="3254132"/>
              <a:ext cx="2397266" cy="82684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181725" y="3276600"/>
              <a:ext cx="2209800" cy="577081"/>
            </a:xfrm>
            <a:prstGeom prst="rect">
              <a:avLst/>
            </a:prstGeom>
            <a:noFill/>
          </p:spPr>
          <p:txBody>
            <a:bodyPr wrap="square" rtlCol="0">
              <a:spAutoFit/>
            </a:bodyPr>
            <a:lstStyle/>
            <a:p>
              <a:r>
                <a:rPr lang="en-US" sz="1050" dirty="0" err="1">
                  <a:solidFill>
                    <a:schemeClr val="bg1"/>
                  </a:solidFill>
                  <a:latin typeface="Segoe UI" pitchFamily="34" charset="0"/>
                  <a:cs typeface="Segoe UI" pitchFamily="34" charset="0"/>
                </a:rPr>
                <a:t>Ǻy</a:t>
              </a:r>
              <a:r>
                <a:rPr lang="en-US" sz="1050" dirty="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loren</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ipsum</a:t>
              </a:r>
              <a:r>
                <a:rPr lang="en-US" sz="1050" dirty="0" smtClean="0">
                  <a:solidFill>
                    <a:schemeClr val="bg1"/>
                  </a:solidFill>
                  <a:latin typeface="Segoe UI" pitchFamily="34" charset="0"/>
                  <a:cs typeface="Segoe UI" pitchFamily="34" charset="0"/>
                </a:rPr>
                <a:t> dolor sit </a:t>
              </a:r>
              <a:r>
                <a:rPr lang="en-US" sz="1050" dirty="0" err="1" smtClean="0">
                  <a:solidFill>
                    <a:schemeClr val="bg1"/>
                  </a:solidFill>
                  <a:latin typeface="Segoe UI" pitchFamily="34" charset="0"/>
                  <a:cs typeface="Segoe UI" pitchFamily="34" charset="0"/>
                </a:rPr>
                <a:t>amet</a:t>
              </a:r>
              <a:r>
                <a:rPr lang="en-US" sz="1050" dirty="0" smtClean="0">
                  <a:solidFill>
                    <a:schemeClr val="bg1"/>
                  </a:solidFill>
                  <a:latin typeface="Segoe UI" pitchFamily="34" charset="0"/>
                  <a:cs typeface="Segoe UI" pitchFamily="34" charset="0"/>
                </a:rPr>
                <a:t>,</a:t>
              </a:r>
            </a:p>
            <a:p>
              <a:r>
                <a:rPr lang="en-US" sz="1050" dirty="0" err="1" smtClean="0">
                  <a:solidFill>
                    <a:schemeClr val="bg1"/>
                  </a:solidFill>
                  <a:latin typeface="Segoe UI" pitchFamily="34" charset="0"/>
                  <a:cs typeface="Segoe UI" pitchFamily="34" charset="0"/>
                </a:rPr>
                <a:t>ectetur</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adipiscing</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elit</a:t>
              </a:r>
              <a:r>
                <a:rPr lang="en-US" sz="1050" dirty="0" smtClean="0">
                  <a:solidFill>
                    <a:schemeClr val="bg1"/>
                  </a:solidFill>
                  <a:latin typeface="Segoe UI" pitchFamily="34" charset="0"/>
                  <a:cs typeface="Segoe UI" pitchFamily="34" charset="0"/>
                </a:rPr>
                <a:t>. In </a:t>
              </a:r>
              <a:r>
                <a:rPr lang="en-US" sz="1050" dirty="0" err="1" smtClean="0">
                  <a:solidFill>
                    <a:schemeClr val="bg1"/>
                  </a:solidFill>
                  <a:latin typeface="Segoe UI" pitchFamily="34" charset="0"/>
                  <a:cs typeface="Segoe UI" pitchFamily="34" charset="0"/>
                </a:rPr>
                <a:t>vehic</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ula</a:t>
              </a:r>
              <a:endParaRPr lang="en-US" sz="1050" dirty="0" smtClean="0">
                <a:solidFill>
                  <a:schemeClr val="bg1"/>
                </a:solidFill>
                <a:latin typeface="Segoe UI" pitchFamily="34" charset="0"/>
                <a:cs typeface="Segoe UI" pitchFamily="34" charset="0"/>
              </a:endParaRPr>
            </a:p>
            <a:p>
              <a:r>
                <a:rPr lang="en-US" sz="1050" dirty="0" err="1" smtClean="0">
                  <a:solidFill>
                    <a:schemeClr val="bg1"/>
                  </a:solidFill>
                  <a:latin typeface="Segoe UI" pitchFamily="34" charset="0"/>
                  <a:cs typeface="Segoe UI" pitchFamily="34" charset="0"/>
                </a:rPr>
                <a:t>aliquam</a:t>
              </a:r>
              <a:r>
                <a:rPr lang="en-US" sz="1050" dirty="0" smtClean="0">
                  <a:solidFill>
                    <a:schemeClr val="bg1"/>
                  </a:solidFill>
                  <a:latin typeface="Segoe UI" pitchFamily="34" charset="0"/>
                  <a:cs typeface="Segoe UI" pitchFamily="34" charset="0"/>
                </a:rPr>
                <a:t> nisi non </a:t>
              </a:r>
              <a:r>
                <a:rPr lang="en-US" sz="1050" dirty="0" err="1" smtClean="0">
                  <a:solidFill>
                    <a:schemeClr val="bg1"/>
                  </a:solidFill>
                  <a:latin typeface="Segoe UI" pitchFamily="34" charset="0"/>
                  <a:cs typeface="Segoe UI" pitchFamily="34" charset="0"/>
                </a:rPr>
                <a:t>condimemtum</a:t>
              </a:r>
              <a:r>
                <a:rPr lang="en-US" sz="1050" dirty="0" smtClean="0">
                  <a:solidFill>
                    <a:schemeClr val="bg1"/>
                  </a:solidFill>
                  <a:latin typeface="Segoe UI" pitchFamily="34" charset="0"/>
                  <a:cs typeface="Segoe UI" pitchFamily="34" charset="0"/>
                </a:rPr>
                <a:t>.</a:t>
              </a:r>
              <a:endParaRPr lang="en-US" sz="1050" dirty="0">
                <a:solidFill>
                  <a:schemeClr val="bg1"/>
                </a:solidFill>
                <a:latin typeface="Segoe UI" pitchFamily="34" charset="0"/>
                <a:cs typeface="Segoe UI" pitchFamily="34" charset="0"/>
              </a:endParaRPr>
            </a:p>
          </p:txBody>
        </p:sp>
        <p:sp>
          <p:nvSpPr>
            <p:cNvPr id="23" name="TextBox 22"/>
            <p:cNvSpPr txBox="1"/>
            <p:nvPr/>
          </p:nvSpPr>
          <p:spPr>
            <a:xfrm>
              <a:off x="6164961" y="3846248"/>
              <a:ext cx="1917954" cy="230832"/>
            </a:xfrm>
            <a:prstGeom prst="rect">
              <a:avLst/>
            </a:prstGeom>
            <a:noFill/>
          </p:spPr>
          <p:txBody>
            <a:bodyPr wrap="square" rtlCol="0">
              <a:spAutoFit/>
            </a:bodyPr>
            <a:lstStyle/>
            <a:p>
              <a:r>
                <a:rPr lang="en-US" sz="900" dirty="0" smtClean="0">
                  <a:solidFill>
                    <a:schemeClr val="bg1">
                      <a:lumMod val="75000"/>
                    </a:schemeClr>
                  </a:solidFill>
                  <a:latin typeface="Segoe UI" pitchFamily="34" charset="0"/>
                  <a:cs typeface="Segoe UI" pitchFamily="34" charset="0"/>
                </a:rPr>
                <a:t>Item properties, date, or size</a:t>
              </a:r>
              <a:endParaRPr lang="en-US" sz="900" dirty="0">
                <a:solidFill>
                  <a:schemeClr val="bg1">
                    <a:lumMod val="75000"/>
                  </a:schemeClr>
                </a:solidFill>
                <a:latin typeface="Segoe UI" pitchFamily="34" charset="0"/>
                <a:cs typeface="Segoe UI" pitchFamily="34" charset="0"/>
              </a:endParaRPr>
            </a:p>
          </p:txBody>
        </p:sp>
      </p:grpSp>
      <p:grpSp>
        <p:nvGrpSpPr>
          <p:cNvPr id="24" name="Group 23"/>
          <p:cNvGrpSpPr/>
          <p:nvPr>
            <p:custDataLst>
              <p:custData r:id="rId5"/>
            </p:custDataLst>
          </p:nvPr>
        </p:nvGrpSpPr>
        <p:grpSpPr>
          <a:xfrm>
            <a:off x="8607292" y="4182751"/>
            <a:ext cx="2397266" cy="2369277"/>
            <a:chOff x="6087223" y="1711704"/>
            <a:chExt cx="2397266" cy="2369277"/>
          </a:xfrm>
        </p:grpSpPr>
        <p:sp>
          <p:nvSpPr>
            <p:cNvPr id="25" name="Rectangle 24"/>
            <p:cNvSpPr/>
            <p:nvPr/>
          </p:nvSpPr>
          <p:spPr>
            <a:xfrm>
              <a:off x="6088761" y="1711704"/>
              <a:ext cx="2395728" cy="2365376"/>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087223" y="3254132"/>
              <a:ext cx="2397266" cy="82684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181725" y="3276600"/>
              <a:ext cx="2209800" cy="577081"/>
            </a:xfrm>
            <a:prstGeom prst="rect">
              <a:avLst/>
            </a:prstGeom>
            <a:noFill/>
          </p:spPr>
          <p:txBody>
            <a:bodyPr wrap="square" rtlCol="0">
              <a:spAutoFit/>
            </a:bodyPr>
            <a:lstStyle/>
            <a:p>
              <a:r>
                <a:rPr lang="en-US" sz="1050" dirty="0" err="1">
                  <a:solidFill>
                    <a:schemeClr val="bg1"/>
                  </a:solidFill>
                  <a:latin typeface="Segoe UI" pitchFamily="34" charset="0"/>
                  <a:cs typeface="Segoe UI" pitchFamily="34" charset="0"/>
                </a:rPr>
                <a:t>Ǻy</a:t>
              </a:r>
              <a:r>
                <a:rPr lang="en-US" sz="1050" dirty="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loren</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ipsum</a:t>
              </a:r>
              <a:r>
                <a:rPr lang="en-US" sz="1050" dirty="0" smtClean="0">
                  <a:solidFill>
                    <a:schemeClr val="bg1"/>
                  </a:solidFill>
                  <a:latin typeface="Segoe UI" pitchFamily="34" charset="0"/>
                  <a:cs typeface="Segoe UI" pitchFamily="34" charset="0"/>
                </a:rPr>
                <a:t> dolor sit </a:t>
              </a:r>
              <a:r>
                <a:rPr lang="en-US" sz="1050" dirty="0" err="1" smtClean="0">
                  <a:solidFill>
                    <a:schemeClr val="bg1"/>
                  </a:solidFill>
                  <a:latin typeface="Segoe UI" pitchFamily="34" charset="0"/>
                  <a:cs typeface="Segoe UI" pitchFamily="34" charset="0"/>
                </a:rPr>
                <a:t>amet</a:t>
              </a:r>
              <a:r>
                <a:rPr lang="en-US" sz="1050" dirty="0" smtClean="0">
                  <a:solidFill>
                    <a:schemeClr val="bg1"/>
                  </a:solidFill>
                  <a:latin typeface="Segoe UI" pitchFamily="34" charset="0"/>
                  <a:cs typeface="Segoe UI" pitchFamily="34" charset="0"/>
                </a:rPr>
                <a:t>,</a:t>
              </a:r>
            </a:p>
            <a:p>
              <a:r>
                <a:rPr lang="en-US" sz="1050" dirty="0" err="1" smtClean="0">
                  <a:solidFill>
                    <a:schemeClr val="bg1"/>
                  </a:solidFill>
                  <a:latin typeface="Segoe UI" pitchFamily="34" charset="0"/>
                  <a:cs typeface="Segoe UI" pitchFamily="34" charset="0"/>
                </a:rPr>
                <a:t>ectetur</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adipiscing</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elit</a:t>
              </a:r>
              <a:r>
                <a:rPr lang="en-US" sz="1050" dirty="0" smtClean="0">
                  <a:solidFill>
                    <a:schemeClr val="bg1"/>
                  </a:solidFill>
                  <a:latin typeface="Segoe UI" pitchFamily="34" charset="0"/>
                  <a:cs typeface="Segoe UI" pitchFamily="34" charset="0"/>
                </a:rPr>
                <a:t>. In </a:t>
              </a:r>
              <a:r>
                <a:rPr lang="en-US" sz="1050" dirty="0" err="1" smtClean="0">
                  <a:solidFill>
                    <a:schemeClr val="bg1"/>
                  </a:solidFill>
                  <a:latin typeface="Segoe UI" pitchFamily="34" charset="0"/>
                  <a:cs typeface="Segoe UI" pitchFamily="34" charset="0"/>
                </a:rPr>
                <a:t>vehic</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ula</a:t>
              </a:r>
              <a:endParaRPr lang="en-US" sz="1050" dirty="0" smtClean="0">
                <a:solidFill>
                  <a:schemeClr val="bg1"/>
                </a:solidFill>
                <a:latin typeface="Segoe UI" pitchFamily="34" charset="0"/>
                <a:cs typeface="Segoe UI" pitchFamily="34" charset="0"/>
              </a:endParaRPr>
            </a:p>
            <a:p>
              <a:r>
                <a:rPr lang="en-US" sz="1050" dirty="0" err="1" smtClean="0">
                  <a:solidFill>
                    <a:schemeClr val="bg1"/>
                  </a:solidFill>
                  <a:latin typeface="Segoe UI" pitchFamily="34" charset="0"/>
                  <a:cs typeface="Segoe UI" pitchFamily="34" charset="0"/>
                </a:rPr>
                <a:t>aliquam</a:t>
              </a:r>
              <a:r>
                <a:rPr lang="en-US" sz="1050" dirty="0" smtClean="0">
                  <a:solidFill>
                    <a:schemeClr val="bg1"/>
                  </a:solidFill>
                  <a:latin typeface="Segoe UI" pitchFamily="34" charset="0"/>
                  <a:cs typeface="Segoe UI" pitchFamily="34" charset="0"/>
                </a:rPr>
                <a:t> nisi non </a:t>
              </a:r>
              <a:r>
                <a:rPr lang="en-US" sz="1050" dirty="0" err="1" smtClean="0">
                  <a:solidFill>
                    <a:schemeClr val="bg1"/>
                  </a:solidFill>
                  <a:latin typeface="Segoe UI" pitchFamily="34" charset="0"/>
                  <a:cs typeface="Segoe UI" pitchFamily="34" charset="0"/>
                </a:rPr>
                <a:t>condimemtum</a:t>
              </a:r>
              <a:r>
                <a:rPr lang="en-US" sz="1050" dirty="0" smtClean="0">
                  <a:solidFill>
                    <a:schemeClr val="bg1"/>
                  </a:solidFill>
                  <a:latin typeface="Segoe UI" pitchFamily="34" charset="0"/>
                  <a:cs typeface="Segoe UI" pitchFamily="34" charset="0"/>
                </a:rPr>
                <a:t>.</a:t>
              </a:r>
              <a:endParaRPr lang="en-US" sz="1050" dirty="0">
                <a:solidFill>
                  <a:schemeClr val="bg1"/>
                </a:solidFill>
                <a:latin typeface="Segoe UI" pitchFamily="34" charset="0"/>
                <a:cs typeface="Segoe UI" pitchFamily="34" charset="0"/>
              </a:endParaRPr>
            </a:p>
          </p:txBody>
        </p:sp>
        <p:sp>
          <p:nvSpPr>
            <p:cNvPr id="28" name="TextBox 27"/>
            <p:cNvSpPr txBox="1"/>
            <p:nvPr/>
          </p:nvSpPr>
          <p:spPr>
            <a:xfrm>
              <a:off x="6164961" y="3846248"/>
              <a:ext cx="1917954" cy="230832"/>
            </a:xfrm>
            <a:prstGeom prst="rect">
              <a:avLst/>
            </a:prstGeom>
            <a:noFill/>
          </p:spPr>
          <p:txBody>
            <a:bodyPr wrap="square" rtlCol="0">
              <a:spAutoFit/>
            </a:bodyPr>
            <a:lstStyle/>
            <a:p>
              <a:r>
                <a:rPr lang="en-US" sz="900" dirty="0" smtClean="0">
                  <a:solidFill>
                    <a:schemeClr val="bg1">
                      <a:lumMod val="75000"/>
                    </a:schemeClr>
                  </a:solidFill>
                  <a:latin typeface="Segoe UI" pitchFamily="34" charset="0"/>
                  <a:cs typeface="Segoe UI" pitchFamily="34" charset="0"/>
                </a:rPr>
                <a:t>Item properties, date, or size</a:t>
              </a:r>
              <a:endParaRPr lang="en-US" sz="900" dirty="0">
                <a:solidFill>
                  <a:schemeClr val="bg1">
                    <a:lumMod val="75000"/>
                  </a:schemeClr>
                </a:solidFill>
                <a:latin typeface="Segoe UI" pitchFamily="34" charset="0"/>
                <a:cs typeface="Segoe UI" pitchFamily="34" charset="0"/>
              </a:endParaRPr>
            </a:p>
          </p:txBody>
        </p:sp>
      </p:grpSp>
      <p:grpSp>
        <p:nvGrpSpPr>
          <p:cNvPr id="29" name="Group 28"/>
          <p:cNvGrpSpPr/>
          <p:nvPr>
            <p:custDataLst>
              <p:custData r:id="rId6"/>
            </p:custDataLst>
          </p:nvPr>
        </p:nvGrpSpPr>
        <p:grpSpPr>
          <a:xfrm>
            <a:off x="6117519" y="1707409"/>
            <a:ext cx="2397266" cy="2369277"/>
            <a:chOff x="6087223" y="1711704"/>
            <a:chExt cx="2397266" cy="2369277"/>
          </a:xfrm>
        </p:grpSpPr>
        <p:sp>
          <p:nvSpPr>
            <p:cNvPr id="30" name="Rectangle 29"/>
            <p:cNvSpPr/>
            <p:nvPr/>
          </p:nvSpPr>
          <p:spPr>
            <a:xfrm>
              <a:off x="6088761" y="1711704"/>
              <a:ext cx="2395728" cy="2365376"/>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087223" y="3254132"/>
              <a:ext cx="2397266" cy="82684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181725" y="3276600"/>
              <a:ext cx="2209800" cy="577081"/>
            </a:xfrm>
            <a:prstGeom prst="rect">
              <a:avLst/>
            </a:prstGeom>
            <a:noFill/>
          </p:spPr>
          <p:txBody>
            <a:bodyPr wrap="square" rtlCol="0">
              <a:spAutoFit/>
            </a:bodyPr>
            <a:lstStyle/>
            <a:p>
              <a:r>
                <a:rPr lang="en-US" sz="1050" dirty="0" err="1">
                  <a:solidFill>
                    <a:schemeClr val="bg1"/>
                  </a:solidFill>
                  <a:latin typeface="Segoe UI" pitchFamily="34" charset="0"/>
                  <a:cs typeface="Segoe UI" pitchFamily="34" charset="0"/>
                </a:rPr>
                <a:t>Ǻy</a:t>
              </a:r>
              <a:r>
                <a:rPr lang="en-US" sz="1050" dirty="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loren</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ipsum</a:t>
              </a:r>
              <a:r>
                <a:rPr lang="en-US" sz="1050" dirty="0" smtClean="0">
                  <a:solidFill>
                    <a:schemeClr val="bg1"/>
                  </a:solidFill>
                  <a:latin typeface="Segoe UI" pitchFamily="34" charset="0"/>
                  <a:cs typeface="Segoe UI" pitchFamily="34" charset="0"/>
                </a:rPr>
                <a:t> dolor sit </a:t>
              </a:r>
              <a:r>
                <a:rPr lang="en-US" sz="1050" dirty="0" err="1" smtClean="0">
                  <a:solidFill>
                    <a:schemeClr val="bg1"/>
                  </a:solidFill>
                  <a:latin typeface="Segoe UI" pitchFamily="34" charset="0"/>
                  <a:cs typeface="Segoe UI" pitchFamily="34" charset="0"/>
                </a:rPr>
                <a:t>amet</a:t>
              </a:r>
              <a:r>
                <a:rPr lang="en-US" sz="1050" dirty="0" smtClean="0">
                  <a:solidFill>
                    <a:schemeClr val="bg1"/>
                  </a:solidFill>
                  <a:latin typeface="Segoe UI" pitchFamily="34" charset="0"/>
                  <a:cs typeface="Segoe UI" pitchFamily="34" charset="0"/>
                </a:rPr>
                <a:t>,</a:t>
              </a:r>
            </a:p>
            <a:p>
              <a:r>
                <a:rPr lang="en-US" sz="1050" dirty="0" err="1" smtClean="0">
                  <a:solidFill>
                    <a:schemeClr val="bg1"/>
                  </a:solidFill>
                  <a:latin typeface="Segoe UI" pitchFamily="34" charset="0"/>
                  <a:cs typeface="Segoe UI" pitchFamily="34" charset="0"/>
                </a:rPr>
                <a:t>ectetur</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adipiscing</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elit</a:t>
              </a:r>
              <a:r>
                <a:rPr lang="en-US" sz="1050" dirty="0" smtClean="0">
                  <a:solidFill>
                    <a:schemeClr val="bg1"/>
                  </a:solidFill>
                  <a:latin typeface="Segoe UI" pitchFamily="34" charset="0"/>
                  <a:cs typeface="Segoe UI" pitchFamily="34" charset="0"/>
                </a:rPr>
                <a:t>. In </a:t>
              </a:r>
              <a:r>
                <a:rPr lang="en-US" sz="1050" dirty="0" err="1" smtClean="0">
                  <a:solidFill>
                    <a:schemeClr val="bg1"/>
                  </a:solidFill>
                  <a:latin typeface="Segoe UI" pitchFamily="34" charset="0"/>
                  <a:cs typeface="Segoe UI" pitchFamily="34" charset="0"/>
                </a:rPr>
                <a:t>vehic</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ula</a:t>
              </a:r>
              <a:endParaRPr lang="en-US" sz="1050" dirty="0" smtClean="0">
                <a:solidFill>
                  <a:schemeClr val="bg1"/>
                </a:solidFill>
                <a:latin typeface="Segoe UI" pitchFamily="34" charset="0"/>
                <a:cs typeface="Segoe UI" pitchFamily="34" charset="0"/>
              </a:endParaRPr>
            </a:p>
            <a:p>
              <a:r>
                <a:rPr lang="en-US" sz="1050" dirty="0" err="1" smtClean="0">
                  <a:solidFill>
                    <a:schemeClr val="bg1"/>
                  </a:solidFill>
                  <a:latin typeface="Segoe UI" pitchFamily="34" charset="0"/>
                  <a:cs typeface="Segoe UI" pitchFamily="34" charset="0"/>
                </a:rPr>
                <a:t>aliquam</a:t>
              </a:r>
              <a:r>
                <a:rPr lang="en-US" sz="1050" dirty="0" smtClean="0">
                  <a:solidFill>
                    <a:schemeClr val="bg1"/>
                  </a:solidFill>
                  <a:latin typeface="Segoe UI" pitchFamily="34" charset="0"/>
                  <a:cs typeface="Segoe UI" pitchFamily="34" charset="0"/>
                </a:rPr>
                <a:t> nisi non </a:t>
              </a:r>
              <a:r>
                <a:rPr lang="en-US" sz="1050" dirty="0" err="1" smtClean="0">
                  <a:solidFill>
                    <a:schemeClr val="bg1"/>
                  </a:solidFill>
                  <a:latin typeface="Segoe UI" pitchFamily="34" charset="0"/>
                  <a:cs typeface="Segoe UI" pitchFamily="34" charset="0"/>
                </a:rPr>
                <a:t>condimemtum</a:t>
              </a:r>
              <a:r>
                <a:rPr lang="en-US" sz="1050" dirty="0" smtClean="0">
                  <a:solidFill>
                    <a:schemeClr val="bg1"/>
                  </a:solidFill>
                  <a:latin typeface="Segoe UI" pitchFamily="34" charset="0"/>
                  <a:cs typeface="Segoe UI" pitchFamily="34" charset="0"/>
                </a:rPr>
                <a:t>.</a:t>
              </a:r>
              <a:endParaRPr lang="en-US" sz="1050" dirty="0">
                <a:solidFill>
                  <a:schemeClr val="bg1"/>
                </a:solidFill>
                <a:latin typeface="Segoe UI" pitchFamily="34" charset="0"/>
                <a:cs typeface="Segoe UI" pitchFamily="34" charset="0"/>
              </a:endParaRPr>
            </a:p>
          </p:txBody>
        </p:sp>
        <p:sp>
          <p:nvSpPr>
            <p:cNvPr id="33" name="TextBox 32"/>
            <p:cNvSpPr txBox="1"/>
            <p:nvPr/>
          </p:nvSpPr>
          <p:spPr>
            <a:xfrm>
              <a:off x="6164961" y="3846248"/>
              <a:ext cx="1917954" cy="230832"/>
            </a:xfrm>
            <a:prstGeom prst="rect">
              <a:avLst/>
            </a:prstGeom>
            <a:noFill/>
          </p:spPr>
          <p:txBody>
            <a:bodyPr wrap="square" rtlCol="0">
              <a:spAutoFit/>
            </a:bodyPr>
            <a:lstStyle/>
            <a:p>
              <a:r>
                <a:rPr lang="en-US" sz="900" dirty="0" smtClean="0">
                  <a:solidFill>
                    <a:schemeClr val="bg1">
                      <a:lumMod val="75000"/>
                    </a:schemeClr>
                  </a:solidFill>
                  <a:latin typeface="Segoe UI" pitchFamily="34" charset="0"/>
                  <a:cs typeface="Segoe UI" pitchFamily="34" charset="0"/>
                </a:rPr>
                <a:t>Item properties, date, or size</a:t>
              </a:r>
              <a:endParaRPr lang="en-US" sz="900" dirty="0">
                <a:solidFill>
                  <a:schemeClr val="bg1">
                    <a:lumMod val="75000"/>
                  </a:schemeClr>
                </a:solidFill>
                <a:latin typeface="Segoe UI" pitchFamily="34" charset="0"/>
                <a:cs typeface="Segoe UI" pitchFamily="34" charset="0"/>
              </a:endParaRPr>
            </a:p>
          </p:txBody>
        </p:sp>
      </p:grpSp>
      <p:grpSp>
        <p:nvGrpSpPr>
          <p:cNvPr id="34" name="Group 33"/>
          <p:cNvGrpSpPr/>
          <p:nvPr>
            <p:custDataLst>
              <p:custData r:id="rId7"/>
            </p:custDataLst>
          </p:nvPr>
        </p:nvGrpSpPr>
        <p:grpSpPr>
          <a:xfrm>
            <a:off x="8607292" y="1707409"/>
            <a:ext cx="2397266" cy="2369277"/>
            <a:chOff x="6087223" y="1711704"/>
            <a:chExt cx="2397266" cy="2369277"/>
          </a:xfrm>
        </p:grpSpPr>
        <p:sp>
          <p:nvSpPr>
            <p:cNvPr id="35" name="Rectangle 34"/>
            <p:cNvSpPr/>
            <p:nvPr/>
          </p:nvSpPr>
          <p:spPr>
            <a:xfrm>
              <a:off x="6088761" y="1711704"/>
              <a:ext cx="2395728" cy="2365376"/>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087223" y="3254132"/>
              <a:ext cx="2397266" cy="82684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6181725" y="3276600"/>
              <a:ext cx="2209800" cy="577081"/>
            </a:xfrm>
            <a:prstGeom prst="rect">
              <a:avLst/>
            </a:prstGeom>
            <a:noFill/>
          </p:spPr>
          <p:txBody>
            <a:bodyPr wrap="square" rtlCol="0">
              <a:spAutoFit/>
            </a:bodyPr>
            <a:lstStyle/>
            <a:p>
              <a:r>
                <a:rPr lang="en-US" sz="1050" dirty="0" err="1">
                  <a:solidFill>
                    <a:schemeClr val="bg1"/>
                  </a:solidFill>
                  <a:latin typeface="Segoe UI" pitchFamily="34" charset="0"/>
                  <a:cs typeface="Segoe UI" pitchFamily="34" charset="0"/>
                </a:rPr>
                <a:t>Ǻy</a:t>
              </a:r>
              <a:r>
                <a:rPr lang="en-US" sz="1050" dirty="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loren</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ipsum</a:t>
              </a:r>
              <a:r>
                <a:rPr lang="en-US" sz="1050" dirty="0" smtClean="0">
                  <a:solidFill>
                    <a:schemeClr val="bg1"/>
                  </a:solidFill>
                  <a:latin typeface="Segoe UI" pitchFamily="34" charset="0"/>
                  <a:cs typeface="Segoe UI" pitchFamily="34" charset="0"/>
                </a:rPr>
                <a:t> dolor sit </a:t>
              </a:r>
              <a:r>
                <a:rPr lang="en-US" sz="1050" dirty="0" err="1" smtClean="0">
                  <a:solidFill>
                    <a:schemeClr val="bg1"/>
                  </a:solidFill>
                  <a:latin typeface="Segoe UI" pitchFamily="34" charset="0"/>
                  <a:cs typeface="Segoe UI" pitchFamily="34" charset="0"/>
                </a:rPr>
                <a:t>amet</a:t>
              </a:r>
              <a:r>
                <a:rPr lang="en-US" sz="1050" dirty="0" smtClean="0">
                  <a:solidFill>
                    <a:schemeClr val="bg1"/>
                  </a:solidFill>
                  <a:latin typeface="Segoe UI" pitchFamily="34" charset="0"/>
                  <a:cs typeface="Segoe UI" pitchFamily="34" charset="0"/>
                </a:rPr>
                <a:t>,</a:t>
              </a:r>
            </a:p>
            <a:p>
              <a:r>
                <a:rPr lang="en-US" sz="1050" dirty="0" err="1" smtClean="0">
                  <a:solidFill>
                    <a:schemeClr val="bg1"/>
                  </a:solidFill>
                  <a:latin typeface="Segoe UI" pitchFamily="34" charset="0"/>
                  <a:cs typeface="Segoe UI" pitchFamily="34" charset="0"/>
                </a:rPr>
                <a:t>ectetur</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adipiscing</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elit</a:t>
              </a:r>
              <a:r>
                <a:rPr lang="en-US" sz="1050" dirty="0" smtClean="0">
                  <a:solidFill>
                    <a:schemeClr val="bg1"/>
                  </a:solidFill>
                  <a:latin typeface="Segoe UI" pitchFamily="34" charset="0"/>
                  <a:cs typeface="Segoe UI" pitchFamily="34" charset="0"/>
                </a:rPr>
                <a:t>. In </a:t>
              </a:r>
              <a:r>
                <a:rPr lang="en-US" sz="1050" dirty="0" err="1" smtClean="0">
                  <a:solidFill>
                    <a:schemeClr val="bg1"/>
                  </a:solidFill>
                  <a:latin typeface="Segoe UI" pitchFamily="34" charset="0"/>
                  <a:cs typeface="Segoe UI" pitchFamily="34" charset="0"/>
                </a:rPr>
                <a:t>vehic</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ula</a:t>
              </a:r>
              <a:endParaRPr lang="en-US" sz="1050" dirty="0" smtClean="0">
                <a:solidFill>
                  <a:schemeClr val="bg1"/>
                </a:solidFill>
                <a:latin typeface="Segoe UI" pitchFamily="34" charset="0"/>
                <a:cs typeface="Segoe UI" pitchFamily="34" charset="0"/>
              </a:endParaRPr>
            </a:p>
            <a:p>
              <a:r>
                <a:rPr lang="en-US" sz="1050" dirty="0" err="1" smtClean="0">
                  <a:solidFill>
                    <a:schemeClr val="bg1"/>
                  </a:solidFill>
                  <a:latin typeface="Segoe UI" pitchFamily="34" charset="0"/>
                  <a:cs typeface="Segoe UI" pitchFamily="34" charset="0"/>
                </a:rPr>
                <a:t>aliquam</a:t>
              </a:r>
              <a:r>
                <a:rPr lang="en-US" sz="1050" dirty="0" smtClean="0">
                  <a:solidFill>
                    <a:schemeClr val="bg1"/>
                  </a:solidFill>
                  <a:latin typeface="Segoe UI" pitchFamily="34" charset="0"/>
                  <a:cs typeface="Segoe UI" pitchFamily="34" charset="0"/>
                </a:rPr>
                <a:t> nisi non </a:t>
              </a:r>
              <a:r>
                <a:rPr lang="en-US" sz="1050" dirty="0" err="1" smtClean="0">
                  <a:solidFill>
                    <a:schemeClr val="bg1"/>
                  </a:solidFill>
                  <a:latin typeface="Segoe UI" pitchFamily="34" charset="0"/>
                  <a:cs typeface="Segoe UI" pitchFamily="34" charset="0"/>
                </a:rPr>
                <a:t>condimemtum</a:t>
              </a:r>
              <a:r>
                <a:rPr lang="en-US" sz="1050" dirty="0" smtClean="0">
                  <a:solidFill>
                    <a:schemeClr val="bg1"/>
                  </a:solidFill>
                  <a:latin typeface="Segoe UI" pitchFamily="34" charset="0"/>
                  <a:cs typeface="Segoe UI" pitchFamily="34" charset="0"/>
                </a:rPr>
                <a:t>.</a:t>
              </a:r>
              <a:endParaRPr lang="en-US" sz="1050" dirty="0">
                <a:solidFill>
                  <a:schemeClr val="bg1"/>
                </a:solidFill>
                <a:latin typeface="Segoe UI" pitchFamily="34" charset="0"/>
                <a:cs typeface="Segoe UI" pitchFamily="34" charset="0"/>
              </a:endParaRPr>
            </a:p>
          </p:txBody>
        </p:sp>
        <p:sp>
          <p:nvSpPr>
            <p:cNvPr id="38" name="TextBox 37"/>
            <p:cNvSpPr txBox="1"/>
            <p:nvPr/>
          </p:nvSpPr>
          <p:spPr>
            <a:xfrm>
              <a:off x="6164961" y="3846248"/>
              <a:ext cx="1917954" cy="230832"/>
            </a:xfrm>
            <a:prstGeom prst="rect">
              <a:avLst/>
            </a:prstGeom>
            <a:noFill/>
          </p:spPr>
          <p:txBody>
            <a:bodyPr wrap="square" rtlCol="0">
              <a:spAutoFit/>
            </a:bodyPr>
            <a:lstStyle/>
            <a:p>
              <a:r>
                <a:rPr lang="en-US" sz="900" dirty="0" smtClean="0">
                  <a:solidFill>
                    <a:schemeClr val="bg1">
                      <a:lumMod val="75000"/>
                    </a:schemeClr>
                  </a:solidFill>
                  <a:latin typeface="Segoe UI" pitchFamily="34" charset="0"/>
                  <a:cs typeface="Segoe UI" pitchFamily="34" charset="0"/>
                </a:rPr>
                <a:t>Item properties, date, or size</a:t>
              </a:r>
              <a:endParaRPr lang="en-US" sz="900" dirty="0">
                <a:solidFill>
                  <a:schemeClr val="bg1">
                    <a:lumMod val="75000"/>
                  </a:schemeClr>
                </a:solidFill>
                <a:latin typeface="Segoe UI" pitchFamily="34" charset="0"/>
                <a:cs typeface="Segoe UI" pitchFamily="34" charset="0"/>
              </a:endParaRPr>
            </a:p>
          </p:txBody>
        </p:sp>
      </p:grpSp>
      <p:grpSp>
        <p:nvGrpSpPr>
          <p:cNvPr id="56" name="Group 55"/>
          <p:cNvGrpSpPr/>
          <p:nvPr>
            <p:custDataLst>
              <p:custData r:id="rId8"/>
            </p:custDataLst>
          </p:nvPr>
        </p:nvGrpSpPr>
        <p:grpSpPr>
          <a:xfrm>
            <a:off x="391873" y="571498"/>
            <a:ext cx="374623" cy="374623"/>
            <a:chOff x="382615" y="544540"/>
            <a:chExt cx="415871" cy="415871"/>
          </a:xfrm>
        </p:grpSpPr>
        <p:sp>
          <p:nvSpPr>
            <p:cNvPr id="57" name="Oval 56"/>
            <p:cNvSpPr/>
            <p:nvPr>
              <p:custDataLst>
                <p:custData r:id="rId13"/>
                <p:custData r:id="rId14"/>
              </p:custDataLst>
            </p:nvPr>
          </p:nvSpPr>
          <p:spPr>
            <a:xfrm>
              <a:off x="382615" y="544540"/>
              <a:ext cx="415871" cy="415871"/>
            </a:xfrm>
            <a:prstGeom prst="ellipse">
              <a:avLst/>
            </a:prstGeom>
            <a:noFill/>
            <a:ln w="38100">
              <a:solidFill>
                <a:srgbClr val="1A1A1A"/>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58" name="Freeform 79"/>
            <p:cNvSpPr>
              <a:spLocks/>
            </p:cNvSpPr>
            <p:nvPr>
              <p:custDataLst>
                <p:custData r:id="rId15"/>
                <p:custData r:id="rId16"/>
              </p:custDataLst>
            </p:nvPr>
          </p:nvSpPr>
          <p:spPr bwMode="black">
            <a:xfrm>
              <a:off x="435228" y="638737"/>
              <a:ext cx="310645" cy="227477"/>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5" name="Group 84"/>
          <p:cNvGrpSpPr/>
          <p:nvPr>
            <p:custDataLst>
              <p:custData r:id="rId9"/>
            </p:custDataLst>
          </p:nvPr>
        </p:nvGrpSpPr>
        <p:grpSpPr>
          <a:xfrm>
            <a:off x="3633501" y="1707409"/>
            <a:ext cx="2390865" cy="2378453"/>
            <a:chOff x="3652753" y="1707409"/>
            <a:chExt cx="2390865" cy="2378453"/>
          </a:xfrm>
        </p:grpSpPr>
        <p:sp>
          <p:nvSpPr>
            <p:cNvPr id="44" name="Rectangle 43"/>
            <p:cNvSpPr/>
            <p:nvPr/>
          </p:nvSpPr>
          <p:spPr>
            <a:xfrm>
              <a:off x="3652753" y="1707409"/>
              <a:ext cx="2377440" cy="2377440"/>
            </a:xfrm>
            <a:prstGeom prst="rect">
              <a:avLst/>
            </a:prstGeom>
            <a:solidFill>
              <a:srgbClr val="6E6E6E"/>
            </a:solidFill>
            <a:ln w="38100">
              <a:solidFill>
                <a:srgbClr val="00B0F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noFill/>
                </a:ln>
              </a:endParaRPr>
            </a:p>
          </p:txBody>
        </p:sp>
        <p:grpSp>
          <p:nvGrpSpPr>
            <p:cNvPr id="45" name="Group 44"/>
            <p:cNvGrpSpPr/>
            <p:nvPr>
              <p:custDataLst>
                <p:custData r:id="rId12"/>
              </p:custDataLst>
            </p:nvPr>
          </p:nvGrpSpPr>
          <p:grpSpPr>
            <a:xfrm>
              <a:off x="3671319" y="3269089"/>
              <a:ext cx="2340864" cy="816773"/>
              <a:chOff x="6116937" y="3260307"/>
              <a:chExt cx="2340864" cy="816773"/>
            </a:xfrm>
          </p:grpSpPr>
          <p:sp>
            <p:nvSpPr>
              <p:cNvPr id="47" name="Rectangle 46"/>
              <p:cNvSpPr/>
              <p:nvPr/>
            </p:nvSpPr>
            <p:spPr>
              <a:xfrm>
                <a:off x="6116937" y="3260307"/>
                <a:ext cx="2340864" cy="79064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6181725" y="3276600"/>
                <a:ext cx="2209800" cy="577081"/>
              </a:xfrm>
              <a:prstGeom prst="rect">
                <a:avLst/>
              </a:prstGeom>
              <a:noFill/>
            </p:spPr>
            <p:txBody>
              <a:bodyPr wrap="square" rtlCol="0">
                <a:spAutoFit/>
              </a:bodyPr>
              <a:lstStyle/>
              <a:p>
                <a:r>
                  <a:rPr lang="en-US" sz="1050" dirty="0" err="1" smtClean="0">
                    <a:solidFill>
                      <a:schemeClr val="bg1"/>
                    </a:solidFill>
                    <a:latin typeface="Segoe UI" pitchFamily="34" charset="0"/>
                    <a:cs typeface="Segoe UI" pitchFamily="34" charset="0"/>
                  </a:rPr>
                  <a:t>Ǻy</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loren</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ipsum</a:t>
                </a:r>
                <a:r>
                  <a:rPr lang="en-US" sz="1050" dirty="0" smtClean="0">
                    <a:solidFill>
                      <a:schemeClr val="bg1"/>
                    </a:solidFill>
                    <a:latin typeface="Segoe UI" pitchFamily="34" charset="0"/>
                    <a:cs typeface="Segoe UI" pitchFamily="34" charset="0"/>
                  </a:rPr>
                  <a:t> dolor sit </a:t>
                </a:r>
                <a:r>
                  <a:rPr lang="en-US" sz="1050" dirty="0" err="1" smtClean="0">
                    <a:solidFill>
                      <a:schemeClr val="bg1"/>
                    </a:solidFill>
                    <a:latin typeface="Segoe UI" pitchFamily="34" charset="0"/>
                    <a:cs typeface="Segoe UI" pitchFamily="34" charset="0"/>
                  </a:rPr>
                  <a:t>amet</a:t>
                </a:r>
                <a:r>
                  <a:rPr lang="en-US" sz="1050" dirty="0" smtClean="0">
                    <a:solidFill>
                      <a:schemeClr val="bg1"/>
                    </a:solidFill>
                    <a:latin typeface="Segoe UI" pitchFamily="34" charset="0"/>
                    <a:cs typeface="Segoe UI" pitchFamily="34" charset="0"/>
                  </a:rPr>
                  <a:t>,</a:t>
                </a:r>
              </a:p>
              <a:p>
                <a:r>
                  <a:rPr lang="en-US" sz="1050" dirty="0" err="1" smtClean="0">
                    <a:solidFill>
                      <a:schemeClr val="bg1"/>
                    </a:solidFill>
                    <a:latin typeface="Segoe UI" pitchFamily="34" charset="0"/>
                    <a:cs typeface="Segoe UI" pitchFamily="34" charset="0"/>
                  </a:rPr>
                  <a:t>ectetur</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adipiscing</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elit</a:t>
                </a:r>
                <a:r>
                  <a:rPr lang="en-US" sz="1050" dirty="0" smtClean="0">
                    <a:solidFill>
                      <a:schemeClr val="bg1"/>
                    </a:solidFill>
                    <a:latin typeface="Segoe UI" pitchFamily="34" charset="0"/>
                    <a:cs typeface="Segoe UI" pitchFamily="34" charset="0"/>
                  </a:rPr>
                  <a:t>. In </a:t>
                </a:r>
                <a:r>
                  <a:rPr lang="en-US" sz="1050" dirty="0" err="1" smtClean="0">
                    <a:solidFill>
                      <a:schemeClr val="bg1"/>
                    </a:solidFill>
                    <a:latin typeface="Segoe UI" pitchFamily="34" charset="0"/>
                    <a:cs typeface="Segoe UI" pitchFamily="34" charset="0"/>
                  </a:rPr>
                  <a:t>vehic</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ula</a:t>
                </a:r>
                <a:endParaRPr lang="en-US" sz="1050" dirty="0" smtClean="0">
                  <a:solidFill>
                    <a:schemeClr val="bg1"/>
                  </a:solidFill>
                  <a:latin typeface="Segoe UI" pitchFamily="34" charset="0"/>
                  <a:cs typeface="Segoe UI" pitchFamily="34" charset="0"/>
                </a:endParaRPr>
              </a:p>
              <a:p>
                <a:r>
                  <a:rPr lang="en-US" sz="1050" dirty="0" err="1" smtClean="0">
                    <a:solidFill>
                      <a:schemeClr val="bg1"/>
                    </a:solidFill>
                    <a:latin typeface="Segoe UI" pitchFamily="34" charset="0"/>
                    <a:cs typeface="Segoe UI" pitchFamily="34" charset="0"/>
                  </a:rPr>
                  <a:t>aliquam</a:t>
                </a:r>
                <a:r>
                  <a:rPr lang="en-US" sz="1050" dirty="0" smtClean="0">
                    <a:solidFill>
                      <a:schemeClr val="bg1"/>
                    </a:solidFill>
                    <a:latin typeface="Segoe UI" pitchFamily="34" charset="0"/>
                    <a:cs typeface="Segoe UI" pitchFamily="34" charset="0"/>
                  </a:rPr>
                  <a:t> nisi non </a:t>
                </a:r>
                <a:r>
                  <a:rPr lang="en-US" sz="1050" dirty="0" err="1" smtClean="0">
                    <a:solidFill>
                      <a:schemeClr val="bg1"/>
                    </a:solidFill>
                    <a:latin typeface="Segoe UI" pitchFamily="34" charset="0"/>
                    <a:cs typeface="Segoe UI" pitchFamily="34" charset="0"/>
                  </a:rPr>
                  <a:t>condimemtum</a:t>
                </a:r>
                <a:r>
                  <a:rPr lang="en-US" sz="1050" dirty="0" smtClean="0">
                    <a:solidFill>
                      <a:schemeClr val="bg1"/>
                    </a:solidFill>
                    <a:latin typeface="Segoe UI" pitchFamily="34" charset="0"/>
                    <a:cs typeface="Segoe UI" pitchFamily="34" charset="0"/>
                  </a:rPr>
                  <a:t>.</a:t>
                </a:r>
                <a:endParaRPr lang="en-US" sz="1050" dirty="0">
                  <a:solidFill>
                    <a:schemeClr val="bg1"/>
                  </a:solidFill>
                  <a:latin typeface="Segoe UI" pitchFamily="34" charset="0"/>
                  <a:cs typeface="Segoe UI" pitchFamily="34" charset="0"/>
                </a:endParaRPr>
              </a:p>
            </p:txBody>
          </p:sp>
          <p:sp>
            <p:nvSpPr>
              <p:cNvPr id="49" name="TextBox 48"/>
              <p:cNvSpPr txBox="1"/>
              <p:nvPr/>
            </p:nvSpPr>
            <p:spPr>
              <a:xfrm>
                <a:off x="6164961" y="3846248"/>
                <a:ext cx="1917954" cy="230832"/>
              </a:xfrm>
              <a:prstGeom prst="rect">
                <a:avLst/>
              </a:prstGeom>
              <a:noFill/>
            </p:spPr>
            <p:txBody>
              <a:bodyPr wrap="square" rtlCol="0">
                <a:spAutoFit/>
              </a:bodyPr>
              <a:lstStyle/>
              <a:p>
                <a:r>
                  <a:rPr lang="en-US" sz="900" dirty="0" smtClean="0">
                    <a:solidFill>
                      <a:schemeClr val="bg1">
                        <a:lumMod val="75000"/>
                      </a:schemeClr>
                    </a:solidFill>
                    <a:latin typeface="Segoe UI" pitchFamily="34" charset="0"/>
                    <a:cs typeface="Segoe UI" pitchFamily="34" charset="0"/>
                  </a:rPr>
                  <a:t>Item properties, date, or size</a:t>
                </a:r>
                <a:endParaRPr lang="en-US" sz="900" dirty="0">
                  <a:solidFill>
                    <a:schemeClr val="bg1">
                      <a:lumMod val="75000"/>
                    </a:schemeClr>
                  </a:solidFill>
                  <a:latin typeface="Segoe UI" pitchFamily="34" charset="0"/>
                  <a:cs typeface="Segoe UI" pitchFamily="34" charset="0"/>
                </a:endParaRPr>
              </a:p>
            </p:txBody>
          </p:sp>
        </p:grpSp>
        <p:sp>
          <p:nvSpPr>
            <p:cNvPr id="54" name="Freeform 53"/>
            <p:cNvSpPr/>
            <p:nvPr/>
          </p:nvSpPr>
          <p:spPr>
            <a:xfrm>
              <a:off x="5675870" y="1709739"/>
              <a:ext cx="367748" cy="352425"/>
            </a:xfrm>
            <a:custGeom>
              <a:avLst/>
              <a:gdLst>
                <a:gd name="connsiteX0" fmla="*/ 0 w 390525"/>
                <a:gd name="connsiteY0" fmla="*/ 0 h 361950"/>
                <a:gd name="connsiteX1" fmla="*/ 390525 w 390525"/>
                <a:gd name="connsiteY1" fmla="*/ 0 h 361950"/>
                <a:gd name="connsiteX2" fmla="*/ 390525 w 390525"/>
                <a:gd name="connsiteY2" fmla="*/ 361950 h 361950"/>
                <a:gd name="connsiteX3" fmla="*/ 0 w 390525"/>
                <a:gd name="connsiteY3" fmla="*/ 0 h 361950"/>
              </a:gdLst>
              <a:ahLst/>
              <a:cxnLst>
                <a:cxn ang="0">
                  <a:pos x="connsiteX0" y="connsiteY0"/>
                </a:cxn>
                <a:cxn ang="0">
                  <a:pos x="connsiteX1" y="connsiteY1"/>
                </a:cxn>
                <a:cxn ang="0">
                  <a:pos x="connsiteX2" y="connsiteY2"/>
                </a:cxn>
                <a:cxn ang="0">
                  <a:pos x="connsiteX3" y="connsiteY3"/>
                </a:cxn>
              </a:cxnLst>
              <a:rect l="l" t="t" r="r" b="b"/>
              <a:pathLst>
                <a:path w="390525" h="361950">
                  <a:moveTo>
                    <a:pt x="0" y="0"/>
                  </a:moveTo>
                  <a:lnTo>
                    <a:pt x="390525" y="0"/>
                  </a:lnTo>
                  <a:lnTo>
                    <a:pt x="390525" y="361950"/>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1003764" y="354210"/>
            <a:ext cx="4423001" cy="769441"/>
          </a:xfrm>
          <a:prstGeom prst="rect">
            <a:avLst/>
          </a:prstGeom>
          <a:noFill/>
        </p:spPr>
        <p:txBody>
          <a:bodyPr wrap="square" rtlCol="0">
            <a:spAutoFit/>
          </a:bodyPr>
          <a:lstStyle/>
          <a:p>
            <a:r>
              <a:rPr lang="en-US" sz="4400" dirty="0" smtClean="0">
                <a:latin typeface="Segoe UI Light" pitchFamily="34" charset="0"/>
                <a:cs typeface="Segoe UI Light" pitchFamily="34" charset="0"/>
              </a:rPr>
              <a:t>Application Name</a:t>
            </a:r>
            <a:endParaRPr lang="en-US" sz="4400" dirty="0">
              <a:latin typeface="Segoe UI Light" pitchFamily="34" charset="0"/>
              <a:cs typeface="Segoe UI Light" pitchFamily="34" charset="0"/>
            </a:endParaRPr>
          </a:p>
        </p:txBody>
      </p:sp>
      <p:sp>
        <p:nvSpPr>
          <p:cNvPr id="3" name="TextBox 2"/>
          <p:cNvSpPr txBox="1"/>
          <p:nvPr/>
        </p:nvSpPr>
        <p:spPr>
          <a:xfrm>
            <a:off x="1029353" y="1222513"/>
            <a:ext cx="1311965" cy="400110"/>
          </a:xfrm>
          <a:prstGeom prst="rect">
            <a:avLst/>
          </a:prstGeom>
          <a:noFill/>
        </p:spPr>
        <p:txBody>
          <a:bodyPr wrap="square" rtlCol="0">
            <a:spAutoFit/>
          </a:bodyPr>
          <a:lstStyle/>
          <a:p>
            <a:r>
              <a:rPr lang="en-US" sz="2000" dirty="0" smtClean="0">
                <a:latin typeface="Segoe UI Light" pitchFamily="34" charset="0"/>
                <a:cs typeface="Segoe UI Light" pitchFamily="34" charset="0"/>
              </a:rPr>
              <a:t>Sub Title</a:t>
            </a:r>
            <a:endParaRPr lang="en-US" sz="2000" dirty="0">
              <a:latin typeface="Segoe UI Light" pitchFamily="34" charset="0"/>
              <a:cs typeface="Segoe UI Light" pitchFamily="34" charset="0"/>
            </a:endParaRPr>
          </a:p>
        </p:txBody>
      </p:sp>
      <p:pic>
        <p:nvPicPr>
          <p:cNvPr id="60" name="Picture 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85692" y="1709739"/>
            <a:ext cx="216763" cy="192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1" name="Group 60"/>
          <p:cNvGrpSpPr/>
          <p:nvPr>
            <p:custDataLst>
              <p:custData r:id="rId10"/>
            </p:custDataLst>
          </p:nvPr>
        </p:nvGrpSpPr>
        <p:grpSpPr>
          <a:xfrm>
            <a:off x="11101928" y="1690457"/>
            <a:ext cx="2397266" cy="2369277"/>
            <a:chOff x="6087223" y="1711704"/>
            <a:chExt cx="2397266" cy="2369277"/>
          </a:xfrm>
        </p:grpSpPr>
        <p:sp>
          <p:nvSpPr>
            <p:cNvPr id="62" name="Rectangle 61"/>
            <p:cNvSpPr/>
            <p:nvPr/>
          </p:nvSpPr>
          <p:spPr>
            <a:xfrm>
              <a:off x="6088761" y="1711704"/>
              <a:ext cx="2395728" cy="2365376"/>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6087223" y="3254132"/>
              <a:ext cx="2397266" cy="82684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6181725" y="3276600"/>
              <a:ext cx="2209800" cy="577081"/>
            </a:xfrm>
            <a:prstGeom prst="rect">
              <a:avLst/>
            </a:prstGeom>
            <a:noFill/>
          </p:spPr>
          <p:txBody>
            <a:bodyPr wrap="square" rtlCol="0">
              <a:spAutoFit/>
            </a:bodyPr>
            <a:lstStyle/>
            <a:p>
              <a:r>
                <a:rPr lang="en-US" sz="1050" dirty="0" err="1">
                  <a:solidFill>
                    <a:schemeClr val="bg1"/>
                  </a:solidFill>
                  <a:latin typeface="Segoe UI" pitchFamily="34" charset="0"/>
                  <a:cs typeface="Segoe UI" pitchFamily="34" charset="0"/>
                </a:rPr>
                <a:t>Ǻy</a:t>
              </a:r>
              <a:r>
                <a:rPr lang="en-US" sz="1050" dirty="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loren</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ipsum</a:t>
              </a:r>
              <a:r>
                <a:rPr lang="en-US" sz="1050" dirty="0" smtClean="0">
                  <a:solidFill>
                    <a:schemeClr val="bg1"/>
                  </a:solidFill>
                  <a:latin typeface="Segoe UI" pitchFamily="34" charset="0"/>
                  <a:cs typeface="Segoe UI" pitchFamily="34" charset="0"/>
                </a:rPr>
                <a:t> dolor sit </a:t>
              </a:r>
              <a:r>
                <a:rPr lang="en-US" sz="1050" dirty="0" err="1" smtClean="0">
                  <a:solidFill>
                    <a:schemeClr val="bg1"/>
                  </a:solidFill>
                  <a:latin typeface="Segoe UI" pitchFamily="34" charset="0"/>
                  <a:cs typeface="Segoe UI" pitchFamily="34" charset="0"/>
                </a:rPr>
                <a:t>amet</a:t>
              </a:r>
              <a:r>
                <a:rPr lang="en-US" sz="1050" dirty="0" smtClean="0">
                  <a:solidFill>
                    <a:schemeClr val="bg1"/>
                  </a:solidFill>
                  <a:latin typeface="Segoe UI" pitchFamily="34" charset="0"/>
                  <a:cs typeface="Segoe UI" pitchFamily="34" charset="0"/>
                </a:rPr>
                <a:t>,</a:t>
              </a:r>
            </a:p>
            <a:p>
              <a:r>
                <a:rPr lang="en-US" sz="1050" dirty="0" err="1" smtClean="0">
                  <a:solidFill>
                    <a:schemeClr val="bg1"/>
                  </a:solidFill>
                  <a:latin typeface="Segoe UI" pitchFamily="34" charset="0"/>
                  <a:cs typeface="Segoe UI" pitchFamily="34" charset="0"/>
                </a:rPr>
                <a:t>ectetur</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adipiscing</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elit</a:t>
              </a:r>
              <a:r>
                <a:rPr lang="en-US" sz="1050" dirty="0" smtClean="0">
                  <a:solidFill>
                    <a:schemeClr val="bg1"/>
                  </a:solidFill>
                  <a:latin typeface="Segoe UI" pitchFamily="34" charset="0"/>
                  <a:cs typeface="Segoe UI" pitchFamily="34" charset="0"/>
                </a:rPr>
                <a:t>. In </a:t>
              </a:r>
              <a:r>
                <a:rPr lang="en-US" sz="1050" dirty="0" err="1" smtClean="0">
                  <a:solidFill>
                    <a:schemeClr val="bg1"/>
                  </a:solidFill>
                  <a:latin typeface="Segoe UI" pitchFamily="34" charset="0"/>
                  <a:cs typeface="Segoe UI" pitchFamily="34" charset="0"/>
                </a:rPr>
                <a:t>vehic</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ula</a:t>
              </a:r>
              <a:endParaRPr lang="en-US" sz="1050" dirty="0" smtClean="0">
                <a:solidFill>
                  <a:schemeClr val="bg1"/>
                </a:solidFill>
                <a:latin typeface="Segoe UI" pitchFamily="34" charset="0"/>
                <a:cs typeface="Segoe UI" pitchFamily="34" charset="0"/>
              </a:endParaRPr>
            </a:p>
            <a:p>
              <a:r>
                <a:rPr lang="en-US" sz="1050" dirty="0" err="1" smtClean="0">
                  <a:solidFill>
                    <a:schemeClr val="bg1"/>
                  </a:solidFill>
                  <a:latin typeface="Segoe UI" pitchFamily="34" charset="0"/>
                  <a:cs typeface="Segoe UI" pitchFamily="34" charset="0"/>
                </a:rPr>
                <a:t>aliquam</a:t>
              </a:r>
              <a:r>
                <a:rPr lang="en-US" sz="1050" dirty="0" smtClean="0">
                  <a:solidFill>
                    <a:schemeClr val="bg1"/>
                  </a:solidFill>
                  <a:latin typeface="Segoe UI" pitchFamily="34" charset="0"/>
                  <a:cs typeface="Segoe UI" pitchFamily="34" charset="0"/>
                </a:rPr>
                <a:t> nisi non </a:t>
              </a:r>
              <a:r>
                <a:rPr lang="en-US" sz="1050" dirty="0" err="1" smtClean="0">
                  <a:solidFill>
                    <a:schemeClr val="bg1"/>
                  </a:solidFill>
                  <a:latin typeface="Segoe UI" pitchFamily="34" charset="0"/>
                  <a:cs typeface="Segoe UI" pitchFamily="34" charset="0"/>
                </a:rPr>
                <a:t>condimemtum</a:t>
              </a:r>
              <a:r>
                <a:rPr lang="en-US" sz="1050" dirty="0" smtClean="0">
                  <a:solidFill>
                    <a:schemeClr val="bg1"/>
                  </a:solidFill>
                  <a:latin typeface="Segoe UI" pitchFamily="34" charset="0"/>
                  <a:cs typeface="Segoe UI" pitchFamily="34" charset="0"/>
                </a:rPr>
                <a:t>.</a:t>
              </a:r>
              <a:endParaRPr lang="en-US" sz="1050" dirty="0">
                <a:solidFill>
                  <a:schemeClr val="bg1"/>
                </a:solidFill>
                <a:latin typeface="Segoe UI" pitchFamily="34" charset="0"/>
                <a:cs typeface="Segoe UI" pitchFamily="34" charset="0"/>
              </a:endParaRPr>
            </a:p>
          </p:txBody>
        </p:sp>
        <p:sp>
          <p:nvSpPr>
            <p:cNvPr id="65" name="TextBox 64"/>
            <p:cNvSpPr txBox="1"/>
            <p:nvPr/>
          </p:nvSpPr>
          <p:spPr>
            <a:xfrm>
              <a:off x="6164961" y="3846248"/>
              <a:ext cx="1917954" cy="230832"/>
            </a:xfrm>
            <a:prstGeom prst="rect">
              <a:avLst/>
            </a:prstGeom>
            <a:noFill/>
          </p:spPr>
          <p:txBody>
            <a:bodyPr wrap="square" rtlCol="0">
              <a:spAutoFit/>
            </a:bodyPr>
            <a:lstStyle/>
            <a:p>
              <a:r>
                <a:rPr lang="en-US" sz="900" dirty="0" smtClean="0">
                  <a:solidFill>
                    <a:schemeClr val="bg1">
                      <a:lumMod val="75000"/>
                    </a:schemeClr>
                  </a:solidFill>
                  <a:latin typeface="Segoe UI" pitchFamily="34" charset="0"/>
                  <a:cs typeface="Segoe UI" pitchFamily="34" charset="0"/>
                </a:rPr>
                <a:t>Item properties, date, or size</a:t>
              </a:r>
              <a:endParaRPr lang="en-US" sz="900" dirty="0">
                <a:solidFill>
                  <a:schemeClr val="bg1">
                    <a:lumMod val="75000"/>
                  </a:schemeClr>
                </a:solidFill>
                <a:latin typeface="Segoe UI" pitchFamily="34" charset="0"/>
                <a:cs typeface="Segoe UI" pitchFamily="34" charset="0"/>
              </a:endParaRPr>
            </a:p>
          </p:txBody>
        </p:sp>
      </p:grpSp>
      <p:grpSp>
        <p:nvGrpSpPr>
          <p:cNvPr id="66" name="Group 65"/>
          <p:cNvGrpSpPr/>
          <p:nvPr>
            <p:custDataLst>
              <p:custData r:id="rId11"/>
            </p:custDataLst>
          </p:nvPr>
        </p:nvGrpSpPr>
        <p:grpSpPr>
          <a:xfrm>
            <a:off x="11101928" y="4182751"/>
            <a:ext cx="2397266" cy="2369277"/>
            <a:chOff x="6087223" y="1711704"/>
            <a:chExt cx="2397266" cy="2369277"/>
          </a:xfrm>
        </p:grpSpPr>
        <p:sp>
          <p:nvSpPr>
            <p:cNvPr id="67" name="Rectangle 66"/>
            <p:cNvSpPr/>
            <p:nvPr/>
          </p:nvSpPr>
          <p:spPr>
            <a:xfrm>
              <a:off x="6088761" y="1711704"/>
              <a:ext cx="2395728" cy="2365376"/>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087223" y="3254132"/>
              <a:ext cx="2397266" cy="82684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6181725" y="3276600"/>
              <a:ext cx="2209800" cy="577081"/>
            </a:xfrm>
            <a:prstGeom prst="rect">
              <a:avLst/>
            </a:prstGeom>
            <a:noFill/>
          </p:spPr>
          <p:txBody>
            <a:bodyPr wrap="square" rtlCol="0">
              <a:spAutoFit/>
            </a:bodyPr>
            <a:lstStyle/>
            <a:p>
              <a:r>
                <a:rPr lang="en-US" sz="1050" dirty="0" err="1">
                  <a:solidFill>
                    <a:schemeClr val="bg1"/>
                  </a:solidFill>
                  <a:latin typeface="Segoe UI" pitchFamily="34" charset="0"/>
                  <a:cs typeface="Segoe UI" pitchFamily="34" charset="0"/>
                </a:rPr>
                <a:t>Ǻy</a:t>
              </a:r>
              <a:r>
                <a:rPr lang="en-US" sz="1050" dirty="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loren</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ipsum</a:t>
              </a:r>
              <a:r>
                <a:rPr lang="en-US" sz="1050" dirty="0" smtClean="0">
                  <a:solidFill>
                    <a:schemeClr val="bg1"/>
                  </a:solidFill>
                  <a:latin typeface="Segoe UI" pitchFamily="34" charset="0"/>
                  <a:cs typeface="Segoe UI" pitchFamily="34" charset="0"/>
                </a:rPr>
                <a:t> dolor sit </a:t>
              </a:r>
              <a:r>
                <a:rPr lang="en-US" sz="1050" dirty="0" err="1" smtClean="0">
                  <a:solidFill>
                    <a:schemeClr val="bg1"/>
                  </a:solidFill>
                  <a:latin typeface="Segoe UI" pitchFamily="34" charset="0"/>
                  <a:cs typeface="Segoe UI" pitchFamily="34" charset="0"/>
                </a:rPr>
                <a:t>amet</a:t>
              </a:r>
              <a:r>
                <a:rPr lang="en-US" sz="1050" dirty="0" smtClean="0">
                  <a:solidFill>
                    <a:schemeClr val="bg1"/>
                  </a:solidFill>
                  <a:latin typeface="Segoe UI" pitchFamily="34" charset="0"/>
                  <a:cs typeface="Segoe UI" pitchFamily="34" charset="0"/>
                </a:rPr>
                <a:t>,</a:t>
              </a:r>
            </a:p>
            <a:p>
              <a:r>
                <a:rPr lang="en-US" sz="1050" dirty="0" err="1" smtClean="0">
                  <a:solidFill>
                    <a:schemeClr val="bg1"/>
                  </a:solidFill>
                  <a:latin typeface="Segoe UI" pitchFamily="34" charset="0"/>
                  <a:cs typeface="Segoe UI" pitchFamily="34" charset="0"/>
                </a:rPr>
                <a:t>ectetur</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adipiscing</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elit</a:t>
              </a:r>
              <a:r>
                <a:rPr lang="en-US" sz="1050" dirty="0" smtClean="0">
                  <a:solidFill>
                    <a:schemeClr val="bg1"/>
                  </a:solidFill>
                  <a:latin typeface="Segoe UI" pitchFamily="34" charset="0"/>
                  <a:cs typeface="Segoe UI" pitchFamily="34" charset="0"/>
                </a:rPr>
                <a:t>. In </a:t>
              </a:r>
              <a:r>
                <a:rPr lang="en-US" sz="1050" dirty="0" err="1" smtClean="0">
                  <a:solidFill>
                    <a:schemeClr val="bg1"/>
                  </a:solidFill>
                  <a:latin typeface="Segoe UI" pitchFamily="34" charset="0"/>
                  <a:cs typeface="Segoe UI" pitchFamily="34" charset="0"/>
                </a:rPr>
                <a:t>vehic</a:t>
              </a:r>
              <a:r>
                <a:rPr lang="en-US" sz="1050" dirty="0" smtClean="0">
                  <a:solidFill>
                    <a:schemeClr val="bg1"/>
                  </a:solidFill>
                  <a:latin typeface="Segoe UI" pitchFamily="34" charset="0"/>
                  <a:cs typeface="Segoe UI" pitchFamily="34" charset="0"/>
                </a:rPr>
                <a:t> </a:t>
              </a:r>
              <a:r>
                <a:rPr lang="en-US" sz="1050" dirty="0" err="1" smtClean="0">
                  <a:solidFill>
                    <a:schemeClr val="bg1"/>
                  </a:solidFill>
                  <a:latin typeface="Segoe UI" pitchFamily="34" charset="0"/>
                  <a:cs typeface="Segoe UI" pitchFamily="34" charset="0"/>
                </a:rPr>
                <a:t>ula</a:t>
              </a:r>
              <a:endParaRPr lang="en-US" sz="1050" dirty="0" smtClean="0">
                <a:solidFill>
                  <a:schemeClr val="bg1"/>
                </a:solidFill>
                <a:latin typeface="Segoe UI" pitchFamily="34" charset="0"/>
                <a:cs typeface="Segoe UI" pitchFamily="34" charset="0"/>
              </a:endParaRPr>
            </a:p>
            <a:p>
              <a:r>
                <a:rPr lang="en-US" sz="1050" dirty="0" err="1" smtClean="0">
                  <a:solidFill>
                    <a:schemeClr val="bg1"/>
                  </a:solidFill>
                  <a:latin typeface="Segoe UI" pitchFamily="34" charset="0"/>
                  <a:cs typeface="Segoe UI" pitchFamily="34" charset="0"/>
                </a:rPr>
                <a:t>aliquam</a:t>
              </a:r>
              <a:r>
                <a:rPr lang="en-US" sz="1050" dirty="0" smtClean="0">
                  <a:solidFill>
                    <a:schemeClr val="bg1"/>
                  </a:solidFill>
                  <a:latin typeface="Segoe UI" pitchFamily="34" charset="0"/>
                  <a:cs typeface="Segoe UI" pitchFamily="34" charset="0"/>
                </a:rPr>
                <a:t> nisi non </a:t>
              </a:r>
              <a:r>
                <a:rPr lang="en-US" sz="1050" dirty="0" err="1" smtClean="0">
                  <a:solidFill>
                    <a:schemeClr val="bg1"/>
                  </a:solidFill>
                  <a:latin typeface="Segoe UI" pitchFamily="34" charset="0"/>
                  <a:cs typeface="Segoe UI" pitchFamily="34" charset="0"/>
                </a:rPr>
                <a:t>condimemtum</a:t>
              </a:r>
              <a:r>
                <a:rPr lang="en-US" sz="1050" dirty="0" smtClean="0">
                  <a:solidFill>
                    <a:schemeClr val="bg1"/>
                  </a:solidFill>
                  <a:latin typeface="Segoe UI" pitchFamily="34" charset="0"/>
                  <a:cs typeface="Segoe UI" pitchFamily="34" charset="0"/>
                </a:rPr>
                <a:t>.</a:t>
              </a:r>
              <a:endParaRPr lang="en-US" sz="1050" dirty="0">
                <a:solidFill>
                  <a:schemeClr val="bg1"/>
                </a:solidFill>
                <a:latin typeface="Segoe UI" pitchFamily="34" charset="0"/>
                <a:cs typeface="Segoe UI" pitchFamily="34" charset="0"/>
              </a:endParaRPr>
            </a:p>
          </p:txBody>
        </p:sp>
        <p:sp>
          <p:nvSpPr>
            <p:cNvPr id="70" name="TextBox 69"/>
            <p:cNvSpPr txBox="1"/>
            <p:nvPr/>
          </p:nvSpPr>
          <p:spPr>
            <a:xfrm>
              <a:off x="6164961" y="3846248"/>
              <a:ext cx="1917954" cy="230832"/>
            </a:xfrm>
            <a:prstGeom prst="rect">
              <a:avLst/>
            </a:prstGeom>
            <a:noFill/>
          </p:spPr>
          <p:txBody>
            <a:bodyPr wrap="square" rtlCol="0">
              <a:spAutoFit/>
            </a:bodyPr>
            <a:lstStyle/>
            <a:p>
              <a:r>
                <a:rPr lang="en-US" sz="900" dirty="0" smtClean="0">
                  <a:solidFill>
                    <a:schemeClr val="bg1">
                      <a:lumMod val="75000"/>
                    </a:schemeClr>
                  </a:solidFill>
                  <a:latin typeface="Segoe UI" pitchFamily="34" charset="0"/>
                  <a:cs typeface="Segoe UI" pitchFamily="34" charset="0"/>
                </a:rPr>
                <a:t>Item properties, date, or size</a:t>
              </a:r>
              <a:endParaRPr lang="en-US" sz="900" dirty="0">
                <a:solidFill>
                  <a:schemeClr val="bg1">
                    <a:lumMod val="75000"/>
                  </a:schemeClr>
                </a:solidFill>
                <a:latin typeface="Segoe UI" pitchFamily="34" charset="0"/>
                <a:cs typeface="Segoe UI" pitchFamily="34" charset="0"/>
              </a:endParaRPr>
            </a:p>
          </p:txBody>
        </p:sp>
      </p:grpSp>
    </p:spTree>
    <p:extLst>
      <p:ext uri="{BB962C8B-B14F-4D97-AF65-F5344CB8AC3E}">
        <p14:creationId xmlns:p14="http://schemas.microsoft.com/office/powerpoint/2010/main" val="3896991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0"/>
            <a:ext cx="1148218" cy="6159156"/>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p:cNvGrpSpPr/>
          <p:nvPr/>
        </p:nvGrpSpPr>
        <p:grpSpPr>
          <a:xfrm>
            <a:off x="1148218" y="1708651"/>
            <a:ext cx="2861808" cy="4450505"/>
            <a:chOff x="1148218" y="1708651"/>
            <a:chExt cx="2861808" cy="4450505"/>
          </a:xfrm>
        </p:grpSpPr>
        <p:sp>
          <p:nvSpPr>
            <p:cNvPr id="5" name="Rectangle 4"/>
            <p:cNvSpPr/>
            <p:nvPr/>
          </p:nvSpPr>
          <p:spPr>
            <a:xfrm>
              <a:off x="1148218" y="1708651"/>
              <a:ext cx="2861808" cy="4450505"/>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40926" y="5615462"/>
              <a:ext cx="2209800" cy="323165"/>
            </a:xfrm>
            <a:prstGeom prst="rect">
              <a:avLst/>
            </a:prstGeom>
            <a:noFill/>
          </p:spPr>
          <p:txBody>
            <a:bodyPr wrap="square" rtlCol="0">
              <a:spAutoFit/>
            </a:bodyPr>
            <a:lstStyle/>
            <a:p>
              <a:r>
                <a:rPr lang="en-US" sz="1500" dirty="0" smtClean="0">
                  <a:solidFill>
                    <a:schemeClr val="bg1"/>
                  </a:solidFill>
                  <a:latin typeface="Segoe UI Semilight" pitchFamily="34" charset="0"/>
                  <a:cs typeface="Segoe UI Semilight" pitchFamily="34" charset="0"/>
                </a:rPr>
                <a:t>Sample Hub</a:t>
              </a:r>
              <a:endParaRPr lang="en-US" sz="1500" dirty="0">
                <a:solidFill>
                  <a:schemeClr val="bg1"/>
                </a:solidFill>
                <a:latin typeface="Segoe UI Semilight" pitchFamily="34" charset="0"/>
                <a:cs typeface="Segoe UI Semilight" pitchFamily="34" charset="0"/>
              </a:endParaRPr>
            </a:p>
          </p:txBody>
        </p:sp>
      </p:grpSp>
      <p:grpSp>
        <p:nvGrpSpPr>
          <p:cNvPr id="56" name="Group 55"/>
          <p:cNvGrpSpPr/>
          <p:nvPr>
            <p:custDataLst>
              <p:custData r:id="rId1"/>
            </p:custDataLst>
          </p:nvPr>
        </p:nvGrpSpPr>
        <p:grpSpPr>
          <a:xfrm>
            <a:off x="391873" y="571498"/>
            <a:ext cx="374623" cy="374623"/>
            <a:chOff x="382615" y="544540"/>
            <a:chExt cx="415871" cy="415871"/>
          </a:xfrm>
        </p:grpSpPr>
        <p:sp>
          <p:nvSpPr>
            <p:cNvPr id="57" name="Oval 56"/>
            <p:cNvSpPr/>
            <p:nvPr>
              <p:custDataLst>
                <p:custData r:id="rId2"/>
                <p:custData r:id="rId3"/>
              </p:custDataLst>
            </p:nvPr>
          </p:nvSpPr>
          <p:spPr>
            <a:xfrm>
              <a:off x="382615" y="544540"/>
              <a:ext cx="415871" cy="415871"/>
            </a:xfrm>
            <a:prstGeom prst="ellipse">
              <a:avLst/>
            </a:prstGeom>
            <a:noFill/>
            <a:ln w="38100">
              <a:solidFill>
                <a:srgbClr val="1A1A1A"/>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58" name="Freeform 79"/>
            <p:cNvSpPr>
              <a:spLocks/>
            </p:cNvSpPr>
            <p:nvPr>
              <p:custDataLst>
                <p:custData r:id="rId4"/>
                <p:custData r:id="rId5"/>
              </p:custDataLst>
            </p:nvPr>
          </p:nvSpPr>
          <p:spPr bwMode="black">
            <a:xfrm>
              <a:off x="435228" y="638737"/>
              <a:ext cx="310645" cy="227477"/>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grpSp>
      <p:sp>
        <p:nvSpPr>
          <p:cNvPr id="2" name="TextBox 1"/>
          <p:cNvSpPr txBox="1"/>
          <p:nvPr/>
        </p:nvSpPr>
        <p:spPr>
          <a:xfrm>
            <a:off x="1046631" y="497100"/>
            <a:ext cx="4423001" cy="584775"/>
          </a:xfrm>
          <a:prstGeom prst="rect">
            <a:avLst/>
          </a:prstGeom>
          <a:noFill/>
        </p:spPr>
        <p:txBody>
          <a:bodyPr wrap="square" rtlCol="0">
            <a:spAutoFit/>
          </a:bodyPr>
          <a:lstStyle/>
          <a:p>
            <a:r>
              <a:rPr lang="en-US" sz="3200" dirty="0" smtClean="0">
                <a:latin typeface="Segoe UI Light" pitchFamily="34" charset="0"/>
                <a:cs typeface="Segoe UI Light" pitchFamily="34" charset="0"/>
              </a:rPr>
              <a:t>Application Name</a:t>
            </a:r>
            <a:endParaRPr lang="en-US" sz="3200" dirty="0">
              <a:latin typeface="Segoe UI Light" pitchFamily="34" charset="0"/>
              <a:cs typeface="Segoe UI Light" pitchFamily="34" charset="0"/>
            </a:endParaRPr>
          </a:p>
        </p:txBody>
      </p:sp>
      <p:sp>
        <p:nvSpPr>
          <p:cNvPr id="3" name="TextBox 2"/>
          <p:cNvSpPr txBox="1"/>
          <p:nvPr/>
        </p:nvSpPr>
        <p:spPr>
          <a:xfrm>
            <a:off x="1043642" y="1289195"/>
            <a:ext cx="1311965" cy="323165"/>
          </a:xfrm>
          <a:prstGeom prst="rect">
            <a:avLst/>
          </a:prstGeom>
          <a:noFill/>
        </p:spPr>
        <p:txBody>
          <a:bodyPr wrap="square" rtlCol="0">
            <a:spAutoFit/>
          </a:bodyPr>
          <a:lstStyle/>
          <a:p>
            <a:r>
              <a:rPr lang="en-US" sz="1500" dirty="0" smtClean="0">
                <a:latin typeface="Segoe UI Light" pitchFamily="34" charset="0"/>
                <a:cs typeface="Segoe UI Light" pitchFamily="34" charset="0"/>
              </a:rPr>
              <a:t>Hub Title</a:t>
            </a:r>
            <a:endParaRPr lang="en-US" sz="1500" dirty="0">
              <a:latin typeface="Segoe UI Light" pitchFamily="34" charset="0"/>
              <a:cs typeface="Segoe UI Light" pitchFamily="34" charset="0"/>
            </a:endParaRPr>
          </a:p>
        </p:txBody>
      </p:sp>
      <p:sp>
        <p:nvSpPr>
          <p:cNvPr id="61" name="TextBox 60"/>
          <p:cNvSpPr txBox="1"/>
          <p:nvPr/>
        </p:nvSpPr>
        <p:spPr>
          <a:xfrm>
            <a:off x="78876" y="3489578"/>
            <a:ext cx="835979" cy="430887"/>
          </a:xfrm>
          <a:prstGeom prst="rect">
            <a:avLst/>
          </a:prstGeom>
          <a:noFill/>
        </p:spPr>
        <p:txBody>
          <a:bodyPr wrap="square" rtlCol="0">
            <a:spAutoFit/>
          </a:bodyPr>
          <a:lstStyle/>
          <a:p>
            <a:r>
              <a:rPr lang="en-US" sz="1100" dirty="0" smtClean="0">
                <a:latin typeface="Segoe UI Semilight" pitchFamily="34" charset="0"/>
                <a:cs typeface="Segoe UI Semilight" pitchFamily="34" charset="0"/>
              </a:rPr>
              <a:t>120 </a:t>
            </a:r>
            <a:r>
              <a:rPr lang="en-US" sz="1100" dirty="0" err="1" smtClean="0">
                <a:latin typeface="Segoe UI Semilight" pitchFamily="34" charset="0"/>
                <a:cs typeface="Segoe UI Semilight" pitchFamily="34" charset="0"/>
              </a:rPr>
              <a:t>px</a:t>
            </a:r>
            <a:r>
              <a:rPr lang="en-US" sz="1100" dirty="0" smtClean="0">
                <a:latin typeface="Segoe UI Semilight" pitchFamily="34" charset="0"/>
                <a:cs typeface="Segoe UI Semilight" pitchFamily="34" charset="0"/>
              </a:rPr>
              <a:t> space here</a:t>
            </a:r>
            <a:endParaRPr lang="en-US" sz="1100" dirty="0">
              <a:latin typeface="Segoe UI Semilight" pitchFamily="34" charset="0"/>
              <a:cs typeface="Segoe UI Semilight" pitchFamily="34" charset="0"/>
            </a:endParaRPr>
          </a:p>
        </p:txBody>
      </p:sp>
      <p:sp>
        <p:nvSpPr>
          <p:cNvPr id="62" name="TextBox 61"/>
          <p:cNvSpPr txBox="1"/>
          <p:nvPr/>
        </p:nvSpPr>
        <p:spPr>
          <a:xfrm>
            <a:off x="4095753" y="3574216"/>
            <a:ext cx="628649" cy="261610"/>
          </a:xfrm>
          <a:prstGeom prst="rect">
            <a:avLst/>
          </a:prstGeom>
          <a:noFill/>
        </p:spPr>
        <p:txBody>
          <a:bodyPr wrap="square" rtlCol="0">
            <a:spAutoFit/>
          </a:bodyPr>
          <a:lstStyle/>
          <a:p>
            <a:r>
              <a:rPr lang="en-US" sz="1100" dirty="0" smtClean="0">
                <a:latin typeface="Segoe UI Semilight" pitchFamily="34" charset="0"/>
                <a:cs typeface="Segoe UI Semilight" pitchFamily="34" charset="0"/>
              </a:rPr>
              <a:t>80 </a:t>
            </a:r>
            <a:r>
              <a:rPr lang="en-US" sz="1100" dirty="0" err="1" smtClean="0">
                <a:latin typeface="Segoe UI Semilight" pitchFamily="34" charset="0"/>
                <a:cs typeface="Segoe UI Semilight" pitchFamily="34" charset="0"/>
              </a:rPr>
              <a:t>px</a:t>
            </a:r>
            <a:endParaRPr lang="en-US" sz="1100" dirty="0">
              <a:latin typeface="Segoe UI Semilight" pitchFamily="34" charset="0"/>
              <a:cs typeface="Segoe UI Semilight" pitchFamily="34" charset="0"/>
            </a:endParaRPr>
          </a:p>
        </p:txBody>
      </p:sp>
      <p:grpSp>
        <p:nvGrpSpPr>
          <p:cNvPr id="64" name="Group 63"/>
          <p:cNvGrpSpPr/>
          <p:nvPr/>
        </p:nvGrpSpPr>
        <p:grpSpPr>
          <a:xfrm>
            <a:off x="4771902" y="1708650"/>
            <a:ext cx="2861808" cy="4450505"/>
            <a:chOff x="1148218" y="1708651"/>
            <a:chExt cx="2861808" cy="4450505"/>
          </a:xfrm>
        </p:grpSpPr>
        <p:sp>
          <p:nvSpPr>
            <p:cNvPr id="65" name="Rectangle 64"/>
            <p:cNvSpPr/>
            <p:nvPr/>
          </p:nvSpPr>
          <p:spPr>
            <a:xfrm>
              <a:off x="1148218" y="1708651"/>
              <a:ext cx="2861808" cy="4450505"/>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1240926" y="5615462"/>
              <a:ext cx="2209800" cy="323165"/>
            </a:xfrm>
            <a:prstGeom prst="rect">
              <a:avLst/>
            </a:prstGeom>
            <a:noFill/>
          </p:spPr>
          <p:txBody>
            <a:bodyPr wrap="square" rtlCol="0">
              <a:spAutoFit/>
            </a:bodyPr>
            <a:lstStyle/>
            <a:p>
              <a:r>
                <a:rPr lang="en-US" sz="1500" dirty="0" smtClean="0">
                  <a:solidFill>
                    <a:schemeClr val="bg1"/>
                  </a:solidFill>
                  <a:latin typeface="Segoe UI Semilight" pitchFamily="34" charset="0"/>
                  <a:cs typeface="Segoe UI Semilight" pitchFamily="34" charset="0"/>
                </a:rPr>
                <a:t>Sample Hub</a:t>
              </a:r>
              <a:endParaRPr lang="en-US" sz="1500" dirty="0">
                <a:solidFill>
                  <a:schemeClr val="bg1"/>
                </a:solidFill>
                <a:latin typeface="Segoe UI Semilight" pitchFamily="34" charset="0"/>
                <a:cs typeface="Segoe UI Semilight" pitchFamily="34" charset="0"/>
              </a:endParaRPr>
            </a:p>
          </p:txBody>
        </p:sp>
      </p:grpSp>
      <p:grpSp>
        <p:nvGrpSpPr>
          <p:cNvPr id="67" name="Group 66"/>
          <p:cNvGrpSpPr/>
          <p:nvPr/>
        </p:nvGrpSpPr>
        <p:grpSpPr>
          <a:xfrm>
            <a:off x="8395586" y="1708649"/>
            <a:ext cx="2861808" cy="4450505"/>
            <a:chOff x="1148218" y="1708651"/>
            <a:chExt cx="2861808" cy="4450505"/>
          </a:xfrm>
        </p:grpSpPr>
        <p:sp>
          <p:nvSpPr>
            <p:cNvPr id="68" name="Rectangle 67"/>
            <p:cNvSpPr/>
            <p:nvPr/>
          </p:nvSpPr>
          <p:spPr>
            <a:xfrm>
              <a:off x="1148218" y="1708651"/>
              <a:ext cx="2861808" cy="4450505"/>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1240926" y="5615462"/>
              <a:ext cx="2209800" cy="323165"/>
            </a:xfrm>
            <a:prstGeom prst="rect">
              <a:avLst/>
            </a:prstGeom>
            <a:noFill/>
          </p:spPr>
          <p:txBody>
            <a:bodyPr wrap="square" rtlCol="0">
              <a:spAutoFit/>
            </a:bodyPr>
            <a:lstStyle/>
            <a:p>
              <a:r>
                <a:rPr lang="en-US" sz="1500" dirty="0" smtClean="0">
                  <a:solidFill>
                    <a:schemeClr val="bg1"/>
                  </a:solidFill>
                  <a:latin typeface="Segoe UI Semilight" pitchFamily="34" charset="0"/>
                  <a:cs typeface="Segoe UI Semilight" pitchFamily="34" charset="0"/>
                </a:rPr>
                <a:t>Sample Hub</a:t>
              </a:r>
              <a:endParaRPr lang="en-US" sz="1500" dirty="0">
                <a:solidFill>
                  <a:schemeClr val="bg1"/>
                </a:solidFill>
                <a:latin typeface="Segoe UI Semilight" pitchFamily="34" charset="0"/>
                <a:cs typeface="Segoe UI Semilight" pitchFamily="34" charset="0"/>
              </a:endParaRPr>
            </a:p>
          </p:txBody>
        </p:sp>
      </p:grpSp>
      <p:sp>
        <p:nvSpPr>
          <p:cNvPr id="41" name="Rectangle 40"/>
          <p:cNvSpPr/>
          <p:nvPr/>
        </p:nvSpPr>
        <p:spPr>
          <a:xfrm>
            <a:off x="-1" y="6159156"/>
            <a:ext cx="13015911" cy="1156043"/>
          </a:xfrm>
          <a:prstGeom prst="rect">
            <a:avLst/>
          </a:prstGeom>
          <a:solidFill>
            <a:schemeClr val="bg1">
              <a:lumMod val="8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this space is for the app bar</a:t>
            </a:r>
            <a:endParaRPr lang="en-US" dirty="0">
              <a:solidFill>
                <a:schemeClr val="tx1"/>
              </a:solidFill>
            </a:endParaRPr>
          </a:p>
        </p:txBody>
      </p:sp>
      <p:sp>
        <p:nvSpPr>
          <p:cNvPr id="71" name="TextBox 70"/>
          <p:cNvSpPr txBox="1"/>
          <p:nvPr/>
        </p:nvSpPr>
        <p:spPr>
          <a:xfrm>
            <a:off x="4657545" y="1280012"/>
            <a:ext cx="1311965" cy="323165"/>
          </a:xfrm>
          <a:prstGeom prst="rect">
            <a:avLst/>
          </a:prstGeom>
          <a:noFill/>
        </p:spPr>
        <p:txBody>
          <a:bodyPr wrap="square" rtlCol="0">
            <a:spAutoFit/>
          </a:bodyPr>
          <a:lstStyle/>
          <a:p>
            <a:r>
              <a:rPr lang="en-US" sz="1500" dirty="0" smtClean="0">
                <a:latin typeface="Segoe UI Light" pitchFamily="34" charset="0"/>
                <a:cs typeface="Segoe UI Light" pitchFamily="34" charset="0"/>
              </a:rPr>
              <a:t>Hub Title</a:t>
            </a:r>
            <a:endParaRPr lang="en-US" sz="1500" dirty="0">
              <a:latin typeface="Segoe UI Light" pitchFamily="34" charset="0"/>
              <a:cs typeface="Segoe UI Light" pitchFamily="34" charset="0"/>
            </a:endParaRPr>
          </a:p>
        </p:txBody>
      </p:sp>
      <p:sp>
        <p:nvSpPr>
          <p:cNvPr id="72" name="TextBox 71"/>
          <p:cNvSpPr txBox="1"/>
          <p:nvPr/>
        </p:nvSpPr>
        <p:spPr>
          <a:xfrm>
            <a:off x="8271448" y="1270829"/>
            <a:ext cx="1311965" cy="323165"/>
          </a:xfrm>
          <a:prstGeom prst="rect">
            <a:avLst/>
          </a:prstGeom>
          <a:noFill/>
        </p:spPr>
        <p:txBody>
          <a:bodyPr wrap="square" rtlCol="0">
            <a:spAutoFit/>
          </a:bodyPr>
          <a:lstStyle/>
          <a:p>
            <a:r>
              <a:rPr lang="en-US" sz="1500" dirty="0" smtClean="0">
                <a:latin typeface="Segoe UI Light" pitchFamily="34" charset="0"/>
                <a:cs typeface="Segoe UI Light" pitchFamily="34" charset="0"/>
              </a:rPr>
              <a:t>Hub Title</a:t>
            </a:r>
            <a:endParaRPr lang="en-US" sz="1500" dirty="0">
              <a:latin typeface="Segoe UI Light" pitchFamily="34" charset="0"/>
              <a:cs typeface="Segoe UI Light" pitchFamily="34" charset="0"/>
            </a:endParaRPr>
          </a:p>
        </p:txBody>
      </p:sp>
      <p:sp>
        <p:nvSpPr>
          <p:cNvPr id="86" name="TextBox 85"/>
          <p:cNvSpPr txBox="1"/>
          <p:nvPr/>
        </p:nvSpPr>
        <p:spPr>
          <a:xfrm>
            <a:off x="7743187" y="3574216"/>
            <a:ext cx="628649" cy="261610"/>
          </a:xfrm>
          <a:prstGeom prst="rect">
            <a:avLst/>
          </a:prstGeom>
          <a:noFill/>
        </p:spPr>
        <p:txBody>
          <a:bodyPr wrap="square" rtlCol="0">
            <a:spAutoFit/>
          </a:bodyPr>
          <a:lstStyle/>
          <a:p>
            <a:r>
              <a:rPr lang="en-US" sz="1100" dirty="0" smtClean="0">
                <a:latin typeface="Segoe UI Semilight" pitchFamily="34" charset="0"/>
                <a:cs typeface="Segoe UI Semilight" pitchFamily="34" charset="0"/>
              </a:rPr>
              <a:t>80 </a:t>
            </a:r>
            <a:r>
              <a:rPr lang="en-US" sz="1100" dirty="0" err="1" smtClean="0">
                <a:latin typeface="Segoe UI Semilight" pitchFamily="34" charset="0"/>
                <a:cs typeface="Segoe UI Semilight" pitchFamily="34" charset="0"/>
              </a:rPr>
              <a:t>px</a:t>
            </a:r>
            <a:endParaRPr lang="en-US" sz="1100" dirty="0">
              <a:latin typeface="Segoe UI Semilight" pitchFamily="34" charset="0"/>
              <a:cs typeface="Segoe UI Semilight" pitchFamily="34" charset="0"/>
            </a:endParaRPr>
          </a:p>
        </p:txBody>
      </p:sp>
      <p:grpSp>
        <p:nvGrpSpPr>
          <p:cNvPr id="87" name="Group 86"/>
          <p:cNvGrpSpPr/>
          <p:nvPr/>
        </p:nvGrpSpPr>
        <p:grpSpPr>
          <a:xfrm>
            <a:off x="12034838" y="1708647"/>
            <a:ext cx="985836" cy="4450505"/>
            <a:chOff x="807252" y="1708651"/>
            <a:chExt cx="3208205" cy="4450505"/>
          </a:xfrm>
        </p:grpSpPr>
        <p:sp>
          <p:nvSpPr>
            <p:cNvPr id="88" name="Rectangle 87"/>
            <p:cNvSpPr/>
            <p:nvPr/>
          </p:nvSpPr>
          <p:spPr>
            <a:xfrm>
              <a:off x="807252" y="1708651"/>
              <a:ext cx="3202774" cy="4450505"/>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1240923" y="5615462"/>
              <a:ext cx="2774534" cy="323165"/>
            </a:xfrm>
            <a:prstGeom prst="rect">
              <a:avLst/>
            </a:prstGeom>
            <a:noFill/>
          </p:spPr>
          <p:txBody>
            <a:bodyPr wrap="square" rtlCol="0">
              <a:spAutoFit/>
            </a:bodyPr>
            <a:lstStyle/>
            <a:p>
              <a:r>
                <a:rPr lang="en-US" sz="1500" dirty="0" smtClean="0">
                  <a:solidFill>
                    <a:schemeClr val="bg1"/>
                  </a:solidFill>
                  <a:latin typeface="Segoe UI Semilight" pitchFamily="34" charset="0"/>
                  <a:cs typeface="Segoe UI Semilight" pitchFamily="34" charset="0"/>
                </a:rPr>
                <a:t>Sample</a:t>
              </a:r>
              <a:endParaRPr lang="en-US" sz="1500" dirty="0">
                <a:solidFill>
                  <a:schemeClr val="bg1"/>
                </a:solidFill>
                <a:latin typeface="Segoe UI Semilight" pitchFamily="34" charset="0"/>
                <a:cs typeface="Segoe UI Semilight" pitchFamily="34" charset="0"/>
              </a:endParaRPr>
            </a:p>
          </p:txBody>
        </p:sp>
      </p:grpSp>
      <p:sp>
        <p:nvSpPr>
          <p:cNvPr id="90" name="TextBox 89"/>
          <p:cNvSpPr txBox="1"/>
          <p:nvPr/>
        </p:nvSpPr>
        <p:spPr>
          <a:xfrm>
            <a:off x="11357924" y="3574216"/>
            <a:ext cx="628649" cy="261610"/>
          </a:xfrm>
          <a:prstGeom prst="rect">
            <a:avLst/>
          </a:prstGeom>
          <a:noFill/>
        </p:spPr>
        <p:txBody>
          <a:bodyPr wrap="square" rtlCol="0">
            <a:spAutoFit/>
          </a:bodyPr>
          <a:lstStyle/>
          <a:p>
            <a:r>
              <a:rPr lang="en-US" sz="1100" dirty="0" smtClean="0">
                <a:latin typeface="Segoe UI Semilight" pitchFamily="34" charset="0"/>
                <a:cs typeface="Segoe UI Semilight" pitchFamily="34" charset="0"/>
              </a:rPr>
              <a:t>80 </a:t>
            </a:r>
            <a:r>
              <a:rPr lang="en-US" sz="1100" dirty="0" err="1" smtClean="0">
                <a:latin typeface="Segoe UI Semilight" pitchFamily="34" charset="0"/>
                <a:cs typeface="Segoe UI Semilight" pitchFamily="34" charset="0"/>
              </a:rPr>
              <a:t>px</a:t>
            </a:r>
            <a:endParaRPr lang="en-US" sz="1100" dirty="0">
              <a:latin typeface="Segoe UI Semilight" pitchFamily="34" charset="0"/>
              <a:cs typeface="Segoe UI Semilight" pitchFamily="34" charset="0"/>
            </a:endParaRPr>
          </a:p>
        </p:txBody>
      </p:sp>
      <p:sp>
        <p:nvSpPr>
          <p:cNvPr id="91" name="TextBox 90"/>
          <p:cNvSpPr txBox="1"/>
          <p:nvPr/>
        </p:nvSpPr>
        <p:spPr>
          <a:xfrm>
            <a:off x="11915866" y="1267432"/>
            <a:ext cx="1104809" cy="323165"/>
          </a:xfrm>
          <a:prstGeom prst="rect">
            <a:avLst/>
          </a:prstGeom>
          <a:noFill/>
        </p:spPr>
        <p:txBody>
          <a:bodyPr wrap="square" rtlCol="0">
            <a:spAutoFit/>
          </a:bodyPr>
          <a:lstStyle/>
          <a:p>
            <a:r>
              <a:rPr lang="en-US" sz="1500" dirty="0" smtClean="0">
                <a:latin typeface="Segoe UI Light" pitchFamily="34" charset="0"/>
                <a:cs typeface="Segoe UI Light" pitchFamily="34" charset="0"/>
              </a:rPr>
              <a:t>Hub Title</a:t>
            </a:r>
            <a:endParaRPr lang="en-US" sz="1500" dirty="0">
              <a:latin typeface="Segoe UI Light" pitchFamily="34" charset="0"/>
              <a:cs typeface="Segoe UI Light" pitchFamily="34" charset="0"/>
            </a:endParaRPr>
          </a:p>
        </p:txBody>
      </p:sp>
    </p:spTree>
    <p:extLst>
      <p:ext uri="{BB962C8B-B14F-4D97-AF65-F5344CB8AC3E}">
        <p14:creationId xmlns:p14="http://schemas.microsoft.com/office/powerpoint/2010/main" val="1025394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980598" y="295275"/>
            <a:ext cx="4152424" cy="904875"/>
          </a:xfrm>
        </p:spPr>
        <p:txBody>
          <a:bodyPr>
            <a:normAutofit/>
          </a:bodyPr>
          <a:lstStyle/>
          <a:p>
            <a:r>
              <a:rPr lang="en-US" sz="4200" dirty="0" smtClean="0"/>
              <a:t>Collection Title 1</a:t>
            </a:r>
            <a:endParaRPr lang="en-US" sz="4200" dirty="0"/>
          </a:p>
        </p:txBody>
      </p:sp>
      <p:sp>
        <p:nvSpPr>
          <p:cNvPr id="4" name="TextBox 3"/>
          <p:cNvSpPr txBox="1"/>
          <p:nvPr/>
        </p:nvSpPr>
        <p:spPr>
          <a:xfrm>
            <a:off x="1020767" y="1219200"/>
            <a:ext cx="1681163" cy="415498"/>
          </a:xfrm>
          <a:prstGeom prst="rect">
            <a:avLst/>
          </a:prstGeom>
          <a:noFill/>
        </p:spPr>
        <p:txBody>
          <a:bodyPr wrap="square" rtlCol="0">
            <a:spAutoFit/>
          </a:bodyPr>
          <a:lstStyle/>
          <a:p>
            <a:r>
              <a:rPr lang="en-US" sz="2100" dirty="0" smtClean="0">
                <a:latin typeface="Segoe UI Light" pitchFamily="34" charset="0"/>
                <a:cs typeface="Segoe UI Light" pitchFamily="34" charset="0"/>
              </a:rPr>
              <a:t>Item title 1</a:t>
            </a:r>
            <a:endParaRPr lang="en-US" sz="2100" dirty="0">
              <a:latin typeface="Segoe UI Light" pitchFamily="34" charset="0"/>
              <a:cs typeface="Segoe UI Light" pitchFamily="34" charset="0"/>
            </a:endParaRPr>
          </a:p>
        </p:txBody>
      </p:sp>
      <p:sp>
        <p:nvSpPr>
          <p:cNvPr id="5" name="Rectangle 4"/>
          <p:cNvSpPr/>
          <p:nvPr/>
        </p:nvSpPr>
        <p:spPr>
          <a:xfrm>
            <a:off x="1127168" y="2089638"/>
            <a:ext cx="5303520" cy="2377440"/>
          </a:xfrm>
          <a:prstGeom prst="rect">
            <a:avLst/>
          </a:prstGeom>
          <a:solidFill>
            <a:srgbClr val="555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27747" y="1705749"/>
            <a:ext cx="2362200"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Sub Title 1</a:t>
            </a:r>
            <a:endParaRPr lang="en-US" sz="1200" dirty="0">
              <a:latin typeface="Segoe UI Light" pitchFamily="34" charset="0"/>
              <a:cs typeface="Segoe UI Light" pitchFamily="34" charset="0"/>
            </a:endParaRPr>
          </a:p>
        </p:txBody>
      </p:sp>
      <p:sp>
        <p:nvSpPr>
          <p:cNvPr id="7" name="TextBox 6"/>
          <p:cNvSpPr txBox="1"/>
          <p:nvPr/>
        </p:nvSpPr>
        <p:spPr>
          <a:xfrm>
            <a:off x="1024766" y="4572330"/>
            <a:ext cx="5393179" cy="2002664"/>
          </a:xfrm>
          <a:prstGeom prst="rect">
            <a:avLst/>
          </a:prstGeom>
          <a:noFill/>
        </p:spPr>
        <p:txBody>
          <a:bodyPr wrap="square" rtlCol="0">
            <a:spAutoFit/>
          </a:bodyPr>
          <a:lstStyle/>
          <a:p>
            <a:pPr>
              <a:lnSpc>
                <a:spcPts val="1500"/>
              </a:lnSpc>
            </a:pPr>
            <a:r>
              <a:rPr lang="en-US" sz="1200" dirty="0">
                <a:latin typeface="Segoe UI" pitchFamily="34" charset="0"/>
                <a:cs typeface="Segoe UI" pitchFamily="34" charset="0"/>
              </a:rPr>
              <a:t>Item Content: Ǻ </a:t>
            </a:r>
            <a:r>
              <a:rPr lang="en-US" sz="1200" dirty="0" err="1">
                <a:latin typeface="Segoe UI" pitchFamily="34" charset="0"/>
                <a:cs typeface="Segoe UI" pitchFamily="34" charset="0"/>
              </a:rPr>
              <a:t>Lorem</a:t>
            </a:r>
            <a:r>
              <a:rPr lang="en-US" sz="1200" dirty="0">
                <a:latin typeface="Segoe UI" pitchFamily="34" charset="0"/>
                <a:cs typeface="Segoe UI" pitchFamily="34" charset="0"/>
              </a:rPr>
              <a:t> </a:t>
            </a:r>
            <a:r>
              <a:rPr lang="en-US" sz="1200" dirty="0" err="1">
                <a:latin typeface="Segoe UI" pitchFamily="34" charset="0"/>
                <a:cs typeface="Segoe UI" pitchFamily="34" charset="0"/>
              </a:rPr>
              <a:t>ipsum</a:t>
            </a:r>
            <a:r>
              <a:rPr lang="en-US" sz="1200" dirty="0">
                <a:latin typeface="Segoe UI" pitchFamily="34" charset="0"/>
                <a:cs typeface="Segoe UI" pitchFamily="34" charset="0"/>
              </a:rPr>
              <a:t> dolor sit </a:t>
            </a:r>
            <a:r>
              <a:rPr lang="en-US" sz="1200" dirty="0" err="1">
                <a:latin typeface="Segoe UI" pitchFamily="34" charset="0"/>
                <a:cs typeface="Segoe UI" pitchFamily="34" charset="0"/>
              </a:rPr>
              <a:t>amet</a:t>
            </a:r>
            <a:r>
              <a:rPr lang="en-US" sz="1200" dirty="0">
                <a:latin typeface="Segoe UI" pitchFamily="34" charset="0"/>
                <a:cs typeface="Segoe UI" pitchFamily="34" charset="0"/>
              </a:rPr>
              <a:t>, </a:t>
            </a:r>
            <a:r>
              <a:rPr lang="en-US" sz="1200" dirty="0" err="1">
                <a:latin typeface="Segoe UI" pitchFamily="34" charset="0"/>
                <a:cs typeface="Segoe UI" pitchFamily="34" charset="0"/>
              </a:rPr>
              <a:t>consectetur</a:t>
            </a:r>
            <a:r>
              <a:rPr lang="en-US" sz="1200" dirty="0">
                <a:latin typeface="Segoe UI" pitchFamily="34" charset="0"/>
                <a:cs typeface="Segoe UI" pitchFamily="34" charset="0"/>
              </a:rPr>
              <a:t> </a:t>
            </a:r>
            <a:r>
              <a:rPr lang="en-US" sz="1200" dirty="0" err="1">
                <a:latin typeface="Segoe UI" pitchFamily="34" charset="0"/>
                <a:cs typeface="Segoe UI" pitchFamily="34" charset="0"/>
              </a:rPr>
              <a:t>adipiscing</a:t>
            </a:r>
            <a:r>
              <a:rPr lang="en-US" sz="1200" dirty="0">
                <a:latin typeface="Segoe UI" pitchFamily="34" charset="0"/>
                <a:cs typeface="Segoe UI" pitchFamily="34" charset="0"/>
              </a:rPr>
              <a:t> </a:t>
            </a:r>
            <a:r>
              <a:rPr lang="en-US" sz="1200" dirty="0" err="1">
                <a:latin typeface="Segoe UI" pitchFamily="34" charset="0"/>
                <a:cs typeface="Segoe UI" pitchFamily="34" charset="0"/>
              </a:rPr>
              <a:t>elit</a:t>
            </a:r>
            <a:r>
              <a:rPr lang="en-US" sz="1200" dirty="0">
                <a:latin typeface="Segoe UI" pitchFamily="34" charset="0"/>
                <a:cs typeface="Segoe UI" pitchFamily="34" charset="0"/>
              </a:rPr>
              <a:t>. </a:t>
            </a:r>
            <a:r>
              <a:rPr lang="en-US" sz="1200" dirty="0" err="1">
                <a:latin typeface="Segoe UI" pitchFamily="34" charset="0"/>
                <a:cs typeface="Segoe UI" pitchFamily="34" charset="0"/>
              </a:rPr>
              <a:t>Sed</a:t>
            </a:r>
            <a:r>
              <a:rPr lang="en-US" sz="1200" dirty="0">
                <a:latin typeface="Segoe UI" pitchFamily="34" charset="0"/>
                <a:cs typeface="Segoe UI" pitchFamily="34" charset="0"/>
              </a:rPr>
              <a:t> </a:t>
            </a:r>
            <a:r>
              <a:rPr lang="en-US" sz="1200" dirty="0" err="1">
                <a:latin typeface="Segoe UI" pitchFamily="34" charset="0"/>
                <a:cs typeface="Segoe UI" pitchFamily="34" charset="0"/>
              </a:rPr>
              <a:t>nisl</a:t>
            </a:r>
            <a:r>
              <a:rPr lang="en-US" sz="1200" dirty="0">
                <a:latin typeface="Segoe UI" pitchFamily="34" charset="0"/>
                <a:cs typeface="Segoe UI" pitchFamily="34" charset="0"/>
              </a:rPr>
              <a:t> </a:t>
            </a:r>
            <a:r>
              <a:rPr lang="en-US" sz="1200" dirty="0" err="1">
                <a:latin typeface="Segoe UI" pitchFamily="34" charset="0"/>
                <a:cs typeface="Segoe UI" pitchFamily="34" charset="0"/>
              </a:rPr>
              <a:t>nibh</a:t>
            </a:r>
            <a:r>
              <a:rPr lang="en-US" sz="1200" dirty="0">
                <a:latin typeface="Segoe UI" pitchFamily="34" charset="0"/>
                <a:cs typeface="Segoe UI" pitchFamily="34" charset="0"/>
              </a:rPr>
              <a:t>, </a:t>
            </a:r>
            <a:r>
              <a:rPr lang="en-US" sz="1200" dirty="0" err="1">
                <a:latin typeface="Segoe UI" pitchFamily="34" charset="0"/>
                <a:cs typeface="Segoe UI" pitchFamily="34" charset="0"/>
              </a:rPr>
              <a:t>eleifend</a:t>
            </a:r>
            <a:r>
              <a:rPr lang="en-US" sz="1200" dirty="0">
                <a:latin typeface="Segoe UI" pitchFamily="34" charset="0"/>
                <a:cs typeface="Segoe UI" pitchFamily="34" charset="0"/>
              </a:rPr>
              <a:t> </a:t>
            </a:r>
            <a:r>
              <a:rPr lang="en-US" sz="1200" dirty="0" err="1">
                <a:latin typeface="Segoe UI" pitchFamily="34" charset="0"/>
                <a:cs typeface="Segoe UI" pitchFamily="34" charset="0"/>
              </a:rPr>
              <a:t>posuere</a:t>
            </a:r>
            <a:r>
              <a:rPr lang="en-US" sz="1200" dirty="0">
                <a:latin typeface="Segoe UI" pitchFamily="34" charset="0"/>
                <a:cs typeface="Segoe UI" pitchFamily="34" charset="0"/>
              </a:rPr>
              <a:t> </a:t>
            </a:r>
            <a:r>
              <a:rPr lang="en-US" sz="1200" dirty="0" err="1">
                <a:latin typeface="Segoe UI" pitchFamily="34" charset="0"/>
                <a:cs typeface="Segoe UI" pitchFamily="34" charset="0"/>
              </a:rPr>
              <a:t>laoreet</a:t>
            </a:r>
            <a:r>
              <a:rPr lang="en-US" sz="1200" dirty="0">
                <a:latin typeface="Segoe UI" pitchFamily="34" charset="0"/>
                <a:cs typeface="Segoe UI" pitchFamily="34" charset="0"/>
              </a:rPr>
              <a:t> </a:t>
            </a:r>
            <a:r>
              <a:rPr lang="en-US" sz="1200" dirty="0" err="1">
                <a:latin typeface="Segoe UI" pitchFamily="34" charset="0"/>
                <a:cs typeface="Segoe UI" pitchFamily="34" charset="0"/>
              </a:rPr>
              <a:t>egestas</a:t>
            </a:r>
            <a:r>
              <a:rPr lang="en-US" sz="1200" dirty="0">
                <a:latin typeface="Segoe UI" pitchFamily="34" charset="0"/>
                <a:cs typeface="Segoe UI" pitchFamily="34" charset="0"/>
              </a:rPr>
              <a:t>, </a:t>
            </a:r>
            <a:r>
              <a:rPr lang="en-US" sz="1200" dirty="0" err="1">
                <a:latin typeface="Segoe UI" pitchFamily="34" charset="0"/>
                <a:cs typeface="Segoe UI" pitchFamily="34" charset="0"/>
              </a:rPr>
              <a:t>porttitor</a:t>
            </a:r>
            <a:r>
              <a:rPr lang="en-US" sz="1200" dirty="0">
                <a:latin typeface="Segoe UI" pitchFamily="34" charset="0"/>
                <a:cs typeface="Segoe UI" pitchFamily="34" charset="0"/>
              </a:rPr>
              <a:t> </a:t>
            </a:r>
            <a:r>
              <a:rPr lang="en-US" sz="1200" dirty="0" err="1">
                <a:latin typeface="Segoe UI" pitchFamily="34" charset="0"/>
                <a:cs typeface="Segoe UI" pitchFamily="34" charset="0"/>
              </a:rPr>
              <a:t>quis</a:t>
            </a:r>
            <a:r>
              <a:rPr lang="en-US" sz="1200" dirty="0">
                <a:latin typeface="Segoe UI" pitchFamily="34" charset="0"/>
                <a:cs typeface="Segoe UI" pitchFamily="34" charset="0"/>
              </a:rPr>
              <a:t> </a:t>
            </a:r>
            <a:r>
              <a:rPr lang="en-US" sz="1200" dirty="0" err="1">
                <a:latin typeface="Segoe UI" pitchFamily="34" charset="0"/>
                <a:cs typeface="Segoe UI" pitchFamily="34" charset="0"/>
              </a:rPr>
              <a:t>lorem</a:t>
            </a:r>
            <a:r>
              <a:rPr lang="en-US" sz="1200" dirty="0">
                <a:latin typeface="Segoe UI" pitchFamily="34" charset="0"/>
                <a:cs typeface="Segoe UI" pitchFamily="34" charset="0"/>
              </a:rPr>
              <a:t>. </a:t>
            </a:r>
            <a:r>
              <a:rPr lang="en-US" sz="1200" dirty="0" err="1">
                <a:latin typeface="Segoe UI" pitchFamily="34" charset="0"/>
                <a:cs typeface="Segoe UI" pitchFamily="34" charset="0"/>
              </a:rPr>
              <a:t>Ut</a:t>
            </a:r>
            <a:r>
              <a:rPr lang="en-US" sz="1200" dirty="0">
                <a:latin typeface="Segoe UI" pitchFamily="34" charset="0"/>
                <a:cs typeface="Segoe UI" pitchFamily="34" charset="0"/>
              </a:rPr>
              <a:t> </a:t>
            </a:r>
            <a:r>
              <a:rPr lang="en-US" sz="1200" dirty="0" err="1">
                <a:latin typeface="Segoe UI" pitchFamily="34" charset="0"/>
                <a:cs typeface="Segoe UI" pitchFamily="34" charset="0"/>
              </a:rPr>
              <a:t>congue</a:t>
            </a:r>
            <a:r>
              <a:rPr lang="en-US" sz="1200" dirty="0">
                <a:latin typeface="Segoe UI" pitchFamily="34" charset="0"/>
                <a:cs typeface="Segoe UI" pitchFamily="34" charset="0"/>
              </a:rPr>
              <a:t> </a:t>
            </a:r>
            <a:r>
              <a:rPr lang="en-US" sz="1200" dirty="0" err="1">
                <a:latin typeface="Segoe UI" pitchFamily="34" charset="0"/>
                <a:cs typeface="Segoe UI" pitchFamily="34" charset="0"/>
              </a:rPr>
              <a:t>commodo</a:t>
            </a:r>
            <a:r>
              <a:rPr lang="en-US" sz="1200" dirty="0">
                <a:latin typeface="Segoe UI" pitchFamily="34" charset="0"/>
                <a:cs typeface="Segoe UI" pitchFamily="34" charset="0"/>
              </a:rPr>
              <a:t> </a:t>
            </a:r>
            <a:r>
              <a:rPr lang="en-US" sz="1200" dirty="0" err="1">
                <a:latin typeface="Segoe UI" pitchFamily="34" charset="0"/>
                <a:cs typeface="Segoe UI" pitchFamily="34" charset="0"/>
              </a:rPr>
              <a:t>massa</a:t>
            </a:r>
            <a:r>
              <a:rPr lang="en-US" sz="1200" dirty="0">
                <a:latin typeface="Segoe UI" pitchFamily="34" charset="0"/>
                <a:cs typeface="Segoe UI" pitchFamily="34" charset="0"/>
              </a:rPr>
              <a:t> at </a:t>
            </a:r>
            <a:r>
              <a:rPr lang="en-US" sz="1200" dirty="0" err="1">
                <a:latin typeface="Segoe UI" pitchFamily="34" charset="0"/>
                <a:cs typeface="Segoe UI" pitchFamily="34" charset="0"/>
              </a:rPr>
              <a:t>lobortis</a:t>
            </a:r>
            <a:r>
              <a:rPr lang="en-US" sz="1200" dirty="0">
                <a:latin typeface="Segoe UI" pitchFamily="34" charset="0"/>
                <a:cs typeface="Segoe UI" pitchFamily="34" charset="0"/>
              </a:rPr>
              <a:t>. Maecenas </a:t>
            </a:r>
            <a:r>
              <a:rPr lang="en-US" sz="1200" dirty="0" err="1">
                <a:latin typeface="Segoe UI" pitchFamily="34" charset="0"/>
                <a:cs typeface="Segoe UI" pitchFamily="34" charset="0"/>
              </a:rPr>
              <a:t>aliquam</a:t>
            </a:r>
            <a:r>
              <a:rPr lang="en-US" sz="1200" dirty="0">
                <a:latin typeface="Segoe UI" pitchFamily="34" charset="0"/>
                <a:cs typeface="Segoe UI" pitchFamily="34" charset="0"/>
              </a:rPr>
              <a:t> </a:t>
            </a:r>
            <a:r>
              <a:rPr lang="en-US" sz="1200" dirty="0" err="1">
                <a:latin typeface="Segoe UI" pitchFamily="34" charset="0"/>
                <a:cs typeface="Segoe UI" pitchFamily="34" charset="0"/>
              </a:rPr>
              <a:t>tellus</a:t>
            </a:r>
            <a:r>
              <a:rPr lang="en-US" sz="1200" dirty="0">
                <a:latin typeface="Segoe UI" pitchFamily="34" charset="0"/>
                <a:cs typeface="Segoe UI" pitchFamily="34" charset="0"/>
              </a:rPr>
              <a:t> </a:t>
            </a:r>
            <a:r>
              <a:rPr lang="en-US" sz="1200" dirty="0" err="1">
                <a:latin typeface="Segoe UI" pitchFamily="34" charset="0"/>
                <a:cs typeface="Segoe UI" pitchFamily="34" charset="0"/>
              </a:rPr>
              <a:t>nec</a:t>
            </a:r>
            <a:r>
              <a:rPr lang="en-US" sz="1200" dirty="0">
                <a:latin typeface="Segoe UI" pitchFamily="34" charset="0"/>
                <a:cs typeface="Segoe UI" pitchFamily="34" charset="0"/>
              </a:rPr>
              <a:t> </a:t>
            </a:r>
            <a:r>
              <a:rPr lang="en-US" sz="1200" dirty="0" err="1">
                <a:latin typeface="Segoe UI" pitchFamily="34" charset="0"/>
                <a:cs typeface="Segoe UI" pitchFamily="34" charset="0"/>
              </a:rPr>
              <a:t>ipsum</a:t>
            </a:r>
            <a:r>
              <a:rPr lang="en-US" sz="1200" dirty="0">
                <a:latin typeface="Segoe UI" pitchFamily="34" charset="0"/>
                <a:cs typeface="Segoe UI" pitchFamily="34" charset="0"/>
              </a:rPr>
              <a:t> </a:t>
            </a:r>
            <a:r>
              <a:rPr lang="en-US" sz="1200" dirty="0" err="1">
                <a:latin typeface="Segoe UI" pitchFamily="34" charset="0"/>
                <a:cs typeface="Segoe UI" pitchFamily="34" charset="0"/>
              </a:rPr>
              <a:t>tempor</a:t>
            </a:r>
            <a:r>
              <a:rPr lang="en-US" sz="1200" dirty="0">
                <a:latin typeface="Segoe UI" pitchFamily="34" charset="0"/>
                <a:cs typeface="Segoe UI" pitchFamily="34" charset="0"/>
              </a:rPr>
              <a:t> id </a:t>
            </a:r>
            <a:r>
              <a:rPr lang="en-US" sz="1200" dirty="0" err="1">
                <a:latin typeface="Segoe UI" pitchFamily="34" charset="0"/>
                <a:cs typeface="Segoe UI" pitchFamily="34" charset="0"/>
              </a:rPr>
              <a:t>laoreet</a:t>
            </a:r>
            <a:r>
              <a:rPr lang="en-US" sz="1200" dirty="0">
                <a:latin typeface="Segoe UI" pitchFamily="34" charset="0"/>
                <a:cs typeface="Segoe UI" pitchFamily="34" charset="0"/>
              </a:rPr>
              <a:t> </a:t>
            </a:r>
            <a:r>
              <a:rPr lang="en-US" sz="1200" dirty="0" err="1">
                <a:latin typeface="Segoe UI" pitchFamily="34" charset="0"/>
                <a:cs typeface="Segoe UI" pitchFamily="34" charset="0"/>
              </a:rPr>
              <a:t>sem</a:t>
            </a:r>
            <a:r>
              <a:rPr lang="en-US" sz="1200" dirty="0">
                <a:latin typeface="Segoe UI" pitchFamily="34" charset="0"/>
                <a:cs typeface="Segoe UI" pitchFamily="34" charset="0"/>
              </a:rPr>
              <a:t> </a:t>
            </a:r>
            <a:r>
              <a:rPr lang="en-US" sz="1200" dirty="0" err="1">
                <a:latin typeface="Segoe UI" pitchFamily="34" charset="0"/>
                <a:cs typeface="Segoe UI" pitchFamily="34" charset="0"/>
              </a:rPr>
              <a:t>viverra</a:t>
            </a:r>
            <a:r>
              <a:rPr lang="en-US" sz="1200" dirty="0">
                <a:latin typeface="Segoe UI" pitchFamily="34" charset="0"/>
                <a:cs typeface="Segoe UI" pitchFamily="34" charset="0"/>
              </a:rPr>
              <a:t>. </a:t>
            </a:r>
            <a:r>
              <a:rPr lang="en-US" sz="1200" dirty="0" err="1">
                <a:latin typeface="Segoe UI" pitchFamily="34" charset="0"/>
                <a:cs typeface="Segoe UI" pitchFamily="34" charset="0"/>
              </a:rPr>
              <a:t>Proin</a:t>
            </a:r>
            <a:r>
              <a:rPr lang="en-US" sz="1200" dirty="0">
                <a:latin typeface="Segoe UI" pitchFamily="34" charset="0"/>
                <a:cs typeface="Segoe UI" pitchFamily="34" charset="0"/>
              </a:rPr>
              <a:t> </a:t>
            </a:r>
            <a:r>
              <a:rPr lang="en-US" sz="1200" dirty="0" err="1">
                <a:latin typeface="Segoe UI" pitchFamily="34" charset="0"/>
                <a:cs typeface="Segoe UI" pitchFamily="34" charset="0"/>
              </a:rPr>
              <a:t>leo</a:t>
            </a:r>
            <a:r>
              <a:rPr lang="en-US" sz="1200" dirty="0">
                <a:latin typeface="Segoe UI" pitchFamily="34" charset="0"/>
                <a:cs typeface="Segoe UI" pitchFamily="34" charset="0"/>
              </a:rPr>
              <a:t> </a:t>
            </a:r>
            <a:r>
              <a:rPr lang="en-US" sz="1200" dirty="0" err="1">
                <a:latin typeface="Segoe UI" pitchFamily="34" charset="0"/>
                <a:cs typeface="Segoe UI" pitchFamily="34" charset="0"/>
              </a:rPr>
              <a:t>nulla</a:t>
            </a:r>
            <a:r>
              <a:rPr lang="en-US" sz="1200" dirty="0">
                <a:latin typeface="Segoe UI" pitchFamily="34" charset="0"/>
                <a:cs typeface="Segoe UI" pitchFamily="34" charset="0"/>
              </a:rPr>
              <a:t>, </a:t>
            </a:r>
            <a:r>
              <a:rPr lang="en-US" sz="1200" dirty="0" err="1">
                <a:latin typeface="Segoe UI" pitchFamily="34" charset="0"/>
                <a:cs typeface="Segoe UI" pitchFamily="34" charset="0"/>
              </a:rPr>
              <a:t>scelerisque</a:t>
            </a:r>
            <a:r>
              <a:rPr lang="en-US" sz="1200" dirty="0">
                <a:latin typeface="Segoe UI" pitchFamily="34" charset="0"/>
                <a:cs typeface="Segoe UI" pitchFamily="34" charset="0"/>
              </a:rPr>
              <a:t> non </a:t>
            </a:r>
            <a:r>
              <a:rPr lang="en-US" sz="1200" dirty="0" err="1">
                <a:latin typeface="Segoe UI" pitchFamily="34" charset="0"/>
                <a:cs typeface="Segoe UI" pitchFamily="34" charset="0"/>
              </a:rPr>
              <a:t>congue</a:t>
            </a:r>
            <a:r>
              <a:rPr lang="en-US" sz="1200" dirty="0">
                <a:latin typeface="Segoe UI" pitchFamily="34" charset="0"/>
                <a:cs typeface="Segoe UI" pitchFamily="34" charset="0"/>
              </a:rPr>
              <a:t> </a:t>
            </a:r>
            <a:r>
              <a:rPr lang="en-US" sz="1200" dirty="0" err="1">
                <a:latin typeface="Segoe UI" pitchFamily="34" charset="0"/>
                <a:cs typeface="Segoe UI" pitchFamily="34" charset="0"/>
              </a:rPr>
              <a:t>nec</a:t>
            </a:r>
            <a:r>
              <a:rPr lang="en-US" sz="1200" dirty="0">
                <a:latin typeface="Segoe UI" pitchFamily="34" charset="0"/>
                <a:cs typeface="Segoe UI" pitchFamily="34" charset="0"/>
              </a:rPr>
              <a:t>, </a:t>
            </a:r>
            <a:r>
              <a:rPr lang="en-US" sz="1200" dirty="0" err="1">
                <a:latin typeface="Segoe UI" pitchFamily="34" charset="0"/>
                <a:cs typeface="Segoe UI" pitchFamily="34" charset="0"/>
              </a:rPr>
              <a:t>facilisis</a:t>
            </a:r>
            <a:r>
              <a:rPr lang="en-US" sz="1200" dirty="0">
                <a:latin typeface="Segoe UI" pitchFamily="34" charset="0"/>
                <a:cs typeface="Segoe UI" pitchFamily="34" charset="0"/>
              </a:rPr>
              <a:t> a </a:t>
            </a:r>
            <a:r>
              <a:rPr lang="en-US" sz="1200" dirty="0" err="1">
                <a:latin typeface="Segoe UI" pitchFamily="34" charset="0"/>
                <a:cs typeface="Segoe UI" pitchFamily="34" charset="0"/>
              </a:rPr>
              <a:t>tellus</a:t>
            </a:r>
            <a:r>
              <a:rPr lang="en-US" sz="1200" dirty="0">
                <a:latin typeface="Segoe UI" pitchFamily="34" charset="0"/>
                <a:cs typeface="Segoe UI" pitchFamily="34" charset="0"/>
              </a:rPr>
              <a:t>. </a:t>
            </a:r>
            <a:r>
              <a:rPr lang="en-US" sz="1200" dirty="0" err="1">
                <a:latin typeface="Segoe UI" pitchFamily="34" charset="0"/>
                <a:cs typeface="Segoe UI" pitchFamily="34" charset="0"/>
              </a:rPr>
              <a:t>Sed</a:t>
            </a:r>
            <a:r>
              <a:rPr lang="en-US" sz="1200" dirty="0">
                <a:latin typeface="Segoe UI" pitchFamily="34" charset="0"/>
                <a:cs typeface="Segoe UI" pitchFamily="34" charset="0"/>
              </a:rPr>
              <a:t> </a:t>
            </a:r>
            <a:r>
              <a:rPr lang="en-US" sz="1200" dirty="0" err="1">
                <a:latin typeface="Segoe UI" pitchFamily="34" charset="0"/>
                <a:cs typeface="Segoe UI" pitchFamily="34" charset="0"/>
              </a:rPr>
              <a:t>varius</a:t>
            </a:r>
            <a:r>
              <a:rPr lang="en-US" sz="1200" dirty="0">
                <a:latin typeface="Segoe UI" pitchFamily="34" charset="0"/>
                <a:cs typeface="Segoe UI" pitchFamily="34" charset="0"/>
              </a:rPr>
              <a:t> </a:t>
            </a:r>
            <a:r>
              <a:rPr lang="en-US" sz="1200" dirty="0" err="1">
                <a:latin typeface="Segoe UI" pitchFamily="34" charset="0"/>
                <a:cs typeface="Segoe UI" pitchFamily="34" charset="0"/>
              </a:rPr>
              <a:t>rhoncus</a:t>
            </a:r>
            <a:r>
              <a:rPr lang="en-US" sz="1200" dirty="0">
                <a:latin typeface="Segoe UI" pitchFamily="34" charset="0"/>
                <a:cs typeface="Segoe UI" pitchFamily="34" charset="0"/>
              </a:rPr>
              <a:t> </a:t>
            </a:r>
            <a:r>
              <a:rPr lang="en-US" sz="1200" dirty="0" err="1">
                <a:latin typeface="Segoe UI" pitchFamily="34" charset="0"/>
                <a:cs typeface="Segoe UI" pitchFamily="34" charset="0"/>
              </a:rPr>
              <a:t>metus</a:t>
            </a:r>
            <a:r>
              <a:rPr lang="en-US" sz="1200" dirty="0">
                <a:latin typeface="Segoe UI" pitchFamily="34" charset="0"/>
                <a:cs typeface="Segoe UI" pitchFamily="34" charset="0"/>
              </a:rPr>
              <a:t>, et </a:t>
            </a:r>
            <a:r>
              <a:rPr lang="en-US" sz="1200" dirty="0" err="1">
                <a:latin typeface="Segoe UI" pitchFamily="34" charset="0"/>
                <a:cs typeface="Segoe UI" pitchFamily="34" charset="0"/>
              </a:rPr>
              <a:t>condimentum</a:t>
            </a:r>
            <a:r>
              <a:rPr lang="en-US" sz="1200" dirty="0">
                <a:latin typeface="Segoe UI" pitchFamily="34" charset="0"/>
                <a:cs typeface="Segoe UI" pitchFamily="34" charset="0"/>
              </a:rPr>
              <a:t> </a:t>
            </a:r>
            <a:r>
              <a:rPr lang="en-US" sz="1200" dirty="0" err="1">
                <a:latin typeface="Segoe UI" pitchFamily="34" charset="0"/>
                <a:cs typeface="Segoe UI" pitchFamily="34" charset="0"/>
              </a:rPr>
              <a:t>ipsum</a:t>
            </a:r>
            <a:r>
              <a:rPr lang="en-US" sz="1200" dirty="0">
                <a:latin typeface="Segoe UI" pitchFamily="34" charset="0"/>
                <a:cs typeface="Segoe UI" pitchFamily="34" charset="0"/>
              </a:rPr>
              <a:t> </a:t>
            </a:r>
            <a:r>
              <a:rPr lang="en-US" sz="1200" dirty="0" err="1">
                <a:latin typeface="Segoe UI" pitchFamily="34" charset="0"/>
                <a:cs typeface="Segoe UI" pitchFamily="34" charset="0"/>
              </a:rPr>
              <a:t>luctus</a:t>
            </a:r>
            <a:r>
              <a:rPr lang="en-US" sz="1200" dirty="0">
                <a:latin typeface="Segoe UI" pitchFamily="34" charset="0"/>
                <a:cs typeface="Segoe UI" pitchFamily="34" charset="0"/>
              </a:rPr>
              <a:t> </a:t>
            </a:r>
            <a:r>
              <a:rPr lang="en-US" sz="1200" dirty="0" err="1">
                <a:latin typeface="Segoe UI" pitchFamily="34" charset="0"/>
                <a:cs typeface="Segoe UI" pitchFamily="34" charset="0"/>
              </a:rPr>
              <a:t>ullamcorper</a:t>
            </a:r>
            <a:r>
              <a:rPr lang="en-US" sz="1200" dirty="0">
                <a:latin typeface="Segoe UI" pitchFamily="34" charset="0"/>
                <a:cs typeface="Segoe UI" pitchFamily="34" charset="0"/>
              </a:rPr>
              <a:t>. </a:t>
            </a:r>
            <a:r>
              <a:rPr lang="en-US" sz="1200" dirty="0" err="1">
                <a:latin typeface="Segoe UI" pitchFamily="34" charset="0"/>
                <a:cs typeface="Segoe UI" pitchFamily="34" charset="0"/>
              </a:rPr>
              <a:t>Aliquam</a:t>
            </a:r>
            <a:r>
              <a:rPr lang="en-US" sz="1200" dirty="0">
                <a:latin typeface="Segoe UI" pitchFamily="34" charset="0"/>
                <a:cs typeface="Segoe UI" pitchFamily="34" charset="0"/>
              </a:rPr>
              <a:t> </a:t>
            </a:r>
            <a:r>
              <a:rPr lang="en-US" sz="1200" dirty="0" err="1">
                <a:latin typeface="Segoe UI" pitchFamily="34" charset="0"/>
                <a:cs typeface="Segoe UI" pitchFamily="34" charset="0"/>
              </a:rPr>
              <a:t>odio</a:t>
            </a:r>
            <a:r>
              <a:rPr lang="en-US" sz="1200" dirty="0">
                <a:latin typeface="Segoe UI" pitchFamily="34" charset="0"/>
                <a:cs typeface="Segoe UI" pitchFamily="34" charset="0"/>
              </a:rPr>
              <a:t> </a:t>
            </a:r>
            <a:r>
              <a:rPr lang="en-US" sz="1200" dirty="0" err="1">
                <a:latin typeface="Segoe UI" pitchFamily="34" charset="0"/>
                <a:cs typeface="Segoe UI" pitchFamily="34" charset="0"/>
              </a:rPr>
              <a:t>purus</a:t>
            </a:r>
            <a:r>
              <a:rPr lang="en-US" sz="1200" dirty="0">
                <a:latin typeface="Segoe UI" pitchFamily="34" charset="0"/>
                <a:cs typeface="Segoe UI" pitchFamily="34" charset="0"/>
              </a:rPr>
              <a:t>, </a:t>
            </a:r>
            <a:r>
              <a:rPr lang="en-US" sz="1200" dirty="0" err="1">
                <a:latin typeface="Segoe UI" pitchFamily="34" charset="0"/>
                <a:cs typeface="Segoe UI" pitchFamily="34" charset="0"/>
              </a:rPr>
              <a:t>ornare</a:t>
            </a:r>
            <a:r>
              <a:rPr lang="en-US" sz="1200" dirty="0">
                <a:latin typeface="Segoe UI" pitchFamily="34" charset="0"/>
                <a:cs typeface="Segoe UI" pitchFamily="34" charset="0"/>
              </a:rPr>
              <a:t> </a:t>
            </a:r>
            <a:r>
              <a:rPr lang="en-US" sz="1200" dirty="0" err="1">
                <a:latin typeface="Segoe UI" pitchFamily="34" charset="0"/>
                <a:cs typeface="Segoe UI" pitchFamily="34" charset="0"/>
              </a:rPr>
              <a:t>ut</a:t>
            </a:r>
            <a:r>
              <a:rPr lang="en-US" sz="1200" dirty="0">
                <a:latin typeface="Segoe UI" pitchFamily="34" charset="0"/>
                <a:cs typeface="Segoe UI" pitchFamily="34" charset="0"/>
              </a:rPr>
              <a:t> </a:t>
            </a:r>
            <a:r>
              <a:rPr lang="en-US" sz="1200" dirty="0" err="1">
                <a:latin typeface="Segoe UI" pitchFamily="34" charset="0"/>
                <a:cs typeface="Segoe UI" pitchFamily="34" charset="0"/>
              </a:rPr>
              <a:t>aliquam</a:t>
            </a:r>
            <a:r>
              <a:rPr lang="en-US" sz="1200" dirty="0">
                <a:latin typeface="Segoe UI" pitchFamily="34" charset="0"/>
                <a:cs typeface="Segoe UI" pitchFamily="34" charset="0"/>
              </a:rPr>
              <a:t> id, </a:t>
            </a:r>
            <a:r>
              <a:rPr lang="en-US" sz="1200" dirty="0" err="1">
                <a:latin typeface="Segoe UI" pitchFamily="34" charset="0"/>
                <a:cs typeface="Segoe UI" pitchFamily="34" charset="0"/>
              </a:rPr>
              <a:t>varius</a:t>
            </a:r>
            <a:r>
              <a:rPr lang="en-US" sz="1200" dirty="0">
                <a:latin typeface="Segoe UI" pitchFamily="34" charset="0"/>
                <a:cs typeface="Segoe UI" pitchFamily="34" charset="0"/>
              </a:rPr>
              <a:t> </a:t>
            </a:r>
            <a:r>
              <a:rPr lang="en-US" sz="1200" dirty="0" err="1">
                <a:latin typeface="Segoe UI" pitchFamily="34" charset="0"/>
                <a:cs typeface="Segoe UI" pitchFamily="34" charset="0"/>
              </a:rPr>
              <a:t>nec</a:t>
            </a:r>
            <a:r>
              <a:rPr lang="en-US" sz="1200" dirty="0">
                <a:latin typeface="Segoe UI" pitchFamily="34" charset="0"/>
                <a:cs typeface="Segoe UI" pitchFamily="34" charset="0"/>
              </a:rPr>
              <a:t> </a:t>
            </a:r>
            <a:r>
              <a:rPr lang="en-US" sz="1200" dirty="0" err="1">
                <a:latin typeface="Segoe UI" pitchFamily="34" charset="0"/>
                <a:cs typeface="Segoe UI" pitchFamily="34" charset="0"/>
              </a:rPr>
              <a:t>neque</a:t>
            </a:r>
            <a:r>
              <a:rPr lang="en-US" sz="1200" dirty="0">
                <a:latin typeface="Segoe UI" pitchFamily="34" charset="0"/>
                <a:cs typeface="Segoe UI" pitchFamily="34" charset="0"/>
              </a:rPr>
              <a:t>. </a:t>
            </a:r>
            <a:r>
              <a:rPr lang="en-US" sz="1200" dirty="0" err="1">
                <a:latin typeface="Segoe UI" pitchFamily="34" charset="0"/>
                <a:cs typeface="Segoe UI" pitchFamily="34" charset="0"/>
              </a:rPr>
              <a:t>Nullam</a:t>
            </a:r>
            <a:r>
              <a:rPr lang="en-US" sz="1200" dirty="0">
                <a:latin typeface="Segoe UI" pitchFamily="34" charset="0"/>
                <a:cs typeface="Segoe UI" pitchFamily="34" charset="0"/>
              </a:rPr>
              <a:t> </a:t>
            </a:r>
            <a:r>
              <a:rPr lang="en-US" sz="1200" dirty="0" err="1">
                <a:latin typeface="Segoe UI" pitchFamily="34" charset="0"/>
                <a:cs typeface="Segoe UI" pitchFamily="34" charset="0"/>
              </a:rPr>
              <a:t>lobortis</a:t>
            </a:r>
            <a:r>
              <a:rPr lang="en-US" sz="1200" dirty="0">
                <a:latin typeface="Segoe UI" pitchFamily="34" charset="0"/>
                <a:cs typeface="Segoe UI" pitchFamily="34" charset="0"/>
              </a:rPr>
              <a:t> </a:t>
            </a:r>
            <a:r>
              <a:rPr lang="en-US" sz="1200" dirty="0" err="1">
                <a:latin typeface="Segoe UI" pitchFamily="34" charset="0"/>
                <a:cs typeface="Segoe UI" pitchFamily="34" charset="0"/>
              </a:rPr>
              <a:t>mollis</a:t>
            </a:r>
            <a:r>
              <a:rPr lang="en-US" sz="1200" dirty="0">
                <a:latin typeface="Segoe UI" pitchFamily="34" charset="0"/>
                <a:cs typeface="Segoe UI" pitchFamily="34" charset="0"/>
              </a:rPr>
              <a:t> magna, sit </a:t>
            </a:r>
            <a:r>
              <a:rPr lang="en-US" sz="1200" dirty="0" err="1">
                <a:latin typeface="Segoe UI" pitchFamily="34" charset="0"/>
                <a:cs typeface="Segoe UI" pitchFamily="34" charset="0"/>
              </a:rPr>
              <a:t>amet</a:t>
            </a:r>
            <a:r>
              <a:rPr lang="en-US" sz="1200" dirty="0">
                <a:latin typeface="Segoe UI" pitchFamily="34" charset="0"/>
                <a:cs typeface="Segoe UI" pitchFamily="34" charset="0"/>
              </a:rPr>
              <a:t> </a:t>
            </a:r>
            <a:r>
              <a:rPr lang="en-US" sz="1200" dirty="0" err="1">
                <a:latin typeface="Segoe UI" pitchFamily="34" charset="0"/>
                <a:cs typeface="Segoe UI" pitchFamily="34" charset="0"/>
              </a:rPr>
              <a:t>convallis</a:t>
            </a:r>
            <a:r>
              <a:rPr lang="en-US" sz="1200" dirty="0">
                <a:latin typeface="Segoe UI" pitchFamily="34" charset="0"/>
                <a:cs typeface="Segoe UI" pitchFamily="34" charset="0"/>
              </a:rPr>
              <a:t> </a:t>
            </a:r>
            <a:r>
              <a:rPr lang="en-US" sz="1200" dirty="0" err="1">
                <a:latin typeface="Segoe UI" pitchFamily="34" charset="0"/>
                <a:cs typeface="Segoe UI" pitchFamily="34" charset="0"/>
              </a:rPr>
              <a:t>velit</a:t>
            </a:r>
            <a:r>
              <a:rPr lang="en-US" sz="1200" dirty="0">
                <a:latin typeface="Segoe UI" pitchFamily="34" charset="0"/>
                <a:cs typeface="Segoe UI" pitchFamily="34" charset="0"/>
              </a:rPr>
              <a:t> </a:t>
            </a:r>
            <a:r>
              <a:rPr lang="en-US" sz="1200" dirty="0" err="1">
                <a:latin typeface="Segoe UI" pitchFamily="34" charset="0"/>
                <a:cs typeface="Segoe UI" pitchFamily="34" charset="0"/>
              </a:rPr>
              <a:t>feugiat</a:t>
            </a:r>
            <a:r>
              <a:rPr lang="en-US" sz="1200" dirty="0">
                <a:latin typeface="Segoe UI" pitchFamily="34" charset="0"/>
                <a:cs typeface="Segoe UI" pitchFamily="34" charset="0"/>
              </a:rPr>
              <a:t> vel. </a:t>
            </a:r>
            <a:r>
              <a:rPr lang="en-US" sz="1200" dirty="0" err="1">
                <a:latin typeface="Segoe UI" pitchFamily="34" charset="0"/>
                <a:cs typeface="Segoe UI" pitchFamily="34" charset="0"/>
              </a:rPr>
              <a:t>Aliquam</a:t>
            </a:r>
            <a:r>
              <a:rPr lang="en-US" sz="1200" dirty="0">
                <a:latin typeface="Segoe UI" pitchFamily="34" charset="0"/>
                <a:cs typeface="Segoe UI" pitchFamily="34" charset="0"/>
              </a:rPr>
              <a:t> </a:t>
            </a:r>
            <a:r>
              <a:rPr lang="en-US" sz="1200" dirty="0" err="1">
                <a:latin typeface="Segoe UI" pitchFamily="34" charset="0"/>
                <a:cs typeface="Segoe UI" pitchFamily="34" charset="0"/>
              </a:rPr>
              <a:t>laoreet</a:t>
            </a:r>
            <a:r>
              <a:rPr lang="en-US" sz="1200" dirty="0">
                <a:latin typeface="Segoe UI" pitchFamily="34" charset="0"/>
                <a:cs typeface="Segoe UI" pitchFamily="34" charset="0"/>
              </a:rPr>
              <a:t>, </a:t>
            </a:r>
            <a:r>
              <a:rPr lang="en-US" sz="1200" dirty="0" err="1">
                <a:latin typeface="Segoe UI" pitchFamily="34" charset="0"/>
                <a:cs typeface="Segoe UI" pitchFamily="34" charset="0"/>
              </a:rPr>
              <a:t>leo</a:t>
            </a:r>
            <a:r>
              <a:rPr lang="en-US" sz="1200" dirty="0">
                <a:latin typeface="Segoe UI" pitchFamily="34" charset="0"/>
                <a:cs typeface="Segoe UI" pitchFamily="34" charset="0"/>
              </a:rPr>
              <a:t> et </a:t>
            </a:r>
            <a:r>
              <a:rPr lang="en-US" sz="1200" dirty="0" err="1">
                <a:latin typeface="Segoe UI" pitchFamily="34" charset="0"/>
                <a:cs typeface="Segoe UI" pitchFamily="34" charset="0"/>
              </a:rPr>
              <a:t>imperdiet</a:t>
            </a:r>
            <a:r>
              <a:rPr lang="en-US" sz="1200" dirty="0">
                <a:latin typeface="Segoe UI" pitchFamily="34" charset="0"/>
                <a:cs typeface="Segoe UI" pitchFamily="34" charset="0"/>
              </a:rPr>
              <a:t> </a:t>
            </a:r>
            <a:r>
              <a:rPr lang="en-US" sz="1200" dirty="0" err="1">
                <a:latin typeface="Segoe UI" pitchFamily="34" charset="0"/>
                <a:cs typeface="Segoe UI" pitchFamily="34" charset="0"/>
              </a:rPr>
              <a:t>fringilla</a:t>
            </a:r>
            <a:r>
              <a:rPr lang="en-US" sz="1200" dirty="0">
                <a:latin typeface="Segoe UI" pitchFamily="34" charset="0"/>
                <a:cs typeface="Segoe UI" pitchFamily="34" charset="0"/>
              </a:rPr>
              <a:t>, magna </a:t>
            </a:r>
            <a:r>
              <a:rPr lang="en-US" sz="1200" dirty="0" err="1">
                <a:latin typeface="Segoe UI" pitchFamily="34" charset="0"/>
                <a:cs typeface="Segoe UI" pitchFamily="34" charset="0"/>
              </a:rPr>
              <a:t>tortor</a:t>
            </a:r>
            <a:r>
              <a:rPr lang="en-US" sz="1200" dirty="0">
                <a:latin typeface="Segoe UI" pitchFamily="34" charset="0"/>
                <a:cs typeface="Segoe UI" pitchFamily="34" charset="0"/>
              </a:rPr>
              <a:t> </a:t>
            </a:r>
            <a:r>
              <a:rPr lang="en-US" sz="1200" dirty="0" err="1">
                <a:latin typeface="Segoe UI" pitchFamily="34" charset="0"/>
                <a:cs typeface="Segoe UI" pitchFamily="34" charset="0"/>
              </a:rPr>
              <a:t>vehicula</a:t>
            </a:r>
            <a:r>
              <a:rPr lang="en-US" sz="1200" dirty="0">
                <a:latin typeface="Segoe UI" pitchFamily="34" charset="0"/>
                <a:cs typeface="Segoe UI" pitchFamily="34" charset="0"/>
              </a:rPr>
              <a:t> </a:t>
            </a:r>
            <a:r>
              <a:rPr lang="en-US" sz="1200" dirty="0" err="1">
                <a:latin typeface="Segoe UI" pitchFamily="34" charset="0"/>
                <a:cs typeface="Segoe UI" pitchFamily="34" charset="0"/>
              </a:rPr>
              <a:t>sapien</a:t>
            </a:r>
            <a:r>
              <a:rPr lang="en-US" sz="1200" dirty="0">
                <a:latin typeface="Segoe UI" pitchFamily="34" charset="0"/>
                <a:cs typeface="Segoe UI" pitchFamily="34" charset="0"/>
              </a:rPr>
              <a:t>, non </a:t>
            </a:r>
            <a:r>
              <a:rPr lang="en-US" sz="1200" dirty="0" err="1">
                <a:latin typeface="Segoe UI" pitchFamily="34" charset="0"/>
                <a:cs typeface="Segoe UI" pitchFamily="34" charset="0"/>
              </a:rPr>
              <a:t>convallis</a:t>
            </a:r>
            <a:r>
              <a:rPr lang="en-US" sz="1200" dirty="0">
                <a:latin typeface="Segoe UI" pitchFamily="34" charset="0"/>
                <a:cs typeface="Segoe UI" pitchFamily="34" charset="0"/>
              </a:rPr>
              <a:t> </a:t>
            </a:r>
            <a:r>
              <a:rPr lang="en-US" sz="1200" dirty="0" err="1">
                <a:latin typeface="Segoe UI" pitchFamily="34" charset="0"/>
                <a:cs typeface="Segoe UI" pitchFamily="34" charset="0"/>
              </a:rPr>
              <a:t>nunc</a:t>
            </a:r>
            <a:r>
              <a:rPr lang="en-US" sz="1200" dirty="0">
                <a:latin typeface="Segoe UI" pitchFamily="34" charset="0"/>
                <a:cs typeface="Segoe UI" pitchFamily="34" charset="0"/>
              </a:rPr>
              <a:t> </a:t>
            </a:r>
            <a:r>
              <a:rPr lang="en-US" sz="1200" dirty="0" err="1">
                <a:latin typeface="Segoe UI" pitchFamily="34" charset="0"/>
                <a:cs typeface="Segoe UI" pitchFamily="34" charset="0"/>
              </a:rPr>
              <a:t>augue</a:t>
            </a:r>
            <a:r>
              <a:rPr lang="en-US" sz="1200" dirty="0">
                <a:latin typeface="Segoe UI" pitchFamily="34" charset="0"/>
                <a:cs typeface="Segoe UI" pitchFamily="34" charset="0"/>
              </a:rPr>
              <a:t> ac </a:t>
            </a:r>
            <a:r>
              <a:rPr lang="en-US" sz="1200" dirty="0" err="1">
                <a:latin typeface="Segoe UI" pitchFamily="34" charset="0"/>
                <a:cs typeface="Segoe UI" pitchFamily="34" charset="0"/>
              </a:rPr>
              <a:t>orci</a:t>
            </a:r>
            <a:r>
              <a:rPr lang="en-US" sz="1200" dirty="0">
                <a:latin typeface="Segoe UI" pitchFamily="34" charset="0"/>
                <a:cs typeface="Segoe UI" pitchFamily="34" charset="0"/>
              </a:rPr>
              <a:t>. </a:t>
            </a:r>
          </a:p>
          <a:p>
            <a:pPr>
              <a:lnSpc>
                <a:spcPts val="1500"/>
              </a:lnSpc>
            </a:pPr>
            <a:r>
              <a:rPr lang="en-US" sz="1200" dirty="0" err="1">
                <a:latin typeface="Segoe UI" pitchFamily="34" charset="0"/>
                <a:cs typeface="Segoe UI" pitchFamily="34" charset="0"/>
              </a:rPr>
              <a:t>Pellentesque</a:t>
            </a:r>
            <a:r>
              <a:rPr lang="en-US" sz="1200" dirty="0">
                <a:latin typeface="Segoe UI" pitchFamily="34" charset="0"/>
                <a:cs typeface="Segoe UI" pitchFamily="34" charset="0"/>
              </a:rPr>
              <a:t> </a:t>
            </a:r>
            <a:r>
              <a:rPr lang="en-US" sz="1200" dirty="0" err="1">
                <a:latin typeface="Segoe UI" pitchFamily="34" charset="0"/>
                <a:cs typeface="Segoe UI" pitchFamily="34" charset="0"/>
              </a:rPr>
              <a:t>sed</a:t>
            </a:r>
            <a:r>
              <a:rPr lang="en-US" sz="1200" dirty="0">
                <a:latin typeface="Segoe UI" pitchFamily="34" charset="0"/>
                <a:cs typeface="Segoe UI" pitchFamily="34" charset="0"/>
              </a:rPr>
              <a:t> </a:t>
            </a:r>
            <a:r>
              <a:rPr lang="en-US" sz="1200" dirty="0" err="1">
                <a:latin typeface="Segoe UI" pitchFamily="34" charset="0"/>
                <a:cs typeface="Segoe UI" pitchFamily="34" charset="0"/>
              </a:rPr>
              <a:t>turpis</a:t>
            </a:r>
            <a:r>
              <a:rPr lang="en-US" sz="1200" dirty="0">
                <a:latin typeface="Segoe UI" pitchFamily="34" charset="0"/>
                <a:cs typeface="Segoe UI" pitchFamily="34" charset="0"/>
              </a:rPr>
              <a:t> a </a:t>
            </a:r>
            <a:r>
              <a:rPr lang="en-US" sz="1200" dirty="0" err="1">
                <a:latin typeface="Segoe UI" pitchFamily="34" charset="0"/>
                <a:cs typeface="Segoe UI" pitchFamily="34" charset="0"/>
              </a:rPr>
              <a:t>arcu</a:t>
            </a:r>
            <a:r>
              <a:rPr lang="en-US" sz="1200" dirty="0">
                <a:latin typeface="Segoe UI" pitchFamily="34" charset="0"/>
                <a:cs typeface="Segoe UI" pitchFamily="34" charset="0"/>
              </a:rPr>
              <a:t> </a:t>
            </a:r>
            <a:r>
              <a:rPr lang="en-US" sz="1200" dirty="0" err="1">
                <a:latin typeface="Segoe UI" pitchFamily="34" charset="0"/>
                <a:cs typeface="Segoe UI" pitchFamily="34" charset="0"/>
              </a:rPr>
              <a:t>rutrum</a:t>
            </a:r>
            <a:r>
              <a:rPr lang="en-US" sz="1200" dirty="0">
                <a:latin typeface="Segoe UI" pitchFamily="34" charset="0"/>
                <a:cs typeface="Segoe UI" pitchFamily="34" charset="0"/>
              </a:rPr>
              <a:t> </a:t>
            </a:r>
            <a:r>
              <a:rPr lang="en-US" sz="1200" dirty="0" err="1">
                <a:latin typeface="Segoe UI" pitchFamily="34" charset="0"/>
                <a:cs typeface="Segoe UI" pitchFamily="34" charset="0"/>
              </a:rPr>
              <a:t>rutrum</a:t>
            </a:r>
            <a:r>
              <a:rPr lang="en-US" sz="1200" dirty="0">
                <a:latin typeface="Segoe UI" pitchFamily="34" charset="0"/>
                <a:cs typeface="Segoe UI" pitchFamily="34" charset="0"/>
              </a:rPr>
              <a:t>. </a:t>
            </a:r>
            <a:r>
              <a:rPr lang="en-US" sz="1200" dirty="0" err="1">
                <a:latin typeface="Segoe UI" pitchFamily="34" charset="0"/>
                <a:cs typeface="Segoe UI" pitchFamily="34" charset="0"/>
              </a:rPr>
              <a:t>Donec</a:t>
            </a:r>
            <a:r>
              <a:rPr lang="en-US" sz="1200" dirty="0">
                <a:latin typeface="Segoe UI" pitchFamily="34" charset="0"/>
                <a:cs typeface="Segoe UI" pitchFamily="34" charset="0"/>
              </a:rPr>
              <a:t> </a:t>
            </a:r>
            <a:r>
              <a:rPr lang="en-US" sz="1200" dirty="0" err="1">
                <a:latin typeface="Segoe UI" pitchFamily="34" charset="0"/>
                <a:cs typeface="Segoe UI" pitchFamily="34" charset="0"/>
              </a:rPr>
              <a:t>bibendum</a:t>
            </a:r>
            <a:r>
              <a:rPr lang="en-US" sz="1200" dirty="0">
                <a:latin typeface="Segoe UI" pitchFamily="34" charset="0"/>
                <a:cs typeface="Segoe UI" pitchFamily="34" charset="0"/>
              </a:rPr>
              <a:t> magna vitae</a:t>
            </a:r>
          </a:p>
        </p:txBody>
      </p:sp>
      <p:sp>
        <p:nvSpPr>
          <p:cNvPr id="8" name="TextBox 7"/>
          <p:cNvSpPr txBox="1"/>
          <p:nvPr/>
        </p:nvSpPr>
        <p:spPr>
          <a:xfrm>
            <a:off x="7129660" y="1321893"/>
            <a:ext cx="5457825" cy="4901342"/>
          </a:xfrm>
          <a:prstGeom prst="rect">
            <a:avLst/>
          </a:prstGeom>
          <a:noFill/>
        </p:spPr>
        <p:txBody>
          <a:bodyPr wrap="square" rtlCol="0">
            <a:spAutoFit/>
          </a:bodyPr>
          <a:lstStyle/>
          <a:p>
            <a:pPr>
              <a:lnSpc>
                <a:spcPts val="1500"/>
              </a:lnSpc>
            </a:pPr>
            <a:r>
              <a:rPr lang="en-US" sz="1200" dirty="0">
                <a:latin typeface="Segoe UI Light" pitchFamily="34" charset="0"/>
                <a:cs typeface="Segoe UI Light" pitchFamily="34" charset="0"/>
              </a:rPr>
              <a:t>Ǻ </a:t>
            </a:r>
            <a:r>
              <a:rPr lang="en-US" sz="1200" dirty="0" err="1">
                <a:latin typeface="Segoe UI Light" pitchFamily="34" charset="0"/>
                <a:cs typeface="Segoe UI Light" pitchFamily="34" charset="0"/>
              </a:rPr>
              <a:t>Lorem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ipsum</a:t>
            </a:r>
            <a:r>
              <a:rPr lang="en-US" sz="1200" dirty="0">
                <a:latin typeface="Segoe UI Light" pitchFamily="34" charset="0"/>
                <a:cs typeface="Segoe UI Light" pitchFamily="34" charset="0"/>
              </a:rPr>
              <a:t> dolor sit </a:t>
            </a:r>
            <a:r>
              <a:rPr lang="en-US" sz="1200" dirty="0" err="1">
                <a:latin typeface="Segoe UI Light" pitchFamily="34" charset="0"/>
                <a:cs typeface="Segoe UI Light" pitchFamily="34" charset="0"/>
              </a:rPr>
              <a:t>amet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consectetur</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adipiscing</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elit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Sed</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nisl</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nibh</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eleifend</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posuere</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laoreet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egestas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porttitor</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quis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lorem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Ut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congue</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commodo</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massa</a:t>
            </a:r>
            <a:r>
              <a:rPr lang="en-US" sz="1200" dirty="0">
                <a:latin typeface="Segoe UI Light" pitchFamily="34" charset="0"/>
                <a:cs typeface="Segoe UI Light" pitchFamily="34" charset="0"/>
              </a:rPr>
              <a:t> at </a:t>
            </a:r>
            <a:r>
              <a:rPr lang="en-US" sz="1200" dirty="0" err="1">
                <a:latin typeface="Segoe UI Light" pitchFamily="34" charset="0"/>
                <a:cs typeface="Segoe UI Light" pitchFamily="34" charset="0"/>
              </a:rPr>
              <a:t>lobortis</a:t>
            </a:r>
            <a:r>
              <a:rPr lang="en-US" sz="1200" dirty="0">
                <a:latin typeface="Segoe UI Light" pitchFamily="34" charset="0"/>
                <a:cs typeface="Segoe UI Light" pitchFamily="34" charset="0"/>
              </a:rPr>
              <a:t>. Maecenas </a:t>
            </a:r>
            <a:r>
              <a:rPr lang="en-US" sz="1200" dirty="0" err="1">
                <a:latin typeface="Segoe UI Light" pitchFamily="34" charset="0"/>
                <a:cs typeface="Segoe UI Light" pitchFamily="34" charset="0"/>
              </a:rPr>
              <a:t>aliquam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tellus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nec</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ipsum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tempor</a:t>
            </a:r>
            <a:r>
              <a:rPr lang="en-US" sz="1200" dirty="0">
                <a:latin typeface="Segoe UI Light" pitchFamily="34" charset="0"/>
                <a:cs typeface="Segoe UI Light" pitchFamily="34" charset="0"/>
              </a:rPr>
              <a:t> id </a:t>
            </a:r>
            <a:r>
              <a:rPr lang="en-US" sz="1200" dirty="0" err="1">
                <a:latin typeface="Segoe UI Light" pitchFamily="34" charset="0"/>
                <a:cs typeface="Segoe UI Light" pitchFamily="34" charset="0"/>
              </a:rPr>
              <a:t>laoreet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sem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viverra</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Proin</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leo</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nulla</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scelerisque</a:t>
            </a:r>
            <a:r>
              <a:rPr lang="en-US" sz="1200" dirty="0">
                <a:latin typeface="Segoe UI Light" pitchFamily="34" charset="0"/>
                <a:cs typeface="Segoe UI Light" pitchFamily="34" charset="0"/>
              </a:rPr>
              <a:t> non </a:t>
            </a:r>
            <a:r>
              <a:rPr lang="en-US" sz="1200" dirty="0" err="1">
                <a:latin typeface="Segoe UI Light" pitchFamily="34" charset="0"/>
                <a:cs typeface="Segoe UI Light" pitchFamily="34" charset="0"/>
              </a:rPr>
              <a:t>congue</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nec</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facilisis</a:t>
            </a:r>
            <a:r>
              <a:rPr lang="en-US" sz="1200" dirty="0">
                <a:latin typeface="Segoe UI Light" pitchFamily="34" charset="0"/>
                <a:cs typeface="Segoe UI Light" pitchFamily="34" charset="0"/>
              </a:rPr>
              <a:t> a </a:t>
            </a:r>
            <a:r>
              <a:rPr lang="en-US" sz="1200" dirty="0" err="1">
                <a:latin typeface="Segoe UI Light" pitchFamily="34" charset="0"/>
                <a:cs typeface="Segoe UI Light" pitchFamily="34" charset="0"/>
              </a:rPr>
              <a:t>tellus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Sed</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varius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rhoncus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metus</a:t>
            </a:r>
            <a:r>
              <a:rPr lang="en-US" sz="1200" dirty="0">
                <a:latin typeface="Segoe UI Light" pitchFamily="34" charset="0"/>
                <a:cs typeface="Segoe UI Light" pitchFamily="34" charset="0"/>
              </a:rPr>
              <a:t>, et </a:t>
            </a:r>
            <a:r>
              <a:rPr lang="en-US" sz="1200" dirty="0" err="1">
                <a:latin typeface="Segoe UI Light" pitchFamily="34" charset="0"/>
                <a:cs typeface="Segoe UI Light" pitchFamily="34" charset="0"/>
              </a:rPr>
              <a:t>posuere</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aliquam</a:t>
            </a:r>
            <a:r>
              <a:rPr lang="en-US" sz="1200" dirty="0">
                <a:latin typeface="Segoe UI Light" pitchFamily="34" charset="0"/>
                <a:cs typeface="Segoe UI Light" pitchFamily="34" charset="0"/>
              </a:rPr>
              <a:t> id, </a:t>
            </a:r>
            <a:r>
              <a:rPr lang="en-US" sz="1200" dirty="0" err="1">
                <a:latin typeface="Segoe UI Light" pitchFamily="34" charset="0"/>
                <a:cs typeface="Segoe UI Light" pitchFamily="34" charset="0"/>
              </a:rPr>
              <a:t>varius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nec</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neque</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Nullam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lobortis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mollis</a:t>
            </a:r>
            <a:r>
              <a:rPr lang="en-US" sz="1200" dirty="0">
                <a:latin typeface="Segoe UI Light" pitchFamily="34" charset="0"/>
                <a:cs typeface="Segoe UI Light" pitchFamily="34" charset="0"/>
              </a:rPr>
              <a:t> magna, sit </a:t>
            </a:r>
            <a:r>
              <a:rPr lang="en-US" sz="1200" dirty="0" err="1">
                <a:latin typeface="Segoe UI Light" pitchFamily="34" charset="0"/>
                <a:cs typeface="Segoe UI Light" pitchFamily="34" charset="0"/>
              </a:rPr>
              <a:t>amet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convallis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velit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feugiat</a:t>
            </a:r>
            <a:r>
              <a:rPr lang="en-US" sz="1200" dirty="0">
                <a:latin typeface="Segoe UI Light" pitchFamily="34" charset="0"/>
                <a:cs typeface="Segoe UI Light" pitchFamily="34" charset="0"/>
              </a:rPr>
              <a:t> vel. </a:t>
            </a:r>
          </a:p>
          <a:p>
            <a:pPr>
              <a:lnSpc>
                <a:spcPts val="1500"/>
              </a:lnSpc>
            </a:pPr>
            <a:endParaRPr lang="en-US" sz="1200" dirty="0">
              <a:latin typeface="Segoe UI Light" pitchFamily="34" charset="0"/>
              <a:cs typeface="Segoe UI Light" pitchFamily="34" charset="0"/>
            </a:endParaRPr>
          </a:p>
          <a:p>
            <a:pPr>
              <a:lnSpc>
                <a:spcPts val="1500"/>
              </a:lnSpc>
            </a:pPr>
            <a:r>
              <a:rPr lang="en-US" sz="1200" dirty="0" err="1">
                <a:latin typeface="Segoe UI Light" pitchFamily="34" charset="0"/>
                <a:cs typeface="Segoe UI Light" pitchFamily="34" charset="0"/>
              </a:rPr>
              <a:t>Pellentesque</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sed</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turpis</a:t>
            </a:r>
            <a:r>
              <a:rPr lang="en-US" sz="1200" dirty="0">
                <a:latin typeface="Segoe UI Light" pitchFamily="34" charset="0"/>
                <a:cs typeface="Segoe UI Light" pitchFamily="34" charset="0"/>
              </a:rPr>
              <a:t> a </a:t>
            </a:r>
            <a:r>
              <a:rPr lang="en-US" sz="1200" dirty="0" err="1">
                <a:latin typeface="Segoe UI Light" pitchFamily="34" charset="0"/>
                <a:cs typeface="Segoe UI Light" pitchFamily="34" charset="0"/>
              </a:rPr>
              <a:t>arcu</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rutrum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rutrum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Donec</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bibendum</a:t>
            </a:r>
            <a:r>
              <a:rPr lang="en-US" sz="1200" dirty="0">
                <a:latin typeface="Segoe UI Light" pitchFamily="34" charset="0"/>
                <a:cs typeface="Segoe UI Light" pitchFamily="34" charset="0"/>
              </a:rPr>
              <a:t> magna vitae </a:t>
            </a:r>
            <a:r>
              <a:rPr lang="en-US" sz="1200" dirty="0" err="1">
                <a:latin typeface="Segoe UI Light" pitchFamily="34" charset="0"/>
                <a:cs typeface="Segoe UI Light" pitchFamily="34" charset="0"/>
              </a:rPr>
              <a:t>massa</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dignissim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sagittis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facilisis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purus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cursus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Ut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rutrum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imperdiet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sapien</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eget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elementum</a:t>
            </a:r>
            <a:r>
              <a:rPr lang="en-US" sz="1200" dirty="0">
                <a:latin typeface="Segoe UI Light" pitchFamily="34" charset="0"/>
                <a:cs typeface="Segoe UI Light" pitchFamily="34" charset="0"/>
              </a:rPr>
              <a:t>. In </a:t>
            </a:r>
            <a:r>
              <a:rPr lang="en-US" sz="1200" dirty="0" err="1">
                <a:latin typeface="Segoe UI Light" pitchFamily="34" charset="0"/>
                <a:cs typeface="Segoe UI Light" pitchFamily="34" charset="0"/>
              </a:rPr>
              <a:t>eu</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laoreet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tellus</a:t>
            </a:r>
            <a:r>
              <a:rPr lang="en-US" sz="1200" dirty="0">
                <a:latin typeface="Segoe UI Light" pitchFamily="34" charset="0"/>
                <a:cs typeface="Segoe UI Light" pitchFamily="34" charset="0"/>
              </a:rPr>
              <a:t>. Class </a:t>
            </a:r>
            <a:r>
              <a:rPr lang="en-US" sz="1200" dirty="0" err="1">
                <a:latin typeface="Segoe UI Light" pitchFamily="34" charset="0"/>
                <a:cs typeface="Segoe UI Light" pitchFamily="34" charset="0"/>
              </a:rPr>
              <a:t>aptent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taciti</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sociosqu</a:t>
            </a:r>
            <a:r>
              <a:rPr lang="en-US" sz="1200" dirty="0">
                <a:latin typeface="Segoe UI Light" pitchFamily="34" charset="0"/>
                <a:cs typeface="Segoe UI Light" pitchFamily="34" charset="0"/>
              </a:rPr>
              <a:t> ad </a:t>
            </a:r>
            <a:r>
              <a:rPr lang="en-US" sz="1200" dirty="0" err="1">
                <a:latin typeface="Segoe UI Light" pitchFamily="34" charset="0"/>
                <a:cs typeface="Segoe UI Light" pitchFamily="34" charset="0"/>
              </a:rPr>
              <a:t>litora</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torquent</a:t>
            </a:r>
            <a:r>
              <a:rPr lang="en-US" sz="1200" dirty="0">
                <a:latin typeface="Segoe UI Light" pitchFamily="34" charset="0"/>
                <a:cs typeface="Segoe UI Light" pitchFamily="34" charset="0"/>
              </a:rPr>
              <a:t> per </a:t>
            </a:r>
            <a:r>
              <a:rPr lang="en-US" sz="1200" dirty="0" err="1">
                <a:latin typeface="Segoe UI Light" pitchFamily="34" charset="0"/>
                <a:cs typeface="Segoe UI Light" pitchFamily="34" charset="0"/>
              </a:rPr>
              <a:t>conubia</a:t>
            </a:r>
            <a:r>
              <a:rPr lang="en-US" sz="1200" dirty="0">
                <a:latin typeface="Segoe UI Light" pitchFamily="34" charset="0"/>
                <a:cs typeface="Segoe UI Light" pitchFamily="34" charset="0"/>
              </a:rPr>
              <a:t> nostra, per </a:t>
            </a:r>
            <a:r>
              <a:rPr lang="en-US" sz="1200" dirty="0" err="1">
                <a:latin typeface="Segoe UI Light" pitchFamily="34" charset="0"/>
                <a:cs typeface="Segoe UI Light" pitchFamily="34" charset="0"/>
              </a:rPr>
              <a:t>inceptos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himenaeos</a:t>
            </a:r>
            <a:r>
              <a:rPr lang="en-US" sz="1200" dirty="0">
                <a:latin typeface="Segoe UI Light" pitchFamily="34" charset="0"/>
                <a:cs typeface="Segoe UI Light" pitchFamily="34" charset="0"/>
              </a:rPr>
              <a:t>. </a:t>
            </a:r>
          </a:p>
          <a:p>
            <a:pPr>
              <a:lnSpc>
                <a:spcPts val="1500"/>
              </a:lnSpc>
            </a:pPr>
            <a:endParaRPr lang="en-US" sz="1200" dirty="0">
              <a:latin typeface="Segoe UI Light" pitchFamily="34" charset="0"/>
              <a:cs typeface="Segoe UI Light" pitchFamily="34" charset="0"/>
            </a:endParaRPr>
          </a:p>
          <a:p>
            <a:pPr>
              <a:lnSpc>
                <a:spcPts val="1500"/>
              </a:lnSpc>
            </a:pPr>
            <a:r>
              <a:rPr lang="en-US" sz="1200" dirty="0" err="1">
                <a:latin typeface="Segoe UI Light" pitchFamily="34" charset="0"/>
                <a:cs typeface="Segoe UI Light" pitchFamily="34" charset="0"/>
              </a:rPr>
              <a:t>Pellentesque</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suscipit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erat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sed</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neque</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molestie</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sagittis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Mauris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quis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felis</a:t>
            </a:r>
            <a:r>
              <a:rPr lang="en-US" sz="1200" dirty="0">
                <a:latin typeface="Segoe UI Light" pitchFamily="34" charset="0"/>
                <a:cs typeface="Segoe UI Light" pitchFamily="34" charset="0"/>
              </a:rPr>
              <a:t> sem. </a:t>
            </a:r>
            <a:r>
              <a:rPr lang="en-US" sz="1200" dirty="0" err="1">
                <a:latin typeface="Segoe UI Light" pitchFamily="34" charset="0"/>
                <a:cs typeface="Segoe UI Light" pitchFamily="34" charset="0"/>
              </a:rPr>
              <a:t>esque</a:t>
            </a:r>
            <a:r>
              <a:rPr lang="en-US" sz="1200" dirty="0">
                <a:latin typeface="Segoe UI Light" pitchFamily="34" charset="0"/>
                <a:cs typeface="Segoe UI Light" pitchFamily="34" charset="0"/>
              </a:rPr>
              <a:t> habitant </a:t>
            </a:r>
            <a:r>
              <a:rPr lang="en-US" sz="1200" dirty="0" err="1">
                <a:latin typeface="Segoe UI Light" pitchFamily="34" charset="0"/>
                <a:cs typeface="Segoe UI Light" pitchFamily="34" charset="0"/>
              </a:rPr>
              <a:t>morbi</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tristique</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senectus</a:t>
            </a:r>
            <a:r>
              <a:rPr lang="en-US" sz="1200" dirty="0">
                <a:latin typeface="Segoe UI Light" pitchFamily="34" charset="0"/>
                <a:cs typeface="Segoe UI Light" pitchFamily="34" charset="0"/>
              </a:rPr>
              <a:t> et </a:t>
            </a:r>
            <a:r>
              <a:rPr lang="en-US" sz="1200" dirty="0" err="1">
                <a:latin typeface="Segoe UI Light" pitchFamily="34" charset="0"/>
                <a:cs typeface="Segoe UI Light" pitchFamily="34" charset="0"/>
              </a:rPr>
              <a:t>netus</a:t>
            </a:r>
            <a:r>
              <a:rPr lang="en-US" sz="1200" dirty="0">
                <a:latin typeface="Segoe UI Light" pitchFamily="34" charset="0"/>
                <a:cs typeface="Segoe UI Light" pitchFamily="34" charset="0"/>
              </a:rPr>
              <a:t> et </a:t>
            </a:r>
            <a:r>
              <a:rPr lang="en-US" sz="1200" dirty="0" err="1">
                <a:latin typeface="Segoe UI Light" pitchFamily="34" charset="0"/>
                <a:cs typeface="Segoe UI Light" pitchFamily="34" charset="0"/>
              </a:rPr>
              <a:t>malesuada</a:t>
            </a:r>
            <a:r>
              <a:rPr lang="en-US" sz="1200" dirty="0">
                <a:latin typeface="Segoe UI Light" pitchFamily="34" charset="0"/>
                <a:cs typeface="Segoe UI Light" pitchFamily="34" charset="0"/>
              </a:rPr>
              <a:t> fames ac </a:t>
            </a:r>
            <a:r>
              <a:rPr lang="en-US" sz="1200" dirty="0" err="1">
                <a:latin typeface="Segoe UI Light" pitchFamily="34" charset="0"/>
                <a:cs typeface="Segoe UI Light" pitchFamily="34" charset="0"/>
              </a:rPr>
              <a:t>turpis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egestas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Proin</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eu</a:t>
            </a:r>
            <a:r>
              <a:rPr lang="en-US" sz="1200" dirty="0">
                <a:latin typeface="Segoe UI Light" pitchFamily="34" charset="0"/>
                <a:cs typeface="Segoe UI Light" pitchFamily="34" charset="0"/>
              </a:rPr>
              <a:t> ligula </a:t>
            </a:r>
            <a:r>
              <a:rPr lang="en-US" sz="1200" dirty="0" err="1">
                <a:latin typeface="Segoe UI Light" pitchFamily="34" charset="0"/>
                <a:cs typeface="Segoe UI Light" pitchFamily="34" charset="0"/>
              </a:rPr>
              <a:t>vel</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orci</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ultrices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lobortis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quis</a:t>
            </a:r>
            <a:r>
              <a:rPr lang="en-US" sz="1200" dirty="0">
                <a:latin typeface="Segoe UI Light" pitchFamily="34" charset="0"/>
                <a:cs typeface="Segoe UI Light" pitchFamily="34" charset="0"/>
              </a:rPr>
              <a:t> et </a:t>
            </a:r>
            <a:r>
              <a:rPr lang="en-US" sz="1200" dirty="0" err="1">
                <a:latin typeface="Segoe UI Light" pitchFamily="34" charset="0"/>
                <a:cs typeface="Segoe UI Light" pitchFamily="34" charset="0"/>
              </a:rPr>
              <a:t>felis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Nunc</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lacinia</a:t>
            </a:r>
            <a:r>
              <a:rPr lang="en-US" sz="1200" dirty="0">
                <a:latin typeface="Segoe UI Light" pitchFamily="34" charset="0"/>
                <a:cs typeface="Segoe UI Light" pitchFamily="34" charset="0"/>
              </a:rPr>
              <a:t> quam </a:t>
            </a:r>
            <a:r>
              <a:rPr lang="en-US" sz="1200" dirty="0" err="1">
                <a:latin typeface="Segoe UI Light" pitchFamily="34" charset="0"/>
                <a:cs typeface="Segoe UI Light" pitchFamily="34" charset="0"/>
              </a:rPr>
              <a:t>ut</a:t>
            </a:r>
            <a:r>
              <a:rPr lang="en-US" sz="1200" dirty="0">
                <a:latin typeface="Segoe UI Light" pitchFamily="34" charset="0"/>
                <a:cs typeface="Segoe UI Light" pitchFamily="34" charset="0"/>
              </a:rPr>
              <a:t> quam </a:t>
            </a:r>
            <a:r>
              <a:rPr lang="en-US" sz="1200" dirty="0" err="1">
                <a:latin typeface="Segoe UI Light" pitchFamily="34" charset="0"/>
                <a:cs typeface="Segoe UI Light" pitchFamily="34" charset="0"/>
              </a:rPr>
              <a:t>varius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ultrices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Etiam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purus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arcu</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pretium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vel</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suscipit</a:t>
            </a:r>
            <a:r>
              <a:rPr lang="en-US" sz="1200" dirty="0">
                <a:latin typeface="Segoe UI Light" pitchFamily="34" charset="0"/>
                <a:cs typeface="Segoe UI Light" pitchFamily="34" charset="0"/>
              </a:rPr>
              <a:t> vitae, </a:t>
            </a:r>
            <a:r>
              <a:rPr lang="en-US" sz="1200" dirty="0" err="1">
                <a:latin typeface="Segoe UI Light" pitchFamily="34" charset="0"/>
                <a:cs typeface="Segoe UI Light" pitchFamily="34" charset="0"/>
              </a:rPr>
              <a:t>blandit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nec</a:t>
            </a:r>
            <a:r>
              <a:rPr lang="en-US" sz="1200" dirty="0">
                <a:latin typeface="Segoe UI Light" pitchFamily="34" charset="0"/>
                <a:cs typeface="Segoe UI Light" pitchFamily="34" charset="0"/>
              </a:rPr>
              <a:t> ligula. Nam </a:t>
            </a:r>
            <a:r>
              <a:rPr lang="en-US" sz="1200" dirty="0" err="1">
                <a:latin typeface="Segoe UI Light" pitchFamily="34" charset="0"/>
                <a:cs typeface="Segoe UI Light" pitchFamily="34" charset="0"/>
              </a:rPr>
              <a:t>ultricies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tincidunt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vestibulum</a:t>
            </a:r>
            <a:r>
              <a:rPr lang="en-US" sz="1200" dirty="0">
                <a:latin typeface="Segoe UI Light" pitchFamily="34" charset="0"/>
                <a:cs typeface="Segoe UI Light" pitchFamily="34" charset="0"/>
              </a:rPr>
              <a:t>. Class </a:t>
            </a:r>
            <a:r>
              <a:rPr lang="en-US" sz="1200" dirty="0" err="1">
                <a:latin typeface="Segoe UI Light" pitchFamily="34" charset="0"/>
                <a:cs typeface="Segoe UI Light" pitchFamily="34" charset="0"/>
              </a:rPr>
              <a:t>aptent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taciti</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sociosqu</a:t>
            </a:r>
            <a:r>
              <a:rPr lang="en-US" sz="1200" dirty="0">
                <a:latin typeface="Segoe UI Light" pitchFamily="34" charset="0"/>
                <a:cs typeface="Segoe UI Light" pitchFamily="34" charset="0"/>
              </a:rPr>
              <a:t> ad </a:t>
            </a:r>
            <a:r>
              <a:rPr lang="en-US" sz="1200" dirty="0" err="1">
                <a:latin typeface="Segoe UI Light" pitchFamily="34" charset="0"/>
                <a:cs typeface="Segoe UI Light" pitchFamily="34" charset="0"/>
              </a:rPr>
              <a:t>litora</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torquent</a:t>
            </a:r>
            <a:r>
              <a:rPr lang="en-US" sz="1200" dirty="0">
                <a:latin typeface="Segoe UI Light" pitchFamily="34" charset="0"/>
                <a:cs typeface="Segoe UI Light" pitchFamily="34" charset="0"/>
              </a:rPr>
              <a:t> per </a:t>
            </a:r>
            <a:r>
              <a:rPr lang="en-US" sz="1200" dirty="0" err="1">
                <a:latin typeface="Segoe UI Light" pitchFamily="34" charset="0"/>
                <a:cs typeface="Segoe UI Light" pitchFamily="34" charset="0"/>
              </a:rPr>
              <a:t>conubia</a:t>
            </a:r>
            <a:r>
              <a:rPr lang="en-US" sz="1200" dirty="0">
                <a:latin typeface="Segoe UI Light" pitchFamily="34" charset="0"/>
                <a:cs typeface="Segoe UI Light" pitchFamily="34" charset="0"/>
              </a:rPr>
              <a:t> nostra, per </a:t>
            </a:r>
            <a:r>
              <a:rPr lang="en-US" sz="1200" dirty="0" err="1">
                <a:latin typeface="Segoe UI Light" pitchFamily="34" charset="0"/>
                <a:cs typeface="Segoe UI Light" pitchFamily="34" charset="0"/>
              </a:rPr>
              <a:t>inceptos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himenaeos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Mauris</a:t>
            </a:r>
            <a:r>
              <a:rPr lang="en-US" sz="1200" dirty="0">
                <a:latin typeface="Segoe UI Light" pitchFamily="34" charset="0"/>
                <a:cs typeface="Segoe UI Light" pitchFamily="34" charset="0"/>
              </a:rPr>
              <a:t> et </a:t>
            </a:r>
            <a:r>
              <a:rPr lang="en-US" sz="1200" dirty="0" err="1">
                <a:latin typeface="Segoe UI Light" pitchFamily="34" charset="0"/>
                <a:cs typeface="Segoe UI Light" pitchFamily="34" charset="0"/>
              </a:rPr>
              <a:t>elit</a:t>
            </a:r>
            <a:r>
              <a:rPr lang="en-US" sz="1200" dirty="0">
                <a:latin typeface="Segoe UI Light" pitchFamily="34" charset="0"/>
                <a:cs typeface="Segoe UI Light" pitchFamily="34" charset="0"/>
              </a:rPr>
              <a:t> dui. </a:t>
            </a:r>
          </a:p>
          <a:p>
            <a:pPr>
              <a:lnSpc>
                <a:spcPts val="1500"/>
              </a:lnSpc>
            </a:pPr>
            <a:endParaRPr lang="en-US" sz="1200" dirty="0">
              <a:latin typeface="Segoe UI Light" pitchFamily="34" charset="0"/>
              <a:cs typeface="Segoe UI Light" pitchFamily="34" charset="0"/>
            </a:endParaRPr>
          </a:p>
          <a:p>
            <a:pPr>
              <a:lnSpc>
                <a:spcPts val="1500"/>
              </a:lnSpc>
            </a:pPr>
            <a:r>
              <a:rPr lang="en-US" sz="1200" dirty="0" err="1">
                <a:latin typeface="Segoe UI Light" pitchFamily="34" charset="0"/>
                <a:cs typeface="Segoe UI Light" pitchFamily="34" charset="0"/>
              </a:rPr>
              <a:t>Cras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elementum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blandit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turpis</a:t>
            </a:r>
            <a:r>
              <a:rPr lang="en-US" sz="1200" dirty="0">
                <a:latin typeface="Segoe UI Light" pitchFamily="34" charset="0"/>
                <a:cs typeface="Segoe UI Light" pitchFamily="34" charset="0"/>
              </a:rPr>
              <a:t>, ac </a:t>
            </a:r>
            <a:r>
              <a:rPr lang="en-US" sz="1200" dirty="0" err="1">
                <a:latin typeface="Segoe UI Light" pitchFamily="34" charset="0"/>
                <a:cs typeface="Segoe UI Light" pitchFamily="34" charset="0"/>
              </a:rPr>
              <a:t>vestibulum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sem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scelerisque</a:t>
            </a:r>
            <a:r>
              <a:rPr lang="en-US" sz="1200" dirty="0">
                <a:latin typeface="Segoe UI Light" pitchFamily="34" charset="0"/>
                <a:cs typeface="Segoe UI Light" pitchFamily="34" charset="0"/>
              </a:rPr>
              <a:t> a. </a:t>
            </a:r>
            <a:r>
              <a:rPr lang="en-US" sz="1200" dirty="0" err="1">
                <a:latin typeface="Segoe UI Light" pitchFamily="34" charset="0"/>
                <a:cs typeface="Segoe UI Light" pitchFamily="34" charset="0"/>
              </a:rPr>
              <a:t>Mauris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molestie</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tellus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sed</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sollicitudin</a:t>
            </a:r>
            <a:r>
              <a:rPr lang="en-US" sz="1200" dirty="0">
                <a:latin typeface="Segoe UI Light" pitchFamily="34" charset="0"/>
                <a:cs typeface="Segoe UI Light" pitchFamily="34" charset="0"/>
              </a:rPr>
              <a:t> dictum, ligula </a:t>
            </a:r>
            <a:r>
              <a:rPr lang="en-US" sz="1200" dirty="0" err="1">
                <a:latin typeface="Segoe UI Light" pitchFamily="34" charset="0"/>
                <a:cs typeface="Segoe UI Light" pitchFamily="34" charset="0"/>
              </a:rPr>
              <a:t>diam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hendrerit</a:t>
            </a:r>
            <a:r>
              <a:rPr lang="en-US" sz="1200" dirty="0">
                <a:latin typeface="Segoe UI Light" pitchFamily="34" charset="0"/>
                <a:cs typeface="Segoe UI Light" pitchFamily="34" charset="0"/>
              </a:rPr>
              <a:t> magna, </a:t>
            </a:r>
            <a:r>
              <a:rPr lang="en-US" sz="1200" dirty="0" err="1">
                <a:latin typeface="Segoe UI Light" pitchFamily="34" charset="0"/>
                <a:cs typeface="Segoe UI Light" pitchFamily="34" charset="0"/>
              </a:rPr>
              <a:t>mattis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consectetur</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tortor</a:t>
            </a:r>
            <a:r>
              <a:rPr lang="en-US" sz="1200" dirty="0">
                <a:latin typeface="Segoe UI Light" pitchFamily="34" charset="0"/>
                <a:cs typeface="Segoe UI Light" pitchFamily="34" charset="0"/>
              </a:rPr>
              <a:t> mi sit </a:t>
            </a:r>
            <a:r>
              <a:rPr lang="en-US" sz="1200" dirty="0" err="1">
                <a:latin typeface="Segoe UI Light" pitchFamily="34" charset="0"/>
                <a:cs typeface="Segoe UI Light" pitchFamily="34" charset="0"/>
              </a:rPr>
              <a:t>amet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erat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Aliquam</a:t>
            </a:r>
            <a:r>
              <a:rPr lang="en-US" sz="1200" dirty="0">
                <a:latin typeface="Segoe UI Light" pitchFamily="34" charset="0"/>
                <a:cs typeface="Segoe UI Light" pitchFamily="34" charset="0"/>
              </a:rPr>
              <a:t> at </a:t>
            </a:r>
            <a:r>
              <a:rPr lang="en-US" sz="1200" dirty="0" err="1">
                <a:latin typeface="Segoe UI Light" pitchFamily="34" charset="0"/>
                <a:cs typeface="Segoe UI Light" pitchFamily="34" charset="0"/>
              </a:rPr>
              <a:t>eros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justo</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eu</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suscipit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odio</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Praesent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eros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elit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facilisis</a:t>
            </a:r>
            <a:r>
              <a:rPr lang="en-US" sz="1200" dirty="0">
                <a:latin typeface="Segoe UI Light" pitchFamily="34" charset="0"/>
                <a:cs typeface="Segoe UI Light" pitchFamily="34" charset="0"/>
              </a:rPr>
              <a:t> non </a:t>
            </a:r>
            <a:r>
              <a:rPr lang="en-US" sz="1200" dirty="0" err="1">
                <a:latin typeface="Segoe UI Light" pitchFamily="34" charset="0"/>
                <a:cs typeface="Segoe UI Light" pitchFamily="34" charset="0"/>
              </a:rPr>
              <a:t>elementum</a:t>
            </a:r>
            <a:r>
              <a:rPr lang="en-US" sz="1200" dirty="0">
                <a:latin typeface="Segoe UI Light" pitchFamily="34" charset="0"/>
                <a:cs typeface="Segoe UI Light" pitchFamily="34" charset="0"/>
              </a:rPr>
              <a:t> in, </a:t>
            </a:r>
            <a:r>
              <a:rPr lang="en-US" sz="1200" dirty="0" err="1">
                <a:latin typeface="Segoe UI Light" pitchFamily="34" charset="0"/>
                <a:cs typeface="Segoe UI Light" pitchFamily="34" charset="0"/>
              </a:rPr>
              <a:t>auctor</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quis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odio</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Curabitur</a:t>
            </a:r>
            <a:r>
              <a:rPr lang="en-US" sz="1200" dirty="0">
                <a:latin typeface="Segoe UI Light" pitchFamily="34" charset="0"/>
                <a:cs typeface="Segoe UI Light" pitchFamily="34" charset="0"/>
              </a:rPr>
              <a:t> in </a:t>
            </a:r>
            <a:r>
              <a:rPr lang="en-US" sz="1200" dirty="0" err="1">
                <a:latin typeface="Segoe UI Light" pitchFamily="34" charset="0"/>
                <a:cs typeface="Segoe UI Light" pitchFamily="34" charset="0"/>
              </a:rPr>
              <a:t>sem</a:t>
            </a:r>
            <a:r>
              <a:rPr lang="en-US" sz="1200" dirty="0">
                <a:latin typeface="Segoe UI Light" pitchFamily="34" charset="0"/>
                <a:cs typeface="Segoe UI Light" pitchFamily="34" charset="0"/>
              </a:rPr>
              <a:t> in </a:t>
            </a:r>
            <a:r>
              <a:rPr lang="en-US" sz="1200" dirty="0" err="1">
                <a:latin typeface="Segoe UI Light" pitchFamily="34" charset="0"/>
                <a:cs typeface="Segoe UI Light" pitchFamily="34" charset="0"/>
              </a:rPr>
              <a:t>arcu</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scelerisque</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feugiat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Pellentesque</a:t>
            </a:r>
            <a:r>
              <a:rPr lang="en-US" sz="1200" dirty="0">
                <a:latin typeface="Segoe UI Light" pitchFamily="34" charset="0"/>
                <a:cs typeface="Segoe UI Light" pitchFamily="34" charset="0"/>
              </a:rPr>
              <a:t> dictum, </a:t>
            </a:r>
            <a:r>
              <a:rPr lang="en-US" sz="1200" dirty="0" err="1">
                <a:latin typeface="Segoe UI Light" pitchFamily="34" charset="0"/>
                <a:cs typeface="Segoe UI Light" pitchFamily="34" charset="0"/>
              </a:rPr>
              <a:t>turpis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nec</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vulputate</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dignissim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orci</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libero</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lobortis</a:t>
            </a:r>
            <a:r>
              <a:rPr lang="en-US" sz="1200" dirty="0">
                <a:latin typeface="Segoe UI Light" pitchFamily="34" charset="0"/>
                <a:cs typeface="Segoe UI Light" pitchFamily="34" charset="0"/>
              </a:rPr>
              <a:t> nisi, id </a:t>
            </a:r>
            <a:r>
              <a:rPr lang="en-US" sz="1200" dirty="0" err="1">
                <a:latin typeface="Segoe UI Light" pitchFamily="34" charset="0"/>
                <a:cs typeface="Segoe UI Light" pitchFamily="34" charset="0"/>
              </a:rPr>
              <a:t>sagittis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massa</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erat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quis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elit</a:t>
            </a:r>
            <a:r>
              <a:rPr lang="en-US" sz="1200" dirty="0">
                <a:latin typeface="Segoe UI Light" pitchFamily="34" charset="0"/>
                <a:cs typeface="Segoe UI Light" pitchFamily="34" charset="0"/>
              </a:rPr>
              <a:t>. </a:t>
            </a:r>
          </a:p>
        </p:txBody>
      </p:sp>
      <p:grpSp>
        <p:nvGrpSpPr>
          <p:cNvPr id="9" name="Group 8"/>
          <p:cNvGrpSpPr/>
          <p:nvPr/>
        </p:nvGrpSpPr>
        <p:grpSpPr>
          <a:xfrm>
            <a:off x="391873" y="571498"/>
            <a:ext cx="374623" cy="374623"/>
            <a:chOff x="382615" y="544540"/>
            <a:chExt cx="415871" cy="415871"/>
          </a:xfrm>
        </p:grpSpPr>
        <p:sp>
          <p:nvSpPr>
            <p:cNvPr id="10" name="Oval 9"/>
            <p:cNvSpPr/>
            <p:nvPr>
              <p:custDataLst>
                <p:custData r:id="rId1"/>
                <p:custData r:id="rId2"/>
              </p:custDataLst>
            </p:nvPr>
          </p:nvSpPr>
          <p:spPr>
            <a:xfrm>
              <a:off x="382615" y="544540"/>
              <a:ext cx="415871" cy="415871"/>
            </a:xfrm>
            <a:prstGeom prst="ellipse">
              <a:avLst/>
            </a:prstGeom>
            <a:noFill/>
            <a:ln w="38100">
              <a:solidFill>
                <a:srgbClr val="1A1A1A"/>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1" name="Freeform 79"/>
            <p:cNvSpPr>
              <a:spLocks/>
            </p:cNvSpPr>
            <p:nvPr>
              <p:custDataLst>
                <p:custData r:id="rId3"/>
                <p:custData r:id="rId4"/>
              </p:custDataLst>
            </p:nvPr>
          </p:nvSpPr>
          <p:spPr bwMode="black">
            <a:xfrm>
              <a:off x="435228" y="638737"/>
              <a:ext cx="310645" cy="227477"/>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26848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0598" y="295275"/>
            <a:ext cx="4152424" cy="904875"/>
          </a:xfrm>
        </p:spPr>
        <p:txBody>
          <a:bodyPr>
            <a:normAutofit/>
          </a:bodyPr>
          <a:lstStyle/>
          <a:p>
            <a:r>
              <a:rPr lang="en-US" sz="4200" dirty="0" smtClean="0"/>
              <a:t>Collection title 1</a:t>
            </a:r>
            <a:endParaRPr lang="en-US" sz="4200" dirty="0"/>
          </a:p>
        </p:txBody>
      </p:sp>
      <p:sp>
        <p:nvSpPr>
          <p:cNvPr id="3" name="TextBox 2"/>
          <p:cNvSpPr txBox="1"/>
          <p:nvPr/>
        </p:nvSpPr>
        <p:spPr>
          <a:xfrm>
            <a:off x="1020127" y="1219200"/>
            <a:ext cx="4114800" cy="415498"/>
          </a:xfrm>
          <a:prstGeom prst="rect">
            <a:avLst/>
          </a:prstGeom>
          <a:noFill/>
        </p:spPr>
        <p:txBody>
          <a:bodyPr wrap="square" rtlCol="0">
            <a:spAutoFit/>
          </a:bodyPr>
          <a:lstStyle/>
          <a:p>
            <a:r>
              <a:rPr lang="en-US" sz="2100" dirty="0" smtClean="0">
                <a:latin typeface="Segoe UI Light" pitchFamily="34" charset="0"/>
                <a:cs typeface="Segoe UI Light" pitchFamily="34" charset="0"/>
              </a:rPr>
              <a:t>Collection Sub Title 1</a:t>
            </a:r>
            <a:endParaRPr lang="en-US" sz="2100" dirty="0">
              <a:latin typeface="Segoe UI Light" pitchFamily="34" charset="0"/>
              <a:cs typeface="Segoe UI Light" pitchFamily="34" charset="0"/>
            </a:endParaRPr>
          </a:p>
        </p:txBody>
      </p:sp>
      <p:sp>
        <p:nvSpPr>
          <p:cNvPr id="4" name="Rectangle 3"/>
          <p:cNvSpPr/>
          <p:nvPr/>
        </p:nvSpPr>
        <p:spPr>
          <a:xfrm>
            <a:off x="1124903" y="1714500"/>
            <a:ext cx="5029200" cy="237744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custDataLst>
              <p:custData r:id="rId1"/>
            </p:custDataLst>
          </p:nvPr>
        </p:nvSpPr>
        <p:spPr>
          <a:xfrm>
            <a:off x="6513334" y="1328484"/>
            <a:ext cx="1042416" cy="1042416"/>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13334" y="2671509"/>
            <a:ext cx="1042416" cy="1042416"/>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13334" y="4002862"/>
            <a:ext cx="1042416" cy="1042416"/>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513334" y="5325519"/>
            <a:ext cx="1042416" cy="1042416"/>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815763" y="1328600"/>
            <a:ext cx="1042416" cy="1042416"/>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815763" y="2681899"/>
            <a:ext cx="1042416" cy="1042416"/>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815763" y="4018447"/>
            <a:ext cx="1042416" cy="1042416"/>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815763" y="5320324"/>
            <a:ext cx="1042416" cy="1042416"/>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391873" y="571498"/>
            <a:ext cx="374623" cy="374623"/>
            <a:chOff x="382615" y="544540"/>
            <a:chExt cx="415871" cy="415871"/>
          </a:xfrm>
        </p:grpSpPr>
        <p:sp>
          <p:nvSpPr>
            <p:cNvPr id="13" name="Oval 12"/>
            <p:cNvSpPr/>
            <p:nvPr>
              <p:custDataLst>
                <p:custData r:id="rId2"/>
                <p:custData r:id="rId3"/>
              </p:custDataLst>
            </p:nvPr>
          </p:nvSpPr>
          <p:spPr>
            <a:xfrm>
              <a:off x="382615" y="544540"/>
              <a:ext cx="415871" cy="415871"/>
            </a:xfrm>
            <a:prstGeom prst="ellipse">
              <a:avLst/>
            </a:prstGeom>
            <a:noFill/>
            <a:ln w="38100">
              <a:solidFill>
                <a:srgbClr val="1A1A1A"/>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Freeform 79"/>
            <p:cNvSpPr>
              <a:spLocks/>
            </p:cNvSpPr>
            <p:nvPr>
              <p:custDataLst>
                <p:custData r:id="rId4"/>
                <p:custData r:id="rId5"/>
              </p:custDataLst>
            </p:nvPr>
          </p:nvSpPr>
          <p:spPr bwMode="black">
            <a:xfrm>
              <a:off x="435228" y="638737"/>
              <a:ext cx="310645" cy="227477"/>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36" name="Group 35"/>
          <p:cNvGrpSpPr/>
          <p:nvPr/>
        </p:nvGrpSpPr>
        <p:grpSpPr>
          <a:xfrm>
            <a:off x="7534626" y="1314674"/>
            <a:ext cx="3642739" cy="1066616"/>
            <a:chOff x="7524749" y="1326549"/>
            <a:chExt cx="3642739" cy="1066616"/>
          </a:xfrm>
        </p:grpSpPr>
        <p:sp>
          <p:nvSpPr>
            <p:cNvPr id="37" name="TextBox 36"/>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 1</a:t>
              </a:r>
              <a:endParaRPr lang="en-US" sz="1200" dirty="0">
                <a:latin typeface="Segoe UI Light" pitchFamily="34" charset="0"/>
                <a:cs typeface="Segoe UI Light" pitchFamily="34" charset="0"/>
              </a:endParaRPr>
            </a:p>
          </p:txBody>
        </p:sp>
        <p:sp>
          <p:nvSpPr>
            <p:cNvPr id="38" name="TextBox 37"/>
            <p:cNvSpPr txBox="1"/>
            <p:nvPr/>
          </p:nvSpPr>
          <p:spPr>
            <a:xfrm>
              <a:off x="7534277" y="1557382"/>
              <a:ext cx="1695448" cy="230832"/>
            </a:xfrm>
            <a:prstGeom prst="rect">
              <a:avLst/>
            </a:prstGeom>
            <a:noFill/>
          </p:spPr>
          <p:txBody>
            <a:bodyPr wrap="square" rtlCol="0">
              <a:spAutoFit/>
            </a:bodyPr>
            <a:lstStyle/>
            <a:p>
              <a:r>
                <a:rPr lang="en-US" sz="900" dirty="0" smtClean="0">
                  <a:solidFill>
                    <a:srgbClr val="A6A6A6"/>
                  </a:solidFill>
                  <a:latin typeface="Segoe UI" pitchFamily="34" charset="0"/>
                  <a:cs typeface="Segoe UI" pitchFamily="34" charset="0"/>
                </a:rPr>
                <a:t>Item Sub Title</a:t>
              </a:r>
              <a:endParaRPr lang="en-US" sz="900" dirty="0">
                <a:solidFill>
                  <a:srgbClr val="A6A6A6"/>
                </a:solidFill>
                <a:latin typeface="Segoe UI" pitchFamily="34" charset="0"/>
                <a:cs typeface="Segoe UI" pitchFamily="34" charset="0"/>
              </a:endParaRPr>
            </a:p>
          </p:txBody>
        </p:sp>
        <p:sp>
          <p:nvSpPr>
            <p:cNvPr id="39" name="TextBox 38"/>
            <p:cNvSpPr txBox="1"/>
            <p:nvPr/>
          </p:nvSpPr>
          <p:spPr>
            <a:xfrm>
              <a:off x="7538465" y="172375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grpSp>
        <p:nvGrpSpPr>
          <p:cNvPr id="40" name="Group 39"/>
          <p:cNvGrpSpPr/>
          <p:nvPr/>
        </p:nvGrpSpPr>
        <p:grpSpPr>
          <a:xfrm>
            <a:off x="7535997" y="2655054"/>
            <a:ext cx="3642739" cy="1066616"/>
            <a:chOff x="7524749" y="1326549"/>
            <a:chExt cx="3642739" cy="1066616"/>
          </a:xfrm>
        </p:grpSpPr>
        <p:sp>
          <p:nvSpPr>
            <p:cNvPr id="41" name="TextBox 40"/>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 2</a:t>
              </a:r>
              <a:endParaRPr lang="en-US" sz="1200" dirty="0">
                <a:latin typeface="Segoe UI Light" pitchFamily="34" charset="0"/>
                <a:cs typeface="Segoe UI Light" pitchFamily="34" charset="0"/>
              </a:endParaRPr>
            </a:p>
          </p:txBody>
        </p:sp>
        <p:sp>
          <p:nvSpPr>
            <p:cNvPr id="42" name="TextBox 41"/>
            <p:cNvSpPr txBox="1"/>
            <p:nvPr/>
          </p:nvSpPr>
          <p:spPr>
            <a:xfrm>
              <a:off x="7534277" y="1557382"/>
              <a:ext cx="1695448" cy="230832"/>
            </a:xfrm>
            <a:prstGeom prst="rect">
              <a:avLst/>
            </a:prstGeom>
            <a:noFill/>
          </p:spPr>
          <p:txBody>
            <a:bodyPr wrap="square" rtlCol="0">
              <a:spAutoFit/>
            </a:bodyPr>
            <a:lstStyle/>
            <a:p>
              <a:r>
                <a:rPr lang="en-US" sz="900" dirty="0" smtClean="0">
                  <a:solidFill>
                    <a:srgbClr val="A6A6A6"/>
                  </a:solidFill>
                  <a:latin typeface="Segoe UI" pitchFamily="34" charset="0"/>
                  <a:cs typeface="Segoe UI" pitchFamily="34" charset="0"/>
                </a:rPr>
                <a:t>Item Sub Title</a:t>
              </a:r>
              <a:endParaRPr lang="en-US" sz="900" dirty="0">
                <a:solidFill>
                  <a:srgbClr val="A6A6A6"/>
                </a:solidFill>
                <a:latin typeface="Segoe UI" pitchFamily="34" charset="0"/>
                <a:cs typeface="Segoe UI" pitchFamily="34" charset="0"/>
              </a:endParaRPr>
            </a:p>
          </p:txBody>
        </p:sp>
        <p:sp>
          <p:nvSpPr>
            <p:cNvPr id="43" name="TextBox 42"/>
            <p:cNvSpPr txBox="1"/>
            <p:nvPr/>
          </p:nvSpPr>
          <p:spPr>
            <a:xfrm>
              <a:off x="7538465" y="172375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grpSp>
        <p:nvGrpSpPr>
          <p:cNvPr id="44" name="Group 43"/>
          <p:cNvGrpSpPr/>
          <p:nvPr/>
        </p:nvGrpSpPr>
        <p:grpSpPr>
          <a:xfrm>
            <a:off x="7542575" y="3980347"/>
            <a:ext cx="3642739" cy="1066616"/>
            <a:chOff x="7524749" y="1326549"/>
            <a:chExt cx="3642739" cy="1066616"/>
          </a:xfrm>
        </p:grpSpPr>
        <p:sp>
          <p:nvSpPr>
            <p:cNvPr id="45" name="TextBox 44"/>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 3</a:t>
              </a:r>
              <a:endParaRPr lang="en-US" sz="1200" dirty="0">
                <a:latin typeface="Segoe UI Light" pitchFamily="34" charset="0"/>
                <a:cs typeface="Segoe UI Light" pitchFamily="34" charset="0"/>
              </a:endParaRPr>
            </a:p>
          </p:txBody>
        </p:sp>
        <p:sp>
          <p:nvSpPr>
            <p:cNvPr id="46" name="TextBox 45"/>
            <p:cNvSpPr txBox="1"/>
            <p:nvPr/>
          </p:nvSpPr>
          <p:spPr>
            <a:xfrm>
              <a:off x="7534277" y="1557382"/>
              <a:ext cx="1695448" cy="230832"/>
            </a:xfrm>
            <a:prstGeom prst="rect">
              <a:avLst/>
            </a:prstGeom>
            <a:noFill/>
          </p:spPr>
          <p:txBody>
            <a:bodyPr wrap="square" rtlCol="0">
              <a:spAutoFit/>
            </a:bodyPr>
            <a:lstStyle/>
            <a:p>
              <a:r>
                <a:rPr lang="en-US" sz="900" dirty="0" smtClean="0">
                  <a:solidFill>
                    <a:srgbClr val="A6A6A6"/>
                  </a:solidFill>
                  <a:latin typeface="Segoe UI" pitchFamily="34" charset="0"/>
                  <a:cs typeface="Segoe UI" pitchFamily="34" charset="0"/>
                </a:rPr>
                <a:t>Item Sub Title</a:t>
              </a:r>
              <a:endParaRPr lang="en-US" sz="900" dirty="0">
                <a:solidFill>
                  <a:srgbClr val="A6A6A6"/>
                </a:solidFill>
                <a:latin typeface="Segoe UI" pitchFamily="34" charset="0"/>
                <a:cs typeface="Segoe UI" pitchFamily="34" charset="0"/>
              </a:endParaRPr>
            </a:p>
          </p:txBody>
        </p:sp>
        <p:sp>
          <p:nvSpPr>
            <p:cNvPr id="47" name="TextBox 46"/>
            <p:cNvSpPr txBox="1"/>
            <p:nvPr/>
          </p:nvSpPr>
          <p:spPr>
            <a:xfrm>
              <a:off x="7538465" y="172375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grpSp>
        <p:nvGrpSpPr>
          <p:cNvPr id="48" name="Group 47"/>
          <p:cNvGrpSpPr/>
          <p:nvPr/>
        </p:nvGrpSpPr>
        <p:grpSpPr>
          <a:xfrm>
            <a:off x="7541192" y="5315606"/>
            <a:ext cx="3642739" cy="1066616"/>
            <a:chOff x="7524749" y="1326549"/>
            <a:chExt cx="3642739" cy="1066616"/>
          </a:xfrm>
        </p:grpSpPr>
        <p:sp>
          <p:nvSpPr>
            <p:cNvPr id="49" name="TextBox 48"/>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 4</a:t>
              </a:r>
              <a:endParaRPr lang="en-US" sz="1200" dirty="0">
                <a:latin typeface="Segoe UI Light" pitchFamily="34" charset="0"/>
                <a:cs typeface="Segoe UI Light" pitchFamily="34" charset="0"/>
              </a:endParaRPr>
            </a:p>
          </p:txBody>
        </p:sp>
        <p:sp>
          <p:nvSpPr>
            <p:cNvPr id="50" name="TextBox 49"/>
            <p:cNvSpPr txBox="1"/>
            <p:nvPr/>
          </p:nvSpPr>
          <p:spPr>
            <a:xfrm>
              <a:off x="7534277" y="1557382"/>
              <a:ext cx="1695448" cy="230832"/>
            </a:xfrm>
            <a:prstGeom prst="rect">
              <a:avLst/>
            </a:prstGeom>
            <a:noFill/>
          </p:spPr>
          <p:txBody>
            <a:bodyPr wrap="square" rtlCol="0">
              <a:spAutoFit/>
            </a:bodyPr>
            <a:lstStyle/>
            <a:p>
              <a:r>
                <a:rPr lang="en-US" sz="900" dirty="0" smtClean="0">
                  <a:solidFill>
                    <a:srgbClr val="A6A6A6"/>
                  </a:solidFill>
                  <a:latin typeface="Segoe UI" pitchFamily="34" charset="0"/>
                  <a:cs typeface="Segoe UI" pitchFamily="34" charset="0"/>
                </a:rPr>
                <a:t>Item Sub Title</a:t>
              </a:r>
              <a:endParaRPr lang="en-US" sz="900" dirty="0">
                <a:solidFill>
                  <a:srgbClr val="A6A6A6"/>
                </a:solidFill>
                <a:latin typeface="Segoe UI" pitchFamily="34" charset="0"/>
                <a:cs typeface="Segoe UI" pitchFamily="34" charset="0"/>
              </a:endParaRPr>
            </a:p>
          </p:txBody>
        </p:sp>
        <p:sp>
          <p:nvSpPr>
            <p:cNvPr id="51" name="TextBox 50"/>
            <p:cNvSpPr txBox="1"/>
            <p:nvPr/>
          </p:nvSpPr>
          <p:spPr>
            <a:xfrm>
              <a:off x="7538465" y="172375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sp>
        <p:nvSpPr>
          <p:cNvPr id="52" name="TextBox 51"/>
          <p:cNvSpPr txBox="1"/>
          <p:nvPr/>
        </p:nvSpPr>
        <p:spPr>
          <a:xfrm>
            <a:off x="1025841" y="4167451"/>
            <a:ext cx="4500563" cy="861774"/>
          </a:xfrm>
          <a:prstGeom prst="rect">
            <a:avLst/>
          </a:prstGeom>
          <a:noFill/>
        </p:spPr>
        <p:txBody>
          <a:bodyPr wrap="square" rtlCol="0">
            <a:spAutoFit/>
          </a:bodyPr>
          <a:lstStyle/>
          <a:p>
            <a:pPr>
              <a:lnSpc>
                <a:spcPts val="1500"/>
              </a:lnSpc>
            </a:pPr>
            <a:r>
              <a:rPr lang="en-US" sz="1200" dirty="0" err="1">
                <a:latin typeface="Segoe UI Light" pitchFamily="34" charset="0"/>
                <a:cs typeface="Segoe UI Light" pitchFamily="34" charset="0"/>
              </a:rPr>
              <a:t>Lorem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ipsum</a:t>
            </a:r>
            <a:r>
              <a:rPr lang="en-US" sz="1200" dirty="0">
                <a:latin typeface="Segoe UI Light" pitchFamily="34" charset="0"/>
                <a:cs typeface="Segoe UI Light" pitchFamily="34" charset="0"/>
              </a:rPr>
              <a:t> dolor sit </a:t>
            </a:r>
            <a:r>
              <a:rPr lang="en-US" sz="1200" dirty="0" err="1">
                <a:latin typeface="Segoe UI Light" pitchFamily="34" charset="0"/>
                <a:cs typeface="Segoe UI Light" pitchFamily="34" charset="0"/>
              </a:rPr>
              <a:t>amet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consectetur</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adipiscing</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elit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Morbi</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eget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tellus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sapien</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Morbi</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ultrices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posuere</a:t>
            </a:r>
            <a:r>
              <a:rPr lang="en-US" sz="1200" dirty="0">
                <a:latin typeface="Segoe UI Light" pitchFamily="34" charset="0"/>
                <a:cs typeface="Segoe UI Light" pitchFamily="34" charset="0"/>
              </a:rPr>
              <a:t> dui, id tempus magna </a:t>
            </a:r>
            <a:r>
              <a:rPr lang="en-US" sz="1200" dirty="0" err="1">
                <a:latin typeface="Segoe UI Light" pitchFamily="34" charset="0"/>
                <a:cs typeface="Segoe UI Light" pitchFamily="34" charset="0"/>
              </a:rPr>
              <a:t>imperdiet</a:t>
            </a:r>
            <a:r>
              <a:rPr lang="en-US" sz="1200" dirty="0">
                <a:latin typeface="Segoe UI Light" pitchFamily="34" charset="0"/>
                <a:cs typeface="Segoe UI Light" pitchFamily="34" charset="0"/>
              </a:rPr>
              <a:t> </a:t>
            </a:r>
            <a:r>
              <a:rPr lang="en-US" sz="1200" dirty="0" smtClean="0">
                <a:latin typeface="Segoe UI Light" pitchFamily="34" charset="0"/>
                <a:cs typeface="Segoe UI Light" pitchFamily="34" charset="0"/>
              </a:rPr>
              <a:t>in..</a:t>
            </a:r>
            <a:r>
              <a:rPr lang="pt-BR" sz="1200" dirty="0" smtClean="0">
                <a:latin typeface="Segoe UI Light" pitchFamily="34" charset="0"/>
                <a:cs typeface="Segoe UI Light" pitchFamily="34" charset="0"/>
              </a:rPr>
              <a:t> </a:t>
            </a:r>
            <a:r>
              <a:rPr lang="pt-BR" sz="1200" dirty="0">
                <a:latin typeface="Segoe UI Light" pitchFamily="34" charset="0"/>
                <a:cs typeface="Segoe UI Light" pitchFamily="34" charset="0"/>
              </a:rPr>
              <a:t>Mauris ultricies eros sed augue faucibus </a:t>
            </a:r>
            <a:r>
              <a:rPr lang="pt-BR" sz="1200" dirty="0" smtClean="0">
                <a:latin typeface="Segoe UI Light" pitchFamily="34" charset="0"/>
                <a:cs typeface="Segoe UI Light" pitchFamily="34" charset="0"/>
              </a:rPr>
              <a:t>consequat. </a:t>
            </a:r>
            <a:r>
              <a:rPr lang="en-US" sz="1200" dirty="0" err="1" smtClean="0">
                <a:latin typeface="Segoe UI Light" pitchFamily="34" charset="0"/>
                <a:cs typeface="Segoe UI Light" pitchFamily="34" charset="0"/>
              </a:rPr>
              <a:t>Sed</a:t>
            </a:r>
            <a:r>
              <a:rPr lang="en-US" sz="1200" dirty="0" smtClean="0">
                <a:latin typeface="Segoe UI Light" pitchFamily="34" charset="0"/>
                <a:cs typeface="Segoe UI Light" pitchFamily="34" charset="0"/>
              </a:rPr>
              <a:t> </a:t>
            </a:r>
            <a:r>
              <a:rPr lang="en-US" sz="1200" dirty="0" err="1">
                <a:latin typeface="Segoe UI Light" pitchFamily="34" charset="0"/>
                <a:cs typeface="Segoe UI Light" pitchFamily="34" charset="0"/>
              </a:rPr>
              <a:t>vel</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massa</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luctus</a:t>
            </a:r>
            <a:r>
              <a:rPr lang="en-US" sz="1200" dirty="0">
                <a:latin typeface="Segoe UI Light" pitchFamily="34" charset="0"/>
                <a:cs typeface="Segoe UI Light" pitchFamily="34" charset="0"/>
              </a:rPr>
              <a:t> nisi </a:t>
            </a:r>
            <a:r>
              <a:rPr lang="en-US" sz="1200" dirty="0" err="1">
                <a:latin typeface="Segoe UI Light" pitchFamily="34" charset="0"/>
                <a:cs typeface="Segoe UI Light" pitchFamily="34" charset="0"/>
              </a:rPr>
              <a:t>sagittis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bibendum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eu</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ut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nibh</a:t>
            </a:r>
            <a:r>
              <a:rPr lang="en-US" sz="1200" dirty="0">
                <a:latin typeface="Segoe UI Light" pitchFamily="34" charset="0"/>
                <a:cs typeface="Segoe UI Light" pitchFamily="34" charset="0"/>
              </a:rPr>
              <a:t>. </a:t>
            </a:r>
            <a:r>
              <a:rPr lang="pt-BR" sz="1200" dirty="0" smtClean="0">
                <a:latin typeface="Segoe UI Light" pitchFamily="34" charset="0"/>
                <a:cs typeface="Segoe UI Light" pitchFamily="34" charset="0"/>
              </a:rPr>
              <a:t>.</a:t>
            </a:r>
            <a:r>
              <a:rPr lang="pt-BR" sz="1200" dirty="0">
                <a:latin typeface="Segoe UI Light" pitchFamily="34" charset="0"/>
                <a:cs typeface="Segoe UI Light" pitchFamily="34" charset="0"/>
              </a:rPr>
              <a:t> </a:t>
            </a:r>
            <a:r>
              <a:rPr lang="en-US" sz="1200" dirty="0">
                <a:latin typeface="Segoe UI Light" pitchFamily="34" charset="0"/>
                <a:cs typeface="Segoe UI Light" pitchFamily="34" charset="0"/>
              </a:rPr>
              <a:t> </a:t>
            </a:r>
          </a:p>
        </p:txBody>
      </p:sp>
      <p:grpSp>
        <p:nvGrpSpPr>
          <p:cNvPr id="54" name="Group 53"/>
          <p:cNvGrpSpPr/>
          <p:nvPr/>
        </p:nvGrpSpPr>
        <p:grpSpPr>
          <a:xfrm>
            <a:off x="12848654" y="5323105"/>
            <a:ext cx="3642739" cy="1066616"/>
            <a:chOff x="7524749" y="1326549"/>
            <a:chExt cx="3642739" cy="1066616"/>
          </a:xfrm>
        </p:grpSpPr>
        <p:sp>
          <p:nvSpPr>
            <p:cNvPr id="55" name="TextBox 54"/>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 4</a:t>
              </a:r>
              <a:endParaRPr lang="en-US" sz="1200" dirty="0">
                <a:latin typeface="Segoe UI Light" pitchFamily="34" charset="0"/>
                <a:cs typeface="Segoe UI Light" pitchFamily="34" charset="0"/>
              </a:endParaRPr>
            </a:p>
          </p:txBody>
        </p:sp>
        <p:sp>
          <p:nvSpPr>
            <p:cNvPr id="56" name="TextBox 55"/>
            <p:cNvSpPr txBox="1"/>
            <p:nvPr/>
          </p:nvSpPr>
          <p:spPr>
            <a:xfrm>
              <a:off x="7534277" y="1557382"/>
              <a:ext cx="1695448" cy="230832"/>
            </a:xfrm>
            <a:prstGeom prst="rect">
              <a:avLst/>
            </a:prstGeom>
            <a:noFill/>
          </p:spPr>
          <p:txBody>
            <a:bodyPr wrap="square" rtlCol="0">
              <a:spAutoFit/>
            </a:bodyPr>
            <a:lstStyle/>
            <a:p>
              <a:r>
                <a:rPr lang="en-US" sz="900" dirty="0" smtClean="0">
                  <a:solidFill>
                    <a:srgbClr val="A6A6A6"/>
                  </a:solidFill>
                  <a:latin typeface="Segoe UI Light" pitchFamily="34" charset="0"/>
                  <a:cs typeface="Segoe UI Light" pitchFamily="34" charset="0"/>
                </a:rPr>
                <a:t>Item Sub Title</a:t>
              </a:r>
              <a:endParaRPr lang="en-US" sz="900" dirty="0">
                <a:solidFill>
                  <a:srgbClr val="A6A6A6"/>
                </a:solidFill>
                <a:latin typeface="Segoe UI Light" pitchFamily="34" charset="0"/>
                <a:cs typeface="Segoe UI Light" pitchFamily="34" charset="0"/>
              </a:endParaRPr>
            </a:p>
          </p:txBody>
        </p:sp>
        <p:sp>
          <p:nvSpPr>
            <p:cNvPr id="57" name="TextBox 56"/>
            <p:cNvSpPr txBox="1"/>
            <p:nvPr/>
          </p:nvSpPr>
          <p:spPr>
            <a:xfrm>
              <a:off x="7538465" y="172375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grpSp>
        <p:nvGrpSpPr>
          <p:cNvPr id="58" name="Group 57"/>
          <p:cNvGrpSpPr/>
          <p:nvPr/>
        </p:nvGrpSpPr>
        <p:grpSpPr>
          <a:xfrm>
            <a:off x="12861222" y="3992222"/>
            <a:ext cx="3642739" cy="1066616"/>
            <a:chOff x="7524749" y="1326549"/>
            <a:chExt cx="3642739" cy="1066616"/>
          </a:xfrm>
        </p:grpSpPr>
        <p:sp>
          <p:nvSpPr>
            <p:cNvPr id="59" name="TextBox 58"/>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 3</a:t>
              </a:r>
              <a:endParaRPr lang="en-US" sz="1200" dirty="0">
                <a:latin typeface="Segoe UI Light" pitchFamily="34" charset="0"/>
                <a:cs typeface="Segoe UI Light" pitchFamily="34" charset="0"/>
              </a:endParaRPr>
            </a:p>
          </p:txBody>
        </p:sp>
        <p:sp>
          <p:nvSpPr>
            <p:cNvPr id="60" name="TextBox 59"/>
            <p:cNvSpPr txBox="1"/>
            <p:nvPr/>
          </p:nvSpPr>
          <p:spPr>
            <a:xfrm>
              <a:off x="7534277" y="1557382"/>
              <a:ext cx="1695448" cy="230832"/>
            </a:xfrm>
            <a:prstGeom prst="rect">
              <a:avLst/>
            </a:prstGeom>
            <a:noFill/>
          </p:spPr>
          <p:txBody>
            <a:bodyPr wrap="square" rtlCol="0">
              <a:spAutoFit/>
            </a:bodyPr>
            <a:lstStyle/>
            <a:p>
              <a:r>
                <a:rPr lang="en-US" sz="900" dirty="0" smtClean="0">
                  <a:solidFill>
                    <a:srgbClr val="A6A6A6"/>
                  </a:solidFill>
                  <a:latin typeface="Segoe UI Light" pitchFamily="34" charset="0"/>
                  <a:cs typeface="Segoe UI Light" pitchFamily="34" charset="0"/>
                </a:rPr>
                <a:t>Item Sub Title</a:t>
              </a:r>
              <a:endParaRPr lang="en-US" sz="900" dirty="0">
                <a:solidFill>
                  <a:srgbClr val="A6A6A6"/>
                </a:solidFill>
                <a:latin typeface="Segoe UI Light" pitchFamily="34" charset="0"/>
                <a:cs typeface="Segoe UI Light" pitchFamily="34" charset="0"/>
              </a:endParaRPr>
            </a:p>
          </p:txBody>
        </p:sp>
        <p:sp>
          <p:nvSpPr>
            <p:cNvPr id="61" name="TextBox 60"/>
            <p:cNvSpPr txBox="1"/>
            <p:nvPr/>
          </p:nvSpPr>
          <p:spPr>
            <a:xfrm>
              <a:off x="7538465" y="172375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grpSp>
        <p:nvGrpSpPr>
          <p:cNvPr id="62" name="Group 61"/>
          <p:cNvGrpSpPr/>
          <p:nvPr/>
        </p:nvGrpSpPr>
        <p:grpSpPr>
          <a:xfrm>
            <a:off x="12865034" y="2658430"/>
            <a:ext cx="3642739" cy="1066616"/>
            <a:chOff x="7524749" y="1326549"/>
            <a:chExt cx="3642739" cy="1066616"/>
          </a:xfrm>
        </p:grpSpPr>
        <p:sp>
          <p:nvSpPr>
            <p:cNvPr id="63" name="TextBox 62"/>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 2</a:t>
              </a:r>
              <a:endParaRPr lang="en-US" sz="1200" dirty="0">
                <a:latin typeface="Segoe UI Light" pitchFamily="34" charset="0"/>
                <a:cs typeface="Segoe UI Light" pitchFamily="34" charset="0"/>
              </a:endParaRPr>
            </a:p>
          </p:txBody>
        </p:sp>
        <p:sp>
          <p:nvSpPr>
            <p:cNvPr id="64" name="TextBox 63"/>
            <p:cNvSpPr txBox="1"/>
            <p:nvPr/>
          </p:nvSpPr>
          <p:spPr>
            <a:xfrm>
              <a:off x="7534277" y="1557382"/>
              <a:ext cx="1695448" cy="230832"/>
            </a:xfrm>
            <a:prstGeom prst="rect">
              <a:avLst/>
            </a:prstGeom>
            <a:noFill/>
          </p:spPr>
          <p:txBody>
            <a:bodyPr wrap="square" rtlCol="0">
              <a:spAutoFit/>
            </a:bodyPr>
            <a:lstStyle/>
            <a:p>
              <a:r>
                <a:rPr lang="en-US" sz="900" dirty="0" smtClean="0">
                  <a:solidFill>
                    <a:srgbClr val="A6A6A6"/>
                  </a:solidFill>
                  <a:latin typeface="Segoe UI Light" pitchFamily="34" charset="0"/>
                  <a:cs typeface="Segoe UI Light" pitchFamily="34" charset="0"/>
                </a:rPr>
                <a:t>Item Sub Title</a:t>
              </a:r>
              <a:endParaRPr lang="en-US" sz="900" dirty="0">
                <a:solidFill>
                  <a:srgbClr val="A6A6A6"/>
                </a:solidFill>
                <a:latin typeface="Segoe UI Light" pitchFamily="34" charset="0"/>
                <a:cs typeface="Segoe UI Light" pitchFamily="34" charset="0"/>
              </a:endParaRPr>
            </a:p>
          </p:txBody>
        </p:sp>
        <p:sp>
          <p:nvSpPr>
            <p:cNvPr id="65" name="TextBox 64"/>
            <p:cNvSpPr txBox="1"/>
            <p:nvPr/>
          </p:nvSpPr>
          <p:spPr>
            <a:xfrm>
              <a:off x="7538465" y="172375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grpSp>
        <p:nvGrpSpPr>
          <p:cNvPr id="53" name="Group 52"/>
          <p:cNvGrpSpPr/>
          <p:nvPr/>
        </p:nvGrpSpPr>
        <p:grpSpPr>
          <a:xfrm>
            <a:off x="12881507" y="1328093"/>
            <a:ext cx="3642739" cy="1066616"/>
            <a:chOff x="7524749" y="1326549"/>
            <a:chExt cx="3642739" cy="1066616"/>
          </a:xfrm>
        </p:grpSpPr>
        <p:sp>
          <p:nvSpPr>
            <p:cNvPr id="66" name="TextBox 65"/>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 2</a:t>
              </a:r>
              <a:endParaRPr lang="en-US" sz="1200" dirty="0">
                <a:latin typeface="Segoe UI Light" pitchFamily="34" charset="0"/>
                <a:cs typeface="Segoe UI Light" pitchFamily="34" charset="0"/>
              </a:endParaRPr>
            </a:p>
          </p:txBody>
        </p:sp>
        <p:sp>
          <p:nvSpPr>
            <p:cNvPr id="67" name="TextBox 66"/>
            <p:cNvSpPr txBox="1"/>
            <p:nvPr/>
          </p:nvSpPr>
          <p:spPr>
            <a:xfrm>
              <a:off x="7534277" y="1557382"/>
              <a:ext cx="1695448" cy="230832"/>
            </a:xfrm>
            <a:prstGeom prst="rect">
              <a:avLst/>
            </a:prstGeom>
            <a:noFill/>
          </p:spPr>
          <p:txBody>
            <a:bodyPr wrap="square" rtlCol="0">
              <a:spAutoFit/>
            </a:bodyPr>
            <a:lstStyle/>
            <a:p>
              <a:r>
                <a:rPr lang="en-US" sz="900" dirty="0" smtClean="0">
                  <a:solidFill>
                    <a:srgbClr val="A6A6A6"/>
                  </a:solidFill>
                  <a:latin typeface="Segoe UI Light" pitchFamily="34" charset="0"/>
                  <a:cs typeface="Segoe UI Light" pitchFamily="34" charset="0"/>
                </a:rPr>
                <a:t>Item Sub Title</a:t>
              </a:r>
              <a:endParaRPr lang="en-US" sz="900" dirty="0">
                <a:solidFill>
                  <a:srgbClr val="A6A6A6"/>
                </a:solidFill>
                <a:latin typeface="Segoe UI Light" pitchFamily="34" charset="0"/>
                <a:cs typeface="Segoe UI Light" pitchFamily="34" charset="0"/>
              </a:endParaRPr>
            </a:p>
          </p:txBody>
        </p:sp>
        <p:sp>
          <p:nvSpPr>
            <p:cNvPr id="68" name="TextBox 67"/>
            <p:cNvSpPr txBox="1"/>
            <p:nvPr/>
          </p:nvSpPr>
          <p:spPr>
            <a:xfrm>
              <a:off x="7538465" y="172375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spTree>
    <p:extLst>
      <p:ext uri="{BB962C8B-B14F-4D97-AF65-F5344CB8AC3E}">
        <p14:creationId xmlns:p14="http://schemas.microsoft.com/office/powerpoint/2010/main" val="2041989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7427742" cy="731520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oup 27"/>
          <p:cNvGrpSpPr/>
          <p:nvPr>
            <p:custDataLst>
              <p:custData r:id="rId1"/>
            </p:custDataLst>
          </p:nvPr>
        </p:nvGrpSpPr>
        <p:grpSpPr>
          <a:xfrm>
            <a:off x="391873" y="571498"/>
            <a:ext cx="374623" cy="374623"/>
            <a:chOff x="382615" y="544540"/>
            <a:chExt cx="415871" cy="415871"/>
          </a:xfrm>
        </p:grpSpPr>
        <p:sp>
          <p:nvSpPr>
            <p:cNvPr id="31" name="Oval 30"/>
            <p:cNvSpPr/>
            <p:nvPr>
              <p:custDataLst>
                <p:custData r:id="rId2"/>
                <p:custData r:id="rId3"/>
              </p:custDataLst>
            </p:nvPr>
          </p:nvSpPr>
          <p:spPr>
            <a:xfrm>
              <a:off x="382615" y="544540"/>
              <a:ext cx="415871" cy="415871"/>
            </a:xfrm>
            <a:prstGeom prst="ellipse">
              <a:avLst/>
            </a:prstGeom>
            <a:noFill/>
            <a:ln w="38100">
              <a:solidFill>
                <a:srgbClr val="1A1A1A"/>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32" name="Freeform 79"/>
            <p:cNvSpPr>
              <a:spLocks/>
            </p:cNvSpPr>
            <p:nvPr>
              <p:custDataLst>
                <p:custData r:id="rId4"/>
                <p:custData r:id="rId5"/>
              </p:custDataLst>
            </p:nvPr>
          </p:nvSpPr>
          <p:spPr bwMode="black">
            <a:xfrm>
              <a:off x="435228" y="638737"/>
              <a:ext cx="310645" cy="227477"/>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grpSp>
      <p:sp>
        <p:nvSpPr>
          <p:cNvPr id="33" name="TextBox 32"/>
          <p:cNvSpPr txBox="1"/>
          <p:nvPr/>
        </p:nvSpPr>
        <p:spPr>
          <a:xfrm>
            <a:off x="1046631" y="497100"/>
            <a:ext cx="4423001" cy="584775"/>
          </a:xfrm>
          <a:prstGeom prst="rect">
            <a:avLst/>
          </a:prstGeom>
          <a:noFill/>
        </p:spPr>
        <p:txBody>
          <a:bodyPr wrap="square" rtlCol="0">
            <a:spAutoFit/>
          </a:bodyPr>
          <a:lstStyle/>
          <a:p>
            <a:r>
              <a:rPr lang="en-US" sz="3200" dirty="0" smtClean="0">
                <a:latin typeface="Segoe UI Light" pitchFamily="34" charset="0"/>
                <a:cs typeface="Segoe UI Light" pitchFamily="34" charset="0"/>
              </a:rPr>
              <a:t>Application Name</a:t>
            </a:r>
            <a:endParaRPr lang="en-US" sz="3200" dirty="0">
              <a:latin typeface="Segoe UI Light" pitchFamily="34" charset="0"/>
              <a:cs typeface="Segoe UI Light" pitchFamily="34" charset="0"/>
            </a:endParaRPr>
          </a:p>
        </p:txBody>
      </p:sp>
      <p:sp>
        <p:nvSpPr>
          <p:cNvPr id="4" name="Rectangle 3"/>
          <p:cNvSpPr/>
          <p:nvPr/>
        </p:nvSpPr>
        <p:spPr>
          <a:xfrm>
            <a:off x="8566786" y="1720577"/>
            <a:ext cx="3977640" cy="265176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 name="TextBox 34"/>
          <p:cNvSpPr txBox="1"/>
          <p:nvPr/>
        </p:nvSpPr>
        <p:spPr>
          <a:xfrm>
            <a:off x="8496446" y="1220035"/>
            <a:ext cx="2797507" cy="400110"/>
          </a:xfrm>
          <a:prstGeom prst="rect">
            <a:avLst/>
          </a:prstGeom>
          <a:noFill/>
        </p:spPr>
        <p:txBody>
          <a:bodyPr wrap="square" rtlCol="0">
            <a:spAutoFit/>
          </a:bodyPr>
          <a:lstStyle/>
          <a:p>
            <a:r>
              <a:rPr lang="en-US" sz="2000" dirty="0" err="1" smtClean="0">
                <a:latin typeface="Segoe UI Light" pitchFamily="34" charset="0"/>
                <a:cs typeface="Segoe UI Light" pitchFamily="34" charset="0"/>
              </a:rPr>
              <a:t>Lorem</a:t>
            </a:r>
            <a:r>
              <a:rPr lang="en-US" sz="2000" dirty="0" smtClean="0">
                <a:latin typeface="Segoe UI Light" pitchFamily="34" charset="0"/>
                <a:cs typeface="Segoe UI Light" pitchFamily="34" charset="0"/>
              </a:rPr>
              <a:t> </a:t>
            </a:r>
            <a:r>
              <a:rPr lang="en-US" sz="2000" dirty="0" err="1" smtClean="0">
                <a:latin typeface="Segoe UI Light" pitchFamily="34" charset="0"/>
                <a:cs typeface="Segoe UI Light" pitchFamily="34" charset="0"/>
              </a:rPr>
              <a:t>ipsum</a:t>
            </a:r>
            <a:r>
              <a:rPr lang="en-US" sz="2000" dirty="0" smtClean="0">
                <a:latin typeface="Segoe UI Light" pitchFamily="34" charset="0"/>
                <a:cs typeface="Segoe UI Light" pitchFamily="34" charset="0"/>
              </a:rPr>
              <a:t> dolor</a:t>
            </a:r>
            <a:endParaRPr lang="en-US" sz="2000" dirty="0">
              <a:latin typeface="Segoe UI Light" pitchFamily="34" charset="0"/>
              <a:cs typeface="Segoe UI Light" pitchFamily="34" charset="0"/>
            </a:endParaRPr>
          </a:p>
        </p:txBody>
      </p:sp>
      <p:sp>
        <p:nvSpPr>
          <p:cNvPr id="36" name="TextBox 35"/>
          <p:cNvSpPr txBox="1"/>
          <p:nvPr/>
        </p:nvSpPr>
        <p:spPr>
          <a:xfrm>
            <a:off x="8451996" y="4463123"/>
            <a:ext cx="4349604" cy="707886"/>
          </a:xfrm>
          <a:prstGeom prst="rect">
            <a:avLst/>
          </a:prstGeom>
          <a:noFill/>
        </p:spPr>
        <p:txBody>
          <a:bodyPr wrap="square" rtlCol="0">
            <a:spAutoFit/>
          </a:bodyPr>
          <a:lstStyle/>
          <a:p>
            <a:r>
              <a:rPr lang="en-US" sz="2000" dirty="0" err="1" smtClean="0">
                <a:latin typeface="Segoe UI Light" pitchFamily="34" charset="0"/>
                <a:cs typeface="Segoe UI Light" pitchFamily="34" charset="0"/>
              </a:rPr>
              <a:t>Lorem</a:t>
            </a:r>
            <a:r>
              <a:rPr lang="en-US" sz="2000" dirty="0" smtClean="0">
                <a:latin typeface="Segoe UI Light" pitchFamily="34" charset="0"/>
                <a:cs typeface="Segoe UI Light" pitchFamily="34" charset="0"/>
              </a:rPr>
              <a:t> </a:t>
            </a:r>
            <a:r>
              <a:rPr lang="en-US" sz="2000" dirty="0" err="1" smtClean="0">
                <a:latin typeface="Segoe UI Light" pitchFamily="34" charset="0"/>
                <a:cs typeface="Segoe UI Light" pitchFamily="34" charset="0"/>
              </a:rPr>
              <a:t>ipsum</a:t>
            </a:r>
            <a:r>
              <a:rPr lang="en-US" sz="2000" dirty="0" smtClean="0">
                <a:latin typeface="Segoe UI Light" pitchFamily="34" charset="0"/>
                <a:cs typeface="Segoe UI Light" pitchFamily="34" charset="0"/>
              </a:rPr>
              <a:t> dolor sit </a:t>
            </a:r>
            <a:r>
              <a:rPr lang="en-US" sz="2000" dirty="0" err="1" smtClean="0">
                <a:latin typeface="Segoe UI Light" pitchFamily="34" charset="0"/>
                <a:cs typeface="Segoe UI Light" pitchFamily="34" charset="0"/>
              </a:rPr>
              <a:t>nonumy</a:t>
            </a:r>
            <a:r>
              <a:rPr lang="en-US" sz="2000" dirty="0" smtClean="0">
                <a:latin typeface="Segoe UI Light" pitchFamily="34" charset="0"/>
                <a:cs typeface="Segoe UI Light" pitchFamily="34" charset="0"/>
              </a:rPr>
              <a:t> </a:t>
            </a:r>
            <a:r>
              <a:rPr lang="en-US" sz="2000" dirty="0" err="1" smtClean="0">
                <a:latin typeface="Segoe UI Light" pitchFamily="34" charset="0"/>
                <a:cs typeface="Segoe UI Light" pitchFamily="34" charset="0"/>
              </a:rPr>
              <a:t>sed</a:t>
            </a:r>
            <a:endParaRPr lang="en-US" sz="2000" dirty="0" smtClean="0">
              <a:latin typeface="Segoe UI Light" pitchFamily="34" charset="0"/>
              <a:cs typeface="Segoe UI Light" pitchFamily="34" charset="0"/>
            </a:endParaRPr>
          </a:p>
          <a:p>
            <a:r>
              <a:rPr lang="en-US" sz="2000" dirty="0" err="1" smtClean="0">
                <a:latin typeface="Segoe UI Light" pitchFamily="34" charset="0"/>
                <a:cs typeface="Segoe UI Light" pitchFamily="34" charset="0"/>
              </a:rPr>
              <a:t>Consectetuer</a:t>
            </a:r>
            <a:r>
              <a:rPr lang="en-US" sz="2000" dirty="0" smtClean="0">
                <a:latin typeface="Segoe UI Light" pitchFamily="34" charset="0"/>
                <a:cs typeface="Segoe UI Light" pitchFamily="34" charset="0"/>
              </a:rPr>
              <a:t> </a:t>
            </a:r>
            <a:r>
              <a:rPr lang="en-US" sz="2000" dirty="0" err="1" smtClean="0">
                <a:latin typeface="Segoe UI Light" pitchFamily="34" charset="0"/>
                <a:cs typeface="Segoe UI Light" pitchFamily="34" charset="0"/>
              </a:rPr>
              <a:t>ising</a:t>
            </a:r>
            <a:r>
              <a:rPr lang="en-US" sz="2000" dirty="0" smtClean="0">
                <a:latin typeface="Segoe UI Light" pitchFamily="34" charset="0"/>
                <a:cs typeface="Segoe UI Light" pitchFamily="34" charset="0"/>
              </a:rPr>
              <a:t> </a:t>
            </a:r>
            <a:r>
              <a:rPr lang="en-US" sz="2000" dirty="0" err="1" smtClean="0">
                <a:latin typeface="Segoe UI Light" pitchFamily="34" charset="0"/>
                <a:cs typeface="Segoe UI Light" pitchFamily="34" charset="0"/>
              </a:rPr>
              <a:t>elit</a:t>
            </a:r>
            <a:r>
              <a:rPr lang="en-US" sz="2000" dirty="0" smtClean="0">
                <a:latin typeface="Segoe UI Light" pitchFamily="34" charset="0"/>
                <a:cs typeface="Segoe UI Light" pitchFamily="34" charset="0"/>
              </a:rPr>
              <a:t>, </a:t>
            </a:r>
            <a:r>
              <a:rPr lang="en-US" sz="2000" dirty="0" err="1" smtClean="0">
                <a:latin typeface="Segoe UI Light" pitchFamily="34" charset="0"/>
                <a:cs typeface="Segoe UI Light" pitchFamily="34" charset="0"/>
              </a:rPr>
              <a:t>sed</a:t>
            </a:r>
            <a:r>
              <a:rPr lang="en-US" sz="2000" dirty="0" smtClean="0">
                <a:latin typeface="Segoe UI Light" pitchFamily="34" charset="0"/>
                <a:cs typeface="Segoe UI Light" pitchFamily="34" charset="0"/>
              </a:rPr>
              <a:t> </a:t>
            </a:r>
            <a:r>
              <a:rPr lang="en-US" sz="2000" dirty="0" err="1" smtClean="0">
                <a:latin typeface="Segoe UI Light" pitchFamily="34" charset="0"/>
                <a:cs typeface="Segoe UI Light" pitchFamily="34" charset="0"/>
              </a:rPr>
              <a:t>diam</a:t>
            </a:r>
            <a:endParaRPr lang="en-US" sz="2000" dirty="0">
              <a:latin typeface="Segoe UI Light" pitchFamily="34" charset="0"/>
              <a:cs typeface="Segoe UI Light" pitchFamily="34" charset="0"/>
            </a:endParaRPr>
          </a:p>
        </p:txBody>
      </p:sp>
      <p:sp>
        <p:nvSpPr>
          <p:cNvPr id="5" name="TextBox 4"/>
          <p:cNvSpPr txBox="1"/>
          <p:nvPr/>
        </p:nvSpPr>
        <p:spPr>
          <a:xfrm>
            <a:off x="8474298" y="5331907"/>
            <a:ext cx="4349604" cy="1615058"/>
          </a:xfrm>
          <a:prstGeom prst="rect">
            <a:avLst/>
          </a:prstGeom>
          <a:noFill/>
        </p:spPr>
        <p:txBody>
          <a:bodyPr wrap="square" rtlCol="0">
            <a:spAutoFit/>
          </a:bodyPr>
          <a:lstStyle/>
          <a:p>
            <a:pPr>
              <a:lnSpc>
                <a:spcPts val="1500"/>
              </a:lnSpc>
            </a:pPr>
            <a:r>
              <a:rPr lang="en-US" sz="1100" dirty="0">
                <a:latin typeface="Segoe UI Light" pitchFamily="34" charset="0"/>
                <a:cs typeface="Segoe UI Light" pitchFamily="34" charset="0"/>
              </a:rPr>
              <a:t>Ǻ </a:t>
            </a:r>
            <a:r>
              <a:rPr lang="en-US" sz="1100" dirty="0" err="1">
                <a:latin typeface="Segoe UI Light" pitchFamily="34" charset="0"/>
                <a:cs typeface="Segoe UI Light" pitchFamily="34" charset="0"/>
              </a:rPr>
              <a:t>Lorem</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ipsum</a:t>
            </a:r>
            <a:r>
              <a:rPr lang="en-US" sz="1100" dirty="0">
                <a:latin typeface="Segoe UI Light" pitchFamily="34" charset="0"/>
                <a:cs typeface="Segoe UI Light" pitchFamily="34" charset="0"/>
              </a:rPr>
              <a:t> dolor sit </a:t>
            </a:r>
            <a:r>
              <a:rPr lang="en-US" sz="1100" dirty="0" err="1">
                <a:latin typeface="Segoe UI Light" pitchFamily="34" charset="0"/>
                <a:cs typeface="Segoe UI Light" pitchFamily="34" charset="0"/>
              </a:rPr>
              <a:t>amet</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consectetur</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adipiscing</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elit</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Sed</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nisl</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nibh</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eleifend</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posuere</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laoreet</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egestas</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porttitor</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quis</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lorem</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Ut</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congue</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commodo</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massa</a:t>
            </a:r>
            <a:r>
              <a:rPr lang="en-US" sz="1100" dirty="0">
                <a:latin typeface="Segoe UI Light" pitchFamily="34" charset="0"/>
                <a:cs typeface="Segoe UI Light" pitchFamily="34" charset="0"/>
              </a:rPr>
              <a:t> at </a:t>
            </a:r>
            <a:r>
              <a:rPr lang="en-US" sz="1100" dirty="0" err="1">
                <a:latin typeface="Segoe UI Light" pitchFamily="34" charset="0"/>
                <a:cs typeface="Segoe UI Light" pitchFamily="34" charset="0"/>
              </a:rPr>
              <a:t>lobortis</a:t>
            </a:r>
            <a:r>
              <a:rPr lang="en-US" sz="1100" dirty="0">
                <a:latin typeface="Segoe UI Light" pitchFamily="34" charset="0"/>
                <a:cs typeface="Segoe UI Light" pitchFamily="34" charset="0"/>
              </a:rPr>
              <a:t>. Maecenas </a:t>
            </a:r>
            <a:r>
              <a:rPr lang="en-US" sz="1100" dirty="0" err="1">
                <a:latin typeface="Segoe UI Light" pitchFamily="34" charset="0"/>
                <a:cs typeface="Segoe UI Light" pitchFamily="34" charset="0"/>
              </a:rPr>
              <a:t>aliquam</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tellus</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nec</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ipsum</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tempor</a:t>
            </a:r>
            <a:r>
              <a:rPr lang="en-US" sz="1100" dirty="0">
                <a:latin typeface="Segoe UI Light" pitchFamily="34" charset="0"/>
                <a:cs typeface="Segoe UI Light" pitchFamily="34" charset="0"/>
              </a:rPr>
              <a:t> id </a:t>
            </a:r>
            <a:r>
              <a:rPr lang="en-US" sz="1100" dirty="0" err="1">
                <a:latin typeface="Segoe UI Light" pitchFamily="34" charset="0"/>
                <a:cs typeface="Segoe UI Light" pitchFamily="34" charset="0"/>
              </a:rPr>
              <a:t>laoreet</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sem</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viverra</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Proin</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leo</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nulla</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scelerisque</a:t>
            </a:r>
            <a:r>
              <a:rPr lang="en-US" sz="1100" dirty="0">
                <a:latin typeface="Segoe UI Light" pitchFamily="34" charset="0"/>
                <a:cs typeface="Segoe UI Light" pitchFamily="34" charset="0"/>
              </a:rPr>
              <a:t> non </a:t>
            </a:r>
            <a:r>
              <a:rPr lang="en-US" sz="1100" dirty="0" err="1">
                <a:latin typeface="Segoe UI Light" pitchFamily="34" charset="0"/>
                <a:cs typeface="Segoe UI Light" pitchFamily="34" charset="0"/>
              </a:rPr>
              <a:t>congue</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nec</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facilisis</a:t>
            </a:r>
            <a:r>
              <a:rPr lang="en-US" sz="1100" dirty="0">
                <a:latin typeface="Segoe UI Light" pitchFamily="34" charset="0"/>
                <a:cs typeface="Segoe UI Light" pitchFamily="34" charset="0"/>
              </a:rPr>
              <a:t> a </a:t>
            </a:r>
            <a:r>
              <a:rPr lang="en-US" sz="1100" dirty="0" err="1">
                <a:latin typeface="Segoe UI Light" pitchFamily="34" charset="0"/>
                <a:cs typeface="Segoe UI Light" pitchFamily="34" charset="0"/>
              </a:rPr>
              <a:t>tellus</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Sed</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varius</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rhoncus</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metus</a:t>
            </a:r>
            <a:r>
              <a:rPr lang="en-US" sz="1100" dirty="0">
                <a:latin typeface="Segoe UI Light" pitchFamily="34" charset="0"/>
                <a:cs typeface="Segoe UI Light" pitchFamily="34" charset="0"/>
              </a:rPr>
              <a:t>, et </a:t>
            </a:r>
            <a:r>
              <a:rPr lang="en-US" sz="1100" dirty="0" err="1">
                <a:latin typeface="Segoe UI Light" pitchFamily="34" charset="0"/>
                <a:cs typeface="Segoe UI Light" pitchFamily="34" charset="0"/>
              </a:rPr>
              <a:t>posuere</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aliquam</a:t>
            </a:r>
            <a:r>
              <a:rPr lang="en-US" sz="1100" dirty="0">
                <a:latin typeface="Segoe UI Light" pitchFamily="34" charset="0"/>
                <a:cs typeface="Segoe UI Light" pitchFamily="34" charset="0"/>
              </a:rPr>
              <a:t> id, </a:t>
            </a:r>
            <a:r>
              <a:rPr lang="en-US" sz="1100" dirty="0" err="1">
                <a:latin typeface="Segoe UI Light" pitchFamily="34" charset="0"/>
                <a:cs typeface="Segoe UI Light" pitchFamily="34" charset="0"/>
              </a:rPr>
              <a:t>varius</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nec</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neque</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Nullam</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lobortis</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mollis</a:t>
            </a:r>
            <a:r>
              <a:rPr lang="en-US" sz="1100" dirty="0">
                <a:latin typeface="Segoe UI Light" pitchFamily="34" charset="0"/>
                <a:cs typeface="Segoe UI Light" pitchFamily="34" charset="0"/>
              </a:rPr>
              <a:t> magna, sit </a:t>
            </a:r>
            <a:r>
              <a:rPr lang="en-US" sz="1100" dirty="0" err="1">
                <a:latin typeface="Segoe UI Light" pitchFamily="34" charset="0"/>
                <a:cs typeface="Segoe UI Light" pitchFamily="34" charset="0"/>
              </a:rPr>
              <a:t>amet</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convallis</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velit</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feugiat</a:t>
            </a:r>
            <a:r>
              <a:rPr lang="en-US" sz="1100" dirty="0">
                <a:latin typeface="Segoe UI Light" pitchFamily="34" charset="0"/>
                <a:cs typeface="Segoe UI Light" pitchFamily="34" charset="0"/>
              </a:rPr>
              <a:t> vel. </a:t>
            </a:r>
          </a:p>
          <a:p>
            <a:pPr>
              <a:lnSpc>
                <a:spcPts val="1500"/>
              </a:lnSpc>
            </a:pPr>
            <a:endParaRPr lang="en-US" sz="1100" dirty="0"/>
          </a:p>
        </p:txBody>
      </p:sp>
      <p:sp>
        <p:nvSpPr>
          <p:cNvPr id="38" name="Rectangle 37"/>
          <p:cNvSpPr/>
          <p:nvPr/>
        </p:nvSpPr>
        <p:spPr>
          <a:xfrm>
            <a:off x="13346941" y="1711052"/>
            <a:ext cx="1051560" cy="105156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 name="Rectangle 38"/>
          <p:cNvSpPr/>
          <p:nvPr/>
        </p:nvSpPr>
        <p:spPr>
          <a:xfrm>
            <a:off x="13346941" y="3046457"/>
            <a:ext cx="1051560" cy="105156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 name="Rectangle 39"/>
          <p:cNvSpPr/>
          <p:nvPr/>
        </p:nvSpPr>
        <p:spPr>
          <a:xfrm>
            <a:off x="13346941" y="4372337"/>
            <a:ext cx="1051560" cy="105156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 name="Rectangle 40"/>
          <p:cNvSpPr/>
          <p:nvPr/>
        </p:nvSpPr>
        <p:spPr>
          <a:xfrm>
            <a:off x="13346941" y="5698852"/>
            <a:ext cx="1051560" cy="105156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2" name="TextBox 41"/>
          <p:cNvSpPr txBox="1"/>
          <p:nvPr/>
        </p:nvSpPr>
        <p:spPr>
          <a:xfrm>
            <a:off x="8479149" y="5136887"/>
            <a:ext cx="1390650" cy="261610"/>
          </a:xfrm>
          <a:prstGeom prst="rect">
            <a:avLst/>
          </a:prstGeom>
          <a:noFill/>
        </p:spPr>
        <p:txBody>
          <a:bodyPr wrap="square" rtlCol="0">
            <a:spAutoFit/>
          </a:bodyPr>
          <a:lstStyle/>
          <a:p>
            <a:r>
              <a:rPr lang="en-US" sz="1100" dirty="0" smtClean="0">
                <a:latin typeface="Segoe UI" pitchFamily="34" charset="0"/>
                <a:cs typeface="Segoe UI" pitchFamily="34" charset="0"/>
              </a:rPr>
              <a:t>Description text:</a:t>
            </a:r>
            <a:endParaRPr lang="en-US" sz="1100" dirty="0">
              <a:latin typeface="Segoe UI" pitchFamily="34" charset="0"/>
              <a:cs typeface="Segoe UI" pitchFamily="34" charset="0"/>
            </a:endParaRPr>
          </a:p>
        </p:txBody>
      </p:sp>
      <p:grpSp>
        <p:nvGrpSpPr>
          <p:cNvPr id="43" name="Group 42"/>
          <p:cNvGrpSpPr/>
          <p:nvPr/>
        </p:nvGrpSpPr>
        <p:grpSpPr>
          <a:xfrm>
            <a:off x="14398976" y="1701527"/>
            <a:ext cx="3636389" cy="1060266"/>
            <a:chOff x="7524749" y="1326549"/>
            <a:chExt cx="3636389" cy="1060266"/>
          </a:xfrm>
        </p:grpSpPr>
        <p:sp>
          <p:nvSpPr>
            <p:cNvPr id="44" name="TextBox 43"/>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a:t>
              </a:r>
              <a:endParaRPr lang="en-US" sz="1200" dirty="0">
                <a:latin typeface="Segoe UI Light" pitchFamily="34" charset="0"/>
                <a:cs typeface="Segoe UI Light" pitchFamily="34" charset="0"/>
              </a:endParaRPr>
            </a:p>
          </p:txBody>
        </p:sp>
        <p:sp>
          <p:nvSpPr>
            <p:cNvPr id="45" name="TextBox 44"/>
            <p:cNvSpPr txBox="1"/>
            <p:nvPr/>
          </p:nvSpPr>
          <p:spPr>
            <a:xfrm>
              <a:off x="7534277" y="1557382"/>
              <a:ext cx="1695448" cy="230832"/>
            </a:xfrm>
            <a:prstGeom prst="rect">
              <a:avLst/>
            </a:prstGeom>
            <a:noFill/>
          </p:spPr>
          <p:txBody>
            <a:bodyPr wrap="square" rtlCol="0">
              <a:spAutoFit/>
            </a:bodyPr>
            <a:lstStyle/>
            <a:p>
              <a:r>
                <a:rPr lang="en-US" sz="900" dirty="0" smtClean="0">
                  <a:solidFill>
                    <a:srgbClr val="A6A6A6"/>
                  </a:solidFill>
                  <a:latin typeface="Segoe UI" pitchFamily="34" charset="0"/>
                  <a:cs typeface="Segoe UI" pitchFamily="34" charset="0"/>
                </a:rPr>
                <a:t>Item Sub Title</a:t>
              </a:r>
              <a:endParaRPr lang="en-US" sz="900" dirty="0">
                <a:solidFill>
                  <a:srgbClr val="A6A6A6"/>
                </a:solidFill>
                <a:latin typeface="Segoe UI" pitchFamily="34" charset="0"/>
                <a:cs typeface="Segoe UI" pitchFamily="34" charset="0"/>
              </a:endParaRPr>
            </a:p>
          </p:txBody>
        </p:sp>
        <p:sp>
          <p:nvSpPr>
            <p:cNvPr id="46" name="TextBox 45"/>
            <p:cNvSpPr txBox="1"/>
            <p:nvPr/>
          </p:nvSpPr>
          <p:spPr>
            <a:xfrm>
              <a:off x="7532115" y="171740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grpSp>
        <p:nvGrpSpPr>
          <p:cNvPr id="47" name="Group 46"/>
          <p:cNvGrpSpPr/>
          <p:nvPr/>
        </p:nvGrpSpPr>
        <p:grpSpPr>
          <a:xfrm>
            <a:off x="14400057" y="3040107"/>
            <a:ext cx="3525993" cy="1053916"/>
            <a:chOff x="7524749" y="1326549"/>
            <a:chExt cx="3629852" cy="1053916"/>
          </a:xfrm>
        </p:grpSpPr>
        <p:sp>
          <p:nvSpPr>
            <p:cNvPr id="48" name="TextBox 47"/>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a:t>
              </a:r>
              <a:endParaRPr lang="en-US" sz="1200" dirty="0">
                <a:latin typeface="Segoe UI Light" pitchFamily="34" charset="0"/>
                <a:cs typeface="Segoe UI Light" pitchFamily="34" charset="0"/>
              </a:endParaRPr>
            </a:p>
          </p:txBody>
        </p:sp>
        <p:sp>
          <p:nvSpPr>
            <p:cNvPr id="49" name="TextBox 48"/>
            <p:cNvSpPr txBox="1"/>
            <p:nvPr/>
          </p:nvSpPr>
          <p:spPr>
            <a:xfrm>
              <a:off x="7527740" y="1551032"/>
              <a:ext cx="1695448" cy="230832"/>
            </a:xfrm>
            <a:prstGeom prst="rect">
              <a:avLst/>
            </a:prstGeom>
            <a:noFill/>
          </p:spPr>
          <p:txBody>
            <a:bodyPr wrap="square" rtlCol="0">
              <a:spAutoFit/>
            </a:bodyPr>
            <a:lstStyle/>
            <a:p>
              <a:r>
                <a:rPr lang="en-US" sz="900" dirty="0" smtClean="0">
                  <a:solidFill>
                    <a:srgbClr val="A6A6A6"/>
                  </a:solidFill>
                  <a:latin typeface="Segoe UI" pitchFamily="34" charset="0"/>
                  <a:cs typeface="Segoe UI" pitchFamily="34" charset="0"/>
                </a:rPr>
                <a:t>Item Sub Title</a:t>
              </a:r>
              <a:endParaRPr lang="en-US" sz="900" dirty="0">
                <a:solidFill>
                  <a:srgbClr val="A6A6A6"/>
                </a:solidFill>
                <a:latin typeface="Segoe UI" pitchFamily="34" charset="0"/>
                <a:cs typeface="Segoe UI" pitchFamily="34" charset="0"/>
              </a:endParaRPr>
            </a:p>
          </p:txBody>
        </p:sp>
        <p:sp>
          <p:nvSpPr>
            <p:cNvPr id="50" name="TextBox 49"/>
            <p:cNvSpPr txBox="1"/>
            <p:nvPr/>
          </p:nvSpPr>
          <p:spPr>
            <a:xfrm>
              <a:off x="7525578" y="171105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grpSp>
        <p:nvGrpSpPr>
          <p:cNvPr id="51" name="Group 50"/>
          <p:cNvGrpSpPr/>
          <p:nvPr/>
        </p:nvGrpSpPr>
        <p:grpSpPr>
          <a:xfrm>
            <a:off x="14400057" y="4367257"/>
            <a:ext cx="3525993" cy="1060266"/>
            <a:chOff x="7524749" y="1326549"/>
            <a:chExt cx="3629852" cy="1060266"/>
          </a:xfrm>
        </p:grpSpPr>
        <p:sp>
          <p:nvSpPr>
            <p:cNvPr id="52" name="TextBox 51"/>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a:t>
              </a:r>
              <a:endParaRPr lang="en-US" sz="1200" dirty="0">
                <a:latin typeface="Segoe UI Light" pitchFamily="34" charset="0"/>
                <a:cs typeface="Segoe UI Light" pitchFamily="34" charset="0"/>
              </a:endParaRPr>
            </a:p>
          </p:txBody>
        </p:sp>
        <p:sp>
          <p:nvSpPr>
            <p:cNvPr id="53" name="TextBox 52"/>
            <p:cNvSpPr txBox="1"/>
            <p:nvPr/>
          </p:nvSpPr>
          <p:spPr>
            <a:xfrm>
              <a:off x="7527740" y="1557382"/>
              <a:ext cx="1695448" cy="230832"/>
            </a:xfrm>
            <a:prstGeom prst="rect">
              <a:avLst/>
            </a:prstGeom>
            <a:noFill/>
          </p:spPr>
          <p:txBody>
            <a:bodyPr wrap="square" rtlCol="0">
              <a:spAutoFit/>
            </a:bodyPr>
            <a:lstStyle/>
            <a:p>
              <a:r>
                <a:rPr lang="en-US" sz="900" dirty="0" smtClean="0">
                  <a:solidFill>
                    <a:srgbClr val="A6A6A6"/>
                  </a:solidFill>
                  <a:latin typeface="Segoe UI" pitchFamily="34" charset="0"/>
                  <a:cs typeface="Segoe UI" pitchFamily="34" charset="0"/>
                </a:rPr>
                <a:t>Item Sub Title</a:t>
              </a:r>
              <a:endParaRPr lang="en-US" sz="900" dirty="0">
                <a:solidFill>
                  <a:srgbClr val="A6A6A6"/>
                </a:solidFill>
                <a:latin typeface="Segoe UI" pitchFamily="34" charset="0"/>
                <a:cs typeface="Segoe UI" pitchFamily="34" charset="0"/>
              </a:endParaRPr>
            </a:p>
          </p:txBody>
        </p:sp>
        <p:sp>
          <p:nvSpPr>
            <p:cNvPr id="54" name="TextBox 53"/>
            <p:cNvSpPr txBox="1"/>
            <p:nvPr/>
          </p:nvSpPr>
          <p:spPr>
            <a:xfrm>
              <a:off x="7525578" y="171740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grpSp>
        <p:nvGrpSpPr>
          <p:cNvPr id="55" name="Group 54"/>
          <p:cNvGrpSpPr/>
          <p:nvPr/>
        </p:nvGrpSpPr>
        <p:grpSpPr>
          <a:xfrm>
            <a:off x="14402962" y="5696496"/>
            <a:ext cx="3525993" cy="1060266"/>
            <a:chOff x="7524749" y="1326549"/>
            <a:chExt cx="3629852" cy="1060266"/>
          </a:xfrm>
        </p:grpSpPr>
        <p:sp>
          <p:nvSpPr>
            <p:cNvPr id="56" name="TextBox 55"/>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a:t>
              </a:r>
              <a:endParaRPr lang="en-US" sz="1200" dirty="0">
                <a:latin typeface="Segoe UI Light" pitchFamily="34" charset="0"/>
                <a:cs typeface="Segoe UI Light" pitchFamily="34" charset="0"/>
              </a:endParaRPr>
            </a:p>
          </p:txBody>
        </p:sp>
        <p:sp>
          <p:nvSpPr>
            <p:cNvPr id="57" name="TextBox 56"/>
            <p:cNvSpPr txBox="1"/>
            <p:nvPr/>
          </p:nvSpPr>
          <p:spPr>
            <a:xfrm>
              <a:off x="7534277" y="1544682"/>
              <a:ext cx="1695448" cy="230832"/>
            </a:xfrm>
            <a:prstGeom prst="rect">
              <a:avLst/>
            </a:prstGeom>
            <a:noFill/>
          </p:spPr>
          <p:txBody>
            <a:bodyPr wrap="square" rtlCol="0">
              <a:spAutoFit/>
            </a:bodyPr>
            <a:lstStyle/>
            <a:p>
              <a:r>
                <a:rPr lang="en-US" sz="900" dirty="0" smtClean="0">
                  <a:solidFill>
                    <a:srgbClr val="A6A6A6"/>
                  </a:solidFill>
                  <a:latin typeface="Segoe UI" pitchFamily="34" charset="0"/>
                  <a:cs typeface="Segoe UI" pitchFamily="34" charset="0"/>
                </a:rPr>
                <a:t>Item Sub Title</a:t>
              </a:r>
              <a:endParaRPr lang="en-US" sz="900" dirty="0">
                <a:solidFill>
                  <a:srgbClr val="A6A6A6"/>
                </a:solidFill>
                <a:latin typeface="Segoe UI" pitchFamily="34" charset="0"/>
                <a:cs typeface="Segoe UI" pitchFamily="34" charset="0"/>
              </a:endParaRPr>
            </a:p>
          </p:txBody>
        </p:sp>
        <p:sp>
          <p:nvSpPr>
            <p:cNvPr id="58" name="TextBox 57"/>
            <p:cNvSpPr txBox="1"/>
            <p:nvPr/>
          </p:nvSpPr>
          <p:spPr>
            <a:xfrm>
              <a:off x="7525578" y="171740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sp>
        <p:nvSpPr>
          <p:cNvPr id="59" name="Rectangle 58"/>
          <p:cNvSpPr/>
          <p:nvPr/>
        </p:nvSpPr>
        <p:spPr>
          <a:xfrm>
            <a:off x="18107182" y="1721478"/>
            <a:ext cx="2916067" cy="2828601"/>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0" name="Rectangle 59"/>
          <p:cNvSpPr/>
          <p:nvPr/>
        </p:nvSpPr>
        <p:spPr>
          <a:xfrm>
            <a:off x="22567819" y="3886256"/>
            <a:ext cx="2788920" cy="2828601"/>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1" name="Rectangle 60"/>
          <p:cNvSpPr/>
          <p:nvPr/>
        </p:nvSpPr>
        <p:spPr>
          <a:xfrm>
            <a:off x="18107190" y="5716964"/>
            <a:ext cx="896112" cy="100584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2" name="Rectangle 61"/>
          <p:cNvSpPr/>
          <p:nvPr/>
        </p:nvSpPr>
        <p:spPr>
          <a:xfrm>
            <a:off x="18107190" y="4607771"/>
            <a:ext cx="896112" cy="100584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3" name="Rectangle 62"/>
          <p:cNvSpPr/>
          <p:nvPr/>
        </p:nvSpPr>
        <p:spPr>
          <a:xfrm>
            <a:off x="19105067" y="4607771"/>
            <a:ext cx="1920240" cy="210312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4" name="Rectangle 63"/>
          <p:cNvSpPr/>
          <p:nvPr/>
        </p:nvSpPr>
        <p:spPr>
          <a:xfrm>
            <a:off x="21124675" y="1717501"/>
            <a:ext cx="1341738" cy="137160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5" name="Rectangle 64"/>
          <p:cNvSpPr/>
          <p:nvPr/>
        </p:nvSpPr>
        <p:spPr>
          <a:xfrm>
            <a:off x="21124675" y="3168601"/>
            <a:ext cx="1341738" cy="137160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6" name="Rectangle 65"/>
          <p:cNvSpPr/>
          <p:nvPr/>
        </p:nvSpPr>
        <p:spPr>
          <a:xfrm>
            <a:off x="21124675" y="4607771"/>
            <a:ext cx="1341738" cy="1380744"/>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7" name="Rectangle 66"/>
          <p:cNvSpPr/>
          <p:nvPr/>
        </p:nvSpPr>
        <p:spPr>
          <a:xfrm>
            <a:off x="21124675" y="6071446"/>
            <a:ext cx="658368" cy="652559"/>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8" name="Rectangle 67"/>
          <p:cNvSpPr/>
          <p:nvPr/>
        </p:nvSpPr>
        <p:spPr>
          <a:xfrm>
            <a:off x="21824383" y="6071446"/>
            <a:ext cx="658368" cy="652559"/>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9" name="Rectangle 68"/>
          <p:cNvSpPr/>
          <p:nvPr/>
        </p:nvSpPr>
        <p:spPr>
          <a:xfrm>
            <a:off x="22571797" y="1713527"/>
            <a:ext cx="1341738" cy="210312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0" name="Rectangle 69"/>
          <p:cNvSpPr/>
          <p:nvPr/>
        </p:nvSpPr>
        <p:spPr>
          <a:xfrm>
            <a:off x="24010968" y="1713527"/>
            <a:ext cx="1341738" cy="210312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1" name="Rectangle 70"/>
          <p:cNvSpPr/>
          <p:nvPr/>
        </p:nvSpPr>
        <p:spPr>
          <a:xfrm>
            <a:off x="25430259" y="1717501"/>
            <a:ext cx="658368" cy="652559"/>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2" name="Rectangle 71"/>
          <p:cNvSpPr/>
          <p:nvPr/>
        </p:nvSpPr>
        <p:spPr>
          <a:xfrm>
            <a:off x="26125989" y="1717501"/>
            <a:ext cx="658368" cy="652559"/>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3" name="Rectangle 72"/>
          <p:cNvSpPr/>
          <p:nvPr/>
        </p:nvSpPr>
        <p:spPr>
          <a:xfrm>
            <a:off x="25430259" y="2437089"/>
            <a:ext cx="1341738" cy="137160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Rectangle 73"/>
          <p:cNvSpPr/>
          <p:nvPr/>
        </p:nvSpPr>
        <p:spPr>
          <a:xfrm>
            <a:off x="25430259" y="3876260"/>
            <a:ext cx="1341738" cy="137160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5" name="Rectangle 74"/>
          <p:cNvSpPr/>
          <p:nvPr/>
        </p:nvSpPr>
        <p:spPr>
          <a:xfrm>
            <a:off x="25430259" y="5343257"/>
            <a:ext cx="1341738" cy="137160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6" name="Rectangle 75"/>
          <p:cNvSpPr/>
          <p:nvPr/>
        </p:nvSpPr>
        <p:spPr>
          <a:xfrm>
            <a:off x="27616839" y="1717500"/>
            <a:ext cx="2940024" cy="1418277"/>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7" name="Rectangle 76"/>
          <p:cNvSpPr/>
          <p:nvPr/>
        </p:nvSpPr>
        <p:spPr>
          <a:xfrm>
            <a:off x="27624795" y="4377183"/>
            <a:ext cx="2940024" cy="1418277"/>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8" name="Rectangle 77"/>
          <p:cNvSpPr/>
          <p:nvPr/>
        </p:nvSpPr>
        <p:spPr>
          <a:xfrm>
            <a:off x="30757574" y="1717500"/>
            <a:ext cx="2940024" cy="1418277"/>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9" name="Rectangle 78"/>
          <p:cNvSpPr/>
          <p:nvPr/>
        </p:nvSpPr>
        <p:spPr>
          <a:xfrm>
            <a:off x="30765530" y="4377183"/>
            <a:ext cx="2940024" cy="1418277"/>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0" name="Rectangle 79"/>
          <p:cNvSpPr/>
          <p:nvPr/>
        </p:nvSpPr>
        <p:spPr>
          <a:xfrm>
            <a:off x="33918184" y="1717500"/>
            <a:ext cx="2940024" cy="1418277"/>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1" name="Rectangle 80"/>
          <p:cNvSpPr/>
          <p:nvPr/>
        </p:nvSpPr>
        <p:spPr>
          <a:xfrm>
            <a:off x="33926140" y="4377183"/>
            <a:ext cx="2940024" cy="1418277"/>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6" name="Group 85"/>
          <p:cNvGrpSpPr/>
          <p:nvPr/>
        </p:nvGrpSpPr>
        <p:grpSpPr>
          <a:xfrm>
            <a:off x="27523772" y="5890776"/>
            <a:ext cx="3156228" cy="865415"/>
            <a:chOff x="8124175" y="1402135"/>
            <a:chExt cx="3156228" cy="865415"/>
          </a:xfrm>
        </p:grpSpPr>
        <p:sp>
          <p:nvSpPr>
            <p:cNvPr id="87" name="TextBox 86"/>
            <p:cNvSpPr txBox="1"/>
            <p:nvPr/>
          </p:nvSpPr>
          <p:spPr>
            <a:xfrm>
              <a:off x="8124175" y="1402135"/>
              <a:ext cx="1326069" cy="276999"/>
            </a:xfrm>
            <a:prstGeom prst="rect">
              <a:avLst/>
            </a:prstGeom>
            <a:noFill/>
          </p:spPr>
          <p:txBody>
            <a:bodyPr wrap="square" rtlCol="0">
              <a:spAutoFit/>
            </a:bodyPr>
            <a:lstStyle/>
            <a:p>
              <a:r>
                <a:rPr lang="en-US" sz="1200" dirty="0" smtClean="0">
                  <a:latin typeface="Segoe UI" panose="020B0502040204020203" pitchFamily="34" charset="0"/>
                  <a:ea typeface="Segoe UI Symbol" panose="020B0502040204020203" pitchFamily="34" charset="0"/>
                  <a:cs typeface="Segoe UI" panose="020B0502040204020203" pitchFamily="34" charset="0"/>
                </a:rPr>
                <a:t>Item Title</a:t>
              </a:r>
              <a:endParaRPr lang="en-US" sz="1200" dirty="0">
                <a:latin typeface="Segoe UI" panose="020B0502040204020203" pitchFamily="34" charset="0"/>
                <a:ea typeface="Segoe UI Symbol" panose="020B0502040204020203" pitchFamily="34" charset="0"/>
                <a:cs typeface="Segoe UI" panose="020B0502040204020203" pitchFamily="34" charset="0"/>
              </a:endParaRPr>
            </a:p>
          </p:txBody>
        </p:sp>
        <p:sp>
          <p:nvSpPr>
            <p:cNvPr id="88" name="TextBox 87"/>
            <p:cNvSpPr txBox="1"/>
            <p:nvPr/>
          </p:nvSpPr>
          <p:spPr>
            <a:xfrm>
              <a:off x="8128441" y="1598136"/>
              <a:ext cx="3151962" cy="669414"/>
            </a:xfrm>
            <a:prstGeom prst="rect">
              <a:avLst/>
            </a:prstGeom>
            <a:noFill/>
          </p:spPr>
          <p:txBody>
            <a:bodyPr wrap="square" rtlCol="0">
              <a:spAutoFit/>
            </a:bodyPr>
            <a:lstStyle/>
            <a:p>
              <a:pPr>
                <a:lnSpc>
                  <a:spcPts val="1500"/>
                </a:lnSpc>
              </a:pPr>
              <a:r>
                <a:rPr lang="en-US" sz="1100" dirty="0" smtClean="0">
                  <a:solidFill>
                    <a:srgbClr val="A0A0A0"/>
                  </a:solidFill>
                  <a:latin typeface="Segoe UI" pitchFamily="34" charset="0"/>
                  <a:cs typeface="Segoe UI" pitchFamily="34" charset="0"/>
                </a:rPr>
                <a:t>Loren </a:t>
              </a:r>
              <a:r>
                <a:rPr lang="en-US" sz="1100" dirty="0" err="1" smtClean="0">
                  <a:solidFill>
                    <a:srgbClr val="A0A0A0"/>
                  </a:solidFill>
                  <a:latin typeface="Segoe UI" pitchFamily="34" charset="0"/>
                  <a:cs typeface="Segoe UI" pitchFamily="34" charset="0"/>
                </a:rPr>
                <a:t>ipsum</a:t>
              </a:r>
              <a:r>
                <a:rPr lang="en-US" sz="1100" dirty="0" smtClean="0">
                  <a:solidFill>
                    <a:srgbClr val="A0A0A0"/>
                  </a:solidFill>
                  <a:latin typeface="Segoe UI" pitchFamily="34" charset="0"/>
                  <a:cs typeface="Segoe UI" pitchFamily="34" charset="0"/>
                </a:rPr>
                <a:t> dolor sit </a:t>
              </a:r>
              <a:r>
                <a:rPr lang="en-US" sz="1100" dirty="0" err="1" smtClean="0">
                  <a:solidFill>
                    <a:srgbClr val="A0A0A0"/>
                  </a:solidFill>
                  <a:latin typeface="Segoe UI" pitchFamily="34" charset="0"/>
                  <a:cs typeface="Segoe UI" pitchFamily="34" charset="0"/>
                </a:rPr>
                <a:t>amet</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consectetur</a:t>
              </a:r>
              <a:endParaRPr lang="en-US" sz="1100" dirty="0" smtClean="0">
                <a:solidFill>
                  <a:srgbClr val="A0A0A0"/>
                </a:solidFill>
                <a:latin typeface="Segoe UI" pitchFamily="34" charset="0"/>
                <a:cs typeface="Segoe UI" pitchFamily="34" charset="0"/>
              </a:endParaRPr>
            </a:p>
            <a:p>
              <a:pPr>
                <a:lnSpc>
                  <a:spcPts val="1500"/>
                </a:lnSpc>
              </a:pPr>
              <a:r>
                <a:rPr lang="en-US" sz="1100" dirty="0" err="1" smtClean="0">
                  <a:solidFill>
                    <a:srgbClr val="A0A0A0"/>
                  </a:solidFill>
                  <a:latin typeface="Segoe UI" pitchFamily="34" charset="0"/>
                  <a:cs typeface="Segoe UI" pitchFamily="34" charset="0"/>
                </a:rPr>
                <a:t>adipiscing</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elit</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Vivamus</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tempor</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scelerisque</a:t>
              </a:r>
              <a:endParaRPr lang="en-US" sz="1100" dirty="0" smtClean="0">
                <a:solidFill>
                  <a:srgbClr val="A0A0A0"/>
                </a:solidFill>
                <a:latin typeface="Segoe UI" pitchFamily="34" charset="0"/>
                <a:cs typeface="Segoe UI" pitchFamily="34" charset="0"/>
              </a:endParaRPr>
            </a:p>
            <a:p>
              <a:pPr>
                <a:lnSpc>
                  <a:spcPts val="1500"/>
                </a:lnSpc>
              </a:pPr>
              <a:r>
                <a:rPr lang="en-US" sz="1100" dirty="0" err="1" smtClean="0">
                  <a:solidFill>
                    <a:srgbClr val="A0A0A0"/>
                  </a:solidFill>
                  <a:latin typeface="Segoe UI" pitchFamily="34" charset="0"/>
                  <a:cs typeface="Segoe UI" pitchFamily="34" charset="0"/>
                </a:rPr>
                <a:t>Lorem</a:t>
              </a:r>
              <a:r>
                <a:rPr lang="en-US" sz="1100" dirty="0" smtClean="0">
                  <a:solidFill>
                    <a:srgbClr val="A0A0A0"/>
                  </a:solidFill>
                  <a:latin typeface="Segoe UI" pitchFamily="34" charset="0"/>
                  <a:cs typeface="Segoe UI" pitchFamily="34" charset="0"/>
                </a:rPr>
                <a:t> in </a:t>
              </a:r>
              <a:r>
                <a:rPr lang="en-US" sz="1100" dirty="0" err="1" smtClean="0">
                  <a:solidFill>
                    <a:srgbClr val="A0A0A0"/>
                  </a:solidFill>
                  <a:latin typeface="Segoe UI" pitchFamily="34" charset="0"/>
                  <a:cs typeface="Segoe UI" pitchFamily="34" charset="0"/>
                </a:rPr>
                <a:t>vehicula</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Aliquam</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tincidunt</a:t>
              </a:r>
              <a:r>
                <a:rPr lang="en-US" sz="1100" dirty="0" smtClean="0">
                  <a:solidFill>
                    <a:srgbClr val="A0A0A0"/>
                  </a:solidFill>
                  <a:latin typeface="Segoe UI" pitchFamily="34" charset="0"/>
                  <a:cs typeface="Segoe UI" pitchFamily="34" charset="0"/>
                </a:rPr>
                <a:t>, lacus </a:t>
              </a:r>
              <a:r>
                <a:rPr lang="en-US" sz="1100" dirty="0" err="1" smtClean="0">
                  <a:solidFill>
                    <a:srgbClr val="A0A0A0"/>
                  </a:solidFill>
                  <a:latin typeface="Segoe UI" pitchFamily="34" charset="0"/>
                  <a:cs typeface="Segoe UI" pitchFamily="34" charset="0"/>
                </a:rPr>
                <a:t>ut</a:t>
              </a:r>
              <a:r>
                <a:rPr lang="en-US" sz="1100" dirty="0" smtClean="0">
                  <a:solidFill>
                    <a:srgbClr val="A0A0A0"/>
                  </a:solidFill>
                  <a:latin typeface="Segoe UI" pitchFamily="34" charset="0"/>
                  <a:cs typeface="Segoe UI" pitchFamily="34" charset="0"/>
                </a:rPr>
                <a:t> </a:t>
              </a:r>
              <a:endParaRPr lang="en-US" sz="1100" dirty="0">
                <a:solidFill>
                  <a:srgbClr val="A0A0A0"/>
                </a:solidFill>
                <a:latin typeface="Segoe UI" pitchFamily="34" charset="0"/>
                <a:cs typeface="Segoe UI" pitchFamily="34" charset="0"/>
              </a:endParaRPr>
            </a:p>
          </p:txBody>
        </p:sp>
      </p:grpSp>
      <p:grpSp>
        <p:nvGrpSpPr>
          <p:cNvPr id="89" name="Group 88"/>
          <p:cNvGrpSpPr/>
          <p:nvPr/>
        </p:nvGrpSpPr>
        <p:grpSpPr>
          <a:xfrm>
            <a:off x="27531123" y="3234844"/>
            <a:ext cx="3156228" cy="865415"/>
            <a:chOff x="8124175" y="1402135"/>
            <a:chExt cx="3156228" cy="865415"/>
          </a:xfrm>
        </p:grpSpPr>
        <p:sp>
          <p:nvSpPr>
            <p:cNvPr id="90" name="TextBox 89"/>
            <p:cNvSpPr txBox="1"/>
            <p:nvPr/>
          </p:nvSpPr>
          <p:spPr>
            <a:xfrm>
              <a:off x="8124175" y="1402135"/>
              <a:ext cx="1326069" cy="276999"/>
            </a:xfrm>
            <a:prstGeom prst="rect">
              <a:avLst/>
            </a:prstGeom>
            <a:noFill/>
          </p:spPr>
          <p:txBody>
            <a:bodyPr wrap="square" rtlCol="0">
              <a:spAutoFit/>
            </a:bodyPr>
            <a:lstStyle/>
            <a:p>
              <a:r>
                <a:rPr lang="en-US" sz="1200" dirty="0" smtClean="0">
                  <a:latin typeface="Segoe UI" panose="020B0502040204020203" pitchFamily="34" charset="0"/>
                  <a:ea typeface="Segoe UI Symbol" panose="020B0502040204020203" pitchFamily="34" charset="0"/>
                  <a:cs typeface="Segoe UI" panose="020B0502040204020203" pitchFamily="34" charset="0"/>
                </a:rPr>
                <a:t>Item Title</a:t>
              </a:r>
              <a:endParaRPr lang="en-US" sz="1200" dirty="0">
                <a:latin typeface="Segoe UI" panose="020B0502040204020203" pitchFamily="34" charset="0"/>
                <a:ea typeface="Segoe UI Symbol" panose="020B0502040204020203" pitchFamily="34" charset="0"/>
                <a:cs typeface="Segoe UI" panose="020B0502040204020203" pitchFamily="34" charset="0"/>
              </a:endParaRPr>
            </a:p>
          </p:txBody>
        </p:sp>
        <p:sp>
          <p:nvSpPr>
            <p:cNvPr id="91" name="TextBox 90"/>
            <p:cNvSpPr txBox="1"/>
            <p:nvPr/>
          </p:nvSpPr>
          <p:spPr>
            <a:xfrm>
              <a:off x="8128441" y="1598136"/>
              <a:ext cx="3151962" cy="669414"/>
            </a:xfrm>
            <a:prstGeom prst="rect">
              <a:avLst/>
            </a:prstGeom>
            <a:noFill/>
          </p:spPr>
          <p:txBody>
            <a:bodyPr wrap="square" rtlCol="0">
              <a:spAutoFit/>
            </a:bodyPr>
            <a:lstStyle/>
            <a:p>
              <a:pPr>
                <a:lnSpc>
                  <a:spcPts val="1500"/>
                </a:lnSpc>
              </a:pPr>
              <a:r>
                <a:rPr lang="en-US" sz="1100" dirty="0" smtClean="0">
                  <a:solidFill>
                    <a:srgbClr val="A0A0A0"/>
                  </a:solidFill>
                  <a:latin typeface="Segoe UI" pitchFamily="34" charset="0"/>
                  <a:cs typeface="Segoe UI" pitchFamily="34" charset="0"/>
                </a:rPr>
                <a:t>Loren </a:t>
              </a:r>
              <a:r>
                <a:rPr lang="en-US" sz="1100" dirty="0" err="1" smtClean="0">
                  <a:solidFill>
                    <a:srgbClr val="A0A0A0"/>
                  </a:solidFill>
                  <a:latin typeface="Segoe UI" pitchFamily="34" charset="0"/>
                  <a:cs typeface="Segoe UI" pitchFamily="34" charset="0"/>
                </a:rPr>
                <a:t>ipsum</a:t>
              </a:r>
              <a:r>
                <a:rPr lang="en-US" sz="1100" dirty="0" smtClean="0">
                  <a:solidFill>
                    <a:srgbClr val="A0A0A0"/>
                  </a:solidFill>
                  <a:latin typeface="Segoe UI" pitchFamily="34" charset="0"/>
                  <a:cs typeface="Segoe UI" pitchFamily="34" charset="0"/>
                </a:rPr>
                <a:t> dolor sit </a:t>
              </a:r>
              <a:r>
                <a:rPr lang="en-US" sz="1100" dirty="0" err="1" smtClean="0">
                  <a:solidFill>
                    <a:srgbClr val="A0A0A0"/>
                  </a:solidFill>
                  <a:latin typeface="Segoe UI" pitchFamily="34" charset="0"/>
                  <a:cs typeface="Segoe UI" pitchFamily="34" charset="0"/>
                </a:rPr>
                <a:t>amet</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consectetur</a:t>
              </a:r>
              <a:endParaRPr lang="en-US" sz="1100" dirty="0" smtClean="0">
                <a:solidFill>
                  <a:srgbClr val="A0A0A0"/>
                </a:solidFill>
                <a:latin typeface="Segoe UI" pitchFamily="34" charset="0"/>
                <a:cs typeface="Segoe UI" pitchFamily="34" charset="0"/>
              </a:endParaRPr>
            </a:p>
            <a:p>
              <a:pPr>
                <a:lnSpc>
                  <a:spcPts val="1500"/>
                </a:lnSpc>
              </a:pPr>
              <a:r>
                <a:rPr lang="en-US" sz="1100" dirty="0" err="1" smtClean="0">
                  <a:solidFill>
                    <a:srgbClr val="A0A0A0"/>
                  </a:solidFill>
                  <a:latin typeface="Segoe UI" pitchFamily="34" charset="0"/>
                  <a:cs typeface="Segoe UI" pitchFamily="34" charset="0"/>
                </a:rPr>
                <a:t>adipiscing</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elit</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Vivamus</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tempor</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scelerisque</a:t>
              </a:r>
              <a:endParaRPr lang="en-US" sz="1100" dirty="0" smtClean="0">
                <a:solidFill>
                  <a:srgbClr val="A0A0A0"/>
                </a:solidFill>
                <a:latin typeface="Segoe UI" pitchFamily="34" charset="0"/>
                <a:cs typeface="Segoe UI" pitchFamily="34" charset="0"/>
              </a:endParaRPr>
            </a:p>
            <a:p>
              <a:pPr>
                <a:lnSpc>
                  <a:spcPts val="1500"/>
                </a:lnSpc>
              </a:pPr>
              <a:r>
                <a:rPr lang="en-US" sz="1100" dirty="0" err="1" smtClean="0">
                  <a:solidFill>
                    <a:srgbClr val="A0A0A0"/>
                  </a:solidFill>
                  <a:latin typeface="Segoe UI" pitchFamily="34" charset="0"/>
                  <a:cs typeface="Segoe UI" pitchFamily="34" charset="0"/>
                </a:rPr>
                <a:t>Lorem</a:t>
              </a:r>
              <a:r>
                <a:rPr lang="en-US" sz="1100" dirty="0" smtClean="0">
                  <a:solidFill>
                    <a:srgbClr val="A0A0A0"/>
                  </a:solidFill>
                  <a:latin typeface="Segoe UI" pitchFamily="34" charset="0"/>
                  <a:cs typeface="Segoe UI" pitchFamily="34" charset="0"/>
                </a:rPr>
                <a:t> in </a:t>
              </a:r>
              <a:r>
                <a:rPr lang="en-US" sz="1100" dirty="0" err="1" smtClean="0">
                  <a:solidFill>
                    <a:srgbClr val="A0A0A0"/>
                  </a:solidFill>
                  <a:latin typeface="Segoe UI" pitchFamily="34" charset="0"/>
                  <a:cs typeface="Segoe UI" pitchFamily="34" charset="0"/>
                </a:rPr>
                <a:t>vehicula</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Aliquam</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tincidunt</a:t>
              </a:r>
              <a:r>
                <a:rPr lang="en-US" sz="1100" dirty="0" smtClean="0">
                  <a:solidFill>
                    <a:srgbClr val="A0A0A0"/>
                  </a:solidFill>
                  <a:latin typeface="Segoe UI" pitchFamily="34" charset="0"/>
                  <a:cs typeface="Segoe UI" pitchFamily="34" charset="0"/>
                </a:rPr>
                <a:t>, lacus </a:t>
              </a:r>
              <a:r>
                <a:rPr lang="en-US" sz="1100" dirty="0" err="1" smtClean="0">
                  <a:solidFill>
                    <a:srgbClr val="A0A0A0"/>
                  </a:solidFill>
                  <a:latin typeface="Segoe UI" pitchFamily="34" charset="0"/>
                  <a:cs typeface="Segoe UI" pitchFamily="34" charset="0"/>
                </a:rPr>
                <a:t>ut</a:t>
              </a:r>
              <a:r>
                <a:rPr lang="en-US" sz="1100" dirty="0" smtClean="0">
                  <a:solidFill>
                    <a:srgbClr val="A0A0A0"/>
                  </a:solidFill>
                  <a:latin typeface="Segoe UI" pitchFamily="34" charset="0"/>
                  <a:cs typeface="Segoe UI" pitchFamily="34" charset="0"/>
                </a:rPr>
                <a:t> </a:t>
              </a:r>
              <a:endParaRPr lang="en-US" sz="1100" dirty="0">
                <a:solidFill>
                  <a:srgbClr val="A0A0A0"/>
                </a:solidFill>
                <a:latin typeface="Segoe UI" pitchFamily="34" charset="0"/>
                <a:cs typeface="Segoe UI" pitchFamily="34" charset="0"/>
              </a:endParaRPr>
            </a:p>
          </p:txBody>
        </p:sp>
      </p:grpSp>
      <p:grpSp>
        <p:nvGrpSpPr>
          <p:cNvPr id="92" name="Group 91"/>
          <p:cNvGrpSpPr/>
          <p:nvPr/>
        </p:nvGrpSpPr>
        <p:grpSpPr>
          <a:xfrm>
            <a:off x="30658784" y="5890776"/>
            <a:ext cx="3156228" cy="865415"/>
            <a:chOff x="8124175" y="1402135"/>
            <a:chExt cx="3156228" cy="865415"/>
          </a:xfrm>
        </p:grpSpPr>
        <p:sp>
          <p:nvSpPr>
            <p:cNvPr id="93" name="TextBox 92"/>
            <p:cNvSpPr txBox="1"/>
            <p:nvPr/>
          </p:nvSpPr>
          <p:spPr>
            <a:xfrm>
              <a:off x="8124175" y="1402135"/>
              <a:ext cx="1326069" cy="276999"/>
            </a:xfrm>
            <a:prstGeom prst="rect">
              <a:avLst/>
            </a:prstGeom>
            <a:noFill/>
          </p:spPr>
          <p:txBody>
            <a:bodyPr wrap="square" rtlCol="0">
              <a:spAutoFit/>
            </a:bodyPr>
            <a:lstStyle/>
            <a:p>
              <a:r>
                <a:rPr lang="en-US" sz="1200" dirty="0" smtClean="0">
                  <a:latin typeface="Segoe UI" panose="020B0502040204020203" pitchFamily="34" charset="0"/>
                  <a:ea typeface="Segoe UI Symbol" panose="020B0502040204020203" pitchFamily="34" charset="0"/>
                  <a:cs typeface="Segoe UI" panose="020B0502040204020203" pitchFamily="34" charset="0"/>
                </a:rPr>
                <a:t>Item Title</a:t>
              </a:r>
              <a:endParaRPr lang="en-US" sz="1200" dirty="0">
                <a:latin typeface="Segoe UI" panose="020B0502040204020203" pitchFamily="34" charset="0"/>
                <a:ea typeface="Segoe UI Symbol" panose="020B0502040204020203" pitchFamily="34" charset="0"/>
                <a:cs typeface="Segoe UI" panose="020B0502040204020203" pitchFamily="34" charset="0"/>
              </a:endParaRPr>
            </a:p>
          </p:txBody>
        </p:sp>
        <p:sp>
          <p:nvSpPr>
            <p:cNvPr id="94" name="TextBox 93"/>
            <p:cNvSpPr txBox="1"/>
            <p:nvPr/>
          </p:nvSpPr>
          <p:spPr>
            <a:xfrm>
              <a:off x="8128441" y="1598136"/>
              <a:ext cx="3151962" cy="669414"/>
            </a:xfrm>
            <a:prstGeom prst="rect">
              <a:avLst/>
            </a:prstGeom>
            <a:noFill/>
          </p:spPr>
          <p:txBody>
            <a:bodyPr wrap="square" rtlCol="0">
              <a:spAutoFit/>
            </a:bodyPr>
            <a:lstStyle/>
            <a:p>
              <a:pPr>
                <a:lnSpc>
                  <a:spcPts val="1500"/>
                </a:lnSpc>
              </a:pPr>
              <a:r>
                <a:rPr lang="en-US" sz="1100" dirty="0" smtClean="0">
                  <a:solidFill>
                    <a:srgbClr val="A0A0A0"/>
                  </a:solidFill>
                  <a:latin typeface="Segoe UI" pitchFamily="34" charset="0"/>
                  <a:cs typeface="Segoe UI" pitchFamily="34" charset="0"/>
                </a:rPr>
                <a:t>Loren </a:t>
              </a:r>
              <a:r>
                <a:rPr lang="en-US" sz="1100" dirty="0" err="1" smtClean="0">
                  <a:solidFill>
                    <a:srgbClr val="A0A0A0"/>
                  </a:solidFill>
                  <a:latin typeface="Segoe UI" pitchFamily="34" charset="0"/>
                  <a:cs typeface="Segoe UI" pitchFamily="34" charset="0"/>
                </a:rPr>
                <a:t>ipsum</a:t>
              </a:r>
              <a:r>
                <a:rPr lang="en-US" sz="1100" dirty="0" smtClean="0">
                  <a:solidFill>
                    <a:srgbClr val="A0A0A0"/>
                  </a:solidFill>
                  <a:latin typeface="Segoe UI" pitchFamily="34" charset="0"/>
                  <a:cs typeface="Segoe UI" pitchFamily="34" charset="0"/>
                </a:rPr>
                <a:t> dolor sit </a:t>
              </a:r>
              <a:r>
                <a:rPr lang="en-US" sz="1100" dirty="0" err="1" smtClean="0">
                  <a:solidFill>
                    <a:srgbClr val="A0A0A0"/>
                  </a:solidFill>
                  <a:latin typeface="Segoe UI" pitchFamily="34" charset="0"/>
                  <a:cs typeface="Segoe UI" pitchFamily="34" charset="0"/>
                </a:rPr>
                <a:t>amet</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consectetur</a:t>
              </a:r>
              <a:endParaRPr lang="en-US" sz="1100" dirty="0" smtClean="0">
                <a:solidFill>
                  <a:srgbClr val="A0A0A0"/>
                </a:solidFill>
                <a:latin typeface="Segoe UI" pitchFamily="34" charset="0"/>
                <a:cs typeface="Segoe UI" pitchFamily="34" charset="0"/>
              </a:endParaRPr>
            </a:p>
            <a:p>
              <a:pPr>
                <a:lnSpc>
                  <a:spcPts val="1500"/>
                </a:lnSpc>
              </a:pPr>
              <a:r>
                <a:rPr lang="en-US" sz="1100" dirty="0" err="1" smtClean="0">
                  <a:solidFill>
                    <a:srgbClr val="A0A0A0"/>
                  </a:solidFill>
                  <a:latin typeface="Segoe UI" pitchFamily="34" charset="0"/>
                  <a:cs typeface="Segoe UI" pitchFamily="34" charset="0"/>
                </a:rPr>
                <a:t>adipiscing</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elit</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Vivamus</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tempor</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scelerisque</a:t>
              </a:r>
              <a:endParaRPr lang="en-US" sz="1100" dirty="0" smtClean="0">
                <a:solidFill>
                  <a:srgbClr val="A0A0A0"/>
                </a:solidFill>
                <a:latin typeface="Segoe UI" pitchFamily="34" charset="0"/>
                <a:cs typeface="Segoe UI" pitchFamily="34" charset="0"/>
              </a:endParaRPr>
            </a:p>
            <a:p>
              <a:pPr>
                <a:lnSpc>
                  <a:spcPts val="1500"/>
                </a:lnSpc>
              </a:pPr>
              <a:r>
                <a:rPr lang="en-US" sz="1100" dirty="0" err="1" smtClean="0">
                  <a:solidFill>
                    <a:srgbClr val="A0A0A0"/>
                  </a:solidFill>
                  <a:latin typeface="Segoe UI" pitchFamily="34" charset="0"/>
                  <a:cs typeface="Segoe UI" pitchFamily="34" charset="0"/>
                </a:rPr>
                <a:t>Lorem</a:t>
              </a:r>
              <a:r>
                <a:rPr lang="en-US" sz="1100" dirty="0" smtClean="0">
                  <a:solidFill>
                    <a:srgbClr val="A0A0A0"/>
                  </a:solidFill>
                  <a:latin typeface="Segoe UI" pitchFamily="34" charset="0"/>
                  <a:cs typeface="Segoe UI" pitchFamily="34" charset="0"/>
                </a:rPr>
                <a:t> in </a:t>
              </a:r>
              <a:r>
                <a:rPr lang="en-US" sz="1100" dirty="0" err="1" smtClean="0">
                  <a:solidFill>
                    <a:srgbClr val="A0A0A0"/>
                  </a:solidFill>
                  <a:latin typeface="Segoe UI" pitchFamily="34" charset="0"/>
                  <a:cs typeface="Segoe UI" pitchFamily="34" charset="0"/>
                </a:rPr>
                <a:t>vehicula</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Aliquam</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tincidunt</a:t>
              </a:r>
              <a:r>
                <a:rPr lang="en-US" sz="1100" dirty="0" smtClean="0">
                  <a:solidFill>
                    <a:srgbClr val="A0A0A0"/>
                  </a:solidFill>
                  <a:latin typeface="Segoe UI" pitchFamily="34" charset="0"/>
                  <a:cs typeface="Segoe UI" pitchFamily="34" charset="0"/>
                </a:rPr>
                <a:t>, lacus </a:t>
              </a:r>
              <a:r>
                <a:rPr lang="en-US" sz="1100" dirty="0" err="1" smtClean="0">
                  <a:solidFill>
                    <a:srgbClr val="A0A0A0"/>
                  </a:solidFill>
                  <a:latin typeface="Segoe UI" pitchFamily="34" charset="0"/>
                  <a:cs typeface="Segoe UI" pitchFamily="34" charset="0"/>
                </a:rPr>
                <a:t>ut</a:t>
              </a:r>
              <a:r>
                <a:rPr lang="en-US" sz="1100" dirty="0" smtClean="0">
                  <a:solidFill>
                    <a:srgbClr val="A0A0A0"/>
                  </a:solidFill>
                  <a:latin typeface="Segoe UI" pitchFamily="34" charset="0"/>
                  <a:cs typeface="Segoe UI" pitchFamily="34" charset="0"/>
                </a:rPr>
                <a:t> </a:t>
              </a:r>
              <a:endParaRPr lang="en-US" sz="1100" dirty="0">
                <a:solidFill>
                  <a:srgbClr val="A0A0A0"/>
                </a:solidFill>
                <a:latin typeface="Segoe UI" pitchFamily="34" charset="0"/>
                <a:cs typeface="Segoe UI" pitchFamily="34" charset="0"/>
              </a:endParaRPr>
            </a:p>
          </p:txBody>
        </p:sp>
      </p:grpSp>
      <p:grpSp>
        <p:nvGrpSpPr>
          <p:cNvPr id="95" name="Group 94"/>
          <p:cNvGrpSpPr/>
          <p:nvPr/>
        </p:nvGrpSpPr>
        <p:grpSpPr>
          <a:xfrm>
            <a:off x="30666135" y="3234844"/>
            <a:ext cx="3156228" cy="865415"/>
            <a:chOff x="8124175" y="1402135"/>
            <a:chExt cx="3156228" cy="865415"/>
          </a:xfrm>
        </p:grpSpPr>
        <p:sp>
          <p:nvSpPr>
            <p:cNvPr id="96" name="TextBox 95"/>
            <p:cNvSpPr txBox="1"/>
            <p:nvPr/>
          </p:nvSpPr>
          <p:spPr>
            <a:xfrm>
              <a:off x="8124175" y="1402135"/>
              <a:ext cx="1326069" cy="276999"/>
            </a:xfrm>
            <a:prstGeom prst="rect">
              <a:avLst/>
            </a:prstGeom>
            <a:noFill/>
          </p:spPr>
          <p:txBody>
            <a:bodyPr wrap="square" rtlCol="0">
              <a:spAutoFit/>
            </a:bodyPr>
            <a:lstStyle/>
            <a:p>
              <a:r>
                <a:rPr lang="en-US" sz="1200" dirty="0" smtClean="0">
                  <a:latin typeface="Segoe UI" panose="020B0502040204020203" pitchFamily="34" charset="0"/>
                  <a:ea typeface="Segoe UI Symbol" panose="020B0502040204020203" pitchFamily="34" charset="0"/>
                  <a:cs typeface="Segoe UI" panose="020B0502040204020203" pitchFamily="34" charset="0"/>
                </a:rPr>
                <a:t>Item Title</a:t>
              </a:r>
              <a:endParaRPr lang="en-US" sz="1200" dirty="0">
                <a:latin typeface="Segoe UI" panose="020B0502040204020203" pitchFamily="34" charset="0"/>
                <a:ea typeface="Segoe UI Symbol" panose="020B0502040204020203" pitchFamily="34" charset="0"/>
                <a:cs typeface="Segoe UI" panose="020B0502040204020203" pitchFamily="34" charset="0"/>
              </a:endParaRPr>
            </a:p>
          </p:txBody>
        </p:sp>
        <p:sp>
          <p:nvSpPr>
            <p:cNvPr id="97" name="TextBox 96"/>
            <p:cNvSpPr txBox="1"/>
            <p:nvPr/>
          </p:nvSpPr>
          <p:spPr>
            <a:xfrm>
              <a:off x="8128441" y="1598136"/>
              <a:ext cx="3151962" cy="669414"/>
            </a:xfrm>
            <a:prstGeom prst="rect">
              <a:avLst/>
            </a:prstGeom>
            <a:noFill/>
          </p:spPr>
          <p:txBody>
            <a:bodyPr wrap="square" rtlCol="0">
              <a:spAutoFit/>
            </a:bodyPr>
            <a:lstStyle/>
            <a:p>
              <a:pPr>
                <a:lnSpc>
                  <a:spcPts val="1500"/>
                </a:lnSpc>
              </a:pPr>
              <a:r>
                <a:rPr lang="en-US" sz="1100" dirty="0" smtClean="0">
                  <a:solidFill>
                    <a:srgbClr val="A0A0A0"/>
                  </a:solidFill>
                  <a:latin typeface="Segoe UI" pitchFamily="34" charset="0"/>
                  <a:cs typeface="Segoe UI" pitchFamily="34" charset="0"/>
                </a:rPr>
                <a:t>Loren </a:t>
              </a:r>
              <a:r>
                <a:rPr lang="en-US" sz="1100" dirty="0" err="1" smtClean="0">
                  <a:solidFill>
                    <a:srgbClr val="A0A0A0"/>
                  </a:solidFill>
                  <a:latin typeface="Segoe UI" pitchFamily="34" charset="0"/>
                  <a:cs typeface="Segoe UI" pitchFamily="34" charset="0"/>
                </a:rPr>
                <a:t>ipsum</a:t>
              </a:r>
              <a:r>
                <a:rPr lang="en-US" sz="1100" dirty="0" smtClean="0">
                  <a:solidFill>
                    <a:srgbClr val="A0A0A0"/>
                  </a:solidFill>
                  <a:latin typeface="Segoe UI" pitchFamily="34" charset="0"/>
                  <a:cs typeface="Segoe UI" pitchFamily="34" charset="0"/>
                </a:rPr>
                <a:t> dolor sit </a:t>
              </a:r>
              <a:r>
                <a:rPr lang="en-US" sz="1100" dirty="0" err="1" smtClean="0">
                  <a:solidFill>
                    <a:srgbClr val="A0A0A0"/>
                  </a:solidFill>
                  <a:latin typeface="Segoe UI" pitchFamily="34" charset="0"/>
                  <a:cs typeface="Segoe UI" pitchFamily="34" charset="0"/>
                </a:rPr>
                <a:t>amet</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consectetur</a:t>
              </a:r>
              <a:endParaRPr lang="en-US" sz="1100" dirty="0" smtClean="0">
                <a:solidFill>
                  <a:srgbClr val="A0A0A0"/>
                </a:solidFill>
                <a:latin typeface="Segoe UI" pitchFamily="34" charset="0"/>
                <a:cs typeface="Segoe UI" pitchFamily="34" charset="0"/>
              </a:endParaRPr>
            </a:p>
            <a:p>
              <a:pPr>
                <a:lnSpc>
                  <a:spcPts val="1500"/>
                </a:lnSpc>
              </a:pPr>
              <a:r>
                <a:rPr lang="en-US" sz="1100" dirty="0" err="1" smtClean="0">
                  <a:solidFill>
                    <a:srgbClr val="A0A0A0"/>
                  </a:solidFill>
                  <a:latin typeface="Segoe UI" pitchFamily="34" charset="0"/>
                  <a:cs typeface="Segoe UI" pitchFamily="34" charset="0"/>
                </a:rPr>
                <a:t>adipiscing</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elit</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Vivamus</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tempor</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scelerisque</a:t>
              </a:r>
              <a:endParaRPr lang="en-US" sz="1100" dirty="0" smtClean="0">
                <a:solidFill>
                  <a:srgbClr val="A0A0A0"/>
                </a:solidFill>
                <a:latin typeface="Segoe UI" pitchFamily="34" charset="0"/>
                <a:cs typeface="Segoe UI" pitchFamily="34" charset="0"/>
              </a:endParaRPr>
            </a:p>
            <a:p>
              <a:pPr>
                <a:lnSpc>
                  <a:spcPts val="1500"/>
                </a:lnSpc>
              </a:pPr>
              <a:r>
                <a:rPr lang="en-US" sz="1100" dirty="0" err="1" smtClean="0">
                  <a:solidFill>
                    <a:srgbClr val="A0A0A0"/>
                  </a:solidFill>
                  <a:latin typeface="Segoe UI" pitchFamily="34" charset="0"/>
                  <a:cs typeface="Segoe UI" pitchFamily="34" charset="0"/>
                </a:rPr>
                <a:t>Lorem</a:t>
              </a:r>
              <a:r>
                <a:rPr lang="en-US" sz="1100" dirty="0" smtClean="0">
                  <a:solidFill>
                    <a:srgbClr val="A0A0A0"/>
                  </a:solidFill>
                  <a:latin typeface="Segoe UI" pitchFamily="34" charset="0"/>
                  <a:cs typeface="Segoe UI" pitchFamily="34" charset="0"/>
                </a:rPr>
                <a:t> in </a:t>
              </a:r>
              <a:r>
                <a:rPr lang="en-US" sz="1100" dirty="0" err="1" smtClean="0">
                  <a:solidFill>
                    <a:srgbClr val="A0A0A0"/>
                  </a:solidFill>
                  <a:latin typeface="Segoe UI" pitchFamily="34" charset="0"/>
                  <a:cs typeface="Segoe UI" pitchFamily="34" charset="0"/>
                </a:rPr>
                <a:t>vehicula</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Aliquam</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tincidunt</a:t>
              </a:r>
              <a:r>
                <a:rPr lang="en-US" sz="1100" dirty="0" smtClean="0">
                  <a:solidFill>
                    <a:srgbClr val="A0A0A0"/>
                  </a:solidFill>
                  <a:latin typeface="Segoe UI" pitchFamily="34" charset="0"/>
                  <a:cs typeface="Segoe UI" pitchFamily="34" charset="0"/>
                </a:rPr>
                <a:t>, lacus </a:t>
              </a:r>
              <a:r>
                <a:rPr lang="en-US" sz="1100" dirty="0" err="1" smtClean="0">
                  <a:solidFill>
                    <a:srgbClr val="A0A0A0"/>
                  </a:solidFill>
                  <a:latin typeface="Segoe UI" pitchFamily="34" charset="0"/>
                  <a:cs typeface="Segoe UI" pitchFamily="34" charset="0"/>
                </a:rPr>
                <a:t>ut</a:t>
              </a:r>
              <a:r>
                <a:rPr lang="en-US" sz="1100" dirty="0" smtClean="0">
                  <a:solidFill>
                    <a:srgbClr val="A0A0A0"/>
                  </a:solidFill>
                  <a:latin typeface="Segoe UI" pitchFamily="34" charset="0"/>
                  <a:cs typeface="Segoe UI" pitchFamily="34" charset="0"/>
                </a:rPr>
                <a:t> </a:t>
              </a:r>
              <a:endParaRPr lang="en-US" sz="1100" dirty="0">
                <a:solidFill>
                  <a:srgbClr val="A0A0A0"/>
                </a:solidFill>
                <a:latin typeface="Segoe UI" pitchFamily="34" charset="0"/>
                <a:cs typeface="Segoe UI" pitchFamily="34" charset="0"/>
              </a:endParaRPr>
            </a:p>
          </p:txBody>
        </p:sp>
      </p:grpSp>
      <p:grpSp>
        <p:nvGrpSpPr>
          <p:cNvPr id="98" name="Group 97"/>
          <p:cNvGrpSpPr/>
          <p:nvPr/>
        </p:nvGrpSpPr>
        <p:grpSpPr>
          <a:xfrm>
            <a:off x="33815421" y="5890776"/>
            <a:ext cx="3156228" cy="865415"/>
            <a:chOff x="8124175" y="1402135"/>
            <a:chExt cx="3156228" cy="865415"/>
          </a:xfrm>
        </p:grpSpPr>
        <p:sp>
          <p:nvSpPr>
            <p:cNvPr id="99" name="TextBox 98"/>
            <p:cNvSpPr txBox="1"/>
            <p:nvPr/>
          </p:nvSpPr>
          <p:spPr>
            <a:xfrm>
              <a:off x="8124175" y="1402135"/>
              <a:ext cx="1326069" cy="276999"/>
            </a:xfrm>
            <a:prstGeom prst="rect">
              <a:avLst/>
            </a:prstGeom>
            <a:noFill/>
          </p:spPr>
          <p:txBody>
            <a:bodyPr wrap="square" rtlCol="0">
              <a:spAutoFit/>
            </a:bodyPr>
            <a:lstStyle/>
            <a:p>
              <a:r>
                <a:rPr lang="en-US" sz="1200" dirty="0" smtClean="0">
                  <a:latin typeface="Segoe UI" panose="020B0502040204020203" pitchFamily="34" charset="0"/>
                  <a:ea typeface="Segoe UI Symbol" panose="020B0502040204020203" pitchFamily="34" charset="0"/>
                  <a:cs typeface="Segoe UI" panose="020B0502040204020203" pitchFamily="34" charset="0"/>
                </a:rPr>
                <a:t>Item Title</a:t>
              </a:r>
              <a:endParaRPr lang="en-US" sz="1200" dirty="0">
                <a:latin typeface="Segoe UI" panose="020B0502040204020203" pitchFamily="34" charset="0"/>
                <a:ea typeface="Segoe UI Symbol" panose="020B0502040204020203" pitchFamily="34" charset="0"/>
                <a:cs typeface="Segoe UI" panose="020B0502040204020203" pitchFamily="34" charset="0"/>
              </a:endParaRPr>
            </a:p>
          </p:txBody>
        </p:sp>
        <p:sp>
          <p:nvSpPr>
            <p:cNvPr id="100" name="TextBox 99"/>
            <p:cNvSpPr txBox="1"/>
            <p:nvPr/>
          </p:nvSpPr>
          <p:spPr>
            <a:xfrm>
              <a:off x="8128441" y="1598136"/>
              <a:ext cx="3151962" cy="669414"/>
            </a:xfrm>
            <a:prstGeom prst="rect">
              <a:avLst/>
            </a:prstGeom>
            <a:noFill/>
          </p:spPr>
          <p:txBody>
            <a:bodyPr wrap="square" rtlCol="0">
              <a:spAutoFit/>
            </a:bodyPr>
            <a:lstStyle/>
            <a:p>
              <a:pPr>
                <a:lnSpc>
                  <a:spcPts val="1500"/>
                </a:lnSpc>
              </a:pPr>
              <a:r>
                <a:rPr lang="en-US" sz="1100" dirty="0" smtClean="0">
                  <a:solidFill>
                    <a:srgbClr val="A0A0A0"/>
                  </a:solidFill>
                  <a:latin typeface="Segoe UI" pitchFamily="34" charset="0"/>
                  <a:cs typeface="Segoe UI" pitchFamily="34" charset="0"/>
                </a:rPr>
                <a:t>Loren </a:t>
              </a:r>
              <a:r>
                <a:rPr lang="en-US" sz="1100" dirty="0" err="1" smtClean="0">
                  <a:solidFill>
                    <a:srgbClr val="A0A0A0"/>
                  </a:solidFill>
                  <a:latin typeface="Segoe UI" pitchFamily="34" charset="0"/>
                  <a:cs typeface="Segoe UI" pitchFamily="34" charset="0"/>
                </a:rPr>
                <a:t>ipsum</a:t>
              </a:r>
              <a:r>
                <a:rPr lang="en-US" sz="1100" dirty="0" smtClean="0">
                  <a:solidFill>
                    <a:srgbClr val="A0A0A0"/>
                  </a:solidFill>
                  <a:latin typeface="Segoe UI" pitchFamily="34" charset="0"/>
                  <a:cs typeface="Segoe UI" pitchFamily="34" charset="0"/>
                </a:rPr>
                <a:t> dolor sit </a:t>
              </a:r>
              <a:r>
                <a:rPr lang="en-US" sz="1100" dirty="0" err="1" smtClean="0">
                  <a:solidFill>
                    <a:srgbClr val="A0A0A0"/>
                  </a:solidFill>
                  <a:latin typeface="Segoe UI" pitchFamily="34" charset="0"/>
                  <a:cs typeface="Segoe UI" pitchFamily="34" charset="0"/>
                </a:rPr>
                <a:t>amet</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consectetur</a:t>
              </a:r>
              <a:endParaRPr lang="en-US" sz="1100" dirty="0" smtClean="0">
                <a:solidFill>
                  <a:srgbClr val="A0A0A0"/>
                </a:solidFill>
                <a:latin typeface="Segoe UI" pitchFamily="34" charset="0"/>
                <a:cs typeface="Segoe UI" pitchFamily="34" charset="0"/>
              </a:endParaRPr>
            </a:p>
            <a:p>
              <a:pPr>
                <a:lnSpc>
                  <a:spcPts val="1500"/>
                </a:lnSpc>
              </a:pPr>
              <a:r>
                <a:rPr lang="en-US" sz="1100" dirty="0" err="1" smtClean="0">
                  <a:solidFill>
                    <a:srgbClr val="A0A0A0"/>
                  </a:solidFill>
                  <a:latin typeface="Segoe UI" pitchFamily="34" charset="0"/>
                  <a:cs typeface="Segoe UI" pitchFamily="34" charset="0"/>
                </a:rPr>
                <a:t>adipiscing</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elit</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Vivamus</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tempor</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scelerisque</a:t>
              </a:r>
              <a:endParaRPr lang="en-US" sz="1100" dirty="0" smtClean="0">
                <a:solidFill>
                  <a:srgbClr val="A0A0A0"/>
                </a:solidFill>
                <a:latin typeface="Segoe UI" pitchFamily="34" charset="0"/>
                <a:cs typeface="Segoe UI" pitchFamily="34" charset="0"/>
              </a:endParaRPr>
            </a:p>
            <a:p>
              <a:pPr>
                <a:lnSpc>
                  <a:spcPts val="1500"/>
                </a:lnSpc>
              </a:pPr>
              <a:r>
                <a:rPr lang="en-US" sz="1100" dirty="0" err="1" smtClean="0">
                  <a:solidFill>
                    <a:srgbClr val="A0A0A0"/>
                  </a:solidFill>
                  <a:latin typeface="Segoe UI" pitchFamily="34" charset="0"/>
                  <a:cs typeface="Segoe UI" pitchFamily="34" charset="0"/>
                </a:rPr>
                <a:t>Lorem</a:t>
              </a:r>
              <a:r>
                <a:rPr lang="en-US" sz="1100" dirty="0" smtClean="0">
                  <a:solidFill>
                    <a:srgbClr val="A0A0A0"/>
                  </a:solidFill>
                  <a:latin typeface="Segoe UI" pitchFamily="34" charset="0"/>
                  <a:cs typeface="Segoe UI" pitchFamily="34" charset="0"/>
                </a:rPr>
                <a:t> in </a:t>
              </a:r>
              <a:r>
                <a:rPr lang="en-US" sz="1100" dirty="0" err="1" smtClean="0">
                  <a:solidFill>
                    <a:srgbClr val="A0A0A0"/>
                  </a:solidFill>
                  <a:latin typeface="Segoe UI" pitchFamily="34" charset="0"/>
                  <a:cs typeface="Segoe UI" pitchFamily="34" charset="0"/>
                </a:rPr>
                <a:t>vehicula</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Aliquam</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tincidunt</a:t>
              </a:r>
              <a:r>
                <a:rPr lang="en-US" sz="1100" dirty="0" smtClean="0">
                  <a:solidFill>
                    <a:srgbClr val="A0A0A0"/>
                  </a:solidFill>
                  <a:latin typeface="Segoe UI" pitchFamily="34" charset="0"/>
                  <a:cs typeface="Segoe UI" pitchFamily="34" charset="0"/>
                </a:rPr>
                <a:t>, lacus </a:t>
              </a:r>
              <a:r>
                <a:rPr lang="en-US" sz="1100" dirty="0" err="1" smtClean="0">
                  <a:solidFill>
                    <a:srgbClr val="A0A0A0"/>
                  </a:solidFill>
                  <a:latin typeface="Segoe UI" pitchFamily="34" charset="0"/>
                  <a:cs typeface="Segoe UI" pitchFamily="34" charset="0"/>
                </a:rPr>
                <a:t>ut</a:t>
              </a:r>
              <a:r>
                <a:rPr lang="en-US" sz="1100" dirty="0" smtClean="0">
                  <a:solidFill>
                    <a:srgbClr val="A0A0A0"/>
                  </a:solidFill>
                  <a:latin typeface="Segoe UI" pitchFamily="34" charset="0"/>
                  <a:cs typeface="Segoe UI" pitchFamily="34" charset="0"/>
                </a:rPr>
                <a:t> </a:t>
              </a:r>
              <a:endParaRPr lang="en-US" sz="1100" dirty="0">
                <a:solidFill>
                  <a:srgbClr val="A0A0A0"/>
                </a:solidFill>
                <a:latin typeface="Segoe UI" pitchFamily="34" charset="0"/>
                <a:cs typeface="Segoe UI" pitchFamily="34" charset="0"/>
              </a:endParaRPr>
            </a:p>
          </p:txBody>
        </p:sp>
      </p:grpSp>
      <p:grpSp>
        <p:nvGrpSpPr>
          <p:cNvPr id="101" name="Group 100"/>
          <p:cNvGrpSpPr/>
          <p:nvPr/>
        </p:nvGrpSpPr>
        <p:grpSpPr>
          <a:xfrm>
            <a:off x="33822772" y="3234844"/>
            <a:ext cx="3156228" cy="865415"/>
            <a:chOff x="8124175" y="1402135"/>
            <a:chExt cx="3156228" cy="865415"/>
          </a:xfrm>
        </p:grpSpPr>
        <p:sp>
          <p:nvSpPr>
            <p:cNvPr id="102" name="TextBox 101"/>
            <p:cNvSpPr txBox="1"/>
            <p:nvPr/>
          </p:nvSpPr>
          <p:spPr>
            <a:xfrm>
              <a:off x="8124175" y="1402135"/>
              <a:ext cx="1326069" cy="276999"/>
            </a:xfrm>
            <a:prstGeom prst="rect">
              <a:avLst/>
            </a:prstGeom>
            <a:noFill/>
          </p:spPr>
          <p:txBody>
            <a:bodyPr wrap="square" rtlCol="0">
              <a:spAutoFit/>
            </a:bodyPr>
            <a:lstStyle/>
            <a:p>
              <a:r>
                <a:rPr lang="en-US" sz="1200" dirty="0" smtClean="0">
                  <a:latin typeface="Segoe UI" panose="020B0502040204020203" pitchFamily="34" charset="0"/>
                  <a:ea typeface="Segoe UI Symbol" panose="020B0502040204020203" pitchFamily="34" charset="0"/>
                  <a:cs typeface="Segoe UI" panose="020B0502040204020203" pitchFamily="34" charset="0"/>
                </a:rPr>
                <a:t>Item Title</a:t>
              </a:r>
              <a:endParaRPr lang="en-US" sz="1200" dirty="0">
                <a:latin typeface="Segoe UI" panose="020B0502040204020203" pitchFamily="34" charset="0"/>
                <a:ea typeface="Segoe UI Symbol" panose="020B0502040204020203" pitchFamily="34" charset="0"/>
                <a:cs typeface="Segoe UI" panose="020B0502040204020203" pitchFamily="34" charset="0"/>
              </a:endParaRPr>
            </a:p>
          </p:txBody>
        </p:sp>
        <p:sp>
          <p:nvSpPr>
            <p:cNvPr id="103" name="TextBox 102"/>
            <p:cNvSpPr txBox="1"/>
            <p:nvPr/>
          </p:nvSpPr>
          <p:spPr>
            <a:xfrm>
              <a:off x="8128441" y="1598136"/>
              <a:ext cx="3151962" cy="669414"/>
            </a:xfrm>
            <a:prstGeom prst="rect">
              <a:avLst/>
            </a:prstGeom>
            <a:noFill/>
          </p:spPr>
          <p:txBody>
            <a:bodyPr wrap="square" rtlCol="0">
              <a:spAutoFit/>
            </a:bodyPr>
            <a:lstStyle/>
            <a:p>
              <a:pPr>
                <a:lnSpc>
                  <a:spcPts val="1500"/>
                </a:lnSpc>
              </a:pPr>
              <a:r>
                <a:rPr lang="en-US" sz="1100" dirty="0" smtClean="0">
                  <a:solidFill>
                    <a:srgbClr val="A0A0A0"/>
                  </a:solidFill>
                  <a:latin typeface="Segoe UI" pitchFamily="34" charset="0"/>
                  <a:cs typeface="Segoe UI" pitchFamily="34" charset="0"/>
                </a:rPr>
                <a:t>Loren </a:t>
              </a:r>
              <a:r>
                <a:rPr lang="en-US" sz="1100" dirty="0" err="1" smtClean="0">
                  <a:solidFill>
                    <a:srgbClr val="A0A0A0"/>
                  </a:solidFill>
                  <a:latin typeface="Segoe UI" pitchFamily="34" charset="0"/>
                  <a:cs typeface="Segoe UI" pitchFamily="34" charset="0"/>
                </a:rPr>
                <a:t>ipsum</a:t>
              </a:r>
              <a:r>
                <a:rPr lang="en-US" sz="1100" dirty="0" smtClean="0">
                  <a:solidFill>
                    <a:srgbClr val="A0A0A0"/>
                  </a:solidFill>
                  <a:latin typeface="Segoe UI" pitchFamily="34" charset="0"/>
                  <a:cs typeface="Segoe UI" pitchFamily="34" charset="0"/>
                </a:rPr>
                <a:t> dolor sit </a:t>
              </a:r>
              <a:r>
                <a:rPr lang="en-US" sz="1100" dirty="0" err="1" smtClean="0">
                  <a:solidFill>
                    <a:srgbClr val="A0A0A0"/>
                  </a:solidFill>
                  <a:latin typeface="Segoe UI" pitchFamily="34" charset="0"/>
                  <a:cs typeface="Segoe UI" pitchFamily="34" charset="0"/>
                </a:rPr>
                <a:t>amet</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consectetur</a:t>
              </a:r>
              <a:endParaRPr lang="en-US" sz="1100" dirty="0" smtClean="0">
                <a:solidFill>
                  <a:srgbClr val="A0A0A0"/>
                </a:solidFill>
                <a:latin typeface="Segoe UI" pitchFamily="34" charset="0"/>
                <a:cs typeface="Segoe UI" pitchFamily="34" charset="0"/>
              </a:endParaRPr>
            </a:p>
            <a:p>
              <a:pPr>
                <a:lnSpc>
                  <a:spcPts val="1500"/>
                </a:lnSpc>
              </a:pPr>
              <a:r>
                <a:rPr lang="en-US" sz="1100" dirty="0" err="1" smtClean="0">
                  <a:solidFill>
                    <a:srgbClr val="A0A0A0"/>
                  </a:solidFill>
                  <a:latin typeface="Segoe UI" pitchFamily="34" charset="0"/>
                  <a:cs typeface="Segoe UI" pitchFamily="34" charset="0"/>
                </a:rPr>
                <a:t>adipiscing</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elit</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Vivamus</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tempor</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scelerisque</a:t>
              </a:r>
              <a:endParaRPr lang="en-US" sz="1100" dirty="0" smtClean="0">
                <a:solidFill>
                  <a:srgbClr val="A0A0A0"/>
                </a:solidFill>
                <a:latin typeface="Segoe UI" pitchFamily="34" charset="0"/>
                <a:cs typeface="Segoe UI" pitchFamily="34" charset="0"/>
              </a:endParaRPr>
            </a:p>
            <a:p>
              <a:pPr>
                <a:lnSpc>
                  <a:spcPts val="1500"/>
                </a:lnSpc>
              </a:pPr>
              <a:r>
                <a:rPr lang="en-US" sz="1100" dirty="0" err="1" smtClean="0">
                  <a:solidFill>
                    <a:srgbClr val="A0A0A0"/>
                  </a:solidFill>
                  <a:latin typeface="Segoe UI" pitchFamily="34" charset="0"/>
                  <a:cs typeface="Segoe UI" pitchFamily="34" charset="0"/>
                </a:rPr>
                <a:t>Lorem</a:t>
              </a:r>
              <a:r>
                <a:rPr lang="en-US" sz="1100" dirty="0" smtClean="0">
                  <a:solidFill>
                    <a:srgbClr val="A0A0A0"/>
                  </a:solidFill>
                  <a:latin typeface="Segoe UI" pitchFamily="34" charset="0"/>
                  <a:cs typeface="Segoe UI" pitchFamily="34" charset="0"/>
                </a:rPr>
                <a:t> in </a:t>
              </a:r>
              <a:r>
                <a:rPr lang="en-US" sz="1100" dirty="0" err="1" smtClean="0">
                  <a:solidFill>
                    <a:srgbClr val="A0A0A0"/>
                  </a:solidFill>
                  <a:latin typeface="Segoe UI" pitchFamily="34" charset="0"/>
                  <a:cs typeface="Segoe UI" pitchFamily="34" charset="0"/>
                </a:rPr>
                <a:t>vehicula</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Aliquam</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tincidunt</a:t>
              </a:r>
              <a:r>
                <a:rPr lang="en-US" sz="1100" dirty="0" smtClean="0">
                  <a:solidFill>
                    <a:srgbClr val="A0A0A0"/>
                  </a:solidFill>
                  <a:latin typeface="Segoe UI" pitchFamily="34" charset="0"/>
                  <a:cs typeface="Segoe UI" pitchFamily="34" charset="0"/>
                </a:rPr>
                <a:t>, lacus </a:t>
              </a:r>
              <a:r>
                <a:rPr lang="en-US" sz="1100" dirty="0" err="1" smtClean="0">
                  <a:solidFill>
                    <a:srgbClr val="A0A0A0"/>
                  </a:solidFill>
                  <a:latin typeface="Segoe UI" pitchFamily="34" charset="0"/>
                  <a:cs typeface="Segoe UI" pitchFamily="34" charset="0"/>
                </a:rPr>
                <a:t>ut</a:t>
              </a:r>
              <a:r>
                <a:rPr lang="en-US" sz="1100" dirty="0" smtClean="0">
                  <a:solidFill>
                    <a:srgbClr val="A0A0A0"/>
                  </a:solidFill>
                  <a:latin typeface="Segoe UI" pitchFamily="34" charset="0"/>
                  <a:cs typeface="Segoe UI" pitchFamily="34" charset="0"/>
                </a:rPr>
                <a:t> </a:t>
              </a:r>
              <a:endParaRPr lang="en-US" sz="1100" dirty="0">
                <a:solidFill>
                  <a:srgbClr val="A0A0A0"/>
                </a:solidFill>
                <a:latin typeface="Segoe UI" pitchFamily="34" charset="0"/>
                <a:cs typeface="Segoe UI" pitchFamily="34" charset="0"/>
              </a:endParaRPr>
            </a:p>
          </p:txBody>
        </p:sp>
      </p:grpSp>
      <p:sp>
        <p:nvSpPr>
          <p:cNvPr id="82" name="TextBox 81"/>
          <p:cNvSpPr txBox="1"/>
          <p:nvPr/>
        </p:nvSpPr>
        <p:spPr>
          <a:xfrm>
            <a:off x="13257017" y="1220035"/>
            <a:ext cx="2797507" cy="400110"/>
          </a:xfrm>
          <a:prstGeom prst="rect">
            <a:avLst/>
          </a:prstGeom>
          <a:noFill/>
        </p:spPr>
        <p:txBody>
          <a:bodyPr wrap="square" rtlCol="0">
            <a:spAutoFit/>
          </a:bodyPr>
          <a:lstStyle/>
          <a:p>
            <a:r>
              <a:rPr lang="en-US" sz="2000" dirty="0" err="1" smtClean="0">
                <a:latin typeface="Segoe UI Light" pitchFamily="34" charset="0"/>
                <a:cs typeface="Segoe UI Light" pitchFamily="34" charset="0"/>
              </a:rPr>
              <a:t>Lorem</a:t>
            </a:r>
            <a:r>
              <a:rPr lang="en-US" sz="2000" dirty="0" smtClean="0">
                <a:latin typeface="Segoe UI Light" pitchFamily="34" charset="0"/>
                <a:cs typeface="Segoe UI Light" pitchFamily="34" charset="0"/>
              </a:rPr>
              <a:t> </a:t>
            </a:r>
            <a:r>
              <a:rPr lang="en-US" sz="2000" dirty="0" err="1" smtClean="0">
                <a:latin typeface="Segoe UI Light" pitchFamily="34" charset="0"/>
                <a:cs typeface="Segoe UI Light" pitchFamily="34" charset="0"/>
              </a:rPr>
              <a:t>ipsum</a:t>
            </a:r>
            <a:r>
              <a:rPr lang="en-US" sz="2000" dirty="0" smtClean="0">
                <a:latin typeface="Segoe UI Light" pitchFamily="34" charset="0"/>
                <a:cs typeface="Segoe UI Light" pitchFamily="34" charset="0"/>
              </a:rPr>
              <a:t> dolor</a:t>
            </a:r>
            <a:endParaRPr lang="en-US" sz="2000" dirty="0">
              <a:latin typeface="Segoe UI Light" pitchFamily="34" charset="0"/>
              <a:cs typeface="Segoe UI Light" pitchFamily="34" charset="0"/>
            </a:endParaRPr>
          </a:p>
        </p:txBody>
      </p:sp>
      <p:sp>
        <p:nvSpPr>
          <p:cNvPr id="83" name="TextBox 82"/>
          <p:cNvSpPr txBox="1"/>
          <p:nvPr/>
        </p:nvSpPr>
        <p:spPr>
          <a:xfrm>
            <a:off x="17983612" y="1220035"/>
            <a:ext cx="2797507" cy="400110"/>
          </a:xfrm>
          <a:prstGeom prst="rect">
            <a:avLst/>
          </a:prstGeom>
          <a:noFill/>
        </p:spPr>
        <p:txBody>
          <a:bodyPr wrap="square" rtlCol="0">
            <a:spAutoFit/>
          </a:bodyPr>
          <a:lstStyle/>
          <a:p>
            <a:r>
              <a:rPr lang="en-US" sz="2000" dirty="0" err="1" smtClean="0">
                <a:latin typeface="Segoe UI Light" pitchFamily="34" charset="0"/>
                <a:cs typeface="Segoe UI Light" pitchFamily="34" charset="0"/>
              </a:rPr>
              <a:t>Lorem</a:t>
            </a:r>
            <a:r>
              <a:rPr lang="en-US" sz="2000" dirty="0" smtClean="0">
                <a:latin typeface="Segoe UI Light" pitchFamily="34" charset="0"/>
                <a:cs typeface="Segoe UI Light" pitchFamily="34" charset="0"/>
              </a:rPr>
              <a:t> </a:t>
            </a:r>
            <a:r>
              <a:rPr lang="en-US" sz="2000" dirty="0" err="1" smtClean="0">
                <a:latin typeface="Segoe UI Light" pitchFamily="34" charset="0"/>
                <a:cs typeface="Segoe UI Light" pitchFamily="34" charset="0"/>
              </a:rPr>
              <a:t>ipsum</a:t>
            </a:r>
            <a:r>
              <a:rPr lang="en-US" sz="2000" dirty="0" smtClean="0">
                <a:latin typeface="Segoe UI Light" pitchFamily="34" charset="0"/>
                <a:cs typeface="Segoe UI Light" pitchFamily="34" charset="0"/>
              </a:rPr>
              <a:t> dolor</a:t>
            </a:r>
            <a:endParaRPr lang="en-US" sz="2000" dirty="0">
              <a:latin typeface="Segoe UI Light" pitchFamily="34" charset="0"/>
              <a:cs typeface="Segoe UI Light" pitchFamily="34" charset="0"/>
            </a:endParaRPr>
          </a:p>
        </p:txBody>
      </p:sp>
      <p:sp>
        <p:nvSpPr>
          <p:cNvPr id="84" name="TextBox 83"/>
          <p:cNvSpPr txBox="1"/>
          <p:nvPr/>
        </p:nvSpPr>
        <p:spPr>
          <a:xfrm>
            <a:off x="27517983" y="1220035"/>
            <a:ext cx="2797507" cy="400110"/>
          </a:xfrm>
          <a:prstGeom prst="rect">
            <a:avLst/>
          </a:prstGeom>
          <a:noFill/>
        </p:spPr>
        <p:txBody>
          <a:bodyPr wrap="square" rtlCol="0">
            <a:spAutoFit/>
          </a:bodyPr>
          <a:lstStyle/>
          <a:p>
            <a:r>
              <a:rPr lang="en-US" sz="2000" dirty="0" err="1" smtClean="0">
                <a:latin typeface="Segoe UI Light" pitchFamily="34" charset="0"/>
                <a:cs typeface="Segoe UI Light" pitchFamily="34" charset="0"/>
              </a:rPr>
              <a:t>Lorem</a:t>
            </a:r>
            <a:r>
              <a:rPr lang="en-US" sz="2000" dirty="0" smtClean="0">
                <a:latin typeface="Segoe UI Light" pitchFamily="34" charset="0"/>
                <a:cs typeface="Segoe UI Light" pitchFamily="34" charset="0"/>
              </a:rPr>
              <a:t> </a:t>
            </a:r>
            <a:r>
              <a:rPr lang="en-US" sz="2000" dirty="0" err="1" smtClean="0">
                <a:latin typeface="Segoe UI Light" pitchFamily="34" charset="0"/>
                <a:cs typeface="Segoe UI Light" pitchFamily="34" charset="0"/>
              </a:rPr>
              <a:t>ipsum</a:t>
            </a:r>
            <a:r>
              <a:rPr lang="en-US" sz="2000" dirty="0" smtClean="0">
                <a:latin typeface="Segoe UI Light" pitchFamily="34" charset="0"/>
                <a:cs typeface="Segoe UI Light" pitchFamily="34" charset="0"/>
              </a:rPr>
              <a:t> dolor</a:t>
            </a:r>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1020738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3154422" y="427237"/>
            <a:ext cx="2797507" cy="400110"/>
          </a:xfrm>
          <a:prstGeom prst="rect">
            <a:avLst/>
          </a:prstGeom>
          <a:noFill/>
        </p:spPr>
        <p:txBody>
          <a:bodyPr wrap="square" rtlCol="0">
            <a:spAutoFit/>
          </a:bodyPr>
          <a:lstStyle/>
          <a:p>
            <a:r>
              <a:rPr lang="en-US" sz="2000" dirty="0" err="1" smtClean="0">
                <a:latin typeface="Segoe UI Semibold" panose="020B0702040204020203" pitchFamily="34" charset="0"/>
                <a:cs typeface="Segoe UI Semibold" panose="020B0702040204020203" pitchFamily="34" charset="0"/>
              </a:rPr>
              <a:t>Lorem</a:t>
            </a:r>
            <a:r>
              <a:rPr lang="en-US" sz="2000" dirty="0" smtClean="0">
                <a:latin typeface="Segoe UI Semibold" panose="020B0702040204020203" pitchFamily="34" charset="0"/>
                <a:cs typeface="Segoe UI Semibold" panose="020B0702040204020203" pitchFamily="34" charset="0"/>
              </a:rPr>
              <a:t> </a:t>
            </a:r>
            <a:r>
              <a:rPr lang="en-US" sz="2000" dirty="0" err="1" smtClean="0">
                <a:latin typeface="Segoe UI Semibold" panose="020B0702040204020203" pitchFamily="34" charset="0"/>
                <a:cs typeface="Segoe UI Semibold" panose="020B0702040204020203" pitchFamily="34" charset="0"/>
              </a:rPr>
              <a:t>ipsum</a:t>
            </a:r>
            <a:r>
              <a:rPr lang="en-US" sz="2000" dirty="0" smtClean="0">
                <a:latin typeface="Segoe UI Semibold" panose="020B0702040204020203" pitchFamily="34" charset="0"/>
                <a:cs typeface="Segoe UI Semibold" panose="020B0702040204020203" pitchFamily="34" charset="0"/>
              </a:rPr>
              <a:t> dolor</a:t>
            </a:r>
            <a:endParaRPr lang="en-US" sz="2000" dirty="0">
              <a:latin typeface="Segoe UI Semibold" panose="020B0702040204020203" pitchFamily="34" charset="0"/>
              <a:cs typeface="Segoe UI Semibold" panose="020B0702040204020203" pitchFamily="34" charset="0"/>
            </a:endParaRPr>
          </a:p>
        </p:txBody>
      </p:sp>
      <p:grpSp>
        <p:nvGrpSpPr>
          <p:cNvPr id="82" name="Group 81"/>
          <p:cNvGrpSpPr/>
          <p:nvPr>
            <p:custDataLst>
              <p:custData r:id="rId1"/>
            </p:custDataLst>
          </p:nvPr>
        </p:nvGrpSpPr>
        <p:grpSpPr>
          <a:xfrm>
            <a:off x="3238697" y="954913"/>
            <a:ext cx="872836" cy="294434"/>
            <a:chOff x="6878782" y="2677181"/>
            <a:chExt cx="872836" cy="294434"/>
          </a:xfrm>
        </p:grpSpPr>
        <p:sp>
          <p:nvSpPr>
            <p:cNvPr id="83" name="Rectangle 82"/>
            <p:cNvSpPr/>
            <p:nvPr/>
          </p:nvSpPr>
          <p:spPr>
            <a:xfrm>
              <a:off x="6878782" y="2677181"/>
              <a:ext cx="872836" cy="2944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6972300" y="2692036"/>
              <a:ext cx="685800"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Button</a:t>
              </a:r>
              <a:endParaRPr lang="en-US" sz="1100" dirty="0">
                <a:solidFill>
                  <a:schemeClr val="bg1"/>
                </a:solidFill>
                <a:latin typeface="Segoe UI" pitchFamily="34" charset="0"/>
                <a:cs typeface="Segoe UI" pitchFamily="34" charset="0"/>
              </a:endParaRPr>
            </a:p>
          </p:txBody>
        </p:sp>
      </p:grpSp>
      <p:grpSp>
        <p:nvGrpSpPr>
          <p:cNvPr id="85" name="Group 84"/>
          <p:cNvGrpSpPr/>
          <p:nvPr>
            <p:custDataLst>
              <p:custData r:id="rId2"/>
            </p:custDataLst>
          </p:nvPr>
        </p:nvGrpSpPr>
        <p:grpSpPr>
          <a:xfrm>
            <a:off x="4136103" y="954913"/>
            <a:ext cx="872836" cy="294434"/>
            <a:chOff x="6878782" y="1825311"/>
            <a:chExt cx="872836" cy="294434"/>
          </a:xfrm>
        </p:grpSpPr>
        <p:sp>
          <p:nvSpPr>
            <p:cNvPr id="104" name="Rectangle 103"/>
            <p:cNvSpPr/>
            <p:nvPr/>
          </p:nvSpPr>
          <p:spPr>
            <a:xfrm>
              <a:off x="6878782" y="1825311"/>
              <a:ext cx="872836" cy="294434"/>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6972300" y="1841723"/>
              <a:ext cx="685800" cy="261610"/>
            </a:xfrm>
            <a:prstGeom prst="rect">
              <a:avLst/>
            </a:prstGeom>
            <a:noFill/>
          </p:spPr>
          <p:txBody>
            <a:bodyPr wrap="square" rtlCol="0">
              <a:spAutoFit/>
            </a:bodyPr>
            <a:lstStyle/>
            <a:p>
              <a:r>
                <a:rPr lang="en-US" sz="1100" dirty="0" smtClean="0">
                  <a:latin typeface="Segoe UI" pitchFamily="34" charset="0"/>
                  <a:cs typeface="Segoe UI" pitchFamily="34" charset="0"/>
                </a:rPr>
                <a:t>Button</a:t>
              </a:r>
              <a:endParaRPr lang="en-US" sz="1100" dirty="0">
                <a:latin typeface="Segoe UI" pitchFamily="34" charset="0"/>
                <a:cs typeface="Segoe UI" pitchFamily="34" charset="0"/>
              </a:endParaRPr>
            </a:p>
          </p:txBody>
        </p:sp>
      </p:grpSp>
      <p:grpSp>
        <p:nvGrpSpPr>
          <p:cNvPr id="106" name="Group 105"/>
          <p:cNvGrpSpPr/>
          <p:nvPr>
            <p:custDataLst>
              <p:custData r:id="rId3"/>
            </p:custDataLst>
          </p:nvPr>
        </p:nvGrpSpPr>
        <p:grpSpPr>
          <a:xfrm>
            <a:off x="5032006" y="954913"/>
            <a:ext cx="872836" cy="294434"/>
            <a:chOff x="6878782" y="1825311"/>
            <a:chExt cx="872836" cy="294434"/>
          </a:xfrm>
        </p:grpSpPr>
        <p:sp>
          <p:nvSpPr>
            <p:cNvPr id="107" name="Rectangle 106"/>
            <p:cNvSpPr/>
            <p:nvPr/>
          </p:nvSpPr>
          <p:spPr>
            <a:xfrm>
              <a:off x="6878782" y="1825311"/>
              <a:ext cx="872836" cy="294434"/>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6972300" y="1841723"/>
              <a:ext cx="685800" cy="261610"/>
            </a:xfrm>
            <a:prstGeom prst="rect">
              <a:avLst/>
            </a:prstGeom>
            <a:noFill/>
          </p:spPr>
          <p:txBody>
            <a:bodyPr wrap="square" rtlCol="0">
              <a:spAutoFit/>
            </a:bodyPr>
            <a:lstStyle/>
            <a:p>
              <a:r>
                <a:rPr lang="en-US" sz="1100" dirty="0" smtClean="0">
                  <a:latin typeface="Segoe UI" pitchFamily="34" charset="0"/>
                  <a:cs typeface="Segoe UI" pitchFamily="34" charset="0"/>
                </a:rPr>
                <a:t>Button</a:t>
              </a:r>
              <a:endParaRPr lang="en-US" sz="1100" dirty="0">
                <a:latin typeface="Segoe UI" pitchFamily="34" charset="0"/>
                <a:cs typeface="Segoe UI" pitchFamily="34" charset="0"/>
              </a:endParaRPr>
            </a:p>
          </p:txBody>
        </p:sp>
      </p:grpSp>
      <p:sp>
        <p:nvSpPr>
          <p:cNvPr id="3" name="Rectangle 2"/>
          <p:cNvSpPr/>
          <p:nvPr/>
        </p:nvSpPr>
        <p:spPr>
          <a:xfrm>
            <a:off x="6296025" y="1581149"/>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2" name="Rectangle 111"/>
          <p:cNvSpPr/>
          <p:nvPr/>
        </p:nvSpPr>
        <p:spPr>
          <a:xfrm>
            <a:off x="9344946" y="1581149"/>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3" name="Rectangle 112"/>
          <p:cNvSpPr/>
          <p:nvPr/>
        </p:nvSpPr>
        <p:spPr>
          <a:xfrm>
            <a:off x="10867659" y="1581149"/>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 </a:t>
            </a:r>
            <a:endParaRPr lang="en-US" dirty="0"/>
          </a:p>
        </p:txBody>
      </p:sp>
      <p:sp>
        <p:nvSpPr>
          <p:cNvPr id="114" name="Rectangle 113"/>
          <p:cNvSpPr/>
          <p:nvPr/>
        </p:nvSpPr>
        <p:spPr>
          <a:xfrm>
            <a:off x="7809533" y="1581149"/>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5" name="Rectangle 114"/>
          <p:cNvSpPr/>
          <p:nvPr/>
        </p:nvSpPr>
        <p:spPr>
          <a:xfrm>
            <a:off x="4760296" y="1581149"/>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6" name="Rectangle 115"/>
          <p:cNvSpPr/>
          <p:nvPr/>
        </p:nvSpPr>
        <p:spPr>
          <a:xfrm>
            <a:off x="3237780" y="1581149"/>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7" name="Rectangle 116"/>
          <p:cNvSpPr/>
          <p:nvPr/>
        </p:nvSpPr>
        <p:spPr>
          <a:xfrm>
            <a:off x="6296025" y="3943949"/>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8" name="Rectangle 117"/>
          <p:cNvSpPr/>
          <p:nvPr/>
        </p:nvSpPr>
        <p:spPr>
          <a:xfrm>
            <a:off x="9344946" y="3943949"/>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9" name="Rectangle 118"/>
          <p:cNvSpPr/>
          <p:nvPr/>
        </p:nvSpPr>
        <p:spPr>
          <a:xfrm>
            <a:off x="10867659" y="3943949"/>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 </a:t>
            </a:r>
            <a:endParaRPr lang="en-US" dirty="0"/>
          </a:p>
        </p:txBody>
      </p:sp>
      <p:sp>
        <p:nvSpPr>
          <p:cNvPr id="120" name="Rectangle 119"/>
          <p:cNvSpPr/>
          <p:nvPr/>
        </p:nvSpPr>
        <p:spPr>
          <a:xfrm>
            <a:off x="7809533" y="3943949"/>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1" name="Rectangle 120"/>
          <p:cNvSpPr/>
          <p:nvPr/>
        </p:nvSpPr>
        <p:spPr>
          <a:xfrm>
            <a:off x="4760296" y="3943949"/>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2" name="Rectangle 121"/>
          <p:cNvSpPr/>
          <p:nvPr/>
        </p:nvSpPr>
        <p:spPr>
          <a:xfrm>
            <a:off x="3237780" y="3943949"/>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9" name="TextBox 128"/>
          <p:cNvSpPr txBox="1"/>
          <p:nvPr/>
        </p:nvSpPr>
        <p:spPr>
          <a:xfrm>
            <a:off x="356936" y="1415895"/>
            <a:ext cx="1408364" cy="1554272"/>
          </a:xfrm>
          <a:prstGeom prst="rect">
            <a:avLst/>
          </a:prstGeom>
          <a:noFill/>
        </p:spPr>
        <p:txBody>
          <a:bodyPr wrap="square" rtlCol="0">
            <a:spAutoFit/>
          </a:bodyPr>
          <a:lstStyle/>
          <a:p>
            <a:pPr>
              <a:lnSpc>
                <a:spcPts val="3750"/>
              </a:lnSpc>
            </a:pPr>
            <a:r>
              <a:rPr lang="en-US" sz="1400" spc="-10" dirty="0" err="1" smtClean="0">
                <a:cs typeface="Segoe UI Semibold" panose="020B0702040204020203" pitchFamily="34" charset="0"/>
              </a:rPr>
              <a:t>Lorem</a:t>
            </a:r>
            <a:r>
              <a:rPr lang="en-US" sz="1400" spc="-10" dirty="0" smtClean="0">
                <a:cs typeface="Segoe UI Semibold" panose="020B0702040204020203" pitchFamily="34" charset="0"/>
              </a:rPr>
              <a:t> </a:t>
            </a:r>
            <a:r>
              <a:rPr lang="en-US" sz="1400" spc="-10" dirty="0" err="1" smtClean="0">
                <a:cs typeface="Segoe UI Semibold" panose="020B0702040204020203" pitchFamily="34" charset="0"/>
              </a:rPr>
              <a:t>Ipsum</a:t>
            </a:r>
            <a:r>
              <a:rPr lang="en-US" sz="1400" spc="-10" dirty="0" smtClean="0">
                <a:cs typeface="Segoe UI Semibold" panose="020B0702040204020203" pitchFamily="34" charset="0"/>
              </a:rPr>
              <a:t> 1</a:t>
            </a:r>
          </a:p>
          <a:p>
            <a:pPr>
              <a:lnSpc>
                <a:spcPts val="3750"/>
              </a:lnSpc>
            </a:pPr>
            <a:r>
              <a:rPr lang="en-US" sz="1400" spc="-10" dirty="0" err="1" smtClean="0">
                <a:cs typeface="Segoe UI Semibold" panose="020B0702040204020203" pitchFamily="34" charset="0"/>
              </a:rPr>
              <a:t>Lorem</a:t>
            </a:r>
            <a:r>
              <a:rPr lang="en-US" sz="1400" spc="-10" dirty="0" smtClean="0">
                <a:cs typeface="Segoe UI Semibold" panose="020B0702040204020203" pitchFamily="34" charset="0"/>
              </a:rPr>
              <a:t> </a:t>
            </a:r>
            <a:r>
              <a:rPr lang="en-US" sz="1400" spc="-10" dirty="0" err="1" smtClean="0">
                <a:cs typeface="Segoe UI Semibold" panose="020B0702040204020203" pitchFamily="34" charset="0"/>
              </a:rPr>
              <a:t>Ipsum</a:t>
            </a:r>
            <a:r>
              <a:rPr lang="en-US" sz="1400" spc="-10" dirty="0" smtClean="0">
                <a:cs typeface="Segoe UI Semibold" panose="020B0702040204020203" pitchFamily="34" charset="0"/>
              </a:rPr>
              <a:t> 2</a:t>
            </a:r>
          </a:p>
          <a:p>
            <a:pPr>
              <a:lnSpc>
                <a:spcPts val="3750"/>
              </a:lnSpc>
            </a:pPr>
            <a:r>
              <a:rPr lang="en-US" sz="1400" spc="-10" dirty="0" err="1" smtClean="0">
                <a:cs typeface="Segoe UI Semibold" panose="020B0702040204020203" pitchFamily="34" charset="0"/>
              </a:rPr>
              <a:t>Lorem</a:t>
            </a:r>
            <a:r>
              <a:rPr lang="en-US" sz="1400" spc="-10" dirty="0" smtClean="0">
                <a:cs typeface="Segoe UI Semibold" panose="020B0702040204020203" pitchFamily="34" charset="0"/>
              </a:rPr>
              <a:t> </a:t>
            </a:r>
            <a:r>
              <a:rPr lang="en-US" sz="1400" spc="-10" dirty="0" err="1" smtClean="0">
                <a:cs typeface="Segoe UI Semibold" panose="020B0702040204020203" pitchFamily="34" charset="0"/>
              </a:rPr>
              <a:t>Ipsum</a:t>
            </a:r>
            <a:r>
              <a:rPr lang="en-US" sz="1400" spc="-10" dirty="0" smtClean="0">
                <a:cs typeface="Segoe UI Semibold" panose="020B0702040204020203" pitchFamily="34" charset="0"/>
              </a:rPr>
              <a:t> 3</a:t>
            </a:r>
            <a:endParaRPr lang="en-US" sz="1400" spc="-10" dirty="0">
              <a:cs typeface="Segoe UI Semibold" panose="020B0702040204020203" pitchFamily="34" charset="0"/>
            </a:endParaRPr>
          </a:p>
        </p:txBody>
      </p:sp>
      <p:sp>
        <p:nvSpPr>
          <p:cNvPr id="130" name="TextBox 129"/>
          <p:cNvSpPr txBox="1"/>
          <p:nvPr/>
        </p:nvSpPr>
        <p:spPr>
          <a:xfrm>
            <a:off x="758883" y="394772"/>
            <a:ext cx="1731905" cy="323165"/>
          </a:xfrm>
          <a:prstGeom prst="rect">
            <a:avLst/>
          </a:prstGeom>
          <a:noFill/>
        </p:spPr>
        <p:txBody>
          <a:bodyPr wrap="square" rtlCol="0">
            <a:spAutoFit/>
          </a:bodyPr>
          <a:lstStyle/>
          <a:p>
            <a:r>
              <a:rPr lang="en-US" sz="1500" spc="-40" dirty="0" smtClean="0">
                <a:cs typeface="Segoe UI Semibold" panose="020B0702040204020203" pitchFamily="34" charset="0"/>
              </a:rPr>
              <a:t>Application Name</a:t>
            </a:r>
            <a:endParaRPr lang="en-US" sz="1500" spc="-40" dirty="0">
              <a:cs typeface="Segoe UI Semibold" panose="020B0702040204020203" pitchFamily="34" charset="0"/>
            </a:endParaRPr>
          </a:p>
        </p:txBody>
      </p:sp>
      <p:sp>
        <p:nvSpPr>
          <p:cNvPr id="6" name="Rectangle 5"/>
          <p:cNvSpPr/>
          <p:nvPr/>
        </p:nvSpPr>
        <p:spPr>
          <a:xfrm>
            <a:off x="419100" y="3548422"/>
            <a:ext cx="182880" cy="18288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Rectangle 130"/>
          <p:cNvSpPr/>
          <p:nvPr/>
        </p:nvSpPr>
        <p:spPr>
          <a:xfrm>
            <a:off x="419100" y="4032882"/>
            <a:ext cx="182880" cy="18288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2" name="Group 131"/>
          <p:cNvGrpSpPr/>
          <p:nvPr/>
        </p:nvGrpSpPr>
        <p:grpSpPr>
          <a:xfrm>
            <a:off x="197239" y="956931"/>
            <a:ext cx="2512603" cy="292608"/>
            <a:chOff x="944973" y="1515297"/>
            <a:chExt cx="2512603" cy="292608"/>
          </a:xfrm>
        </p:grpSpPr>
        <p:grpSp>
          <p:nvGrpSpPr>
            <p:cNvPr id="133" name="Group 132"/>
            <p:cNvGrpSpPr/>
            <p:nvPr/>
          </p:nvGrpSpPr>
          <p:grpSpPr>
            <a:xfrm>
              <a:off x="944973" y="1515297"/>
              <a:ext cx="2512603" cy="292608"/>
              <a:chOff x="771517" y="2966759"/>
              <a:chExt cx="2651760" cy="292608"/>
            </a:xfrm>
          </p:grpSpPr>
          <p:sp>
            <p:nvSpPr>
              <p:cNvPr id="135" name="Rectangle 134"/>
              <p:cNvSpPr/>
              <p:nvPr/>
            </p:nvSpPr>
            <p:spPr>
              <a:xfrm>
                <a:off x="771517" y="2966759"/>
                <a:ext cx="2651760" cy="292608"/>
              </a:xfrm>
              <a:prstGeom prst="rect">
                <a:avLst/>
              </a:prstGeom>
              <a:solidFill>
                <a:schemeClr val="bg1"/>
              </a:solidFill>
              <a:ln w="19050"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6" name="TextBox 135"/>
              <p:cNvSpPr txBox="1"/>
              <p:nvPr/>
            </p:nvSpPr>
            <p:spPr>
              <a:xfrm>
                <a:off x="771517" y="2973942"/>
                <a:ext cx="2033596" cy="276999"/>
              </a:xfrm>
              <a:prstGeom prst="rect">
                <a:avLst/>
              </a:prstGeom>
              <a:noFill/>
            </p:spPr>
            <p:txBody>
              <a:bodyPr wrap="square" rtlCol="0">
                <a:spAutoFit/>
              </a:bodyPr>
              <a:lstStyle/>
              <a:p>
                <a:r>
                  <a:rPr lang="en-US" sz="1200" dirty="0">
                    <a:latin typeface="Segoe UI" pitchFamily="34" charset="0"/>
                    <a:cs typeface="Segoe UI" pitchFamily="34" charset="0"/>
                  </a:rPr>
                  <a:t>Search </a:t>
                </a:r>
                <a:r>
                  <a:rPr lang="en-US" sz="1200" dirty="0" err="1">
                    <a:latin typeface="Segoe UI" pitchFamily="34" charset="0"/>
                    <a:cs typeface="Segoe UI" pitchFamily="34" charset="0"/>
                  </a:rPr>
                  <a:t>Ễg</a:t>
                </a:r>
                <a:endParaRPr lang="en-US" sz="1200" dirty="0">
                  <a:latin typeface="Segoe UI" pitchFamily="34" charset="0"/>
                  <a:cs typeface="Segoe UI" pitchFamily="34" charset="0"/>
                </a:endParaRPr>
              </a:p>
            </p:txBody>
          </p:sp>
        </p:grpSp>
        <p:pic>
          <p:nvPicPr>
            <p:cNvPr id="13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494" y="1581150"/>
              <a:ext cx="182880" cy="182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8" name="Straight Connector 7"/>
          <p:cNvCxnSpPr/>
          <p:nvPr/>
        </p:nvCxnSpPr>
        <p:spPr>
          <a:xfrm>
            <a:off x="356936" y="3195152"/>
            <a:ext cx="2103120" cy="0"/>
          </a:xfrm>
          <a:prstGeom prst="line">
            <a:avLst/>
          </a:prstGeom>
          <a:ln>
            <a:solidFill>
              <a:srgbClr val="454545"/>
            </a:solidFill>
          </a:ln>
        </p:spPr>
        <p:style>
          <a:lnRef idx="1">
            <a:schemeClr val="dk1"/>
          </a:lnRef>
          <a:fillRef idx="0">
            <a:schemeClr val="dk1"/>
          </a:fillRef>
          <a:effectRef idx="0">
            <a:schemeClr val="dk1"/>
          </a:effectRef>
          <a:fontRef idx="minor">
            <a:schemeClr val="tx1"/>
          </a:fontRef>
        </p:style>
      </p:cxnSp>
      <p:sp>
        <p:nvSpPr>
          <p:cNvPr id="137" name="TextBox 136"/>
          <p:cNvSpPr txBox="1"/>
          <p:nvPr/>
        </p:nvSpPr>
        <p:spPr>
          <a:xfrm>
            <a:off x="626615" y="3526820"/>
            <a:ext cx="1334093" cy="246221"/>
          </a:xfrm>
          <a:prstGeom prst="rect">
            <a:avLst/>
          </a:prstGeom>
          <a:noFill/>
        </p:spPr>
        <p:txBody>
          <a:bodyPr wrap="square" rtlCol="0">
            <a:spAutoFit/>
          </a:bodyPr>
          <a:lstStyle/>
          <a:p>
            <a:r>
              <a:rPr lang="en-US" sz="1000" dirty="0" err="1" smtClean="0">
                <a:latin typeface="Segoe UI Semibold" panose="020B0702040204020203" pitchFamily="34" charset="0"/>
                <a:cs typeface="Segoe UI Semibold" panose="020B0702040204020203" pitchFamily="34" charset="0"/>
              </a:rPr>
              <a:t>Lorem</a:t>
            </a:r>
            <a:r>
              <a:rPr lang="en-US" sz="1000" dirty="0" smtClean="0">
                <a:latin typeface="Segoe UI Semibold" panose="020B0702040204020203" pitchFamily="34" charset="0"/>
                <a:cs typeface="Segoe UI Semibold" panose="020B0702040204020203" pitchFamily="34" charset="0"/>
              </a:rPr>
              <a:t> </a:t>
            </a:r>
            <a:r>
              <a:rPr lang="en-US" sz="1000" dirty="0" err="1" smtClean="0">
                <a:latin typeface="Segoe UI Semibold" panose="020B0702040204020203" pitchFamily="34" charset="0"/>
                <a:cs typeface="Segoe UI Semibold" panose="020B0702040204020203" pitchFamily="34" charset="0"/>
              </a:rPr>
              <a:t>Ipsum</a:t>
            </a:r>
            <a:endParaRPr lang="en-US" sz="1000" dirty="0">
              <a:latin typeface="Segoe UI Semibold" panose="020B0702040204020203" pitchFamily="34" charset="0"/>
              <a:cs typeface="Segoe UI Semibold" panose="020B0702040204020203" pitchFamily="34" charset="0"/>
            </a:endParaRPr>
          </a:p>
        </p:txBody>
      </p:sp>
      <p:sp>
        <p:nvSpPr>
          <p:cNvPr id="138" name="TextBox 137"/>
          <p:cNvSpPr txBox="1"/>
          <p:nvPr/>
        </p:nvSpPr>
        <p:spPr>
          <a:xfrm>
            <a:off x="629663" y="4004304"/>
            <a:ext cx="1334093" cy="246221"/>
          </a:xfrm>
          <a:prstGeom prst="rect">
            <a:avLst/>
          </a:prstGeom>
          <a:noFill/>
        </p:spPr>
        <p:txBody>
          <a:bodyPr wrap="square" rtlCol="0">
            <a:spAutoFit/>
          </a:bodyPr>
          <a:lstStyle/>
          <a:p>
            <a:r>
              <a:rPr lang="en-US" sz="1000" dirty="0" err="1" smtClean="0">
                <a:latin typeface="Segoe UI Semibold" panose="020B0702040204020203" pitchFamily="34" charset="0"/>
                <a:cs typeface="Segoe UI Semibold" panose="020B0702040204020203" pitchFamily="34" charset="0"/>
              </a:rPr>
              <a:t>Lorem</a:t>
            </a:r>
            <a:r>
              <a:rPr lang="en-US" sz="1000" dirty="0" smtClean="0">
                <a:latin typeface="Segoe UI Semibold" panose="020B0702040204020203" pitchFamily="34" charset="0"/>
                <a:cs typeface="Segoe UI Semibold" panose="020B0702040204020203" pitchFamily="34" charset="0"/>
              </a:rPr>
              <a:t> </a:t>
            </a:r>
            <a:r>
              <a:rPr lang="en-US" sz="1000" dirty="0" err="1" smtClean="0">
                <a:latin typeface="Segoe UI Semibold" panose="020B0702040204020203" pitchFamily="34" charset="0"/>
                <a:cs typeface="Segoe UI Semibold" panose="020B0702040204020203" pitchFamily="34" charset="0"/>
              </a:rPr>
              <a:t>Ipsum</a:t>
            </a:r>
            <a:endParaRPr lang="en-US" sz="1000" dirty="0">
              <a:latin typeface="Segoe UI Semibold" panose="020B0702040204020203" pitchFamily="34" charset="0"/>
              <a:cs typeface="Segoe UI Semibold" panose="020B0702040204020203" pitchFamily="34" charset="0"/>
            </a:endParaRPr>
          </a:p>
        </p:txBody>
      </p:sp>
      <p:grpSp>
        <p:nvGrpSpPr>
          <p:cNvPr id="9" name="Group 8"/>
          <p:cNvGrpSpPr/>
          <p:nvPr/>
        </p:nvGrpSpPr>
        <p:grpSpPr>
          <a:xfrm>
            <a:off x="3195830" y="3074547"/>
            <a:ext cx="1428081" cy="663568"/>
            <a:chOff x="3195830" y="3074547"/>
            <a:chExt cx="1428081" cy="663568"/>
          </a:xfrm>
        </p:grpSpPr>
        <p:sp>
          <p:nvSpPr>
            <p:cNvPr id="139" name="TextBox 138"/>
            <p:cNvSpPr txBox="1"/>
            <p:nvPr/>
          </p:nvSpPr>
          <p:spPr>
            <a:xfrm>
              <a:off x="3199480" y="3074547"/>
              <a:ext cx="1334093"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Item Title</a:t>
              </a:r>
              <a:endParaRPr lang="en-US" sz="1100" dirty="0">
                <a:latin typeface="Segoe UI" panose="020B0502040204020203" pitchFamily="34" charset="0"/>
                <a:cs typeface="Segoe UI" panose="020B0502040204020203" pitchFamily="34" charset="0"/>
              </a:endParaRPr>
            </a:p>
          </p:txBody>
        </p:sp>
        <p:sp>
          <p:nvSpPr>
            <p:cNvPr id="140" name="TextBox 139"/>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141" name="Group 140"/>
          <p:cNvGrpSpPr/>
          <p:nvPr/>
        </p:nvGrpSpPr>
        <p:grpSpPr>
          <a:xfrm>
            <a:off x="4712343" y="3074547"/>
            <a:ext cx="1428081" cy="663568"/>
            <a:chOff x="3195830" y="3074547"/>
            <a:chExt cx="1428081" cy="663568"/>
          </a:xfrm>
        </p:grpSpPr>
        <p:sp>
          <p:nvSpPr>
            <p:cNvPr id="142" name="TextBox 141"/>
            <p:cNvSpPr txBox="1"/>
            <p:nvPr/>
          </p:nvSpPr>
          <p:spPr>
            <a:xfrm>
              <a:off x="3199480" y="3074547"/>
              <a:ext cx="1334093"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Item Title</a:t>
              </a:r>
              <a:endParaRPr lang="en-US" sz="1100" dirty="0">
                <a:latin typeface="Segoe UI" panose="020B0502040204020203" pitchFamily="34" charset="0"/>
                <a:cs typeface="Segoe UI" panose="020B0502040204020203" pitchFamily="34" charset="0"/>
              </a:endParaRPr>
            </a:p>
          </p:txBody>
        </p:sp>
        <p:sp>
          <p:nvSpPr>
            <p:cNvPr id="143" name="TextBox 142"/>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144" name="Group 143"/>
          <p:cNvGrpSpPr/>
          <p:nvPr/>
        </p:nvGrpSpPr>
        <p:grpSpPr>
          <a:xfrm>
            <a:off x="6236962" y="3074547"/>
            <a:ext cx="1428081" cy="663568"/>
            <a:chOff x="3195830" y="3074547"/>
            <a:chExt cx="1428081" cy="663568"/>
          </a:xfrm>
        </p:grpSpPr>
        <p:sp>
          <p:nvSpPr>
            <p:cNvPr id="145" name="TextBox 144"/>
            <p:cNvSpPr txBox="1"/>
            <p:nvPr/>
          </p:nvSpPr>
          <p:spPr>
            <a:xfrm>
              <a:off x="3199480" y="3074547"/>
              <a:ext cx="1334093"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Item Title</a:t>
              </a:r>
              <a:endParaRPr lang="en-US" sz="1100" dirty="0">
                <a:latin typeface="Segoe UI" panose="020B0502040204020203" pitchFamily="34" charset="0"/>
                <a:cs typeface="Segoe UI" panose="020B0502040204020203" pitchFamily="34" charset="0"/>
              </a:endParaRPr>
            </a:p>
          </p:txBody>
        </p:sp>
        <p:sp>
          <p:nvSpPr>
            <p:cNvPr id="146" name="TextBox 145"/>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147" name="Group 146"/>
          <p:cNvGrpSpPr/>
          <p:nvPr/>
        </p:nvGrpSpPr>
        <p:grpSpPr>
          <a:xfrm>
            <a:off x="7780957" y="3074547"/>
            <a:ext cx="1428081" cy="663568"/>
            <a:chOff x="3195830" y="3074547"/>
            <a:chExt cx="1428081" cy="663568"/>
          </a:xfrm>
        </p:grpSpPr>
        <p:sp>
          <p:nvSpPr>
            <p:cNvPr id="148" name="TextBox 147"/>
            <p:cNvSpPr txBox="1"/>
            <p:nvPr/>
          </p:nvSpPr>
          <p:spPr>
            <a:xfrm>
              <a:off x="3199480" y="3074547"/>
              <a:ext cx="1334093"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Item Title</a:t>
              </a:r>
              <a:endParaRPr lang="en-US" sz="1100" dirty="0">
                <a:latin typeface="Segoe UI" panose="020B0502040204020203" pitchFamily="34" charset="0"/>
                <a:cs typeface="Segoe UI" panose="020B0502040204020203" pitchFamily="34" charset="0"/>
              </a:endParaRPr>
            </a:p>
          </p:txBody>
        </p:sp>
        <p:sp>
          <p:nvSpPr>
            <p:cNvPr id="149" name="TextBox 148"/>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150" name="Group 149"/>
          <p:cNvGrpSpPr/>
          <p:nvPr/>
        </p:nvGrpSpPr>
        <p:grpSpPr>
          <a:xfrm>
            <a:off x="9302079" y="3074547"/>
            <a:ext cx="1428081" cy="663568"/>
            <a:chOff x="3195830" y="3074547"/>
            <a:chExt cx="1428081" cy="663568"/>
          </a:xfrm>
        </p:grpSpPr>
        <p:sp>
          <p:nvSpPr>
            <p:cNvPr id="151" name="TextBox 150"/>
            <p:cNvSpPr txBox="1"/>
            <p:nvPr/>
          </p:nvSpPr>
          <p:spPr>
            <a:xfrm>
              <a:off x="3199480" y="3074547"/>
              <a:ext cx="1334093"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Item Title</a:t>
              </a:r>
              <a:endParaRPr lang="en-US" sz="1100" dirty="0">
                <a:latin typeface="Segoe UI" panose="020B0502040204020203" pitchFamily="34" charset="0"/>
                <a:cs typeface="Segoe UI" panose="020B0502040204020203" pitchFamily="34" charset="0"/>
              </a:endParaRPr>
            </a:p>
          </p:txBody>
        </p:sp>
        <p:sp>
          <p:nvSpPr>
            <p:cNvPr id="152" name="TextBox 151"/>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153" name="Group 152"/>
          <p:cNvGrpSpPr/>
          <p:nvPr/>
        </p:nvGrpSpPr>
        <p:grpSpPr>
          <a:xfrm>
            <a:off x="10807970" y="3074547"/>
            <a:ext cx="1428081" cy="663568"/>
            <a:chOff x="3195830" y="3074547"/>
            <a:chExt cx="1428081" cy="663568"/>
          </a:xfrm>
        </p:grpSpPr>
        <p:sp>
          <p:nvSpPr>
            <p:cNvPr id="154" name="TextBox 153"/>
            <p:cNvSpPr txBox="1"/>
            <p:nvPr/>
          </p:nvSpPr>
          <p:spPr>
            <a:xfrm>
              <a:off x="3199480" y="3074547"/>
              <a:ext cx="1334093"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Item Title</a:t>
              </a:r>
              <a:endParaRPr lang="en-US" sz="1100" dirty="0">
                <a:latin typeface="Segoe UI" panose="020B0502040204020203" pitchFamily="34" charset="0"/>
                <a:cs typeface="Segoe UI" panose="020B0502040204020203" pitchFamily="34" charset="0"/>
              </a:endParaRPr>
            </a:p>
          </p:txBody>
        </p:sp>
        <p:sp>
          <p:nvSpPr>
            <p:cNvPr id="155" name="TextBox 154"/>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156" name="Group 155"/>
          <p:cNvGrpSpPr/>
          <p:nvPr/>
        </p:nvGrpSpPr>
        <p:grpSpPr>
          <a:xfrm>
            <a:off x="3195830" y="5450284"/>
            <a:ext cx="1428081" cy="663568"/>
            <a:chOff x="3195830" y="3074547"/>
            <a:chExt cx="1428081" cy="663568"/>
          </a:xfrm>
        </p:grpSpPr>
        <p:sp>
          <p:nvSpPr>
            <p:cNvPr id="157" name="TextBox 156"/>
            <p:cNvSpPr txBox="1"/>
            <p:nvPr/>
          </p:nvSpPr>
          <p:spPr>
            <a:xfrm>
              <a:off x="3199480" y="3074547"/>
              <a:ext cx="1334093"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Item Title</a:t>
              </a:r>
              <a:endParaRPr lang="en-US" sz="1100" dirty="0">
                <a:latin typeface="Segoe UI" panose="020B0502040204020203" pitchFamily="34" charset="0"/>
                <a:cs typeface="Segoe UI" panose="020B0502040204020203" pitchFamily="34" charset="0"/>
              </a:endParaRPr>
            </a:p>
          </p:txBody>
        </p:sp>
        <p:sp>
          <p:nvSpPr>
            <p:cNvPr id="158" name="TextBox 157"/>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159" name="Group 158"/>
          <p:cNvGrpSpPr/>
          <p:nvPr/>
        </p:nvGrpSpPr>
        <p:grpSpPr>
          <a:xfrm>
            <a:off x="4712343" y="5450284"/>
            <a:ext cx="1428081" cy="663568"/>
            <a:chOff x="3195830" y="3074547"/>
            <a:chExt cx="1428081" cy="663568"/>
          </a:xfrm>
        </p:grpSpPr>
        <p:sp>
          <p:nvSpPr>
            <p:cNvPr id="160" name="TextBox 159"/>
            <p:cNvSpPr txBox="1"/>
            <p:nvPr/>
          </p:nvSpPr>
          <p:spPr>
            <a:xfrm>
              <a:off x="3199480" y="3074547"/>
              <a:ext cx="1334093"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Item Title</a:t>
              </a:r>
              <a:endParaRPr lang="en-US" sz="1100" dirty="0">
                <a:latin typeface="Segoe UI" panose="020B0502040204020203" pitchFamily="34" charset="0"/>
                <a:cs typeface="Segoe UI" panose="020B0502040204020203" pitchFamily="34" charset="0"/>
              </a:endParaRPr>
            </a:p>
          </p:txBody>
        </p:sp>
        <p:sp>
          <p:nvSpPr>
            <p:cNvPr id="161" name="TextBox 160"/>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162" name="Group 161"/>
          <p:cNvGrpSpPr/>
          <p:nvPr/>
        </p:nvGrpSpPr>
        <p:grpSpPr>
          <a:xfrm>
            <a:off x="6236962" y="5450284"/>
            <a:ext cx="1428081" cy="663568"/>
            <a:chOff x="3195830" y="3074547"/>
            <a:chExt cx="1428081" cy="663568"/>
          </a:xfrm>
        </p:grpSpPr>
        <p:sp>
          <p:nvSpPr>
            <p:cNvPr id="163" name="TextBox 162"/>
            <p:cNvSpPr txBox="1"/>
            <p:nvPr/>
          </p:nvSpPr>
          <p:spPr>
            <a:xfrm>
              <a:off x="3199480" y="3074547"/>
              <a:ext cx="1334093"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Item Title</a:t>
              </a:r>
              <a:endParaRPr lang="en-US" sz="1100" dirty="0">
                <a:latin typeface="Segoe UI" panose="020B0502040204020203" pitchFamily="34" charset="0"/>
                <a:cs typeface="Segoe UI" panose="020B0502040204020203" pitchFamily="34" charset="0"/>
              </a:endParaRPr>
            </a:p>
          </p:txBody>
        </p:sp>
        <p:sp>
          <p:nvSpPr>
            <p:cNvPr id="164" name="TextBox 163"/>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165" name="Group 164"/>
          <p:cNvGrpSpPr/>
          <p:nvPr/>
        </p:nvGrpSpPr>
        <p:grpSpPr>
          <a:xfrm>
            <a:off x="7780957" y="5450284"/>
            <a:ext cx="1428081" cy="663568"/>
            <a:chOff x="3195830" y="3074547"/>
            <a:chExt cx="1428081" cy="663568"/>
          </a:xfrm>
        </p:grpSpPr>
        <p:sp>
          <p:nvSpPr>
            <p:cNvPr id="166" name="TextBox 165"/>
            <p:cNvSpPr txBox="1"/>
            <p:nvPr/>
          </p:nvSpPr>
          <p:spPr>
            <a:xfrm>
              <a:off x="3199480" y="3074547"/>
              <a:ext cx="1334093"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Item Title</a:t>
              </a:r>
              <a:endParaRPr lang="en-US" sz="1100" dirty="0">
                <a:latin typeface="Segoe UI" panose="020B0502040204020203" pitchFamily="34" charset="0"/>
                <a:cs typeface="Segoe UI" panose="020B0502040204020203" pitchFamily="34" charset="0"/>
              </a:endParaRPr>
            </a:p>
          </p:txBody>
        </p:sp>
        <p:sp>
          <p:nvSpPr>
            <p:cNvPr id="167" name="TextBox 166"/>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168" name="Group 167"/>
          <p:cNvGrpSpPr/>
          <p:nvPr/>
        </p:nvGrpSpPr>
        <p:grpSpPr>
          <a:xfrm>
            <a:off x="9302079" y="5450284"/>
            <a:ext cx="1428081" cy="663568"/>
            <a:chOff x="3195830" y="3074547"/>
            <a:chExt cx="1428081" cy="663568"/>
          </a:xfrm>
        </p:grpSpPr>
        <p:sp>
          <p:nvSpPr>
            <p:cNvPr id="169" name="TextBox 168"/>
            <p:cNvSpPr txBox="1"/>
            <p:nvPr/>
          </p:nvSpPr>
          <p:spPr>
            <a:xfrm>
              <a:off x="3199480" y="3074547"/>
              <a:ext cx="1334093"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Item Title</a:t>
              </a:r>
              <a:endParaRPr lang="en-US" sz="1100" dirty="0">
                <a:latin typeface="Segoe UI" panose="020B0502040204020203" pitchFamily="34" charset="0"/>
                <a:cs typeface="Segoe UI" panose="020B0502040204020203" pitchFamily="34" charset="0"/>
              </a:endParaRPr>
            </a:p>
          </p:txBody>
        </p:sp>
        <p:sp>
          <p:nvSpPr>
            <p:cNvPr id="170" name="TextBox 169"/>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171" name="Group 170"/>
          <p:cNvGrpSpPr/>
          <p:nvPr/>
        </p:nvGrpSpPr>
        <p:grpSpPr>
          <a:xfrm>
            <a:off x="10807970" y="5450284"/>
            <a:ext cx="1428081" cy="663568"/>
            <a:chOff x="3195830" y="3074547"/>
            <a:chExt cx="1428081" cy="663568"/>
          </a:xfrm>
        </p:grpSpPr>
        <p:sp>
          <p:nvSpPr>
            <p:cNvPr id="172" name="TextBox 171"/>
            <p:cNvSpPr txBox="1"/>
            <p:nvPr/>
          </p:nvSpPr>
          <p:spPr>
            <a:xfrm>
              <a:off x="3199480" y="3074547"/>
              <a:ext cx="1334093"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Item Title</a:t>
              </a:r>
              <a:endParaRPr lang="en-US" sz="1100" dirty="0">
                <a:latin typeface="Segoe UI" panose="020B0502040204020203" pitchFamily="34" charset="0"/>
                <a:cs typeface="Segoe UI" panose="020B0502040204020203" pitchFamily="34" charset="0"/>
              </a:endParaRPr>
            </a:p>
          </p:txBody>
        </p:sp>
        <p:sp>
          <p:nvSpPr>
            <p:cNvPr id="173" name="TextBox 172"/>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29" name="Group 28"/>
          <p:cNvGrpSpPr/>
          <p:nvPr/>
        </p:nvGrpSpPr>
        <p:grpSpPr>
          <a:xfrm>
            <a:off x="6044686" y="1006789"/>
            <a:ext cx="1140853" cy="261610"/>
            <a:chOff x="6044686" y="1006789"/>
            <a:chExt cx="1140853" cy="261610"/>
          </a:xfrm>
        </p:grpSpPr>
        <p:sp>
          <p:nvSpPr>
            <p:cNvPr id="109" name="TextBox 108"/>
            <p:cNvSpPr txBox="1"/>
            <p:nvPr/>
          </p:nvSpPr>
          <p:spPr>
            <a:xfrm>
              <a:off x="6044686" y="1006789"/>
              <a:ext cx="1140853" cy="261610"/>
            </a:xfrm>
            <a:prstGeom prst="rect">
              <a:avLst/>
            </a:prstGeom>
            <a:noFill/>
          </p:spPr>
          <p:txBody>
            <a:bodyPr wrap="square" rtlCol="0">
              <a:spAutoFit/>
            </a:bodyPr>
            <a:lstStyle/>
            <a:p>
              <a:r>
                <a:rPr lang="en-US" sz="1100" spc="-10" dirty="0" smtClean="0">
                  <a:cs typeface="Segoe UI Semibold" panose="020B0702040204020203" pitchFamily="34" charset="0"/>
                </a:rPr>
                <a:t>Expand bucket</a:t>
              </a:r>
              <a:endParaRPr lang="en-US" sz="1100" spc="-10" dirty="0">
                <a:cs typeface="Segoe UI Semibold" panose="020B0702040204020203" pitchFamily="34" charset="0"/>
              </a:endParaRPr>
            </a:p>
          </p:txBody>
        </p:sp>
        <p:grpSp>
          <p:nvGrpSpPr>
            <p:cNvPr id="27" name="Group 26"/>
            <p:cNvGrpSpPr/>
            <p:nvPr/>
          </p:nvGrpSpPr>
          <p:grpSpPr>
            <a:xfrm>
              <a:off x="7004659" y="1131624"/>
              <a:ext cx="95671" cy="45719"/>
              <a:chOff x="6990373" y="971325"/>
              <a:chExt cx="127183" cy="60778"/>
            </a:xfrm>
          </p:grpSpPr>
          <p:cxnSp>
            <p:nvCxnSpPr>
              <p:cNvPr id="15" name="Straight Connector 14"/>
              <p:cNvCxnSpPr/>
              <p:nvPr/>
            </p:nvCxnSpPr>
            <p:spPr>
              <a:xfrm>
                <a:off x="6990373" y="973706"/>
                <a:ext cx="68171" cy="5839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7056165" y="971325"/>
                <a:ext cx="61391" cy="5839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0" name="Group 29"/>
          <p:cNvGrpSpPr/>
          <p:nvPr/>
        </p:nvGrpSpPr>
        <p:grpSpPr>
          <a:xfrm>
            <a:off x="7459146" y="1008348"/>
            <a:ext cx="1140853" cy="261610"/>
            <a:chOff x="7459146" y="1008348"/>
            <a:chExt cx="1140853" cy="261610"/>
          </a:xfrm>
        </p:grpSpPr>
        <p:sp>
          <p:nvSpPr>
            <p:cNvPr id="110" name="TextBox 109"/>
            <p:cNvSpPr txBox="1"/>
            <p:nvPr/>
          </p:nvSpPr>
          <p:spPr>
            <a:xfrm>
              <a:off x="7459146" y="1008348"/>
              <a:ext cx="1140853" cy="261610"/>
            </a:xfrm>
            <a:prstGeom prst="rect">
              <a:avLst/>
            </a:prstGeom>
            <a:noFill/>
          </p:spPr>
          <p:txBody>
            <a:bodyPr wrap="square" rtlCol="0">
              <a:spAutoFit/>
            </a:bodyPr>
            <a:lstStyle/>
            <a:p>
              <a:r>
                <a:rPr lang="en-US" sz="1100" spc="-10" dirty="0" smtClean="0">
                  <a:cs typeface="Segoe UI Semibold" panose="020B0702040204020203" pitchFamily="34" charset="0"/>
                </a:rPr>
                <a:t>Browse bucket</a:t>
              </a:r>
              <a:endParaRPr lang="en-US" sz="1100" spc="-10" dirty="0">
                <a:cs typeface="Segoe UI Semibold" panose="020B0702040204020203" pitchFamily="34" charset="0"/>
              </a:endParaRPr>
            </a:p>
          </p:txBody>
        </p:sp>
        <p:grpSp>
          <p:nvGrpSpPr>
            <p:cNvPr id="175" name="Group 174"/>
            <p:cNvGrpSpPr/>
            <p:nvPr/>
          </p:nvGrpSpPr>
          <p:grpSpPr>
            <a:xfrm>
              <a:off x="8436075" y="1132214"/>
              <a:ext cx="95671" cy="45719"/>
              <a:chOff x="6990373" y="971325"/>
              <a:chExt cx="127183" cy="60778"/>
            </a:xfrm>
          </p:grpSpPr>
          <p:cxnSp>
            <p:nvCxnSpPr>
              <p:cNvPr id="176" name="Straight Connector 175"/>
              <p:cNvCxnSpPr/>
              <p:nvPr/>
            </p:nvCxnSpPr>
            <p:spPr>
              <a:xfrm>
                <a:off x="6990373" y="973706"/>
                <a:ext cx="68171" cy="5839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H="1">
                <a:off x="7056165" y="971325"/>
                <a:ext cx="61391" cy="5839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sp>
        <p:nvSpPr>
          <p:cNvPr id="178" name="Rectangle 177"/>
          <p:cNvSpPr/>
          <p:nvPr/>
        </p:nvSpPr>
        <p:spPr>
          <a:xfrm>
            <a:off x="415157" y="492761"/>
            <a:ext cx="297814" cy="297814"/>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79" name="Straight Connector 178"/>
          <p:cNvCxnSpPr/>
          <p:nvPr/>
        </p:nvCxnSpPr>
        <p:spPr>
          <a:xfrm>
            <a:off x="2851484" y="0"/>
            <a:ext cx="0" cy="7315200"/>
          </a:xfrm>
          <a:prstGeom prst="line">
            <a:avLst/>
          </a:prstGeom>
          <a:ln w="12700"/>
        </p:spPr>
        <p:style>
          <a:lnRef idx="1">
            <a:schemeClr val="dk1"/>
          </a:lnRef>
          <a:fillRef idx="0">
            <a:schemeClr val="dk1"/>
          </a:fillRef>
          <a:effectRef idx="0">
            <a:schemeClr val="dk1"/>
          </a:effectRef>
          <a:fontRef idx="minor">
            <a:schemeClr val="tx1"/>
          </a:fontRef>
        </p:style>
      </p:cxnSp>
      <p:sp>
        <p:nvSpPr>
          <p:cNvPr id="90" name="Rectangle 89"/>
          <p:cNvSpPr/>
          <p:nvPr/>
        </p:nvSpPr>
        <p:spPr>
          <a:xfrm>
            <a:off x="6296025" y="6309331"/>
            <a:ext cx="1419225" cy="1005869"/>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1" name="Rectangle 90"/>
          <p:cNvSpPr/>
          <p:nvPr/>
        </p:nvSpPr>
        <p:spPr>
          <a:xfrm>
            <a:off x="9344946" y="6309331"/>
            <a:ext cx="1419225" cy="1005869"/>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2" name="Rectangle 91"/>
          <p:cNvSpPr/>
          <p:nvPr/>
        </p:nvSpPr>
        <p:spPr>
          <a:xfrm>
            <a:off x="10867659" y="6309331"/>
            <a:ext cx="1419225" cy="1005869"/>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 </a:t>
            </a:r>
            <a:endParaRPr lang="en-US" dirty="0"/>
          </a:p>
        </p:txBody>
      </p:sp>
      <p:sp>
        <p:nvSpPr>
          <p:cNvPr id="93" name="Rectangle 92"/>
          <p:cNvSpPr/>
          <p:nvPr/>
        </p:nvSpPr>
        <p:spPr>
          <a:xfrm>
            <a:off x="7809533" y="6309331"/>
            <a:ext cx="1419225" cy="1005869"/>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4" name="Rectangle 93"/>
          <p:cNvSpPr/>
          <p:nvPr/>
        </p:nvSpPr>
        <p:spPr>
          <a:xfrm>
            <a:off x="4760296" y="6309331"/>
            <a:ext cx="1419225" cy="1005869"/>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5" name="Rectangle 94"/>
          <p:cNvSpPr/>
          <p:nvPr/>
        </p:nvSpPr>
        <p:spPr>
          <a:xfrm>
            <a:off x="3237780" y="6309331"/>
            <a:ext cx="1419225" cy="1005869"/>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452138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90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00.xml.rels><?xml version="1.0" encoding="UTF-8" standalone="yes"?>
<Relationships xmlns="http://schemas.openxmlformats.org/package/2006/relationships"><Relationship Id="rId1" Type="http://schemas.openxmlformats.org/officeDocument/2006/relationships/customXmlProps" Target="itemProps100.xml"/></Relationships>
</file>

<file path=customXml/_rels/item101.xml.rels><?xml version="1.0" encoding="UTF-8" standalone="yes"?>
<Relationships xmlns="http://schemas.openxmlformats.org/package/2006/relationships"><Relationship Id="rId1" Type="http://schemas.openxmlformats.org/officeDocument/2006/relationships/customXmlProps" Target="itemProps101.xml"/></Relationships>
</file>

<file path=customXml/_rels/item102.xml.rels><?xml version="1.0" encoding="UTF-8" standalone="yes"?>
<Relationships xmlns="http://schemas.openxmlformats.org/package/2006/relationships"><Relationship Id="rId1" Type="http://schemas.openxmlformats.org/officeDocument/2006/relationships/customXmlProps" Target="itemProps102.xml"/></Relationships>
</file>

<file path=customXml/_rels/item103.xml.rels><?xml version="1.0" encoding="UTF-8" standalone="yes"?>
<Relationships xmlns="http://schemas.openxmlformats.org/package/2006/relationships"><Relationship Id="rId1" Type="http://schemas.openxmlformats.org/officeDocument/2006/relationships/customXmlProps" Target="itemProps103.xml"/></Relationships>
</file>

<file path=customXml/_rels/item104.xml.rels><?xml version="1.0" encoding="UTF-8" standalone="yes"?>
<Relationships xmlns="http://schemas.openxmlformats.org/package/2006/relationships"><Relationship Id="rId1" Type="http://schemas.openxmlformats.org/officeDocument/2006/relationships/customXmlProps" Target="itemProps104.xml"/></Relationships>
</file>

<file path=customXml/_rels/item105.xml.rels><?xml version="1.0" encoding="UTF-8" standalone="yes"?>
<Relationships xmlns="http://schemas.openxmlformats.org/package/2006/relationships"><Relationship Id="rId1" Type="http://schemas.openxmlformats.org/officeDocument/2006/relationships/customXmlProps" Target="itemProps105.xml"/></Relationships>
</file>

<file path=customXml/_rels/item106.xml.rels><?xml version="1.0" encoding="UTF-8" standalone="yes"?>
<Relationships xmlns="http://schemas.openxmlformats.org/package/2006/relationships"><Relationship Id="rId1" Type="http://schemas.openxmlformats.org/officeDocument/2006/relationships/customXmlProps" Target="itemProps106.xml"/></Relationships>
</file>

<file path=customXml/_rels/item107.xml.rels><?xml version="1.0" encoding="UTF-8" standalone="yes"?>
<Relationships xmlns="http://schemas.openxmlformats.org/package/2006/relationships"><Relationship Id="rId1" Type="http://schemas.openxmlformats.org/officeDocument/2006/relationships/customXmlProps" Target="itemProps107.xml"/></Relationships>
</file>

<file path=customXml/_rels/item108.xml.rels><?xml version="1.0" encoding="UTF-8" standalone="yes"?>
<Relationships xmlns="http://schemas.openxmlformats.org/package/2006/relationships"><Relationship Id="rId1" Type="http://schemas.openxmlformats.org/officeDocument/2006/relationships/customXmlProps" Target="itemProps108.xml"/></Relationships>
</file>

<file path=customXml/_rels/item109.xml.rels><?xml version="1.0" encoding="UTF-8" standalone="yes"?>
<Relationships xmlns="http://schemas.openxmlformats.org/package/2006/relationships"><Relationship Id="rId1" Type="http://schemas.openxmlformats.org/officeDocument/2006/relationships/customXmlProps" Target="itemProps109.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10.xml.rels><?xml version="1.0" encoding="UTF-8" standalone="yes"?>
<Relationships xmlns="http://schemas.openxmlformats.org/package/2006/relationships"><Relationship Id="rId1" Type="http://schemas.openxmlformats.org/officeDocument/2006/relationships/customXmlProps" Target="itemProps110.xml"/></Relationships>
</file>

<file path=customXml/_rels/item111.xml.rels><?xml version="1.0" encoding="UTF-8" standalone="yes"?>
<Relationships xmlns="http://schemas.openxmlformats.org/package/2006/relationships"><Relationship Id="rId1" Type="http://schemas.openxmlformats.org/officeDocument/2006/relationships/customXmlProps" Target="itemProps111.xml"/></Relationships>
</file>

<file path=customXml/_rels/item112.xml.rels><?xml version="1.0" encoding="UTF-8" standalone="yes"?>
<Relationships xmlns="http://schemas.openxmlformats.org/package/2006/relationships"><Relationship Id="rId1" Type="http://schemas.openxmlformats.org/officeDocument/2006/relationships/customXmlProps" Target="itemProps112.xml"/></Relationships>
</file>

<file path=customXml/_rels/item113.xml.rels><?xml version="1.0" encoding="UTF-8" standalone="yes"?>
<Relationships xmlns="http://schemas.openxmlformats.org/package/2006/relationships"><Relationship Id="rId1" Type="http://schemas.openxmlformats.org/officeDocument/2006/relationships/customXmlProps" Target="itemProps113.xml"/></Relationships>
</file>

<file path=customXml/_rels/item114.xml.rels><?xml version="1.0" encoding="UTF-8" standalone="yes"?>
<Relationships xmlns="http://schemas.openxmlformats.org/package/2006/relationships"><Relationship Id="rId1" Type="http://schemas.openxmlformats.org/officeDocument/2006/relationships/customXmlProps" Target="itemProps114.xml"/></Relationships>
</file>

<file path=customXml/_rels/item115.xml.rels><?xml version="1.0" encoding="UTF-8" standalone="yes"?>
<Relationships xmlns="http://schemas.openxmlformats.org/package/2006/relationships"><Relationship Id="rId1" Type="http://schemas.openxmlformats.org/officeDocument/2006/relationships/customXmlProps" Target="itemProps115.xml"/></Relationships>
</file>

<file path=customXml/_rels/item116.xml.rels><?xml version="1.0" encoding="UTF-8" standalone="yes"?>
<Relationships xmlns="http://schemas.openxmlformats.org/package/2006/relationships"><Relationship Id="rId1" Type="http://schemas.openxmlformats.org/officeDocument/2006/relationships/customXmlProps" Target="itemProps116.xml"/></Relationships>
</file>

<file path=customXml/_rels/item117.xml.rels><?xml version="1.0" encoding="UTF-8" standalone="yes"?>
<Relationships xmlns="http://schemas.openxmlformats.org/package/2006/relationships"><Relationship Id="rId1" Type="http://schemas.openxmlformats.org/officeDocument/2006/relationships/customXmlProps" Target="itemProps117.xml"/></Relationships>
</file>

<file path=customXml/_rels/item118.xml.rels><?xml version="1.0" encoding="UTF-8" standalone="yes"?>
<Relationships xmlns="http://schemas.openxmlformats.org/package/2006/relationships"><Relationship Id="rId1" Type="http://schemas.openxmlformats.org/officeDocument/2006/relationships/customXmlProps" Target="itemProps118.xml"/></Relationships>
</file>

<file path=customXml/_rels/item119.xml.rels><?xml version="1.0" encoding="UTF-8" standalone="yes"?>
<Relationships xmlns="http://schemas.openxmlformats.org/package/2006/relationships"><Relationship Id="rId1" Type="http://schemas.openxmlformats.org/officeDocument/2006/relationships/customXmlProps" Target="itemProps119.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20.xml.rels><?xml version="1.0" encoding="UTF-8" standalone="yes"?>
<Relationships xmlns="http://schemas.openxmlformats.org/package/2006/relationships"><Relationship Id="rId1" Type="http://schemas.openxmlformats.org/officeDocument/2006/relationships/customXmlProps" Target="itemProps120.xml"/></Relationships>
</file>

<file path=customXml/_rels/item121.xml.rels><?xml version="1.0" encoding="UTF-8" standalone="yes"?>
<Relationships xmlns="http://schemas.openxmlformats.org/package/2006/relationships"><Relationship Id="rId1" Type="http://schemas.openxmlformats.org/officeDocument/2006/relationships/customXmlProps" Target="itemProps121.xml"/></Relationships>
</file>

<file path=customXml/_rels/item122.xml.rels><?xml version="1.0" encoding="UTF-8" standalone="yes"?>
<Relationships xmlns="http://schemas.openxmlformats.org/package/2006/relationships"><Relationship Id="rId1" Type="http://schemas.openxmlformats.org/officeDocument/2006/relationships/customXmlProps" Target="itemProps122.xml"/></Relationships>
</file>

<file path=customXml/_rels/item123.xml.rels><?xml version="1.0" encoding="UTF-8" standalone="yes"?>
<Relationships xmlns="http://schemas.openxmlformats.org/package/2006/relationships"><Relationship Id="rId1" Type="http://schemas.openxmlformats.org/officeDocument/2006/relationships/customXmlProps" Target="itemProps123.xml"/></Relationships>
</file>

<file path=customXml/_rels/item124.xml.rels><?xml version="1.0" encoding="UTF-8" standalone="yes"?>
<Relationships xmlns="http://schemas.openxmlformats.org/package/2006/relationships"><Relationship Id="rId1" Type="http://schemas.openxmlformats.org/officeDocument/2006/relationships/customXmlProps" Target="itemProps124.xml"/></Relationships>
</file>

<file path=customXml/_rels/item125.xml.rels><?xml version="1.0" encoding="UTF-8" standalone="yes"?>
<Relationships xmlns="http://schemas.openxmlformats.org/package/2006/relationships"><Relationship Id="rId1" Type="http://schemas.openxmlformats.org/officeDocument/2006/relationships/customXmlProps" Target="itemProps125.xml"/></Relationships>
</file>

<file path=customXml/_rels/item126.xml.rels><?xml version="1.0" encoding="UTF-8" standalone="yes"?>
<Relationships xmlns="http://schemas.openxmlformats.org/package/2006/relationships"><Relationship Id="rId1" Type="http://schemas.openxmlformats.org/officeDocument/2006/relationships/customXmlProps" Target="itemProps126.xml"/></Relationships>
</file>

<file path=customXml/_rels/item127.xml.rels><?xml version="1.0" encoding="UTF-8" standalone="yes"?>
<Relationships xmlns="http://schemas.openxmlformats.org/package/2006/relationships"><Relationship Id="rId1" Type="http://schemas.openxmlformats.org/officeDocument/2006/relationships/customXmlProps" Target="itemProps127.xml"/></Relationships>
</file>

<file path=customXml/_rels/item128.xml.rels><?xml version="1.0" encoding="UTF-8" standalone="yes"?>
<Relationships xmlns="http://schemas.openxmlformats.org/package/2006/relationships"><Relationship Id="rId1" Type="http://schemas.openxmlformats.org/officeDocument/2006/relationships/customXmlProps" Target="itemProps128.xml"/></Relationships>
</file>

<file path=customXml/_rels/item129.xml.rels><?xml version="1.0" encoding="UTF-8" standalone="yes"?>
<Relationships xmlns="http://schemas.openxmlformats.org/package/2006/relationships"><Relationship Id="rId1" Type="http://schemas.openxmlformats.org/officeDocument/2006/relationships/customXmlProps" Target="itemProps129.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30.xml.rels><?xml version="1.0" encoding="UTF-8" standalone="yes"?>
<Relationships xmlns="http://schemas.openxmlformats.org/package/2006/relationships"><Relationship Id="rId1" Type="http://schemas.openxmlformats.org/officeDocument/2006/relationships/customXmlProps" Target="itemProps130.xml"/></Relationships>
</file>

<file path=customXml/_rels/item131.xml.rels><?xml version="1.0" encoding="UTF-8" standalone="yes"?>
<Relationships xmlns="http://schemas.openxmlformats.org/package/2006/relationships"><Relationship Id="rId1" Type="http://schemas.openxmlformats.org/officeDocument/2006/relationships/customXmlProps" Target="itemProps131.xml"/></Relationships>
</file>

<file path=customXml/_rels/item132.xml.rels><?xml version="1.0" encoding="UTF-8" standalone="yes"?>
<Relationships xmlns="http://schemas.openxmlformats.org/package/2006/relationships"><Relationship Id="rId1" Type="http://schemas.openxmlformats.org/officeDocument/2006/relationships/customXmlProps" Target="itemProps132.xml"/></Relationships>
</file>

<file path=customXml/_rels/item133.xml.rels><?xml version="1.0" encoding="UTF-8" standalone="yes"?>
<Relationships xmlns="http://schemas.openxmlformats.org/package/2006/relationships"><Relationship Id="rId1" Type="http://schemas.openxmlformats.org/officeDocument/2006/relationships/customXmlProps" Target="itemProps133.xml"/></Relationships>
</file>

<file path=customXml/_rels/item134.xml.rels><?xml version="1.0" encoding="UTF-8" standalone="yes"?>
<Relationships xmlns="http://schemas.openxmlformats.org/package/2006/relationships"><Relationship Id="rId1" Type="http://schemas.openxmlformats.org/officeDocument/2006/relationships/customXmlProps" Target="itemProps134.xml"/></Relationships>
</file>

<file path=customXml/_rels/item135.xml.rels><?xml version="1.0" encoding="UTF-8" standalone="yes"?>
<Relationships xmlns="http://schemas.openxmlformats.org/package/2006/relationships"><Relationship Id="rId1" Type="http://schemas.openxmlformats.org/officeDocument/2006/relationships/customXmlProps" Target="itemProps135.xml"/></Relationships>
</file>

<file path=customXml/_rels/item136.xml.rels><?xml version="1.0" encoding="UTF-8" standalone="yes"?>
<Relationships xmlns="http://schemas.openxmlformats.org/package/2006/relationships"><Relationship Id="rId1" Type="http://schemas.openxmlformats.org/officeDocument/2006/relationships/customXmlProps" Target="itemProps136.xml"/></Relationships>
</file>

<file path=customXml/_rels/item137.xml.rels><?xml version="1.0" encoding="UTF-8" standalone="yes"?>
<Relationships xmlns="http://schemas.openxmlformats.org/package/2006/relationships"><Relationship Id="rId1" Type="http://schemas.openxmlformats.org/officeDocument/2006/relationships/customXmlProps" Target="itemProps137.xml"/></Relationships>
</file>

<file path=customXml/_rels/item138.xml.rels><?xml version="1.0" encoding="UTF-8" standalone="yes"?>
<Relationships xmlns="http://schemas.openxmlformats.org/package/2006/relationships"><Relationship Id="rId1" Type="http://schemas.openxmlformats.org/officeDocument/2006/relationships/customXmlProps" Target="itemProps138.xml"/></Relationships>
</file>

<file path=customXml/_rels/item139.xml.rels><?xml version="1.0" encoding="UTF-8" standalone="yes"?>
<Relationships xmlns="http://schemas.openxmlformats.org/package/2006/relationships"><Relationship Id="rId1" Type="http://schemas.openxmlformats.org/officeDocument/2006/relationships/customXmlProps" Target="itemProps139.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40.xml.rels><?xml version="1.0" encoding="UTF-8" standalone="yes"?>
<Relationships xmlns="http://schemas.openxmlformats.org/package/2006/relationships"><Relationship Id="rId1" Type="http://schemas.openxmlformats.org/officeDocument/2006/relationships/customXmlProps" Target="itemProps140.xml"/></Relationships>
</file>

<file path=customXml/_rels/item141.xml.rels><?xml version="1.0" encoding="UTF-8" standalone="yes"?>
<Relationships xmlns="http://schemas.openxmlformats.org/package/2006/relationships"><Relationship Id="rId1" Type="http://schemas.openxmlformats.org/officeDocument/2006/relationships/customXmlProps" Target="itemProps141.xml"/></Relationships>
</file>

<file path=customXml/_rels/item142.xml.rels><?xml version="1.0" encoding="UTF-8" standalone="yes"?>
<Relationships xmlns="http://schemas.openxmlformats.org/package/2006/relationships"><Relationship Id="rId1" Type="http://schemas.openxmlformats.org/officeDocument/2006/relationships/customXmlProps" Target="itemProps142.xml"/></Relationships>
</file>

<file path=customXml/_rels/item143.xml.rels><?xml version="1.0" encoding="UTF-8" standalone="yes"?>
<Relationships xmlns="http://schemas.openxmlformats.org/package/2006/relationships"><Relationship Id="rId1" Type="http://schemas.openxmlformats.org/officeDocument/2006/relationships/customXmlProps" Target="itemProps143.xml"/></Relationships>
</file>

<file path=customXml/_rels/item144.xml.rels><?xml version="1.0" encoding="UTF-8" standalone="yes"?>
<Relationships xmlns="http://schemas.openxmlformats.org/package/2006/relationships"><Relationship Id="rId1" Type="http://schemas.openxmlformats.org/officeDocument/2006/relationships/customXmlProps" Target="itemProps144.xml"/></Relationships>
</file>

<file path=customXml/_rels/item145.xml.rels><?xml version="1.0" encoding="UTF-8" standalone="yes"?>
<Relationships xmlns="http://schemas.openxmlformats.org/package/2006/relationships"><Relationship Id="rId1" Type="http://schemas.openxmlformats.org/officeDocument/2006/relationships/customXmlProps" Target="itemProps145.xml"/></Relationships>
</file>

<file path=customXml/_rels/item146.xml.rels><?xml version="1.0" encoding="UTF-8" standalone="yes"?>
<Relationships xmlns="http://schemas.openxmlformats.org/package/2006/relationships"><Relationship Id="rId1" Type="http://schemas.openxmlformats.org/officeDocument/2006/relationships/customXmlProps" Target="itemProps146.xml"/></Relationships>
</file>

<file path=customXml/_rels/item147.xml.rels><?xml version="1.0" encoding="UTF-8" standalone="yes"?>
<Relationships xmlns="http://schemas.openxmlformats.org/package/2006/relationships"><Relationship Id="rId1" Type="http://schemas.openxmlformats.org/officeDocument/2006/relationships/customXmlProps" Target="itemProps147.xml"/></Relationships>
</file>

<file path=customXml/_rels/item148.xml.rels><?xml version="1.0" encoding="UTF-8" standalone="yes"?>
<Relationships xmlns="http://schemas.openxmlformats.org/package/2006/relationships"><Relationship Id="rId1" Type="http://schemas.openxmlformats.org/officeDocument/2006/relationships/customXmlProps" Target="itemProps148.xml"/></Relationships>
</file>

<file path=customXml/_rels/item149.xml.rels><?xml version="1.0" encoding="UTF-8" standalone="yes"?>
<Relationships xmlns="http://schemas.openxmlformats.org/package/2006/relationships"><Relationship Id="rId1" Type="http://schemas.openxmlformats.org/officeDocument/2006/relationships/customXmlProps" Target="itemProps149.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50.xml.rels><?xml version="1.0" encoding="UTF-8" standalone="yes"?>
<Relationships xmlns="http://schemas.openxmlformats.org/package/2006/relationships"><Relationship Id="rId1" Type="http://schemas.openxmlformats.org/officeDocument/2006/relationships/customXmlProps" Target="itemProps150.xml"/></Relationships>
</file>

<file path=customXml/_rels/item151.xml.rels><?xml version="1.0" encoding="UTF-8" standalone="yes"?>
<Relationships xmlns="http://schemas.openxmlformats.org/package/2006/relationships"><Relationship Id="rId1" Type="http://schemas.openxmlformats.org/officeDocument/2006/relationships/customXmlProps" Target="itemProps151.xml"/></Relationships>
</file>

<file path=customXml/_rels/item152.xml.rels><?xml version="1.0" encoding="UTF-8" standalone="yes"?>
<Relationships xmlns="http://schemas.openxmlformats.org/package/2006/relationships"><Relationship Id="rId1" Type="http://schemas.openxmlformats.org/officeDocument/2006/relationships/customXmlProps" Target="itemProps152.xml"/></Relationships>
</file>

<file path=customXml/_rels/item153.xml.rels><?xml version="1.0" encoding="UTF-8" standalone="yes"?>
<Relationships xmlns="http://schemas.openxmlformats.org/package/2006/relationships"><Relationship Id="rId1" Type="http://schemas.openxmlformats.org/officeDocument/2006/relationships/customXmlProps" Target="itemProps153.xml"/></Relationships>
</file>

<file path=customXml/_rels/item154.xml.rels><?xml version="1.0" encoding="UTF-8" standalone="yes"?>
<Relationships xmlns="http://schemas.openxmlformats.org/package/2006/relationships"><Relationship Id="rId1" Type="http://schemas.openxmlformats.org/officeDocument/2006/relationships/customXmlProps" Target="itemProps154.xml"/></Relationships>
</file>

<file path=customXml/_rels/item155.xml.rels><?xml version="1.0" encoding="UTF-8" standalone="yes"?>
<Relationships xmlns="http://schemas.openxmlformats.org/package/2006/relationships"><Relationship Id="rId1" Type="http://schemas.openxmlformats.org/officeDocument/2006/relationships/customXmlProps" Target="itemProps155.xml"/></Relationships>
</file>

<file path=customXml/_rels/item156.xml.rels><?xml version="1.0" encoding="UTF-8" standalone="yes"?>
<Relationships xmlns="http://schemas.openxmlformats.org/package/2006/relationships"><Relationship Id="rId1" Type="http://schemas.openxmlformats.org/officeDocument/2006/relationships/customXmlProps" Target="itemProps156.xml"/></Relationships>
</file>

<file path=customXml/_rels/item157.xml.rels><?xml version="1.0" encoding="UTF-8" standalone="yes"?>
<Relationships xmlns="http://schemas.openxmlformats.org/package/2006/relationships"><Relationship Id="rId1" Type="http://schemas.openxmlformats.org/officeDocument/2006/relationships/customXmlProps" Target="itemProps157.xml"/></Relationships>
</file>

<file path=customXml/_rels/item158.xml.rels><?xml version="1.0" encoding="UTF-8" standalone="yes"?>
<Relationships xmlns="http://schemas.openxmlformats.org/package/2006/relationships"><Relationship Id="rId1" Type="http://schemas.openxmlformats.org/officeDocument/2006/relationships/customXmlProps" Target="itemProps158.xml"/></Relationships>
</file>

<file path=customXml/_rels/item159.xml.rels><?xml version="1.0" encoding="UTF-8" standalone="yes"?>
<Relationships xmlns="http://schemas.openxmlformats.org/package/2006/relationships"><Relationship Id="rId1" Type="http://schemas.openxmlformats.org/officeDocument/2006/relationships/customXmlProps" Target="itemProps159.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60.xml.rels><?xml version="1.0" encoding="UTF-8" standalone="yes"?>
<Relationships xmlns="http://schemas.openxmlformats.org/package/2006/relationships"><Relationship Id="rId1" Type="http://schemas.openxmlformats.org/officeDocument/2006/relationships/customXmlProps" Target="itemProps160.xml"/></Relationships>
</file>

<file path=customXml/_rels/item161.xml.rels><?xml version="1.0" encoding="UTF-8" standalone="yes"?>
<Relationships xmlns="http://schemas.openxmlformats.org/package/2006/relationships"><Relationship Id="rId1" Type="http://schemas.openxmlformats.org/officeDocument/2006/relationships/customXmlProps" Target="itemProps161.xml"/></Relationships>
</file>

<file path=customXml/_rels/item162.xml.rels><?xml version="1.0" encoding="UTF-8" standalone="yes"?>
<Relationships xmlns="http://schemas.openxmlformats.org/package/2006/relationships"><Relationship Id="rId1" Type="http://schemas.openxmlformats.org/officeDocument/2006/relationships/customXmlProps" Target="itemProps162.xml"/></Relationships>
</file>

<file path=customXml/_rels/item163.xml.rels><?xml version="1.0" encoding="UTF-8" standalone="yes"?>
<Relationships xmlns="http://schemas.openxmlformats.org/package/2006/relationships"><Relationship Id="rId1" Type="http://schemas.openxmlformats.org/officeDocument/2006/relationships/customXmlProps" Target="itemProps163.xml"/></Relationships>
</file>

<file path=customXml/_rels/item164.xml.rels><?xml version="1.0" encoding="UTF-8" standalone="yes"?>
<Relationships xmlns="http://schemas.openxmlformats.org/package/2006/relationships"><Relationship Id="rId1" Type="http://schemas.openxmlformats.org/officeDocument/2006/relationships/customXmlProps" Target="itemProps164.xml"/></Relationships>
</file>

<file path=customXml/_rels/item165.xml.rels><?xml version="1.0" encoding="UTF-8" standalone="yes"?>
<Relationships xmlns="http://schemas.openxmlformats.org/package/2006/relationships"><Relationship Id="rId1" Type="http://schemas.openxmlformats.org/officeDocument/2006/relationships/customXmlProps" Target="itemProps165.xml"/></Relationships>
</file>

<file path=customXml/_rels/item166.xml.rels><?xml version="1.0" encoding="UTF-8" standalone="yes"?>
<Relationships xmlns="http://schemas.openxmlformats.org/package/2006/relationships"><Relationship Id="rId1" Type="http://schemas.openxmlformats.org/officeDocument/2006/relationships/customXmlProps" Target="itemProps166.xml"/></Relationships>
</file>

<file path=customXml/_rels/item167.xml.rels><?xml version="1.0" encoding="UTF-8" standalone="yes"?>
<Relationships xmlns="http://schemas.openxmlformats.org/package/2006/relationships"><Relationship Id="rId1" Type="http://schemas.openxmlformats.org/officeDocument/2006/relationships/customXmlProps" Target="itemProps167.xml"/></Relationships>
</file>

<file path=customXml/_rels/item168.xml.rels><?xml version="1.0" encoding="UTF-8" standalone="yes"?>
<Relationships xmlns="http://schemas.openxmlformats.org/package/2006/relationships"><Relationship Id="rId1" Type="http://schemas.openxmlformats.org/officeDocument/2006/relationships/customXmlProps" Target="itemProps168.xml"/></Relationships>
</file>

<file path=customXml/_rels/item169.xml.rels><?xml version="1.0" encoding="UTF-8" standalone="yes"?>
<Relationships xmlns="http://schemas.openxmlformats.org/package/2006/relationships"><Relationship Id="rId1" Type="http://schemas.openxmlformats.org/officeDocument/2006/relationships/customXmlProps" Target="itemProps169.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Control xmlns="http://schemas.microsoft.com/VisualStudio/2011/storyboarding/control">
  <Id Name="ef484da7-fbf7-4897-9fee-d78574d6a540" Revision="1" Stencil="System.MyShapes" StencilVersion="1.0"/>
</Control>
</file>

<file path=customXml/item10.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100.xml><?xml version="1.0" encoding="utf-8"?>
<Control xmlns="http://schemas.microsoft.com/VisualStudio/2011/storyboarding/control">
  <Id Name="202b8ef7-7a65-49e5-99da-415efd120087" Revision="1" Stencil="System.MyShapes" StencilVersion="1.0"/>
</Control>
</file>

<file path=customXml/item101.xml><?xml version="1.0" encoding="utf-8"?>
<Control xmlns="http://schemas.microsoft.com/VisualStudio/2011/storyboarding/control">
  <Id Name="System.Storyboarding.WindowsAppIcons.Left" Revision="1" Stencil="System.Storyboarding.WindowsAppIcons" StencilVersion="0.1"/>
</Control>
</file>

<file path=customXml/item102.xml><?xml version="1.0" encoding="utf-8"?>
<Control xmlns="http://schemas.microsoft.com/VisualStudio/2011/storyboarding/control">
  <Id Name="b4ec1c8a-2164-4487-b3ab-8c3d8ac1947c" Revision="1" Stencil="System.MyShapes" StencilVersion="1.0"/>
</Control>
</file>

<file path=customXml/item103.xml><?xml version="1.0" encoding="utf-8"?>
<Control xmlns="http://schemas.microsoft.com/VisualStudio/2011/storyboarding/control">
  <Id Name="cd64cb3f-2d6e-4bb2-8f0d-c1cc2c649dba" Revision="1" Stencil="System.MyShapes" StencilVersion="1.0"/>
</Control>
</file>

<file path=customXml/item104.xml><?xml version="1.0" encoding="utf-8"?>
<Control xmlns="http://schemas.microsoft.com/VisualStudio/2011/storyboarding/control">
  <Id Name="3e2a0fb1-63de-440c-b253-e5fd7a27e9fc" Revision="1" Stencil="System.MyShapes" StencilVersion="1.0"/>
</Control>
</file>

<file path=customXml/item105.xml><?xml version="1.0" encoding="utf-8"?>
<Control xmlns="http://schemas.microsoft.com/VisualStudio/2011/storyboarding/control">
  <Id Name="System.Storyboarding.WindowsAppIcons.BaseCircle" Revision="1" Stencil="System.Storyboarding.WindowsAppIcons" StencilVersion="0.1"/>
</Control>
</file>

<file path=customXml/item106.xml><?xml version="1.0" encoding="utf-8"?>
<Control xmlns="http://schemas.microsoft.com/VisualStudio/2011/storyboarding/control">
  <Id Name="cd64cb3f-2d6e-4bb2-8f0d-c1cc2c649dba" Revision="1" Stencil="System.MyShapes" StencilVersion="1.0"/>
</Control>
</file>

<file path=customXml/item107.xml><?xml version="1.0" encoding="utf-8"?>
<Control xmlns="http://schemas.microsoft.com/VisualStudio/2011/storyboarding/control">
  <Id Name="8035a9a1-440c-4216-a88c-27fe58669793" Revision="2" Stencil="System.MyShapes" StencilVersion="1.0"/>
</Control>
</file>

<file path=customXml/item108.xml><?xml version="1.0" encoding="utf-8"?>
<Control xmlns="http://schemas.microsoft.com/VisualStudio/2011/storyboarding/control">
  <Id Name="System.Storyboarding.WindowsAppIcons.BaseCircle" Revision="1" Stencil="System.Storyboarding.WindowsAppIcons" StencilVersion="0.1"/>
</Control>
</file>

<file path=customXml/item109.xml><?xml version="1.0" encoding="utf-8"?>
<Control xmlns="http://schemas.microsoft.com/VisualStudio/2011/storyboarding/control">
  <Id Name="a65ec6b8-f1f5-4efb-81ee-01ecab377820" Revision="1" Stencil="System.MyShapes" StencilVersion="1.0"/>
</Control>
</file>

<file path=customXml/item11.xml><?xml version="1.0" encoding="utf-8"?>
<Control xmlns="http://schemas.microsoft.com/VisualStudio/2011/storyboarding/control">
  <Id Name="8035a9a1-440c-4216-a88c-27fe58669793" Revision="2" Stencil="System.MyShapes" StencilVersion="1.0"/>
</Control>
</file>

<file path=customXml/item110.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111.xml><?xml version="1.0" encoding="utf-8"?>
<Control xmlns="http://schemas.microsoft.com/VisualStudio/2011/storyboarding/control">
  <Id Name="cd64cb3f-2d6e-4bb2-8f0d-c1cc2c649dba" Revision="1" Stencil="System.MyShapes" StencilVersion="1.0"/>
</Control>
</file>

<file path=customXml/item112.xml><?xml version="1.0" encoding="utf-8"?>
<Control xmlns="http://schemas.microsoft.com/VisualStudio/2011/storyboarding/control">
  <Id Name="System.Storyboarding.WindowsAppIcons.Plus" Revision="1" Stencil="System.Storyboarding.WindowsAppIcons" StencilVersion="0.1"/>
</Control>
</file>

<file path=customXml/item113.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114.xml><?xml version="1.0" encoding="utf-8"?>
<Control xmlns="http://schemas.microsoft.com/VisualStudio/2011/storyboarding/control">
  <Id Name="System.Storyboarding.WindowsAppIcons.Left" Revision="1" Stencil="System.Storyboarding.WindowsAppIcons" StencilVersion="0.1"/>
</Control>
</file>

<file path=customXml/item115.xml><?xml version="1.0" encoding="utf-8"?>
<Control xmlns="http://schemas.microsoft.com/VisualStudio/2011/storyboarding/control">
  <Id Name="System.Storyboarding.WindowsAppIcons.BaseCircle" Revision="1" Stencil="System.Storyboarding.WindowsAppIcons" StencilVersion="0.1"/>
</Control>
</file>

<file path=customXml/item116.xml><?xml version="1.0" encoding="utf-8"?>
<Control xmlns="http://schemas.microsoft.com/VisualStudio/2011/storyboarding/control">
  <Id Name="System.Storyboarding.WindowsAppIcons.BaseCircle" Revision="1" Stencil="System.Storyboarding.WindowsAppIcons" StencilVersion="0.1"/>
</Control>
</file>

<file path=customXml/item117.xml><?xml version="1.0" encoding="utf-8"?>
<Control xmlns="http://schemas.microsoft.com/VisualStudio/2011/storyboarding/control">
  <Id Name="a65ec6b8-f1f5-4efb-81ee-01ecab377820" Revision="1" Stencil="System.MyShapes" StencilVersion="1.0"/>
</Control>
</file>

<file path=customXml/item118.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119.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12.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120.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121.xml><?xml version="1.0" encoding="utf-8"?>
<Control xmlns="http://schemas.microsoft.com/VisualStudio/2011/storyboarding/control">
  <Id Name="ef484da7-fbf7-4897-9fee-d78574d6a540" Revision="1" Stencil="System.MyShapes" StencilVersion="1.0"/>
</Control>
</file>

<file path=customXml/item122.xml><?xml version="1.0" encoding="utf-8"?>
<Control xmlns="http://schemas.microsoft.com/VisualStudio/2011/storyboarding/control">
  <Id Name="System.Storyboarding.WindowsAppIcons.Plus" Revision="1" Stencil="System.Storyboarding.WindowsAppIcons" StencilVersion="0.1"/>
</Control>
</file>

<file path=customXml/item123.xml><?xml version="1.0" encoding="utf-8"?>
<Control xmlns="http://schemas.microsoft.com/VisualStudio/2011/storyboarding/control">
  <Id Name="System.Storyboarding.WindowsAppIcons.BaseCircle" Revision="1" Stencil="System.Storyboarding.WindowsAppIcons" StencilVersion="0.1"/>
</Control>
</file>

<file path=customXml/item124.xml><?xml version="1.0" encoding="utf-8"?>
<Control xmlns="http://schemas.microsoft.com/VisualStudio/2011/storyboarding/control">
  <Id Name="System.Storyboarding.WindowsAppIcons.Plus" Revision="1" Stencil="System.Storyboarding.WindowsAppIcons" StencilVersion="0.1"/>
</Control>
</file>

<file path=customXml/item125.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126.xml><?xml version="1.0" encoding="utf-8"?>
<Control xmlns="http://schemas.microsoft.com/VisualStudio/2011/storyboarding/control">
  <Id Name="b9c493dd-7404-4565-902e-a4463ef3396d" Revision="1" Stencil="System.MyShapes" StencilVersion="1.0"/>
</Control>
</file>

<file path=customXml/item127.xml><?xml version="1.0" encoding="utf-8"?>
<Control xmlns="http://schemas.microsoft.com/VisualStudio/2011/storyboarding/control">
  <Id Name="66c8f380-2411-44e3-a044-f29dac1d43c1" Revision="1" Stencil="System.MyShapes" StencilVersion="1.0"/>
</Control>
</file>

<file path=customXml/item128.xml><?xml version="1.0" encoding="utf-8"?>
<Control xmlns="http://schemas.microsoft.com/VisualStudio/2011/storyboarding/control">
  <Id Name="8035a9a1-440c-4216-a88c-27fe58669793" Revision="2" Stencil="System.MyShapes" StencilVersion="1.0"/>
</Control>
</file>

<file path=customXml/item129.xml><?xml version="1.0" encoding="utf-8"?>
<Control xmlns="http://schemas.microsoft.com/VisualStudio/2011/storyboarding/control">
  <Id Name="bfd026be-779f-477e-8039-9e477678c9df" Revision="3" Stencil="System.MyShapes" StencilVersion="1.0"/>
</Control>
</file>

<file path=customXml/item13.xml><?xml version="1.0" encoding="utf-8"?>
<Control xmlns="http://schemas.microsoft.com/VisualStudio/2011/storyboarding/control">
  <Id Name="ef484da7-fbf7-4897-9fee-d78574d6a540" Revision="1" Stencil="System.MyShapes" StencilVersion="1.0"/>
</Control>
</file>

<file path=customXml/item130.xml><?xml version="1.0" encoding="utf-8"?>
<Control xmlns="http://schemas.microsoft.com/VisualStudio/2011/storyboarding/control">
  <Id Name="baf32491-d940-4338-a278-5b25aeeda2b5" Revision="1" Stencil="System.MyShapes" StencilVersion="1.0"/>
</Control>
</file>

<file path=customXml/item131.xml><?xml version="1.0" encoding="utf-8"?>
<Control xmlns="http://schemas.microsoft.com/VisualStudio/2011/storyboarding/control">
  <Id Name="System.Storyboarding.WindowsAppIcons.BaseCircle" Revision="1" Stencil="System.Storyboarding.WindowsAppIcons" StencilVersion="0.1"/>
</Control>
</file>

<file path=customXml/item132.xml><?xml version="1.0" encoding="utf-8"?>
<Control xmlns="http://schemas.microsoft.com/VisualStudio/2011/storyboarding/control">
  <Id Name="df2c7e53-b766-410b-ac89-fd8458001ce4" Revision="1" Stencil="System.MyShapes" StencilVersion="1.0"/>
</Control>
</file>

<file path=customXml/item133.xml><?xml version="1.0" encoding="utf-8"?>
<Control xmlns="http://schemas.microsoft.com/VisualStudio/2011/storyboarding/control">
  <Id Name="a2c8d44d-9667-4c53-9e49-e310e6246c4a" RevisionId="9b2c8de1-5094-4c28-9871-718be66a8830" Stencil="172d6d98-e5c9-42e9-a209-79f7a94bbd38" StencilRevisionId="00000000-0000-0000-0000-000000000000" StencilVersion="0.0"/>
</Control>
</file>

<file path=customXml/item134.xml><?xml version="1.0" encoding="utf-8"?>
<Control xmlns="http://schemas.microsoft.com/VisualStudio/2011/storyboarding/control">
  <Id Name="cd64cb3f-2d6e-4bb2-8f0d-c1cc2c649dba" Revision="2" Stencil="System.MyShapes" StencilVersion="1.0"/>
</Control>
</file>

<file path=customXml/item135.xml><?xml version="1.0" encoding="utf-8"?>
<Control xmlns="http://schemas.microsoft.com/VisualStudio/2011/storyboarding/control">
  <Id Name="8035a9a1-440c-4216-a88c-27fe58669793" Revision="2" Stencil="System.MyShapes" StencilVersion="1.0"/>
</Control>
</file>

<file path=customXml/item136.xml><?xml version="1.0" encoding="utf-8"?>
<Control xmlns="http://schemas.microsoft.com/VisualStudio/2011/storyboarding/control">
  <Id Name="66c8f380-2411-44e3-a044-f29dac1d43c1" Revision="1" Stencil="System.MyShapes" StencilVersion="1.0"/>
</Control>
</file>

<file path=customXml/item137.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138.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139.xml><?xml version="1.0" encoding="utf-8"?>
<Control xmlns="http://schemas.microsoft.com/VisualStudio/2011/storyboarding/control">
  <Id Name="f301f3d5-279a-4894-81ae-287ff0014838" Revision="1" Stencil="System.MyShapes" StencilVersion="1.0"/>
</Control>
</file>

<file path=customXml/item14.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140.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141.xml><?xml version="1.0" encoding="utf-8"?>
<Control xmlns="http://schemas.microsoft.com/VisualStudio/2011/storyboarding/control">
  <Id Name="66c8f380-2411-44e3-a044-f29dac1d43c1" Revision="1" Stencil="System.MyShapes" StencilVersion="1.0"/>
</Control>
</file>

<file path=customXml/item142.xml><?xml version="1.0" encoding="utf-8"?>
<Control xmlns="http://schemas.microsoft.com/VisualStudio/2011/storyboarding/control">
  <Id Name="bfd026be-779f-477e-8039-9e477678c9df" Revision="3" Stencil="System.MyShapes" StencilVersion="1.0"/>
</Control>
</file>

<file path=customXml/item143.xml><?xml version="1.0" encoding="utf-8"?>
<Control xmlns="http://schemas.microsoft.com/VisualStudio/2011/storyboarding/control">
  <Id Name="32609337-ef51-436e-b2de-e677f1e02900" Revision="1" Stencil="System.MyShapes" StencilVersion="1.0"/>
</Control>
</file>

<file path=customXml/item144.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145.xml><?xml version="1.0" encoding="utf-8"?>
<Control xmlns="http://schemas.microsoft.com/VisualStudio/2011/storyboarding/control">
  <Id Name="System.Storyboarding.WindowsAppIcons.BaseCircle" Revision="1" Stencil="System.Storyboarding.WindowsAppIcons" StencilVersion="0.1"/>
</Control>
</file>

<file path=customXml/item146.xml><?xml version="1.0" encoding="utf-8"?>
<Control xmlns="http://schemas.microsoft.com/VisualStudio/2011/storyboarding/control">
  <Id Name="bfd026be-779f-477e-8039-9e477678c9df" Revision="3" Stencil="System.MyShapes" StencilVersion="1.0"/>
</Control>
</file>

<file path=customXml/item147.xml><?xml version="1.0" encoding="utf-8"?>
<Control xmlns="http://schemas.microsoft.com/VisualStudio/2011/storyboarding/control">
  <Id Name="a2c8d44d-9667-4c53-9e49-e310e6246c4a" RevisionId="9b2c8de1-5094-4c28-9871-718be66a8830" Stencil="172d6d98-e5c9-42e9-a209-79f7a94bbd38" StencilRevisionId="00000000-0000-0000-0000-000000000000" StencilVersion="0.0"/>
</Control>
</file>

<file path=customXml/item148.xml><?xml version="1.0" encoding="utf-8"?>
<Control xmlns="http://schemas.microsoft.com/VisualStudio/2011/storyboarding/control">
  <Id Name="202b8ef7-7a65-49e5-99da-415efd120087" Revision="1" Stencil="System.MyShapes" StencilVersion="1.0"/>
</Control>
</file>

<file path=customXml/item149.xml><?xml version="1.0" encoding="utf-8"?>
<Control xmlns="http://schemas.microsoft.com/VisualStudio/2011/storyboarding/control">
  <Id Name="f301f3d5-279a-4894-81ae-287ff0014838" Revision="1" Stencil="System.MyShapes" StencilVersion="1.0"/>
</Control>
</file>

<file path=customXml/item15.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150.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151.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152.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153.xml><?xml version="1.0" encoding="utf-8"?>
<Control xmlns="http://schemas.microsoft.com/VisualStudio/2011/storyboarding/control">
  <Id Name="8035a9a1-440c-4216-a88c-27fe58669793" Revision="2" Stencil="System.MyShapes" StencilVersion="1.0"/>
</Control>
</file>

<file path=customXml/item154.xml><?xml version="1.0" encoding="utf-8"?>
<Control xmlns="http://schemas.microsoft.com/VisualStudio/2011/storyboarding/control">
  <Id Name="System.Storyboarding.WindowsAppIcons.Left" Revision="1" Stencil="System.Storyboarding.WindowsAppIcons" StencilVersion="0.1"/>
</Control>
</file>

<file path=customXml/item155.xml><?xml version="1.0" encoding="utf-8"?>
<Control xmlns="http://schemas.microsoft.com/VisualStudio/2011/storyboarding/control">
  <Id Name="b4ec1c8a-2164-4487-b3ab-8c3d8ac1947c" Revision="1" Stencil="System.MyShapes" StencilVersion="1.0"/>
</Control>
</file>

<file path=customXml/item156.xml><?xml version="1.0" encoding="utf-8"?>
<Control xmlns="http://schemas.microsoft.com/VisualStudio/2011/storyboarding/control">
  <Id Name="cd64cb3f-2d6e-4bb2-8f0d-c1cc2c649dba" Revision="2" Stencil="System.MyShapes" StencilVersion="1.0"/>
</Control>
</file>

<file path=customXml/item157.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158.xml><?xml version="1.0" encoding="utf-8"?>
<Control xmlns="http://schemas.microsoft.com/VisualStudio/2011/storyboarding/control">
  <Id Name="f4e30214-f5f0-400f-9dc4-1393adcfbe29" Revision="3" Stencil="System.MyShapes" StencilVersion="1.0"/>
</Control>
</file>

<file path=customXml/item159.xml><?xml version="1.0" encoding="utf-8"?>
<Control xmlns="http://schemas.microsoft.com/VisualStudio/2011/storyboarding/control">
  <Id Name="a83d9be9-1c62-4033-80ed-0eefb1e287bb" Revision="1" Stencil="System.MyShapes" StencilVersion="1.0"/>
</Control>
</file>

<file path=customXml/item16.xml><?xml version="1.0" encoding="utf-8"?>
<Control xmlns="http://schemas.microsoft.com/VisualStudio/2011/storyboarding/control">
  <Id Name="8035a9a1-440c-4216-a88c-27fe58669793" Revision="2" Stencil="System.MyShapes" StencilVersion="1.0"/>
</Control>
</file>

<file path=customXml/item160.xml><?xml version="1.0" encoding="utf-8"?>
<Control xmlns="http://schemas.microsoft.com/VisualStudio/2011/storyboarding/control">
  <Id Name="System.Storyboarding.WindowsAppIcons.Plus" Revision="1" Stencil="System.Storyboarding.WindowsAppIcons" StencilVersion="0.1"/>
</Control>
</file>

<file path=customXml/item161.xml><?xml version="1.0" encoding="utf-8"?>
<Control xmlns="http://schemas.microsoft.com/VisualStudio/2011/storyboarding/control">
  <Id Name="System.Storyboarding.WindowsAppIcons.BaseCircle" Revision="1" Stencil="System.Storyboarding.WindowsAppIcons" StencilVersion="0.1"/>
</Control>
</file>

<file path=customXml/item162.xml><?xml version="1.0" encoding="utf-8"?>
<Control xmlns="http://schemas.microsoft.com/VisualStudio/2011/storyboarding/control">
  <Id Name="System.Storyboarding.WindowsAppIcons.BaseCircle" Revision="1" Stencil="System.Storyboarding.WindowsAppIcons" StencilVersion="0.1"/>
</Control>
</file>

<file path=customXml/item163.xml><?xml version="1.0" encoding="utf-8"?>
<Control xmlns="http://schemas.microsoft.com/VisualStudio/2011/storyboarding/control">
  <Id Name="3b49935c-8e26-4f72-9b76-1a3936cac312" Revision="1" Stencil="System.MyShapes" StencilVersion="1.0"/>
</Control>
</file>

<file path=customXml/item164.xml><?xml version="1.0" encoding="utf-8"?>
<Control xmlns="http://schemas.microsoft.com/VisualStudio/2011/storyboarding/control">
  <Id Name="a2c8d44d-9667-4c53-9e49-e310e6246c4a" RevisionId="9b2c8de1-5094-4c28-9871-718be66a8830" Stencil="172d6d98-e5c9-42e9-a209-79f7a94bbd38" StencilRevisionId="00000000-0000-0000-0000-000000000000" StencilVersion="0.0"/>
</Control>
</file>

<file path=customXml/item165.xml><?xml version="1.0" encoding="utf-8"?>
<Control xmlns="http://schemas.microsoft.com/VisualStudio/2011/storyboarding/control">
  <Id Name="05cd7242-8c9e-43e9-919e-be11adf39c6b" Revision="5" Stencil="System.MyShapes" StencilVersion="1.0"/>
</Control>
</file>

<file path=customXml/item166.xml><?xml version="1.0" encoding="utf-8"?>
<Control xmlns="http://schemas.microsoft.com/VisualStudio/2011/storyboarding/control">
  <Id Name="System.Storyboarding.WindowsAppIcons.Plus" Revision="1" Stencil="System.Storyboarding.WindowsAppIcons" StencilVersion="0.1"/>
</Control>
</file>

<file path=customXml/item167.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168.xml><?xml version="1.0" encoding="utf-8"?>
<Control xmlns="http://schemas.microsoft.com/VisualStudio/2011/storyboarding/control">
  <Id Name="System.Storyboarding.WindowsAppIcons.Plus" Revision="1" Stencil="System.Storyboarding.WindowsAppIcons" StencilVersion="0.1"/>
</Control>
</file>

<file path=customXml/item169.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17.xml><?xml version="1.0" encoding="utf-8"?>
<Control xmlns="http://schemas.microsoft.com/VisualStudio/2011/storyboarding/control">
  <Id Name="System.Storyboarding.WindowsAppIcons.Plus" Revision="1" Stencil="System.Storyboarding.WindowsAppIcons" StencilVersion="0.1"/>
</Control>
</file>

<file path=customXml/item18.xml><?xml version="1.0" encoding="utf-8"?>
<Control xmlns="http://schemas.microsoft.com/VisualStudio/2011/storyboarding/control">
  <Id Name="System.Storyboarding.WindowsAppIcons.Left" Revision="1" Stencil="System.Storyboarding.WindowsAppIcons" StencilVersion="0.1"/>
</Control>
</file>

<file path=customXml/item19.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2.xml><?xml version="1.0" encoding="utf-8"?>
<Control xmlns="http://schemas.microsoft.com/VisualStudio/2011/storyboarding/control">
  <Id Name="a83d9be9-1c62-4033-80ed-0eefb1e287bb" Revision="1" Stencil="System.MyShapes" StencilVersion="1.0"/>
</Control>
</file>

<file path=customXml/item20.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21.xml><?xml version="1.0" encoding="utf-8"?>
<Control xmlns="http://schemas.microsoft.com/VisualStudio/2011/storyboarding/control">
  <Id Name="System.Storyboarding.WindowsAppIcons.Plus" Revision="1" Stencil="System.Storyboarding.WindowsAppIcons" StencilVersion="0.1"/>
</Control>
</file>

<file path=customXml/item22.xml><?xml version="1.0" encoding="utf-8"?>
<Control xmlns="http://schemas.microsoft.com/VisualStudio/2011/storyboarding/control">
  <Id Name="031f18e3-442e-4d32-8279-7b0365756836" Revision="1" Stencil="System.MyShapes" StencilVersion="1.0"/>
</Control>
</file>

<file path=customXml/item23.xml><?xml version="1.0" encoding="utf-8"?>
<Control xmlns="http://schemas.microsoft.com/VisualStudio/2011/storyboarding/control">
  <Id Name="System.Storyboarding.WindowsAppIcons.Plus" Revision="1" Stencil="System.Storyboarding.WindowsAppIcons" StencilVersion="0.1"/>
</Control>
</file>

<file path=customXml/item24.xml><?xml version="1.0" encoding="utf-8"?>
<Control xmlns="http://schemas.microsoft.com/VisualStudio/2011/storyboarding/control">
  <Id Name="System.Storyboarding.WindowsAppIcons.BaseCircle" Revision="1" Stencil="System.Storyboarding.WindowsAppIcons" StencilVersion="0.1"/>
</Control>
</file>

<file path=customXml/item25.xml><?xml version="1.0" encoding="utf-8"?>
<Control xmlns="http://schemas.microsoft.com/VisualStudio/2011/storyboarding/control">
  <Id Name="86d18ddc-1a39-444c-a22f-3ed2f6b9baa1" Revision="1" Stencil="System.MyShapes" StencilVersion="1.0"/>
</Control>
</file>

<file path=customXml/item26.xml><?xml version="1.0" encoding="utf-8"?>
<Control xmlns="http://schemas.microsoft.com/VisualStudio/2011/storyboarding/control">
  <Id Name="5010cdf8-ee7d-4cdb-af94-1093e39bda33" Revision="1" Stencil="System.MyShapes" StencilVersion="1.0"/>
</Control>
</file>

<file path=customXml/item27.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28.xml><?xml version="1.0" encoding="utf-8"?>
<Control xmlns="http://schemas.microsoft.com/VisualStudio/2011/storyboarding/control">
  <Id Name="cd64cb3f-2d6e-4bb2-8f0d-c1cc2c649dba" Revision="1" Stencil="System.MyShapes" StencilVersion="1.0"/>
</Control>
</file>

<file path=customXml/item29.xml><?xml version="1.0" encoding="utf-8"?>
<Control xmlns="http://schemas.microsoft.com/VisualStudio/2011/storyboarding/control">
  <Id Name="df2c7e53-b766-410b-ac89-fd8458001ce4" Revision="1" Stencil="System.MyShapes" StencilVersion="1.0"/>
</Control>
</file>

<file path=customXml/item3.xml><?xml version="1.0" encoding="utf-8"?>
<Control xmlns="http://schemas.microsoft.com/VisualStudio/2011/storyboarding/control">
  <Id Name="202b8ef7-7a65-49e5-99da-415efd120087" Revision="1" Stencil="System.MyShapes" StencilVersion="1.0"/>
</Control>
</file>

<file path=customXml/item30.xml><?xml version="1.0" encoding="utf-8"?>
<Control xmlns="http://schemas.microsoft.com/VisualStudio/2011/storyboarding/control">
  <Id Name="ef484da7-fbf7-4897-9fee-d78574d6a540" Revision="1" Stencil="System.MyShapes" StencilVersion="1.0"/>
</Control>
</file>

<file path=customXml/item31.xml><?xml version="1.0" encoding="utf-8"?>
<Control xmlns="http://schemas.microsoft.com/VisualStudio/2011/storyboarding/control">
  <Id Name="c482dd42-5934-4949-8949-7aa8a18d9509" Revision="1" Stencil="System.MyShapes" StencilVersion="1.0"/>
</Control>
</file>

<file path=customXml/item32.xml><?xml version="1.0" encoding="utf-8"?>
<Control xmlns="http://schemas.microsoft.com/VisualStudio/2011/storyboarding/control">
  <Id Name="b4ec1c8a-2164-4487-b3ab-8c3d8ac1947c" Revision="1" Stencil="System.MyShapes" StencilVersion="1.0"/>
</Control>
</file>

<file path=customXml/item33.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34.xml><?xml version="1.0" encoding="utf-8"?>
<Control xmlns="http://schemas.microsoft.com/VisualStudio/2011/storyboarding/control">
  <Id Name="66c8f380-2411-44e3-a044-f29dac1d43c1" Revision="1" Stencil="System.MyShapes" StencilVersion="1.0"/>
</Control>
</file>

<file path=customXml/item35.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36.xml><?xml version="1.0" encoding="utf-8"?>
<Control xmlns="http://schemas.microsoft.com/VisualStudio/2011/storyboarding/control">
  <Id Name="eb8f3b51-052d-4d3d-aa95-1666edb76c60" Revision="1" Stencil="System.MyShapes" StencilVersion="1.0"/>
</Control>
</file>

<file path=customXml/item37.xml><?xml version="1.0" encoding="utf-8"?>
<Control xmlns="http://schemas.microsoft.com/VisualStudio/2011/storyboarding/control">
  <Id Name="System.Storyboarding.WindowsAppIcons.BaseCircle" Revision="1" Stencil="System.Storyboarding.WindowsAppIcons" StencilVersion="0.1"/>
</Control>
</file>

<file path=customXml/item38.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39.xml><?xml version="1.0" encoding="utf-8"?>
<Control xmlns="http://schemas.microsoft.com/VisualStudio/2011/storyboarding/control">
  <Id Name="System.Storyboarding.WindowsAppIcons.Plus" Revision="1" Stencil="System.Storyboarding.WindowsAppIcons" StencilVersion="0.1"/>
</Control>
</file>

<file path=customXml/item4.xml><?xml version="1.0" encoding="utf-8"?>
<Control xmlns="http://schemas.microsoft.com/VisualStudio/2011/storyboarding/control">
  <Id Name="66c8f380-2411-44e3-a044-f29dac1d43c1" Revision="1" Stencil="System.MyShapes" StencilVersion="1.0"/>
</Control>
</file>

<file path=customXml/item40.xml><?xml version="1.0" encoding="utf-8"?>
<Control xmlns="http://schemas.microsoft.com/VisualStudio/2011/storyboarding/control">
  <Id Name="8035a9a1-440c-4216-a88c-27fe58669793" Revision="2" Stencil="System.MyShapes" StencilVersion="1.0"/>
</Control>
</file>

<file path=customXml/item41.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42.xml><?xml version="1.0" encoding="utf-8"?>
<Control xmlns="http://schemas.microsoft.com/VisualStudio/2011/storyboarding/control">
  <Id Name="cd64cb3f-2d6e-4bb2-8f0d-c1cc2c649dba" Revision="1" Stencil="System.MyShapes" StencilVersion="1.0"/>
</Control>
</file>

<file path=customXml/item43.xml><?xml version="1.0" encoding="utf-8"?>
<Control xmlns="http://schemas.microsoft.com/VisualStudio/2011/storyboarding/control">
  <Id Name="System.Storyboarding.WindowsAppIcons.BaseCircle" Revision="1" Stencil="System.Storyboarding.WindowsAppIcons" StencilVersion="0.1"/>
</Control>
</file>

<file path=customXml/item44.xml><?xml version="1.0" encoding="utf-8"?>
<Control xmlns="http://schemas.microsoft.com/VisualStudio/2011/storyboarding/control">
  <Id Name="8035a9a1-440c-4216-a88c-27fe58669793" Revision="2" Stencil="System.MyShapes" StencilVersion="1.0"/>
</Control>
</file>

<file path=customXml/item45.xml><?xml version="1.0" encoding="utf-8"?>
<Control xmlns="http://schemas.microsoft.com/VisualStudio/2011/storyboarding/control">
  <Id Name="baf32491-d940-4338-a278-5b25aeeda2b5" Revision="1" Stencil="System.MyShapes" StencilVersion="1.0"/>
</Control>
</file>

<file path=customXml/item46.xml><?xml version="1.0" encoding="utf-8"?>
<Control xmlns="http://schemas.microsoft.com/VisualStudio/2011/storyboarding/control">
  <Id Name="System.Storyboarding.WindowsAppIcons.BaseCircle" Revision="1" Stencil="System.Storyboarding.WindowsAppIcons" StencilVersion="0.1"/>
</Control>
</file>

<file path=customXml/item47.xml><?xml version="1.0" encoding="utf-8"?>
<Control xmlns="http://schemas.microsoft.com/VisualStudio/2011/storyboarding/control">
  <Id Name="8035a9a1-440c-4216-a88c-27fe58669793" Revision="2" Stencil="System.MyShapes" StencilVersion="1.0"/>
</Control>
</file>

<file path=customXml/item48.xml><?xml version="1.0" encoding="utf-8"?>
<Control xmlns="http://schemas.microsoft.com/VisualStudio/2011/storyboarding/control">
  <Id Name="66c8f380-2411-44e3-a044-f29dac1d43c1" Revision="1" Stencil="System.MyShapes" StencilVersion="1.0"/>
</Control>
</file>

<file path=customXml/item49.xml><?xml version="1.0" encoding="utf-8"?>
<Control xmlns="http://schemas.microsoft.com/VisualStudio/2011/storyboarding/control">
  <Id Name="b08abc2b-f869-4ed6-bb36-7e8d61092896" Revision="1" Stencil="System.MyShapes" StencilVersion="1.0"/>
</Control>
</file>

<file path=customXml/item5.xml><?xml version="1.0" encoding="utf-8"?>
<Control xmlns="http://schemas.microsoft.com/VisualStudio/2011/storyboarding/control">
  <Id Name="f301f3d5-279a-4894-81ae-287ff0014838" Revision="1" Stencil="System.MyShapes" StencilVersion="1.0"/>
</Control>
</file>

<file path=customXml/item50.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51.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52.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53.xml><?xml version="1.0" encoding="utf-8"?>
<Control xmlns="http://schemas.microsoft.com/VisualStudio/2011/storyboarding/control">
  <Id Name="System.Storyboarding.WindowsAppIcons.BaseCircle" Revision="1" Stencil="System.Storyboarding.WindowsAppIcons" StencilVersion="0.1"/>
</Control>
</file>

<file path=customXml/item54.xml><?xml version="1.0" encoding="utf-8"?>
<Control xmlns="http://schemas.microsoft.com/VisualStudio/2011/storyboarding/control">
  <Id Name="System.Storyboarding.WindowsAppIcons.Plus" Revision="1" Stencil="System.Storyboarding.WindowsAppIcons" StencilVersion="0.1"/>
</Control>
</file>

<file path=customXml/item55.xml><?xml version="1.0" encoding="utf-8"?>
<Control xmlns="http://schemas.microsoft.com/VisualStudio/2011/storyboarding/control">
  <Id Name="System.Storyboarding.WindowsAppIcons.BaseCircle" Revision="1" Stencil="System.Storyboarding.WindowsAppIcons" StencilVersion="0.1"/>
</Control>
</file>

<file path=customXml/item56.xml><?xml version="1.0" encoding="utf-8"?>
<Control xmlns="http://schemas.microsoft.com/VisualStudio/2011/storyboarding/control">
  <Id Name="System.Storyboarding.WindowsAppIcons.Plus" Revision="1" Stencil="System.Storyboarding.WindowsAppIcons" StencilVersion="0.1"/>
</Control>
</file>

<file path=customXml/item57.xml><?xml version="1.0" encoding="utf-8"?>
<Control xmlns="http://schemas.microsoft.com/VisualStudio/2011/storyboarding/control">
  <Id Name="baf32491-d940-4338-a278-5b25aeeda2b5" Revision="1" Stencil="System.MyShapes" StencilVersion="1.0"/>
</Control>
</file>

<file path=customXml/item58.xml><?xml version="1.0" encoding="utf-8"?>
<Control xmlns="http://schemas.microsoft.com/VisualStudio/2011/storyboarding/control">
  <Id Name="b08abc2b-f869-4ed6-bb36-7e8d61092896" Revision="1" Stencil="System.MyShapes" StencilVersion="1.0"/>
</Control>
</file>

<file path=customXml/item59.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6.xml><?xml version="1.0" encoding="utf-8"?>
<Control xmlns="http://schemas.microsoft.com/VisualStudio/2011/storyboarding/control">
  <Id Name="System.Storyboarding.WindowsAppIcons.BaseCircle" Revision="1" Stencil="System.Storyboarding.WindowsAppIcons" StencilVersion="0.1"/>
</Control>
</file>

<file path=customXml/item60.xml><?xml version="1.0" encoding="utf-8"?>
<Control xmlns="http://schemas.microsoft.com/VisualStudio/2011/storyboarding/control">
  <Id Name="System.Storyboarding.WindowsAppIcons.Plus" Revision="1" Stencil="System.Storyboarding.WindowsAppIcons" StencilVersion="0.1"/>
</Control>
</file>

<file path=customXml/item61.xml><?xml version="1.0" encoding="utf-8"?>
<Control xmlns="http://schemas.microsoft.com/VisualStudio/2011/storyboarding/control">
  <Id Name="System.Storyboarding.WindowsAppIcons.Left" Revision="1" Stencil="System.Storyboarding.WindowsAppIcons" StencilVersion="0.1"/>
</Control>
</file>

<file path=customXml/item62.xml><?xml version="1.0" encoding="utf-8"?>
<Control xmlns="http://schemas.microsoft.com/VisualStudio/2011/storyboarding/control">
  <Id Name="System.Storyboarding.WindowsAppIcons.BaseCircle" Revision="1" Stencil="System.Storyboarding.WindowsAppIcons" StencilVersion="0.1"/>
</Control>
</file>

<file path=customXml/item63.xml><?xml version="1.0" encoding="utf-8"?>
<Control xmlns="http://schemas.microsoft.com/VisualStudio/2011/storyboarding/control">
  <Id Name="cd64cb3f-2d6e-4bb2-8f0d-c1cc2c649dba" Revision="1" Stencil="System.MyShapes" StencilVersion="1.0"/>
</Control>
</file>

<file path=customXml/item64.xml><?xml version="1.0" encoding="utf-8"?>
<Control xmlns="http://schemas.microsoft.com/VisualStudio/2011/storyboarding/control">
  <Id Name="6bcc2f4d-7289-46b9-9d13-9ae01a508fa1" Revision="1" Stencil="System.MyShapes" StencilVersion="1.0"/>
</Control>
</file>

<file path=customXml/item65.xml><?xml version="1.0" encoding="utf-8"?>
<Control xmlns="http://schemas.microsoft.com/VisualStudio/2011/storyboarding/control">
  <Id Name="702770a8-5e54-4597-836d-c6ab13f47892" Revision="1" Stencil="System.MyShapes" StencilVersion="1.0"/>
</Control>
</file>

<file path=customXml/item66.xml><?xml version="1.0" encoding="utf-8"?>
<Control xmlns="http://schemas.microsoft.com/VisualStudio/2011/storyboarding/control">
  <Id Name="06ad3f39-a24e-4e43-bfe5-c15a19cabad5" Revision="2" Stencil="System.MyShapes" StencilVersion="1.0"/>
</Control>
</file>

<file path=customXml/item67.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68.xml><?xml version="1.0" encoding="utf-8"?>
<Control xmlns="http://schemas.microsoft.com/VisualStudio/2011/storyboarding/control">
  <Id Name="14b5e77b-9499-498f-b8b5-52d3f2362968" Revision="1" Stencil="System.MyShapes" StencilVersion="1.0"/>
</Control>
</file>

<file path=customXml/item69.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7.xml><?xml version="1.0" encoding="utf-8"?>
<Control xmlns="http://schemas.microsoft.com/VisualStudio/2011/storyboarding/control">
  <Id Name="66c8f380-2411-44e3-a044-f29dac1d43c1" Revision="1" Stencil="System.MyShapes" StencilVersion="1.0"/>
</Control>
</file>

<file path=customXml/item70.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71.xml><?xml version="1.0" encoding="utf-8"?>
<Control xmlns="http://schemas.microsoft.com/VisualStudio/2011/storyboarding/control">
  <Id Name="System.Storyboarding.WindowsAppIcons.BaseCircle" Revision="1" Stencil="System.Storyboarding.WindowsAppIcons" StencilVersion="0.1"/>
</Control>
</file>

<file path=customXml/item72.xml><?xml version="1.0" encoding="utf-8"?>
<Control xmlns="http://schemas.microsoft.com/VisualStudio/2011/storyboarding/control">
  <Id Name="8035a9a1-440c-4216-a88c-27fe58669793" Revision="2" Stencil="System.MyShapes" StencilVersion="1.0"/>
</Control>
</file>

<file path=customXml/item73.xml><?xml version="1.0" encoding="utf-8"?>
<Control xmlns="http://schemas.microsoft.com/VisualStudio/2011/storyboarding/control">
  <Id Name="14b5e77b-9499-498f-b8b5-52d3f2362968" Revision="1" Stencil="System.MyShapes" StencilVersion="1.0"/>
</Control>
</file>

<file path=customXml/item74.xml><?xml version="1.0" encoding="utf-8"?>
<Control xmlns="http://schemas.microsoft.com/VisualStudio/2011/storyboarding/control">
  <Id Name="8035a9a1-440c-4216-a88c-27fe58669793" Revision="2" Stencil="System.MyShapes" StencilVersion="1.0"/>
</Control>
</file>

<file path=customXml/item75.xml><?xml version="1.0" encoding="utf-8"?>
<Control xmlns="http://schemas.microsoft.com/VisualStudio/2011/storyboarding/control">
  <Id Name="System.Storyboarding.WindowsAppIcons.BaseCircle" Revision="1" Stencil="System.Storyboarding.WindowsAppIcons" StencilVersion="0.1"/>
</Control>
</file>

<file path=customXml/item76.xml><?xml version="1.0" encoding="utf-8"?>
<Control xmlns="http://schemas.microsoft.com/VisualStudio/2011/storyboarding/control">
  <Id Name="b4ec1c8a-2164-4487-b3ab-8c3d8ac1947c" Revision="1" Stencil="System.MyShapes" StencilVersion="1.0"/>
</Control>
</file>

<file path=customXml/item77.xml><?xml version="1.0" encoding="utf-8"?>
<Control xmlns="http://schemas.microsoft.com/VisualStudio/2011/storyboarding/control">
  <Id Name="System.Storyboarding.WindowsAppIcons.Plus" Revision="1" Stencil="System.Storyboarding.WindowsAppIcons" StencilVersion="0.1"/>
</Control>
</file>

<file path=customXml/item78.xml><?xml version="1.0" encoding="utf-8"?>
<Control xmlns="http://schemas.microsoft.com/VisualStudio/2011/storyboarding/control">
  <Id Name="a2c8d44d-9667-4c53-9e49-e310e6246c4a" RevisionId="9b2c8de1-5094-4c28-9871-718be66a8830" Stencil="172d6d98-e5c9-42e9-a209-79f7a94bbd38" StencilRevisionId="00000000-0000-0000-0000-000000000000" StencilVersion="0.0"/>
</Control>
</file>

<file path=customXml/item79.xml><?xml version="1.0" encoding="utf-8"?>
<Control xmlns="http://schemas.microsoft.com/VisualStudio/2011/storyboarding/control">
  <Id Name="System.Storyboarding.WindowsAppIcons.Plus" Revision="1" Stencil="System.Storyboarding.WindowsAppIcons" StencilVersion="0.1"/>
</Control>
</file>

<file path=customXml/item8.xml><?xml version="1.0" encoding="utf-8"?>
<Control xmlns="http://schemas.microsoft.com/VisualStudio/2011/storyboarding/control">
  <Id Name="cd64cb3f-2d6e-4bb2-8f0d-c1cc2c649dba" Revision="1" Stencil="System.MyShapes" StencilVersion="1.0"/>
</Control>
</file>

<file path=customXml/item80.xml><?xml version="1.0" encoding="utf-8"?>
<Control xmlns="http://schemas.microsoft.com/VisualStudio/2011/storyboarding/control">
  <Id Name="System.Storyboarding.WindowsAppIcons.Left" Revision="1" Stencil="System.Storyboarding.WindowsAppIcons" StencilVersion="0.1"/>
</Control>
</file>

<file path=customXml/item81.xml><?xml version="1.0" encoding="utf-8"?>
<Control xmlns="http://schemas.microsoft.com/VisualStudio/2011/storyboarding/control">
  <Id Name="a2c8d44d-9667-4c53-9e49-e310e6246c4a" RevisionId="9b2c8de1-5094-4c28-9871-718be66a8830" Stencil="172d6d98-e5c9-42e9-a209-79f7a94bbd38" StencilRevisionId="00000000-0000-0000-0000-000000000000" StencilVersion="0.0"/>
</Control>
</file>

<file path=customXml/item82.xml><?xml version="1.0" encoding="utf-8"?>
<Control xmlns="http://schemas.microsoft.com/VisualStudio/2011/storyboarding/control">
  <Id Name="System.Storyboarding.WindowsAppIcons.BaseCircle" Revision="1" Stencil="System.Storyboarding.WindowsAppIcons" StencilVersion="0.1"/>
</Control>
</file>

<file path=customXml/item83.xml><?xml version="1.0" encoding="utf-8"?>
<Control xmlns="http://schemas.microsoft.com/VisualStudio/2011/storyboarding/control">
  <Id Name="System.Storyboarding.WindowsAppIcons.BaseCircle" Revision="1" Stencil="System.Storyboarding.WindowsAppIcons" StencilVersion="0.1"/>
</Control>
</file>

<file path=customXml/item84.xml><?xml version="1.0" encoding="utf-8"?>
<Control xmlns="http://schemas.microsoft.com/VisualStudio/2011/storyboarding/control">
  <Id Name="System.Storyboarding.WindowsAppIcons.Plus" Revision="1" Stencil="System.Storyboarding.WindowsAppIcons" StencilVersion="0.1"/>
</Control>
</file>

<file path=customXml/item85.xml><?xml version="1.0" encoding="utf-8"?>
<Control xmlns="http://schemas.microsoft.com/VisualStudio/2011/storyboarding/control">
  <Id Name="bfd026be-779f-477e-8039-9e477678c9df" Revision="3" Stencil="System.MyShapes" StencilVersion="1.0"/>
</Control>
</file>

<file path=customXml/item86.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87.xml><?xml version="1.0" encoding="utf-8"?>
<Control xmlns="http://schemas.microsoft.com/VisualStudio/2011/storyboarding/control">
  <Id Name="cd64cb3f-2d6e-4bb2-8f0d-c1cc2c649dba" Revision="1" Stencil="System.MyShapes" StencilVersion="1.0"/>
</Control>
</file>

<file path=customXml/item88.xml><?xml version="1.0" encoding="utf-8"?>
<Control xmlns="http://schemas.microsoft.com/VisualStudio/2011/storyboarding/control">
  <Id Name="41c7e1af-d42b-42f7-addb-e423befb81d2" Revision="1" Stencil="System.MyShapes" StencilVersion="1.0"/>
</Control>
</file>

<file path=customXml/item89.xml><?xml version="1.0" encoding="utf-8"?>
<Control xmlns="http://schemas.microsoft.com/VisualStudio/2011/storyboarding/control">
  <Id Name="cd64cb3f-2d6e-4bb2-8f0d-c1cc2c649dba" Revision="2" Stencil="System.MyShapes" StencilVersion="1.0"/>
</Control>
</file>

<file path=customXml/item9.xml><?xml version="1.0" encoding="utf-8"?>
<Control xmlns="http://schemas.microsoft.com/VisualStudio/2011/storyboarding/control">
  <Id Name="b08abc2b-f869-4ed6-bb36-7e8d61092896" Revision="1" Stencil="System.MyShapes" StencilVersion="1.0"/>
</Control>
</file>

<file path=customXml/item90.xml><?xml version="1.0" encoding="utf-8"?>
<Control xmlns="http://schemas.microsoft.com/VisualStudio/2011/storyboarding/control">
  <Id Name="a2c8d44d-9667-4c53-9e49-e310e6246c4a" RevisionId="9b2c8de1-5094-4c28-9871-718be66a8830" Stencil="172d6d98-e5c9-42e9-a209-79f7a94bbd38" StencilRevisionId="00000000-0000-0000-0000-000000000000" StencilVersion="0.0"/>
</Control>
</file>

<file path=customXml/item91.xml><?xml version="1.0" encoding="utf-8"?>
<Control xmlns="http://schemas.microsoft.com/VisualStudio/2011/storyboarding/control">
  <Id Name="System.Storyboarding.WindowsAppIcons.BaseCircle" Revision="1" Stencil="System.Storyboarding.WindowsAppIcons" StencilVersion="0.1"/>
</Control>
</file>

<file path=customXml/item92.xml><?xml version="1.0" encoding="utf-8"?>
<Control xmlns="http://schemas.microsoft.com/VisualStudio/2011/storyboarding/control">
  <Id Name="bfd026be-779f-477e-8039-9e477678c9df" Revision="2" Stencil="System.MyShapes" StencilVersion="1.0"/>
</Control>
</file>

<file path=customXml/item93.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94.xml><?xml version="1.0" encoding="utf-8"?>
<Control xmlns="http://schemas.microsoft.com/VisualStudio/2011/storyboarding/control">
  <Id Name="36769e03-d67d-4dde-9f89-6de7c21af4ac" Revision="1" Stencil="System.MyShapes" StencilVersion="1.0"/>
</Control>
</file>

<file path=customXml/item95.xml><?xml version="1.0" encoding="utf-8"?>
<Control xmlns="http://schemas.microsoft.com/VisualStudio/2011/storyboarding/control">
  <Id Name="ef484da7-fbf7-4897-9fee-d78574d6a540" Revision="1" Stencil="System.MyShapes" StencilVersion="1.0"/>
</Control>
</file>

<file path=customXml/item96.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97.xml><?xml version="1.0" encoding="utf-8"?>
<Control xmlns="http://schemas.microsoft.com/VisualStudio/2011/storyboarding/control">
  <Id Name="b08abc2b-f869-4ed6-bb36-7e8d61092896" Revision="1" Stencil="System.MyShapes" StencilVersion="1.0"/>
</Control>
</file>

<file path=customXml/item98.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99.xml><?xml version="1.0" encoding="utf-8"?>
<Control xmlns="http://schemas.microsoft.com/VisualStudio/2011/storyboarding/control">
  <Id Name="baf32491-d940-4338-a278-5b25aeeda2b5" Revision="1" Stencil="System.MyShapes" StencilVersion="1.0"/>
</Control>
</file>

<file path=customXml/itemProps1.xml><?xml version="1.0" encoding="utf-8"?>
<ds:datastoreItem xmlns:ds="http://schemas.openxmlformats.org/officeDocument/2006/customXml" ds:itemID="{7CB9F002-F354-4A30-B31F-6E58306BB93A}">
  <ds:schemaRefs>
    <ds:schemaRef ds:uri="http://schemas.microsoft.com/VisualStudio/2011/storyboarding/control"/>
  </ds:schemaRefs>
</ds:datastoreItem>
</file>

<file path=customXml/itemProps10.xml><?xml version="1.0" encoding="utf-8"?>
<ds:datastoreItem xmlns:ds="http://schemas.openxmlformats.org/officeDocument/2006/customXml" ds:itemID="{FC832391-E75A-4EC2-AD7C-D0B9CFA6669E}">
  <ds:schemaRefs>
    <ds:schemaRef ds:uri="http://schemas.microsoft.com/VisualStudio/2011/storyboarding/control"/>
  </ds:schemaRefs>
</ds:datastoreItem>
</file>

<file path=customXml/itemProps100.xml><?xml version="1.0" encoding="utf-8"?>
<ds:datastoreItem xmlns:ds="http://schemas.openxmlformats.org/officeDocument/2006/customXml" ds:itemID="{89323E7B-C3C4-498A-B6AA-333C5A41BBC3}">
  <ds:schemaRefs>
    <ds:schemaRef ds:uri="http://schemas.microsoft.com/VisualStudio/2011/storyboarding/control"/>
  </ds:schemaRefs>
</ds:datastoreItem>
</file>

<file path=customXml/itemProps101.xml><?xml version="1.0" encoding="utf-8"?>
<ds:datastoreItem xmlns:ds="http://schemas.openxmlformats.org/officeDocument/2006/customXml" ds:itemID="{75D41AB7-245F-419C-B482-7B249B6A6252}">
  <ds:schemaRefs>
    <ds:schemaRef ds:uri="http://schemas.microsoft.com/VisualStudio/2011/storyboarding/control"/>
  </ds:schemaRefs>
</ds:datastoreItem>
</file>

<file path=customXml/itemProps102.xml><?xml version="1.0" encoding="utf-8"?>
<ds:datastoreItem xmlns:ds="http://schemas.openxmlformats.org/officeDocument/2006/customXml" ds:itemID="{558C900B-CBE2-48D5-BE47-2CECBD0045F6}">
  <ds:schemaRefs>
    <ds:schemaRef ds:uri="http://schemas.microsoft.com/VisualStudio/2011/storyboarding/control"/>
  </ds:schemaRefs>
</ds:datastoreItem>
</file>

<file path=customXml/itemProps103.xml><?xml version="1.0" encoding="utf-8"?>
<ds:datastoreItem xmlns:ds="http://schemas.openxmlformats.org/officeDocument/2006/customXml" ds:itemID="{174BEAE6-3863-48AA-812C-83EAED7B8E8A}">
  <ds:schemaRefs>
    <ds:schemaRef ds:uri="http://schemas.microsoft.com/VisualStudio/2011/storyboarding/control"/>
  </ds:schemaRefs>
</ds:datastoreItem>
</file>

<file path=customXml/itemProps104.xml><?xml version="1.0" encoding="utf-8"?>
<ds:datastoreItem xmlns:ds="http://schemas.openxmlformats.org/officeDocument/2006/customXml" ds:itemID="{D5E126BF-98D8-45FD-AAAD-968045E9208A}">
  <ds:schemaRefs>
    <ds:schemaRef ds:uri="http://schemas.microsoft.com/VisualStudio/2011/storyboarding/control"/>
  </ds:schemaRefs>
</ds:datastoreItem>
</file>

<file path=customXml/itemProps105.xml><?xml version="1.0" encoding="utf-8"?>
<ds:datastoreItem xmlns:ds="http://schemas.openxmlformats.org/officeDocument/2006/customXml" ds:itemID="{50A9B721-F24D-4CA6-9CD4-A91DE25E3346}">
  <ds:schemaRefs>
    <ds:schemaRef ds:uri="http://schemas.microsoft.com/VisualStudio/2011/storyboarding/control"/>
  </ds:schemaRefs>
</ds:datastoreItem>
</file>

<file path=customXml/itemProps106.xml><?xml version="1.0" encoding="utf-8"?>
<ds:datastoreItem xmlns:ds="http://schemas.openxmlformats.org/officeDocument/2006/customXml" ds:itemID="{13FA122D-803D-47A2-8490-A5D3372BDC04}">
  <ds:schemaRefs>
    <ds:schemaRef ds:uri="http://schemas.microsoft.com/VisualStudio/2011/storyboarding/control"/>
  </ds:schemaRefs>
</ds:datastoreItem>
</file>

<file path=customXml/itemProps107.xml><?xml version="1.0" encoding="utf-8"?>
<ds:datastoreItem xmlns:ds="http://schemas.openxmlformats.org/officeDocument/2006/customXml" ds:itemID="{87EEDA54-FDE1-4C5E-97D9-B0032079F870}">
  <ds:schemaRefs>
    <ds:schemaRef ds:uri="http://schemas.microsoft.com/VisualStudio/2011/storyboarding/control"/>
  </ds:schemaRefs>
</ds:datastoreItem>
</file>

<file path=customXml/itemProps108.xml><?xml version="1.0" encoding="utf-8"?>
<ds:datastoreItem xmlns:ds="http://schemas.openxmlformats.org/officeDocument/2006/customXml" ds:itemID="{9F0687B6-139A-44DB-83DB-454FE0B9E218}">
  <ds:schemaRefs>
    <ds:schemaRef ds:uri="http://schemas.microsoft.com/VisualStudio/2011/storyboarding/control"/>
  </ds:schemaRefs>
</ds:datastoreItem>
</file>

<file path=customXml/itemProps109.xml><?xml version="1.0" encoding="utf-8"?>
<ds:datastoreItem xmlns:ds="http://schemas.openxmlformats.org/officeDocument/2006/customXml" ds:itemID="{B7794E06-BB8E-4352-8FDA-8356566F18FC}">
  <ds:schemaRefs>
    <ds:schemaRef ds:uri="http://schemas.microsoft.com/VisualStudio/2011/storyboarding/control"/>
  </ds:schemaRefs>
</ds:datastoreItem>
</file>

<file path=customXml/itemProps11.xml><?xml version="1.0" encoding="utf-8"?>
<ds:datastoreItem xmlns:ds="http://schemas.openxmlformats.org/officeDocument/2006/customXml" ds:itemID="{050E2A32-B2D5-4011-9D4D-17A92EEB0BA2}">
  <ds:schemaRefs>
    <ds:schemaRef ds:uri="http://schemas.microsoft.com/VisualStudio/2011/storyboarding/control"/>
  </ds:schemaRefs>
</ds:datastoreItem>
</file>

<file path=customXml/itemProps110.xml><?xml version="1.0" encoding="utf-8"?>
<ds:datastoreItem xmlns:ds="http://schemas.openxmlformats.org/officeDocument/2006/customXml" ds:itemID="{B76E23DB-1B3A-45E9-A3BF-9F5B7F133945}">
  <ds:schemaRefs>
    <ds:schemaRef ds:uri="http://schemas.microsoft.com/VisualStudio/2011/storyboarding/control"/>
  </ds:schemaRefs>
</ds:datastoreItem>
</file>

<file path=customXml/itemProps111.xml><?xml version="1.0" encoding="utf-8"?>
<ds:datastoreItem xmlns:ds="http://schemas.openxmlformats.org/officeDocument/2006/customXml" ds:itemID="{F851C55D-184F-4EF0-BF75-DF06756B2EE7}">
  <ds:schemaRefs>
    <ds:schemaRef ds:uri="http://schemas.microsoft.com/VisualStudio/2011/storyboarding/control"/>
  </ds:schemaRefs>
</ds:datastoreItem>
</file>

<file path=customXml/itemProps112.xml><?xml version="1.0" encoding="utf-8"?>
<ds:datastoreItem xmlns:ds="http://schemas.openxmlformats.org/officeDocument/2006/customXml" ds:itemID="{8FD3ED03-53C2-40F0-A655-CB60CA53A277}">
  <ds:schemaRefs>
    <ds:schemaRef ds:uri="http://schemas.microsoft.com/VisualStudio/2011/storyboarding/control"/>
  </ds:schemaRefs>
</ds:datastoreItem>
</file>

<file path=customXml/itemProps113.xml><?xml version="1.0" encoding="utf-8"?>
<ds:datastoreItem xmlns:ds="http://schemas.openxmlformats.org/officeDocument/2006/customXml" ds:itemID="{972C727B-DC48-46A2-AF22-EF6BAFE7C398}">
  <ds:schemaRefs>
    <ds:schemaRef ds:uri="http://schemas.microsoft.com/VisualStudio/2011/storyboarding/control"/>
  </ds:schemaRefs>
</ds:datastoreItem>
</file>

<file path=customXml/itemProps114.xml><?xml version="1.0" encoding="utf-8"?>
<ds:datastoreItem xmlns:ds="http://schemas.openxmlformats.org/officeDocument/2006/customXml" ds:itemID="{3FF497E9-810C-4B80-9F14-324185CBD8CD}">
  <ds:schemaRefs>
    <ds:schemaRef ds:uri="http://schemas.microsoft.com/VisualStudio/2011/storyboarding/control"/>
  </ds:schemaRefs>
</ds:datastoreItem>
</file>

<file path=customXml/itemProps115.xml><?xml version="1.0" encoding="utf-8"?>
<ds:datastoreItem xmlns:ds="http://schemas.openxmlformats.org/officeDocument/2006/customXml" ds:itemID="{97A7E7B2-ED98-45DF-BCC5-88E861ED4D0E}">
  <ds:schemaRefs>
    <ds:schemaRef ds:uri="http://schemas.microsoft.com/VisualStudio/2011/storyboarding/control"/>
  </ds:schemaRefs>
</ds:datastoreItem>
</file>

<file path=customXml/itemProps116.xml><?xml version="1.0" encoding="utf-8"?>
<ds:datastoreItem xmlns:ds="http://schemas.openxmlformats.org/officeDocument/2006/customXml" ds:itemID="{3741F1BC-954A-410F-ACF4-521AE4A7DD66}">
  <ds:schemaRefs>
    <ds:schemaRef ds:uri="http://schemas.microsoft.com/VisualStudio/2011/storyboarding/control"/>
  </ds:schemaRefs>
</ds:datastoreItem>
</file>

<file path=customXml/itemProps117.xml><?xml version="1.0" encoding="utf-8"?>
<ds:datastoreItem xmlns:ds="http://schemas.openxmlformats.org/officeDocument/2006/customXml" ds:itemID="{432FE2D9-F659-45F3-9A08-4F6CA04043D5}">
  <ds:schemaRefs>
    <ds:schemaRef ds:uri="http://schemas.microsoft.com/VisualStudio/2011/storyboarding/control"/>
  </ds:schemaRefs>
</ds:datastoreItem>
</file>

<file path=customXml/itemProps118.xml><?xml version="1.0" encoding="utf-8"?>
<ds:datastoreItem xmlns:ds="http://schemas.openxmlformats.org/officeDocument/2006/customXml" ds:itemID="{145A8570-E613-4BB5-ACD2-E77BDF1AFF23}">
  <ds:schemaRefs>
    <ds:schemaRef ds:uri="http://schemas.microsoft.com/VisualStudio/2011/storyboarding/control"/>
  </ds:schemaRefs>
</ds:datastoreItem>
</file>

<file path=customXml/itemProps119.xml><?xml version="1.0" encoding="utf-8"?>
<ds:datastoreItem xmlns:ds="http://schemas.openxmlformats.org/officeDocument/2006/customXml" ds:itemID="{1F686CC7-9A16-41B1-B030-F3701B3620E0}">
  <ds:schemaRefs>
    <ds:schemaRef ds:uri="http://schemas.microsoft.com/VisualStudio/2011/storyboarding/control"/>
  </ds:schemaRefs>
</ds:datastoreItem>
</file>

<file path=customXml/itemProps12.xml><?xml version="1.0" encoding="utf-8"?>
<ds:datastoreItem xmlns:ds="http://schemas.openxmlformats.org/officeDocument/2006/customXml" ds:itemID="{50909FAC-828C-47CC-AAD0-45DA75958696}">
  <ds:schemaRefs>
    <ds:schemaRef ds:uri="http://schemas.microsoft.com/VisualStudio/2011/storyboarding/control"/>
  </ds:schemaRefs>
</ds:datastoreItem>
</file>

<file path=customXml/itemProps120.xml><?xml version="1.0" encoding="utf-8"?>
<ds:datastoreItem xmlns:ds="http://schemas.openxmlformats.org/officeDocument/2006/customXml" ds:itemID="{9AFEC44E-8802-46DB-910B-9B9F3A54E8A9}">
  <ds:schemaRefs>
    <ds:schemaRef ds:uri="http://schemas.microsoft.com/VisualStudio/2011/storyboarding/control"/>
  </ds:schemaRefs>
</ds:datastoreItem>
</file>

<file path=customXml/itemProps121.xml><?xml version="1.0" encoding="utf-8"?>
<ds:datastoreItem xmlns:ds="http://schemas.openxmlformats.org/officeDocument/2006/customXml" ds:itemID="{A1552FC2-C07E-4B00-9B1C-AB94CCA39360}">
  <ds:schemaRefs>
    <ds:schemaRef ds:uri="http://schemas.microsoft.com/VisualStudio/2011/storyboarding/control"/>
  </ds:schemaRefs>
</ds:datastoreItem>
</file>

<file path=customXml/itemProps122.xml><?xml version="1.0" encoding="utf-8"?>
<ds:datastoreItem xmlns:ds="http://schemas.openxmlformats.org/officeDocument/2006/customXml" ds:itemID="{2A660527-BE9A-442F-B2D3-DAE1640EAC65}">
  <ds:schemaRefs>
    <ds:schemaRef ds:uri="http://schemas.microsoft.com/VisualStudio/2011/storyboarding/control"/>
  </ds:schemaRefs>
</ds:datastoreItem>
</file>

<file path=customXml/itemProps123.xml><?xml version="1.0" encoding="utf-8"?>
<ds:datastoreItem xmlns:ds="http://schemas.openxmlformats.org/officeDocument/2006/customXml" ds:itemID="{EDDAA865-AE6F-4DC4-9078-75377795C992}">
  <ds:schemaRefs>
    <ds:schemaRef ds:uri="http://schemas.microsoft.com/VisualStudio/2011/storyboarding/control"/>
  </ds:schemaRefs>
</ds:datastoreItem>
</file>

<file path=customXml/itemProps124.xml><?xml version="1.0" encoding="utf-8"?>
<ds:datastoreItem xmlns:ds="http://schemas.openxmlformats.org/officeDocument/2006/customXml" ds:itemID="{2E738A75-4007-47CC-B14C-EABE90EA745D}">
  <ds:schemaRefs>
    <ds:schemaRef ds:uri="http://schemas.microsoft.com/VisualStudio/2011/storyboarding/control"/>
  </ds:schemaRefs>
</ds:datastoreItem>
</file>

<file path=customXml/itemProps125.xml><?xml version="1.0" encoding="utf-8"?>
<ds:datastoreItem xmlns:ds="http://schemas.openxmlformats.org/officeDocument/2006/customXml" ds:itemID="{3ABBC178-3BD8-4B2F-A8EB-5F6E91176F6E}">
  <ds:schemaRefs>
    <ds:schemaRef ds:uri="http://schemas.microsoft.com/VisualStudio/2011/storyboarding/control"/>
  </ds:schemaRefs>
</ds:datastoreItem>
</file>

<file path=customXml/itemProps126.xml><?xml version="1.0" encoding="utf-8"?>
<ds:datastoreItem xmlns:ds="http://schemas.openxmlformats.org/officeDocument/2006/customXml" ds:itemID="{2DBB7593-0996-47F0-8870-A3F352DE4774}">
  <ds:schemaRefs>
    <ds:schemaRef ds:uri="http://schemas.microsoft.com/VisualStudio/2011/storyboarding/control"/>
  </ds:schemaRefs>
</ds:datastoreItem>
</file>

<file path=customXml/itemProps127.xml><?xml version="1.0" encoding="utf-8"?>
<ds:datastoreItem xmlns:ds="http://schemas.openxmlformats.org/officeDocument/2006/customXml" ds:itemID="{7858C4DA-6735-4028-8798-FDCE99636ED2}">
  <ds:schemaRefs>
    <ds:schemaRef ds:uri="http://schemas.microsoft.com/VisualStudio/2011/storyboarding/control"/>
  </ds:schemaRefs>
</ds:datastoreItem>
</file>

<file path=customXml/itemProps128.xml><?xml version="1.0" encoding="utf-8"?>
<ds:datastoreItem xmlns:ds="http://schemas.openxmlformats.org/officeDocument/2006/customXml" ds:itemID="{B81D5EFE-8879-4DDF-BA92-F6CE4A7B648C}">
  <ds:schemaRefs>
    <ds:schemaRef ds:uri="http://schemas.microsoft.com/VisualStudio/2011/storyboarding/control"/>
  </ds:schemaRefs>
</ds:datastoreItem>
</file>

<file path=customXml/itemProps129.xml><?xml version="1.0" encoding="utf-8"?>
<ds:datastoreItem xmlns:ds="http://schemas.openxmlformats.org/officeDocument/2006/customXml" ds:itemID="{F504B3E7-2173-4607-8C3E-5C3F29A7F66F}">
  <ds:schemaRefs>
    <ds:schemaRef ds:uri="http://schemas.microsoft.com/VisualStudio/2011/storyboarding/control"/>
  </ds:schemaRefs>
</ds:datastoreItem>
</file>

<file path=customXml/itemProps13.xml><?xml version="1.0" encoding="utf-8"?>
<ds:datastoreItem xmlns:ds="http://schemas.openxmlformats.org/officeDocument/2006/customXml" ds:itemID="{0884FD21-F5B6-44F3-8F4E-72BBF6812E68}">
  <ds:schemaRefs>
    <ds:schemaRef ds:uri="http://schemas.microsoft.com/VisualStudio/2011/storyboarding/control"/>
  </ds:schemaRefs>
</ds:datastoreItem>
</file>

<file path=customXml/itemProps130.xml><?xml version="1.0" encoding="utf-8"?>
<ds:datastoreItem xmlns:ds="http://schemas.openxmlformats.org/officeDocument/2006/customXml" ds:itemID="{FD850A0A-0CD5-41FF-913C-5D04A274ADD3}">
  <ds:schemaRefs>
    <ds:schemaRef ds:uri="http://schemas.microsoft.com/VisualStudio/2011/storyboarding/control"/>
  </ds:schemaRefs>
</ds:datastoreItem>
</file>

<file path=customXml/itemProps131.xml><?xml version="1.0" encoding="utf-8"?>
<ds:datastoreItem xmlns:ds="http://schemas.openxmlformats.org/officeDocument/2006/customXml" ds:itemID="{309FCF94-9A99-40BB-AB6E-72D683F8E301}">
  <ds:schemaRefs>
    <ds:schemaRef ds:uri="http://schemas.microsoft.com/VisualStudio/2011/storyboarding/control"/>
  </ds:schemaRefs>
</ds:datastoreItem>
</file>

<file path=customXml/itemProps132.xml><?xml version="1.0" encoding="utf-8"?>
<ds:datastoreItem xmlns:ds="http://schemas.openxmlformats.org/officeDocument/2006/customXml" ds:itemID="{67DD3E08-3C8E-477B-84D9-3414F0C61F7A}">
  <ds:schemaRefs>
    <ds:schemaRef ds:uri="http://schemas.microsoft.com/VisualStudio/2011/storyboarding/control"/>
  </ds:schemaRefs>
</ds:datastoreItem>
</file>

<file path=customXml/itemProps133.xml><?xml version="1.0" encoding="utf-8"?>
<ds:datastoreItem xmlns:ds="http://schemas.openxmlformats.org/officeDocument/2006/customXml" ds:itemID="{6E9779BF-0617-40D2-AD4F-66110EE31BFB}">
  <ds:schemaRefs>
    <ds:schemaRef ds:uri="http://schemas.microsoft.com/VisualStudio/2011/storyboarding/control"/>
  </ds:schemaRefs>
</ds:datastoreItem>
</file>

<file path=customXml/itemProps134.xml><?xml version="1.0" encoding="utf-8"?>
<ds:datastoreItem xmlns:ds="http://schemas.openxmlformats.org/officeDocument/2006/customXml" ds:itemID="{DE493EF8-FD15-4028-973A-857853D1CEA5}">
  <ds:schemaRefs>
    <ds:schemaRef ds:uri="http://schemas.microsoft.com/VisualStudio/2011/storyboarding/control"/>
  </ds:schemaRefs>
</ds:datastoreItem>
</file>

<file path=customXml/itemProps135.xml><?xml version="1.0" encoding="utf-8"?>
<ds:datastoreItem xmlns:ds="http://schemas.openxmlformats.org/officeDocument/2006/customXml" ds:itemID="{DEEB1CC0-8DE8-4D12-9A6E-59F298263AF6}">
  <ds:schemaRefs>
    <ds:schemaRef ds:uri="http://schemas.microsoft.com/VisualStudio/2011/storyboarding/control"/>
  </ds:schemaRefs>
</ds:datastoreItem>
</file>

<file path=customXml/itemProps136.xml><?xml version="1.0" encoding="utf-8"?>
<ds:datastoreItem xmlns:ds="http://schemas.openxmlformats.org/officeDocument/2006/customXml" ds:itemID="{B406D41C-436D-4102-BE61-A464E5E1EFA8}">
  <ds:schemaRefs>
    <ds:schemaRef ds:uri="http://schemas.microsoft.com/VisualStudio/2011/storyboarding/control"/>
  </ds:schemaRefs>
</ds:datastoreItem>
</file>

<file path=customXml/itemProps137.xml><?xml version="1.0" encoding="utf-8"?>
<ds:datastoreItem xmlns:ds="http://schemas.openxmlformats.org/officeDocument/2006/customXml" ds:itemID="{A20F584F-C4F2-4738-9501-90872D44935A}">
  <ds:schemaRefs>
    <ds:schemaRef ds:uri="http://schemas.microsoft.com/VisualStudio/2011/storyboarding/control"/>
  </ds:schemaRefs>
</ds:datastoreItem>
</file>

<file path=customXml/itemProps138.xml><?xml version="1.0" encoding="utf-8"?>
<ds:datastoreItem xmlns:ds="http://schemas.openxmlformats.org/officeDocument/2006/customXml" ds:itemID="{C5E13D99-CEAD-4997-9CFF-F55E6B915590}">
  <ds:schemaRefs>
    <ds:schemaRef ds:uri="http://schemas.microsoft.com/VisualStudio/2011/storyboarding/control"/>
  </ds:schemaRefs>
</ds:datastoreItem>
</file>

<file path=customXml/itemProps139.xml><?xml version="1.0" encoding="utf-8"?>
<ds:datastoreItem xmlns:ds="http://schemas.openxmlformats.org/officeDocument/2006/customXml" ds:itemID="{562A11C0-2C07-48B4-9AEB-E12AC0EE1C29}">
  <ds:schemaRefs>
    <ds:schemaRef ds:uri="http://schemas.microsoft.com/VisualStudio/2011/storyboarding/control"/>
  </ds:schemaRefs>
</ds:datastoreItem>
</file>

<file path=customXml/itemProps14.xml><?xml version="1.0" encoding="utf-8"?>
<ds:datastoreItem xmlns:ds="http://schemas.openxmlformats.org/officeDocument/2006/customXml" ds:itemID="{62708C05-7509-43E8-8336-537673F1C357}">
  <ds:schemaRefs>
    <ds:schemaRef ds:uri="http://schemas.microsoft.com/VisualStudio/2011/storyboarding/control"/>
  </ds:schemaRefs>
</ds:datastoreItem>
</file>

<file path=customXml/itemProps140.xml><?xml version="1.0" encoding="utf-8"?>
<ds:datastoreItem xmlns:ds="http://schemas.openxmlformats.org/officeDocument/2006/customXml" ds:itemID="{121ECE72-3303-4742-8266-FC5322F24536}">
  <ds:schemaRefs>
    <ds:schemaRef ds:uri="http://schemas.microsoft.com/VisualStudio/2011/storyboarding/control"/>
  </ds:schemaRefs>
</ds:datastoreItem>
</file>

<file path=customXml/itemProps141.xml><?xml version="1.0" encoding="utf-8"?>
<ds:datastoreItem xmlns:ds="http://schemas.openxmlformats.org/officeDocument/2006/customXml" ds:itemID="{8BA1C0E9-ACCF-4DB5-890B-4906E38B556F}">
  <ds:schemaRefs>
    <ds:schemaRef ds:uri="http://schemas.microsoft.com/VisualStudio/2011/storyboarding/control"/>
  </ds:schemaRefs>
</ds:datastoreItem>
</file>

<file path=customXml/itemProps142.xml><?xml version="1.0" encoding="utf-8"?>
<ds:datastoreItem xmlns:ds="http://schemas.openxmlformats.org/officeDocument/2006/customXml" ds:itemID="{FD3D43C3-3F1A-421B-94E3-FA1C16336EFC}">
  <ds:schemaRefs>
    <ds:schemaRef ds:uri="http://schemas.microsoft.com/VisualStudio/2011/storyboarding/control"/>
  </ds:schemaRefs>
</ds:datastoreItem>
</file>

<file path=customXml/itemProps143.xml><?xml version="1.0" encoding="utf-8"?>
<ds:datastoreItem xmlns:ds="http://schemas.openxmlformats.org/officeDocument/2006/customXml" ds:itemID="{29BEED14-01B2-4343-94C1-D91F3D0B73D3}">
  <ds:schemaRefs>
    <ds:schemaRef ds:uri="http://schemas.microsoft.com/VisualStudio/2011/storyboarding/control"/>
  </ds:schemaRefs>
</ds:datastoreItem>
</file>

<file path=customXml/itemProps144.xml><?xml version="1.0" encoding="utf-8"?>
<ds:datastoreItem xmlns:ds="http://schemas.openxmlformats.org/officeDocument/2006/customXml" ds:itemID="{1547A17D-B9C5-4B0A-A23B-A14B48EE16DD}">
  <ds:schemaRefs>
    <ds:schemaRef ds:uri="http://schemas.microsoft.com/VisualStudio/2011/storyboarding/control"/>
  </ds:schemaRefs>
</ds:datastoreItem>
</file>

<file path=customXml/itemProps145.xml><?xml version="1.0" encoding="utf-8"?>
<ds:datastoreItem xmlns:ds="http://schemas.openxmlformats.org/officeDocument/2006/customXml" ds:itemID="{5C3914D1-318A-464F-B4B0-A07A7E459A78}">
  <ds:schemaRefs>
    <ds:schemaRef ds:uri="http://schemas.microsoft.com/VisualStudio/2011/storyboarding/control"/>
  </ds:schemaRefs>
</ds:datastoreItem>
</file>

<file path=customXml/itemProps146.xml><?xml version="1.0" encoding="utf-8"?>
<ds:datastoreItem xmlns:ds="http://schemas.openxmlformats.org/officeDocument/2006/customXml" ds:itemID="{E48BBC8F-BECD-45B4-B6E7-B561EEE56996}">
  <ds:schemaRefs>
    <ds:schemaRef ds:uri="http://schemas.microsoft.com/VisualStudio/2011/storyboarding/control"/>
  </ds:schemaRefs>
</ds:datastoreItem>
</file>

<file path=customXml/itemProps147.xml><?xml version="1.0" encoding="utf-8"?>
<ds:datastoreItem xmlns:ds="http://schemas.openxmlformats.org/officeDocument/2006/customXml" ds:itemID="{0381F621-4071-48CA-9154-7F1654C5241C}">
  <ds:schemaRefs>
    <ds:schemaRef ds:uri="http://schemas.microsoft.com/VisualStudio/2011/storyboarding/control"/>
  </ds:schemaRefs>
</ds:datastoreItem>
</file>

<file path=customXml/itemProps148.xml><?xml version="1.0" encoding="utf-8"?>
<ds:datastoreItem xmlns:ds="http://schemas.openxmlformats.org/officeDocument/2006/customXml" ds:itemID="{7BA6C597-8A8C-4305-9277-CBF942D7956A}">
  <ds:schemaRefs>
    <ds:schemaRef ds:uri="http://schemas.microsoft.com/VisualStudio/2011/storyboarding/control"/>
  </ds:schemaRefs>
</ds:datastoreItem>
</file>

<file path=customXml/itemProps149.xml><?xml version="1.0" encoding="utf-8"?>
<ds:datastoreItem xmlns:ds="http://schemas.openxmlformats.org/officeDocument/2006/customXml" ds:itemID="{E2250A95-3072-473C-9C7B-5FFB416B6A14}">
  <ds:schemaRefs>
    <ds:schemaRef ds:uri="http://schemas.microsoft.com/VisualStudio/2011/storyboarding/control"/>
  </ds:schemaRefs>
</ds:datastoreItem>
</file>

<file path=customXml/itemProps15.xml><?xml version="1.0" encoding="utf-8"?>
<ds:datastoreItem xmlns:ds="http://schemas.openxmlformats.org/officeDocument/2006/customXml" ds:itemID="{D9308C53-9AFE-48EB-9AA0-168A9BA018F7}">
  <ds:schemaRefs>
    <ds:schemaRef ds:uri="http://schemas.microsoft.com/VisualStudio/2011/storyboarding/control"/>
  </ds:schemaRefs>
</ds:datastoreItem>
</file>

<file path=customXml/itemProps150.xml><?xml version="1.0" encoding="utf-8"?>
<ds:datastoreItem xmlns:ds="http://schemas.openxmlformats.org/officeDocument/2006/customXml" ds:itemID="{A63D548C-2797-4B8A-9C4D-0123B00EF9F8}">
  <ds:schemaRefs>
    <ds:schemaRef ds:uri="http://schemas.microsoft.com/VisualStudio/2011/storyboarding/control"/>
  </ds:schemaRefs>
</ds:datastoreItem>
</file>

<file path=customXml/itemProps151.xml><?xml version="1.0" encoding="utf-8"?>
<ds:datastoreItem xmlns:ds="http://schemas.openxmlformats.org/officeDocument/2006/customXml" ds:itemID="{CB47272B-222E-4134-AF86-E854B849016E}">
  <ds:schemaRefs>
    <ds:schemaRef ds:uri="http://schemas.microsoft.com/VisualStudio/2011/storyboarding/control"/>
  </ds:schemaRefs>
</ds:datastoreItem>
</file>

<file path=customXml/itemProps152.xml><?xml version="1.0" encoding="utf-8"?>
<ds:datastoreItem xmlns:ds="http://schemas.openxmlformats.org/officeDocument/2006/customXml" ds:itemID="{30A80243-C689-476B-88A6-59B8F680BE1B}">
  <ds:schemaRefs>
    <ds:schemaRef ds:uri="http://schemas.microsoft.com/VisualStudio/2011/storyboarding/control"/>
  </ds:schemaRefs>
</ds:datastoreItem>
</file>

<file path=customXml/itemProps153.xml><?xml version="1.0" encoding="utf-8"?>
<ds:datastoreItem xmlns:ds="http://schemas.openxmlformats.org/officeDocument/2006/customXml" ds:itemID="{1FF2FD89-E13F-49BD-BF34-895F03257835}">
  <ds:schemaRefs>
    <ds:schemaRef ds:uri="http://schemas.microsoft.com/VisualStudio/2011/storyboarding/control"/>
  </ds:schemaRefs>
</ds:datastoreItem>
</file>

<file path=customXml/itemProps154.xml><?xml version="1.0" encoding="utf-8"?>
<ds:datastoreItem xmlns:ds="http://schemas.openxmlformats.org/officeDocument/2006/customXml" ds:itemID="{1AC1CBC3-89E3-420C-AD29-5C7B0595C215}">
  <ds:schemaRefs>
    <ds:schemaRef ds:uri="http://schemas.microsoft.com/VisualStudio/2011/storyboarding/control"/>
  </ds:schemaRefs>
</ds:datastoreItem>
</file>

<file path=customXml/itemProps155.xml><?xml version="1.0" encoding="utf-8"?>
<ds:datastoreItem xmlns:ds="http://schemas.openxmlformats.org/officeDocument/2006/customXml" ds:itemID="{A3519BEE-691B-4E21-8E6C-E3FE177C07D5}">
  <ds:schemaRefs>
    <ds:schemaRef ds:uri="http://schemas.microsoft.com/VisualStudio/2011/storyboarding/control"/>
  </ds:schemaRefs>
</ds:datastoreItem>
</file>

<file path=customXml/itemProps156.xml><?xml version="1.0" encoding="utf-8"?>
<ds:datastoreItem xmlns:ds="http://schemas.openxmlformats.org/officeDocument/2006/customXml" ds:itemID="{758A78B8-935B-4F69-A450-05C8D66B1F85}">
  <ds:schemaRefs>
    <ds:schemaRef ds:uri="http://schemas.microsoft.com/VisualStudio/2011/storyboarding/control"/>
  </ds:schemaRefs>
</ds:datastoreItem>
</file>

<file path=customXml/itemProps157.xml><?xml version="1.0" encoding="utf-8"?>
<ds:datastoreItem xmlns:ds="http://schemas.openxmlformats.org/officeDocument/2006/customXml" ds:itemID="{D3E86257-3A0B-4CA9-B767-2521DF4EC81F}">
  <ds:schemaRefs>
    <ds:schemaRef ds:uri="http://schemas.microsoft.com/VisualStudio/2011/storyboarding/control"/>
  </ds:schemaRefs>
</ds:datastoreItem>
</file>

<file path=customXml/itemProps158.xml><?xml version="1.0" encoding="utf-8"?>
<ds:datastoreItem xmlns:ds="http://schemas.openxmlformats.org/officeDocument/2006/customXml" ds:itemID="{0098B602-DF1F-464B-B00D-3AA1EC07A523}">
  <ds:schemaRefs>
    <ds:schemaRef ds:uri="http://schemas.microsoft.com/VisualStudio/2011/storyboarding/control"/>
  </ds:schemaRefs>
</ds:datastoreItem>
</file>

<file path=customXml/itemProps159.xml><?xml version="1.0" encoding="utf-8"?>
<ds:datastoreItem xmlns:ds="http://schemas.openxmlformats.org/officeDocument/2006/customXml" ds:itemID="{EDF77AFE-8CA0-428C-A80A-9EEFFEE1BE21}">
  <ds:schemaRefs>
    <ds:schemaRef ds:uri="http://schemas.microsoft.com/VisualStudio/2011/storyboarding/control"/>
  </ds:schemaRefs>
</ds:datastoreItem>
</file>

<file path=customXml/itemProps16.xml><?xml version="1.0" encoding="utf-8"?>
<ds:datastoreItem xmlns:ds="http://schemas.openxmlformats.org/officeDocument/2006/customXml" ds:itemID="{30136A57-D5E6-4E58-A3A0-5A6F4F2555A0}">
  <ds:schemaRefs>
    <ds:schemaRef ds:uri="http://schemas.microsoft.com/VisualStudio/2011/storyboarding/control"/>
  </ds:schemaRefs>
</ds:datastoreItem>
</file>

<file path=customXml/itemProps160.xml><?xml version="1.0" encoding="utf-8"?>
<ds:datastoreItem xmlns:ds="http://schemas.openxmlformats.org/officeDocument/2006/customXml" ds:itemID="{C750EE6C-ACEA-4EBF-8AF1-C828979A296B}">
  <ds:schemaRefs>
    <ds:schemaRef ds:uri="http://schemas.microsoft.com/VisualStudio/2011/storyboarding/control"/>
  </ds:schemaRefs>
</ds:datastoreItem>
</file>

<file path=customXml/itemProps161.xml><?xml version="1.0" encoding="utf-8"?>
<ds:datastoreItem xmlns:ds="http://schemas.openxmlformats.org/officeDocument/2006/customXml" ds:itemID="{03E8ADBF-A520-478D-8E19-D89310FCAF56}">
  <ds:schemaRefs>
    <ds:schemaRef ds:uri="http://schemas.microsoft.com/VisualStudio/2011/storyboarding/control"/>
  </ds:schemaRefs>
</ds:datastoreItem>
</file>

<file path=customXml/itemProps162.xml><?xml version="1.0" encoding="utf-8"?>
<ds:datastoreItem xmlns:ds="http://schemas.openxmlformats.org/officeDocument/2006/customXml" ds:itemID="{5D131E92-F805-465D-B79A-CAB7E380B39B}">
  <ds:schemaRefs>
    <ds:schemaRef ds:uri="http://schemas.microsoft.com/VisualStudio/2011/storyboarding/control"/>
  </ds:schemaRefs>
</ds:datastoreItem>
</file>

<file path=customXml/itemProps163.xml><?xml version="1.0" encoding="utf-8"?>
<ds:datastoreItem xmlns:ds="http://schemas.openxmlformats.org/officeDocument/2006/customXml" ds:itemID="{620D4C32-BF72-42B0-9A28-373B712CA322}">
  <ds:schemaRefs>
    <ds:schemaRef ds:uri="http://schemas.microsoft.com/VisualStudio/2011/storyboarding/control"/>
  </ds:schemaRefs>
</ds:datastoreItem>
</file>

<file path=customXml/itemProps164.xml><?xml version="1.0" encoding="utf-8"?>
<ds:datastoreItem xmlns:ds="http://schemas.openxmlformats.org/officeDocument/2006/customXml" ds:itemID="{287028E8-0101-42B6-BFAA-7F39F024F8B7}">
  <ds:schemaRefs>
    <ds:schemaRef ds:uri="http://schemas.microsoft.com/VisualStudio/2011/storyboarding/control"/>
  </ds:schemaRefs>
</ds:datastoreItem>
</file>

<file path=customXml/itemProps165.xml><?xml version="1.0" encoding="utf-8"?>
<ds:datastoreItem xmlns:ds="http://schemas.openxmlformats.org/officeDocument/2006/customXml" ds:itemID="{C99D3EA3-B5AE-4F2B-BEB4-1C074DB06F24}">
  <ds:schemaRefs>
    <ds:schemaRef ds:uri="http://schemas.microsoft.com/VisualStudio/2011/storyboarding/control"/>
  </ds:schemaRefs>
</ds:datastoreItem>
</file>

<file path=customXml/itemProps166.xml><?xml version="1.0" encoding="utf-8"?>
<ds:datastoreItem xmlns:ds="http://schemas.openxmlformats.org/officeDocument/2006/customXml" ds:itemID="{5E6478AD-9A9E-42A3-9995-042204038E78}">
  <ds:schemaRefs>
    <ds:schemaRef ds:uri="http://schemas.microsoft.com/VisualStudio/2011/storyboarding/control"/>
  </ds:schemaRefs>
</ds:datastoreItem>
</file>

<file path=customXml/itemProps167.xml><?xml version="1.0" encoding="utf-8"?>
<ds:datastoreItem xmlns:ds="http://schemas.openxmlformats.org/officeDocument/2006/customXml" ds:itemID="{59389C6E-0A6D-4012-A338-202C5A86F384}">
  <ds:schemaRefs>
    <ds:schemaRef ds:uri="http://schemas.microsoft.com/VisualStudio/2011/storyboarding/control"/>
  </ds:schemaRefs>
</ds:datastoreItem>
</file>

<file path=customXml/itemProps168.xml><?xml version="1.0" encoding="utf-8"?>
<ds:datastoreItem xmlns:ds="http://schemas.openxmlformats.org/officeDocument/2006/customXml" ds:itemID="{6BBB6C6C-D432-4F44-8C60-440C7D32B7BB}">
  <ds:schemaRefs>
    <ds:schemaRef ds:uri="http://schemas.microsoft.com/VisualStudio/2011/storyboarding/control"/>
  </ds:schemaRefs>
</ds:datastoreItem>
</file>

<file path=customXml/itemProps169.xml><?xml version="1.0" encoding="utf-8"?>
<ds:datastoreItem xmlns:ds="http://schemas.openxmlformats.org/officeDocument/2006/customXml" ds:itemID="{70D400DE-DF55-451E-A2D0-84A0F73FD7A6}">
  <ds:schemaRefs>
    <ds:schemaRef ds:uri="http://schemas.microsoft.com/VisualStudio/2011/storyboarding/control"/>
  </ds:schemaRefs>
</ds:datastoreItem>
</file>

<file path=customXml/itemProps17.xml><?xml version="1.0" encoding="utf-8"?>
<ds:datastoreItem xmlns:ds="http://schemas.openxmlformats.org/officeDocument/2006/customXml" ds:itemID="{43DADFAD-E6AA-4EAC-84DC-82C94BFB9814}">
  <ds:schemaRefs>
    <ds:schemaRef ds:uri="http://schemas.microsoft.com/VisualStudio/2011/storyboarding/control"/>
  </ds:schemaRefs>
</ds:datastoreItem>
</file>

<file path=customXml/itemProps18.xml><?xml version="1.0" encoding="utf-8"?>
<ds:datastoreItem xmlns:ds="http://schemas.openxmlformats.org/officeDocument/2006/customXml" ds:itemID="{B6E97743-B1CF-45EB-A11D-E4F524DDE275}">
  <ds:schemaRefs>
    <ds:schemaRef ds:uri="http://schemas.microsoft.com/VisualStudio/2011/storyboarding/control"/>
  </ds:schemaRefs>
</ds:datastoreItem>
</file>

<file path=customXml/itemProps19.xml><?xml version="1.0" encoding="utf-8"?>
<ds:datastoreItem xmlns:ds="http://schemas.openxmlformats.org/officeDocument/2006/customXml" ds:itemID="{C67910EF-8B42-4F49-8013-9B560E8C6670}">
  <ds:schemaRefs>
    <ds:schemaRef ds:uri="http://schemas.microsoft.com/VisualStudio/2011/storyboarding/control"/>
  </ds:schemaRefs>
</ds:datastoreItem>
</file>

<file path=customXml/itemProps2.xml><?xml version="1.0" encoding="utf-8"?>
<ds:datastoreItem xmlns:ds="http://schemas.openxmlformats.org/officeDocument/2006/customXml" ds:itemID="{C9A9D041-571D-4B6C-8EAF-F0486E65DB09}">
  <ds:schemaRefs>
    <ds:schemaRef ds:uri="http://schemas.microsoft.com/VisualStudio/2011/storyboarding/control"/>
  </ds:schemaRefs>
</ds:datastoreItem>
</file>

<file path=customXml/itemProps20.xml><?xml version="1.0" encoding="utf-8"?>
<ds:datastoreItem xmlns:ds="http://schemas.openxmlformats.org/officeDocument/2006/customXml" ds:itemID="{37D9D877-AB04-43A5-9B98-4647CD6DD33A}">
  <ds:schemaRefs>
    <ds:schemaRef ds:uri="http://schemas.microsoft.com/VisualStudio/2011/storyboarding/control"/>
  </ds:schemaRefs>
</ds:datastoreItem>
</file>

<file path=customXml/itemProps21.xml><?xml version="1.0" encoding="utf-8"?>
<ds:datastoreItem xmlns:ds="http://schemas.openxmlformats.org/officeDocument/2006/customXml" ds:itemID="{2000AC95-B39B-41C6-B5DB-D8A802BDCFF6}">
  <ds:schemaRefs>
    <ds:schemaRef ds:uri="http://schemas.microsoft.com/VisualStudio/2011/storyboarding/control"/>
  </ds:schemaRefs>
</ds:datastoreItem>
</file>

<file path=customXml/itemProps22.xml><?xml version="1.0" encoding="utf-8"?>
<ds:datastoreItem xmlns:ds="http://schemas.openxmlformats.org/officeDocument/2006/customXml" ds:itemID="{D5C92EDC-6DDE-401F-9AD3-060C6AA02CCD}">
  <ds:schemaRefs>
    <ds:schemaRef ds:uri="http://schemas.microsoft.com/VisualStudio/2011/storyboarding/control"/>
  </ds:schemaRefs>
</ds:datastoreItem>
</file>

<file path=customXml/itemProps23.xml><?xml version="1.0" encoding="utf-8"?>
<ds:datastoreItem xmlns:ds="http://schemas.openxmlformats.org/officeDocument/2006/customXml" ds:itemID="{0530C5AE-E1F7-4AD1-8780-82C197A0E4EB}">
  <ds:schemaRefs>
    <ds:schemaRef ds:uri="http://schemas.microsoft.com/VisualStudio/2011/storyboarding/control"/>
  </ds:schemaRefs>
</ds:datastoreItem>
</file>

<file path=customXml/itemProps24.xml><?xml version="1.0" encoding="utf-8"?>
<ds:datastoreItem xmlns:ds="http://schemas.openxmlformats.org/officeDocument/2006/customXml" ds:itemID="{21473466-03F2-4A1D-9495-1AECBC256EF3}">
  <ds:schemaRefs>
    <ds:schemaRef ds:uri="http://schemas.microsoft.com/VisualStudio/2011/storyboarding/control"/>
  </ds:schemaRefs>
</ds:datastoreItem>
</file>

<file path=customXml/itemProps25.xml><?xml version="1.0" encoding="utf-8"?>
<ds:datastoreItem xmlns:ds="http://schemas.openxmlformats.org/officeDocument/2006/customXml" ds:itemID="{5C1E65FB-3E1A-46C2-BACE-3AAEDE7F10FC}">
  <ds:schemaRefs>
    <ds:schemaRef ds:uri="http://schemas.microsoft.com/VisualStudio/2011/storyboarding/control"/>
  </ds:schemaRefs>
</ds:datastoreItem>
</file>

<file path=customXml/itemProps26.xml><?xml version="1.0" encoding="utf-8"?>
<ds:datastoreItem xmlns:ds="http://schemas.openxmlformats.org/officeDocument/2006/customXml" ds:itemID="{7109036C-9B70-4C6B-806C-B8441586D3BC}">
  <ds:schemaRefs>
    <ds:schemaRef ds:uri="http://schemas.microsoft.com/VisualStudio/2011/storyboarding/control"/>
  </ds:schemaRefs>
</ds:datastoreItem>
</file>

<file path=customXml/itemProps27.xml><?xml version="1.0" encoding="utf-8"?>
<ds:datastoreItem xmlns:ds="http://schemas.openxmlformats.org/officeDocument/2006/customXml" ds:itemID="{410A04FF-BBE1-4541-90AF-59BB2FDD3485}">
  <ds:schemaRefs>
    <ds:schemaRef ds:uri="http://schemas.microsoft.com/VisualStudio/2011/storyboarding/control"/>
  </ds:schemaRefs>
</ds:datastoreItem>
</file>

<file path=customXml/itemProps28.xml><?xml version="1.0" encoding="utf-8"?>
<ds:datastoreItem xmlns:ds="http://schemas.openxmlformats.org/officeDocument/2006/customXml" ds:itemID="{DD7A11BD-D663-4D90-A416-52135978D3FD}">
  <ds:schemaRefs>
    <ds:schemaRef ds:uri="http://schemas.microsoft.com/VisualStudio/2011/storyboarding/control"/>
  </ds:schemaRefs>
</ds:datastoreItem>
</file>

<file path=customXml/itemProps29.xml><?xml version="1.0" encoding="utf-8"?>
<ds:datastoreItem xmlns:ds="http://schemas.openxmlformats.org/officeDocument/2006/customXml" ds:itemID="{12142BF7-FA2C-4828-8E89-6CD762365100}">
  <ds:schemaRefs>
    <ds:schemaRef ds:uri="http://schemas.microsoft.com/VisualStudio/2011/storyboarding/control"/>
  </ds:schemaRefs>
</ds:datastoreItem>
</file>

<file path=customXml/itemProps3.xml><?xml version="1.0" encoding="utf-8"?>
<ds:datastoreItem xmlns:ds="http://schemas.openxmlformats.org/officeDocument/2006/customXml" ds:itemID="{3A4B5F29-2254-4373-B4D0-588B44ABAF72}">
  <ds:schemaRefs>
    <ds:schemaRef ds:uri="http://schemas.microsoft.com/VisualStudio/2011/storyboarding/control"/>
  </ds:schemaRefs>
</ds:datastoreItem>
</file>

<file path=customXml/itemProps30.xml><?xml version="1.0" encoding="utf-8"?>
<ds:datastoreItem xmlns:ds="http://schemas.openxmlformats.org/officeDocument/2006/customXml" ds:itemID="{25C2E0EE-0493-4F71-8D3B-D607A1FE608E}">
  <ds:schemaRefs>
    <ds:schemaRef ds:uri="http://schemas.microsoft.com/VisualStudio/2011/storyboarding/control"/>
  </ds:schemaRefs>
</ds:datastoreItem>
</file>

<file path=customXml/itemProps31.xml><?xml version="1.0" encoding="utf-8"?>
<ds:datastoreItem xmlns:ds="http://schemas.openxmlformats.org/officeDocument/2006/customXml" ds:itemID="{CAE6B9E2-061E-4D49-A854-45D90B758812}">
  <ds:schemaRefs>
    <ds:schemaRef ds:uri="http://schemas.microsoft.com/VisualStudio/2011/storyboarding/control"/>
  </ds:schemaRefs>
</ds:datastoreItem>
</file>

<file path=customXml/itemProps32.xml><?xml version="1.0" encoding="utf-8"?>
<ds:datastoreItem xmlns:ds="http://schemas.openxmlformats.org/officeDocument/2006/customXml" ds:itemID="{188159E3-5ECF-4B07-A713-F66CB9D5C0CD}">
  <ds:schemaRefs>
    <ds:schemaRef ds:uri="http://schemas.microsoft.com/VisualStudio/2011/storyboarding/control"/>
  </ds:schemaRefs>
</ds:datastoreItem>
</file>

<file path=customXml/itemProps33.xml><?xml version="1.0" encoding="utf-8"?>
<ds:datastoreItem xmlns:ds="http://schemas.openxmlformats.org/officeDocument/2006/customXml" ds:itemID="{8A4F1FC6-8956-44D0-A62B-E3CECFCDB437}">
  <ds:schemaRefs>
    <ds:schemaRef ds:uri="http://schemas.microsoft.com/VisualStudio/2011/storyboarding/control"/>
  </ds:schemaRefs>
</ds:datastoreItem>
</file>

<file path=customXml/itemProps34.xml><?xml version="1.0" encoding="utf-8"?>
<ds:datastoreItem xmlns:ds="http://schemas.openxmlformats.org/officeDocument/2006/customXml" ds:itemID="{D22FCBF0-A9FB-44B4-A04D-6AF4E8E741E4}">
  <ds:schemaRefs>
    <ds:schemaRef ds:uri="http://schemas.microsoft.com/VisualStudio/2011/storyboarding/control"/>
  </ds:schemaRefs>
</ds:datastoreItem>
</file>

<file path=customXml/itemProps35.xml><?xml version="1.0" encoding="utf-8"?>
<ds:datastoreItem xmlns:ds="http://schemas.openxmlformats.org/officeDocument/2006/customXml" ds:itemID="{07BE9724-F540-48A9-B60A-6B348D01D488}">
  <ds:schemaRefs>
    <ds:schemaRef ds:uri="http://schemas.microsoft.com/VisualStudio/2011/storyboarding/control"/>
  </ds:schemaRefs>
</ds:datastoreItem>
</file>

<file path=customXml/itemProps36.xml><?xml version="1.0" encoding="utf-8"?>
<ds:datastoreItem xmlns:ds="http://schemas.openxmlformats.org/officeDocument/2006/customXml" ds:itemID="{E5F990C2-A4FA-4998-ACB5-EA06236E20A5}">
  <ds:schemaRefs>
    <ds:schemaRef ds:uri="http://schemas.microsoft.com/VisualStudio/2011/storyboarding/control"/>
  </ds:schemaRefs>
</ds:datastoreItem>
</file>

<file path=customXml/itemProps37.xml><?xml version="1.0" encoding="utf-8"?>
<ds:datastoreItem xmlns:ds="http://schemas.openxmlformats.org/officeDocument/2006/customXml" ds:itemID="{2C449133-DF4A-4D28-A2C2-384E6536AE66}">
  <ds:schemaRefs>
    <ds:schemaRef ds:uri="http://schemas.microsoft.com/VisualStudio/2011/storyboarding/control"/>
  </ds:schemaRefs>
</ds:datastoreItem>
</file>

<file path=customXml/itemProps38.xml><?xml version="1.0" encoding="utf-8"?>
<ds:datastoreItem xmlns:ds="http://schemas.openxmlformats.org/officeDocument/2006/customXml" ds:itemID="{74860BC2-85D7-4873-ABFB-FE0366658957}">
  <ds:schemaRefs>
    <ds:schemaRef ds:uri="http://schemas.microsoft.com/VisualStudio/2011/storyboarding/control"/>
  </ds:schemaRefs>
</ds:datastoreItem>
</file>

<file path=customXml/itemProps39.xml><?xml version="1.0" encoding="utf-8"?>
<ds:datastoreItem xmlns:ds="http://schemas.openxmlformats.org/officeDocument/2006/customXml" ds:itemID="{786F0E77-61C6-4ABD-BDE1-EAD45741A6EB}">
  <ds:schemaRefs>
    <ds:schemaRef ds:uri="http://schemas.microsoft.com/VisualStudio/2011/storyboarding/control"/>
  </ds:schemaRefs>
</ds:datastoreItem>
</file>

<file path=customXml/itemProps4.xml><?xml version="1.0" encoding="utf-8"?>
<ds:datastoreItem xmlns:ds="http://schemas.openxmlformats.org/officeDocument/2006/customXml" ds:itemID="{58F478F6-EDCD-41F8-A93B-4BE62F7D7EDE}">
  <ds:schemaRefs>
    <ds:schemaRef ds:uri="http://schemas.microsoft.com/VisualStudio/2011/storyboarding/control"/>
  </ds:schemaRefs>
</ds:datastoreItem>
</file>

<file path=customXml/itemProps40.xml><?xml version="1.0" encoding="utf-8"?>
<ds:datastoreItem xmlns:ds="http://schemas.openxmlformats.org/officeDocument/2006/customXml" ds:itemID="{49C2E55E-0031-48A2-878C-61956D141427}">
  <ds:schemaRefs>
    <ds:schemaRef ds:uri="http://schemas.microsoft.com/VisualStudio/2011/storyboarding/control"/>
  </ds:schemaRefs>
</ds:datastoreItem>
</file>

<file path=customXml/itemProps41.xml><?xml version="1.0" encoding="utf-8"?>
<ds:datastoreItem xmlns:ds="http://schemas.openxmlformats.org/officeDocument/2006/customXml" ds:itemID="{7263D016-72E5-4CA0-B398-03D87F49E7E6}">
  <ds:schemaRefs>
    <ds:schemaRef ds:uri="http://schemas.microsoft.com/VisualStudio/2011/storyboarding/control"/>
  </ds:schemaRefs>
</ds:datastoreItem>
</file>

<file path=customXml/itemProps42.xml><?xml version="1.0" encoding="utf-8"?>
<ds:datastoreItem xmlns:ds="http://schemas.openxmlformats.org/officeDocument/2006/customXml" ds:itemID="{D00CBC6A-994C-47E1-8BAF-17F5438FF909}">
  <ds:schemaRefs>
    <ds:schemaRef ds:uri="http://schemas.microsoft.com/VisualStudio/2011/storyboarding/control"/>
  </ds:schemaRefs>
</ds:datastoreItem>
</file>

<file path=customXml/itemProps43.xml><?xml version="1.0" encoding="utf-8"?>
<ds:datastoreItem xmlns:ds="http://schemas.openxmlformats.org/officeDocument/2006/customXml" ds:itemID="{BAE23F71-BAA8-4416-B2C4-0DB3B854189C}">
  <ds:schemaRefs>
    <ds:schemaRef ds:uri="http://schemas.microsoft.com/VisualStudio/2011/storyboarding/control"/>
  </ds:schemaRefs>
</ds:datastoreItem>
</file>

<file path=customXml/itemProps44.xml><?xml version="1.0" encoding="utf-8"?>
<ds:datastoreItem xmlns:ds="http://schemas.openxmlformats.org/officeDocument/2006/customXml" ds:itemID="{0A503270-0C6C-4BA3-90E7-D2E10175F96F}">
  <ds:schemaRefs>
    <ds:schemaRef ds:uri="http://schemas.microsoft.com/VisualStudio/2011/storyboarding/control"/>
  </ds:schemaRefs>
</ds:datastoreItem>
</file>

<file path=customXml/itemProps45.xml><?xml version="1.0" encoding="utf-8"?>
<ds:datastoreItem xmlns:ds="http://schemas.openxmlformats.org/officeDocument/2006/customXml" ds:itemID="{34B963E0-F803-4324-BCF9-2BC6FF358C94}">
  <ds:schemaRefs>
    <ds:schemaRef ds:uri="http://schemas.microsoft.com/VisualStudio/2011/storyboarding/control"/>
  </ds:schemaRefs>
</ds:datastoreItem>
</file>

<file path=customXml/itemProps46.xml><?xml version="1.0" encoding="utf-8"?>
<ds:datastoreItem xmlns:ds="http://schemas.openxmlformats.org/officeDocument/2006/customXml" ds:itemID="{4D76867F-6D75-4FBC-9840-1AE9E92BF97F}">
  <ds:schemaRefs>
    <ds:schemaRef ds:uri="http://schemas.microsoft.com/VisualStudio/2011/storyboarding/control"/>
  </ds:schemaRefs>
</ds:datastoreItem>
</file>

<file path=customXml/itemProps47.xml><?xml version="1.0" encoding="utf-8"?>
<ds:datastoreItem xmlns:ds="http://schemas.openxmlformats.org/officeDocument/2006/customXml" ds:itemID="{28C2A93F-AA3E-4AF9-880C-4809B1006950}">
  <ds:schemaRefs>
    <ds:schemaRef ds:uri="http://schemas.microsoft.com/VisualStudio/2011/storyboarding/control"/>
  </ds:schemaRefs>
</ds:datastoreItem>
</file>

<file path=customXml/itemProps48.xml><?xml version="1.0" encoding="utf-8"?>
<ds:datastoreItem xmlns:ds="http://schemas.openxmlformats.org/officeDocument/2006/customXml" ds:itemID="{08AC2291-B777-43F2-AD68-04B837FC98AD}">
  <ds:schemaRefs>
    <ds:schemaRef ds:uri="http://schemas.microsoft.com/VisualStudio/2011/storyboarding/control"/>
  </ds:schemaRefs>
</ds:datastoreItem>
</file>

<file path=customXml/itemProps49.xml><?xml version="1.0" encoding="utf-8"?>
<ds:datastoreItem xmlns:ds="http://schemas.openxmlformats.org/officeDocument/2006/customXml" ds:itemID="{21182CE6-867B-4F8E-926F-FD5F15819196}">
  <ds:schemaRefs>
    <ds:schemaRef ds:uri="http://schemas.microsoft.com/VisualStudio/2011/storyboarding/control"/>
  </ds:schemaRefs>
</ds:datastoreItem>
</file>

<file path=customXml/itemProps5.xml><?xml version="1.0" encoding="utf-8"?>
<ds:datastoreItem xmlns:ds="http://schemas.openxmlformats.org/officeDocument/2006/customXml" ds:itemID="{354D36AA-E9EE-49DD-A6A0-D4C69FE0EF79}">
  <ds:schemaRefs>
    <ds:schemaRef ds:uri="http://schemas.microsoft.com/VisualStudio/2011/storyboarding/control"/>
  </ds:schemaRefs>
</ds:datastoreItem>
</file>

<file path=customXml/itemProps50.xml><?xml version="1.0" encoding="utf-8"?>
<ds:datastoreItem xmlns:ds="http://schemas.openxmlformats.org/officeDocument/2006/customXml" ds:itemID="{B93D7C6F-4937-4FB5-A066-F544447A73E2}">
  <ds:schemaRefs>
    <ds:schemaRef ds:uri="http://schemas.microsoft.com/VisualStudio/2011/storyboarding/control"/>
  </ds:schemaRefs>
</ds:datastoreItem>
</file>

<file path=customXml/itemProps51.xml><?xml version="1.0" encoding="utf-8"?>
<ds:datastoreItem xmlns:ds="http://schemas.openxmlformats.org/officeDocument/2006/customXml" ds:itemID="{3232FE89-F9CF-45C1-AAB4-7D932B85479C}">
  <ds:schemaRefs>
    <ds:schemaRef ds:uri="http://schemas.microsoft.com/VisualStudio/2011/storyboarding/control"/>
  </ds:schemaRefs>
</ds:datastoreItem>
</file>

<file path=customXml/itemProps52.xml><?xml version="1.0" encoding="utf-8"?>
<ds:datastoreItem xmlns:ds="http://schemas.openxmlformats.org/officeDocument/2006/customXml" ds:itemID="{FB9DBA6C-CBEA-4B09-8DA4-E297C3EC1577}">
  <ds:schemaRefs>
    <ds:schemaRef ds:uri="http://schemas.microsoft.com/VisualStudio/2011/storyboarding/control"/>
  </ds:schemaRefs>
</ds:datastoreItem>
</file>

<file path=customXml/itemProps53.xml><?xml version="1.0" encoding="utf-8"?>
<ds:datastoreItem xmlns:ds="http://schemas.openxmlformats.org/officeDocument/2006/customXml" ds:itemID="{0689E78B-0702-4877-BEDC-E5855689741F}">
  <ds:schemaRefs>
    <ds:schemaRef ds:uri="http://schemas.microsoft.com/VisualStudio/2011/storyboarding/control"/>
  </ds:schemaRefs>
</ds:datastoreItem>
</file>

<file path=customXml/itemProps54.xml><?xml version="1.0" encoding="utf-8"?>
<ds:datastoreItem xmlns:ds="http://schemas.openxmlformats.org/officeDocument/2006/customXml" ds:itemID="{68318A60-8433-4D28-B41D-B036B48B6C58}">
  <ds:schemaRefs>
    <ds:schemaRef ds:uri="http://schemas.microsoft.com/VisualStudio/2011/storyboarding/control"/>
  </ds:schemaRefs>
</ds:datastoreItem>
</file>

<file path=customXml/itemProps55.xml><?xml version="1.0" encoding="utf-8"?>
<ds:datastoreItem xmlns:ds="http://schemas.openxmlformats.org/officeDocument/2006/customXml" ds:itemID="{35E7B1ED-88E9-422A-A03D-EAF2CE596BDB}">
  <ds:schemaRefs>
    <ds:schemaRef ds:uri="http://schemas.microsoft.com/VisualStudio/2011/storyboarding/control"/>
  </ds:schemaRefs>
</ds:datastoreItem>
</file>

<file path=customXml/itemProps56.xml><?xml version="1.0" encoding="utf-8"?>
<ds:datastoreItem xmlns:ds="http://schemas.openxmlformats.org/officeDocument/2006/customXml" ds:itemID="{8CDC7E52-D240-4F15-87A9-221B36C1602A}">
  <ds:schemaRefs>
    <ds:schemaRef ds:uri="http://schemas.microsoft.com/VisualStudio/2011/storyboarding/control"/>
  </ds:schemaRefs>
</ds:datastoreItem>
</file>

<file path=customXml/itemProps57.xml><?xml version="1.0" encoding="utf-8"?>
<ds:datastoreItem xmlns:ds="http://schemas.openxmlformats.org/officeDocument/2006/customXml" ds:itemID="{A3E60D5F-1840-4CB2-B949-CB3A3D22D3EE}">
  <ds:schemaRefs>
    <ds:schemaRef ds:uri="http://schemas.microsoft.com/VisualStudio/2011/storyboarding/control"/>
  </ds:schemaRefs>
</ds:datastoreItem>
</file>

<file path=customXml/itemProps58.xml><?xml version="1.0" encoding="utf-8"?>
<ds:datastoreItem xmlns:ds="http://schemas.openxmlformats.org/officeDocument/2006/customXml" ds:itemID="{1F8F6267-2D2E-4D54-8298-5A817A037461}">
  <ds:schemaRefs>
    <ds:schemaRef ds:uri="http://schemas.microsoft.com/VisualStudio/2011/storyboarding/control"/>
  </ds:schemaRefs>
</ds:datastoreItem>
</file>

<file path=customXml/itemProps59.xml><?xml version="1.0" encoding="utf-8"?>
<ds:datastoreItem xmlns:ds="http://schemas.openxmlformats.org/officeDocument/2006/customXml" ds:itemID="{CDBE7778-E392-4561-83CE-1FBE0DB5DC57}">
  <ds:schemaRefs>
    <ds:schemaRef ds:uri="http://schemas.microsoft.com/VisualStudio/2011/storyboarding/control"/>
  </ds:schemaRefs>
</ds:datastoreItem>
</file>

<file path=customXml/itemProps6.xml><?xml version="1.0" encoding="utf-8"?>
<ds:datastoreItem xmlns:ds="http://schemas.openxmlformats.org/officeDocument/2006/customXml" ds:itemID="{A634FEF9-FA13-494E-8607-9682FD29D693}">
  <ds:schemaRefs>
    <ds:schemaRef ds:uri="http://schemas.microsoft.com/VisualStudio/2011/storyboarding/control"/>
  </ds:schemaRefs>
</ds:datastoreItem>
</file>

<file path=customXml/itemProps60.xml><?xml version="1.0" encoding="utf-8"?>
<ds:datastoreItem xmlns:ds="http://schemas.openxmlformats.org/officeDocument/2006/customXml" ds:itemID="{4E4A1AE9-05B5-4636-8B19-49268CA0CBD1}">
  <ds:schemaRefs>
    <ds:schemaRef ds:uri="http://schemas.microsoft.com/VisualStudio/2011/storyboarding/control"/>
  </ds:schemaRefs>
</ds:datastoreItem>
</file>

<file path=customXml/itemProps61.xml><?xml version="1.0" encoding="utf-8"?>
<ds:datastoreItem xmlns:ds="http://schemas.openxmlformats.org/officeDocument/2006/customXml" ds:itemID="{2F63F105-E6C9-4516-ADAD-A25EBDE70AC3}">
  <ds:schemaRefs>
    <ds:schemaRef ds:uri="http://schemas.microsoft.com/VisualStudio/2011/storyboarding/control"/>
  </ds:schemaRefs>
</ds:datastoreItem>
</file>

<file path=customXml/itemProps62.xml><?xml version="1.0" encoding="utf-8"?>
<ds:datastoreItem xmlns:ds="http://schemas.openxmlformats.org/officeDocument/2006/customXml" ds:itemID="{EAA52BB4-D5B0-4CD1-9D1E-4F74423A4CE0}">
  <ds:schemaRefs>
    <ds:schemaRef ds:uri="http://schemas.microsoft.com/VisualStudio/2011/storyboarding/control"/>
  </ds:schemaRefs>
</ds:datastoreItem>
</file>

<file path=customXml/itemProps63.xml><?xml version="1.0" encoding="utf-8"?>
<ds:datastoreItem xmlns:ds="http://schemas.openxmlformats.org/officeDocument/2006/customXml" ds:itemID="{138178C2-87BA-40A8-8E52-F74F0D1FE967}">
  <ds:schemaRefs>
    <ds:schemaRef ds:uri="http://schemas.microsoft.com/VisualStudio/2011/storyboarding/control"/>
  </ds:schemaRefs>
</ds:datastoreItem>
</file>

<file path=customXml/itemProps64.xml><?xml version="1.0" encoding="utf-8"?>
<ds:datastoreItem xmlns:ds="http://schemas.openxmlformats.org/officeDocument/2006/customXml" ds:itemID="{6D2B8208-9D21-498E-8CFB-F8C7D4640555}">
  <ds:schemaRefs>
    <ds:schemaRef ds:uri="http://schemas.microsoft.com/VisualStudio/2011/storyboarding/control"/>
  </ds:schemaRefs>
</ds:datastoreItem>
</file>

<file path=customXml/itemProps65.xml><?xml version="1.0" encoding="utf-8"?>
<ds:datastoreItem xmlns:ds="http://schemas.openxmlformats.org/officeDocument/2006/customXml" ds:itemID="{056592FB-17D6-4CAD-AC26-9B007373EA3C}">
  <ds:schemaRefs>
    <ds:schemaRef ds:uri="http://schemas.microsoft.com/VisualStudio/2011/storyboarding/control"/>
  </ds:schemaRefs>
</ds:datastoreItem>
</file>

<file path=customXml/itemProps66.xml><?xml version="1.0" encoding="utf-8"?>
<ds:datastoreItem xmlns:ds="http://schemas.openxmlformats.org/officeDocument/2006/customXml" ds:itemID="{4ED18519-F6E5-4330-ACA6-68E60DD4E5BB}">
  <ds:schemaRefs>
    <ds:schemaRef ds:uri="http://schemas.microsoft.com/VisualStudio/2011/storyboarding/control"/>
  </ds:schemaRefs>
</ds:datastoreItem>
</file>

<file path=customXml/itemProps67.xml><?xml version="1.0" encoding="utf-8"?>
<ds:datastoreItem xmlns:ds="http://schemas.openxmlformats.org/officeDocument/2006/customXml" ds:itemID="{C8F65F47-7B4B-4D7C-BC8E-250711A798AB}">
  <ds:schemaRefs>
    <ds:schemaRef ds:uri="http://schemas.microsoft.com/VisualStudio/2011/storyboarding/control"/>
  </ds:schemaRefs>
</ds:datastoreItem>
</file>

<file path=customXml/itemProps68.xml><?xml version="1.0" encoding="utf-8"?>
<ds:datastoreItem xmlns:ds="http://schemas.openxmlformats.org/officeDocument/2006/customXml" ds:itemID="{F1B05563-B365-47B1-8CF0-A686B8CB6329}">
  <ds:schemaRefs>
    <ds:schemaRef ds:uri="http://schemas.microsoft.com/VisualStudio/2011/storyboarding/control"/>
  </ds:schemaRefs>
</ds:datastoreItem>
</file>

<file path=customXml/itemProps69.xml><?xml version="1.0" encoding="utf-8"?>
<ds:datastoreItem xmlns:ds="http://schemas.openxmlformats.org/officeDocument/2006/customXml" ds:itemID="{CD2A5E99-D71C-4CA3-AE05-4B4AEB58A791}">
  <ds:schemaRefs>
    <ds:schemaRef ds:uri="http://schemas.microsoft.com/VisualStudio/2011/storyboarding/control"/>
  </ds:schemaRefs>
</ds:datastoreItem>
</file>

<file path=customXml/itemProps7.xml><?xml version="1.0" encoding="utf-8"?>
<ds:datastoreItem xmlns:ds="http://schemas.openxmlformats.org/officeDocument/2006/customXml" ds:itemID="{75FCB00A-1030-483D-824E-F3795FFCB7C1}">
  <ds:schemaRefs>
    <ds:schemaRef ds:uri="http://schemas.microsoft.com/VisualStudio/2011/storyboarding/control"/>
  </ds:schemaRefs>
</ds:datastoreItem>
</file>

<file path=customXml/itemProps70.xml><?xml version="1.0" encoding="utf-8"?>
<ds:datastoreItem xmlns:ds="http://schemas.openxmlformats.org/officeDocument/2006/customXml" ds:itemID="{86FCB25A-97A7-4543-B9D7-F4D890A319AF}">
  <ds:schemaRefs>
    <ds:schemaRef ds:uri="http://schemas.microsoft.com/VisualStudio/2011/storyboarding/control"/>
  </ds:schemaRefs>
</ds:datastoreItem>
</file>

<file path=customXml/itemProps71.xml><?xml version="1.0" encoding="utf-8"?>
<ds:datastoreItem xmlns:ds="http://schemas.openxmlformats.org/officeDocument/2006/customXml" ds:itemID="{1823BE7B-5E63-4354-B6D5-E15AB15DEA18}">
  <ds:schemaRefs>
    <ds:schemaRef ds:uri="http://schemas.microsoft.com/VisualStudio/2011/storyboarding/control"/>
  </ds:schemaRefs>
</ds:datastoreItem>
</file>

<file path=customXml/itemProps72.xml><?xml version="1.0" encoding="utf-8"?>
<ds:datastoreItem xmlns:ds="http://schemas.openxmlformats.org/officeDocument/2006/customXml" ds:itemID="{9515E7C2-306D-475E-AE9F-CC06428CDF21}">
  <ds:schemaRefs>
    <ds:schemaRef ds:uri="http://schemas.microsoft.com/VisualStudio/2011/storyboarding/control"/>
  </ds:schemaRefs>
</ds:datastoreItem>
</file>

<file path=customXml/itemProps73.xml><?xml version="1.0" encoding="utf-8"?>
<ds:datastoreItem xmlns:ds="http://schemas.openxmlformats.org/officeDocument/2006/customXml" ds:itemID="{9BD591F9-C034-4693-8880-1686F7528D5A}">
  <ds:schemaRefs>
    <ds:schemaRef ds:uri="http://schemas.microsoft.com/VisualStudio/2011/storyboarding/control"/>
  </ds:schemaRefs>
</ds:datastoreItem>
</file>

<file path=customXml/itemProps74.xml><?xml version="1.0" encoding="utf-8"?>
<ds:datastoreItem xmlns:ds="http://schemas.openxmlformats.org/officeDocument/2006/customXml" ds:itemID="{239F527B-C88A-43A5-8AB3-BB02E195EF51}">
  <ds:schemaRefs>
    <ds:schemaRef ds:uri="http://schemas.microsoft.com/VisualStudio/2011/storyboarding/control"/>
  </ds:schemaRefs>
</ds:datastoreItem>
</file>

<file path=customXml/itemProps75.xml><?xml version="1.0" encoding="utf-8"?>
<ds:datastoreItem xmlns:ds="http://schemas.openxmlformats.org/officeDocument/2006/customXml" ds:itemID="{4C6F680D-2078-4FAE-85F8-12E61436DE6E}">
  <ds:schemaRefs>
    <ds:schemaRef ds:uri="http://schemas.microsoft.com/VisualStudio/2011/storyboarding/control"/>
  </ds:schemaRefs>
</ds:datastoreItem>
</file>

<file path=customXml/itemProps76.xml><?xml version="1.0" encoding="utf-8"?>
<ds:datastoreItem xmlns:ds="http://schemas.openxmlformats.org/officeDocument/2006/customXml" ds:itemID="{8BCD348D-1528-4311-80B8-9BFF9A08E5EF}">
  <ds:schemaRefs>
    <ds:schemaRef ds:uri="http://schemas.microsoft.com/VisualStudio/2011/storyboarding/control"/>
  </ds:schemaRefs>
</ds:datastoreItem>
</file>

<file path=customXml/itemProps77.xml><?xml version="1.0" encoding="utf-8"?>
<ds:datastoreItem xmlns:ds="http://schemas.openxmlformats.org/officeDocument/2006/customXml" ds:itemID="{E2ED4D59-3123-49DD-8F6E-643BA8963045}">
  <ds:schemaRefs>
    <ds:schemaRef ds:uri="http://schemas.microsoft.com/VisualStudio/2011/storyboarding/control"/>
  </ds:schemaRefs>
</ds:datastoreItem>
</file>

<file path=customXml/itemProps78.xml><?xml version="1.0" encoding="utf-8"?>
<ds:datastoreItem xmlns:ds="http://schemas.openxmlformats.org/officeDocument/2006/customXml" ds:itemID="{3ED885FF-D02D-42EE-BCA9-0A78D9702DA2}">
  <ds:schemaRefs>
    <ds:schemaRef ds:uri="http://schemas.microsoft.com/VisualStudio/2011/storyboarding/control"/>
  </ds:schemaRefs>
</ds:datastoreItem>
</file>

<file path=customXml/itemProps79.xml><?xml version="1.0" encoding="utf-8"?>
<ds:datastoreItem xmlns:ds="http://schemas.openxmlformats.org/officeDocument/2006/customXml" ds:itemID="{4675E823-BB79-4696-8330-E5CFAAB880C9}">
  <ds:schemaRefs>
    <ds:schemaRef ds:uri="http://schemas.microsoft.com/VisualStudio/2011/storyboarding/control"/>
  </ds:schemaRefs>
</ds:datastoreItem>
</file>

<file path=customXml/itemProps8.xml><?xml version="1.0" encoding="utf-8"?>
<ds:datastoreItem xmlns:ds="http://schemas.openxmlformats.org/officeDocument/2006/customXml" ds:itemID="{53E5677C-3F8C-4316-B80D-3B9CC5260038}">
  <ds:schemaRefs>
    <ds:schemaRef ds:uri="http://schemas.microsoft.com/VisualStudio/2011/storyboarding/control"/>
  </ds:schemaRefs>
</ds:datastoreItem>
</file>

<file path=customXml/itemProps80.xml><?xml version="1.0" encoding="utf-8"?>
<ds:datastoreItem xmlns:ds="http://schemas.openxmlformats.org/officeDocument/2006/customXml" ds:itemID="{B017EF01-68A9-4698-8C69-2DAB79EFBF67}">
  <ds:schemaRefs>
    <ds:schemaRef ds:uri="http://schemas.microsoft.com/VisualStudio/2011/storyboarding/control"/>
  </ds:schemaRefs>
</ds:datastoreItem>
</file>

<file path=customXml/itemProps81.xml><?xml version="1.0" encoding="utf-8"?>
<ds:datastoreItem xmlns:ds="http://schemas.openxmlformats.org/officeDocument/2006/customXml" ds:itemID="{38C9DA07-F1A8-4FB8-8AA9-E57365919D9C}">
  <ds:schemaRefs>
    <ds:schemaRef ds:uri="http://schemas.microsoft.com/VisualStudio/2011/storyboarding/control"/>
  </ds:schemaRefs>
</ds:datastoreItem>
</file>

<file path=customXml/itemProps82.xml><?xml version="1.0" encoding="utf-8"?>
<ds:datastoreItem xmlns:ds="http://schemas.openxmlformats.org/officeDocument/2006/customXml" ds:itemID="{288B98EB-5D7B-48A1-BBF9-DD08AB8DC9A5}">
  <ds:schemaRefs>
    <ds:schemaRef ds:uri="http://schemas.microsoft.com/VisualStudio/2011/storyboarding/control"/>
  </ds:schemaRefs>
</ds:datastoreItem>
</file>

<file path=customXml/itemProps83.xml><?xml version="1.0" encoding="utf-8"?>
<ds:datastoreItem xmlns:ds="http://schemas.openxmlformats.org/officeDocument/2006/customXml" ds:itemID="{DA9D2F1C-EFD3-4056-9217-5B14DD1976A9}">
  <ds:schemaRefs>
    <ds:schemaRef ds:uri="http://schemas.microsoft.com/VisualStudio/2011/storyboarding/control"/>
  </ds:schemaRefs>
</ds:datastoreItem>
</file>

<file path=customXml/itemProps84.xml><?xml version="1.0" encoding="utf-8"?>
<ds:datastoreItem xmlns:ds="http://schemas.openxmlformats.org/officeDocument/2006/customXml" ds:itemID="{D42C5803-72FA-460D-AEE5-2C391B0F7099}">
  <ds:schemaRefs>
    <ds:schemaRef ds:uri="http://schemas.microsoft.com/VisualStudio/2011/storyboarding/control"/>
  </ds:schemaRefs>
</ds:datastoreItem>
</file>

<file path=customXml/itemProps85.xml><?xml version="1.0" encoding="utf-8"?>
<ds:datastoreItem xmlns:ds="http://schemas.openxmlformats.org/officeDocument/2006/customXml" ds:itemID="{0AB34A79-48FB-4BCA-A8F8-8084763D421D}">
  <ds:schemaRefs>
    <ds:schemaRef ds:uri="http://schemas.microsoft.com/VisualStudio/2011/storyboarding/control"/>
  </ds:schemaRefs>
</ds:datastoreItem>
</file>

<file path=customXml/itemProps86.xml><?xml version="1.0" encoding="utf-8"?>
<ds:datastoreItem xmlns:ds="http://schemas.openxmlformats.org/officeDocument/2006/customXml" ds:itemID="{65EC6666-7298-41E6-936F-403CAFC9BC23}">
  <ds:schemaRefs>
    <ds:schemaRef ds:uri="http://schemas.microsoft.com/VisualStudio/2011/storyboarding/control"/>
  </ds:schemaRefs>
</ds:datastoreItem>
</file>

<file path=customXml/itemProps87.xml><?xml version="1.0" encoding="utf-8"?>
<ds:datastoreItem xmlns:ds="http://schemas.openxmlformats.org/officeDocument/2006/customXml" ds:itemID="{043AE516-73C2-4ABE-A552-1C868D7EEE96}">
  <ds:schemaRefs>
    <ds:schemaRef ds:uri="http://schemas.microsoft.com/VisualStudio/2011/storyboarding/control"/>
  </ds:schemaRefs>
</ds:datastoreItem>
</file>

<file path=customXml/itemProps88.xml><?xml version="1.0" encoding="utf-8"?>
<ds:datastoreItem xmlns:ds="http://schemas.openxmlformats.org/officeDocument/2006/customXml" ds:itemID="{E54440E9-6BF3-491D-A841-CD3618C605A4}">
  <ds:schemaRefs>
    <ds:schemaRef ds:uri="http://schemas.microsoft.com/VisualStudio/2011/storyboarding/control"/>
  </ds:schemaRefs>
</ds:datastoreItem>
</file>

<file path=customXml/itemProps89.xml><?xml version="1.0" encoding="utf-8"?>
<ds:datastoreItem xmlns:ds="http://schemas.openxmlformats.org/officeDocument/2006/customXml" ds:itemID="{2E402F7A-E846-4013-AE01-6E5F045CA746}">
  <ds:schemaRefs>
    <ds:schemaRef ds:uri="http://schemas.microsoft.com/VisualStudio/2011/storyboarding/control"/>
  </ds:schemaRefs>
</ds:datastoreItem>
</file>

<file path=customXml/itemProps9.xml><?xml version="1.0" encoding="utf-8"?>
<ds:datastoreItem xmlns:ds="http://schemas.openxmlformats.org/officeDocument/2006/customXml" ds:itemID="{ABB3D70E-C987-4763-AF38-C172B6D9DFF7}">
  <ds:schemaRefs>
    <ds:schemaRef ds:uri="http://schemas.microsoft.com/VisualStudio/2011/storyboarding/control"/>
  </ds:schemaRefs>
</ds:datastoreItem>
</file>

<file path=customXml/itemProps90.xml><?xml version="1.0" encoding="utf-8"?>
<ds:datastoreItem xmlns:ds="http://schemas.openxmlformats.org/officeDocument/2006/customXml" ds:itemID="{6D1680E0-94CF-43DF-AB55-3B7A04FD0423}">
  <ds:schemaRefs>
    <ds:schemaRef ds:uri="http://schemas.microsoft.com/VisualStudio/2011/storyboarding/control"/>
  </ds:schemaRefs>
</ds:datastoreItem>
</file>

<file path=customXml/itemProps91.xml><?xml version="1.0" encoding="utf-8"?>
<ds:datastoreItem xmlns:ds="http://schemas.openxmlformats.org/officeDocument/2006/customXml" ds:itemID="{AE08FA4D-5CD3-480A-B968-A094464F75FE}">
  <ds:schemaRefs>
    <ds:schemaRef ds:uri="http://schemas.microsoft.com/VisualStudio/2011/storyboarding/control"/>
  </ds:schemaRefs>
</ds:datastoreItem>
</file>

<file path=customXml/itemProps92.xml><?xml version="1.0" encoding="utf-8"?>
<ds:datastoreItem xmlns:ds="http://schemas.openxmlformats.org/officeDocument/2006/customXml" ds:itemID="{2F25468C-C405-4FCF-89C3-C656EEA4158E}">
  <ds:schemaRefs>
    <ds:schemaRef ds:uri="http://schemas.microsoft.com/VisualStudio/2011/storyboarding/control"/>
  </ds:schemaRefs>
</ds:datastoreItem>
</file>

<file path=customXml/itemProps93.xml><?xml version="1.0" encoding="utf-8"?>
<ds:datastoreItem xmlns:ds="http://schemas.openxmlformats.org/officeDocument/2006/customXml" ds:itemID="{B9220CBE-8B12-4B2D-83BC-58C5A18D7DD1}">
  <ds:schemaRefs>
    <ds:schemaRef ds:uri="http://schemas.microsoft.com/VisualStudio/2011/storyboarding/control"/>
  </ds:schemaRefs>
</ds:datastoreItem>
</file>

<file path=customXml/itemProps94.xml><?xml version="1.0" encoding="utf-8"?>
<ds:datastoreItem xmlns:ds="http://schemas.openxmlformats.org/officeDocument/2006/customXml" ds:itemID="{6BC4BD94-5E58-4E78-9AF4-7303AB629663}">
  <ds:schemaRefs>
    <ds:schemaRef ds:uri="http://schemas.microsoft.com/VisualStudio/2011/storyboarding/control"/>
  </ds:schemaRefs>
</ds:datastoreItem>
</file>

<file path=customXml/itemProps95.xml><?xml version="1.0" encoding="utf-8"?>
<ds:datastoreItem xmlns:ds="http://schemas.openxmlformats.org/officeDocument/2006/customXml" ds:itemID="{4D1F7B33-5CCC-47D5-9279-ADD103974568}">
  <ds:schemaRefs>
    <ds:schemaRef ds:uri="http://schemas.microsoft.com/VisualStudio/2011/storyboarding/control"/>
  </ds:schemaRefs>
</ds:datastoreItem>
</file>

<file path=customXml/itemProps96.xml><?xml version="1.0" encoding="utf-8"?>
<ds:datastoreItem xmlns:ds="http://schemas.openxmlformats.org/officeDocument/2006/customXml" ds:itemID="{94765415-032E-4EFD-81CB-1D9522302598}">
  <ds:schemaRefs>
    <ds:schemaRef ds:uri="http://schemas.microsoft.com/VisualStudio/2011/storyboarding/control"/>
  </ds:schemaRefs>
</ds:datastoreItem>
</file>

<file path=customXml/itemProps97.xml><?xml version="1.0" encoding="utf-8"?>
<ds:datastoreItem xmlns:ds="http://schemas.openxmlformats.org/officeDocument/2006/customXml" ds:itemID="{B153CA29-DC5F-4B3C-A31A-01F446F808F0}">
  <ds:schemaRefs>
    <ds:schemaRef ds:uri="http://schemas.microsoft.com/VisualStudio/2011/storyboarding/control"/>
  </ds:schemaRefs>
</ds:datastoreItem>
</file>

<file path=customXml/itemProps98.xml><?xml version="1.0" encoding="utf-8"?>
<ds:datastoreItem xmlns:ds="http://schemas.openxmlformats.org/officeDocument/2006/customXml" ds:itemID="{51E654E7-553E-4E7C-ADC5-A243991A53DB}">
  <ds:schemaRefs>
    <ds:schemaRef ds:uri="http://schemas.microsoft.com/VisualStudio/2011/storyboarding/control"/>
  </ds:schemaRefs>
</ds:datastoreItem>
</file>

<file path=customXml/itemProps99.xml><?xml version="1.0" encoding="utf-8"?>
<ds:datastoreItem xmlns:ds="http://schemas.openxmlformats.org/officeDocument/2006/customXml" ds:itemID="{EA204E8C-678F-4AC1-99A6-215CB9243F1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42092</TotalTime>
  <Words>3108</Words>
  <Application>Microsoft Office PowerPoint</Application>
  <PresentationFormat>Custom</PresentationFormat>
  <Paragraphs>790</Paragraphs>
  <Slides>32</Slides>
  <Notes>14</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Wireframing toolkit</vt:lpstr>
      <vt:lpstr>PowerPoint Presentation</vt:lpstr>
      <vt:lpstr>templates</vt:lpstr>
      <vt:lpstr>PowerPoint Presentation</vt:lpstr>
      <vt:lpstr>PowerPoint Presentation</vt:lpstr>
      <vt:lpstr>Collection Title 1</vt:lpstr>
      <vt:lpstr>Collection title 1</vt:lpstr>
      <vt:lpstr>PowerPoint Presentation</vt:lpstr>
      <vt:lpstr>PowerPoint Presentation</vt:lpstr>
      <vt:lpstr>controls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Becky Kosuge (Allovus Design Inc)</dc:creator>
  <cp:lastModifiedBy>Becky Kosuge (Allovus Design Inc)</cp:lastModifiedBy>
  <cp:revision>284</cp:revision>
  <cp:lastPrinted>2013-08-30T17:56:52Z</cp:lastPrinted>
  <dcterms:created xsi:type="dcterms:W3CDTF">2013-08-02T23:11:18Z</dcterms:created>
  <dcterms:modified xsi:type="dcterms:W3CDTF">2013-10-14T20:48:02Z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