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6"/>
  </p:notesMasterIdLst>
  <p:sldIdLst>
    <p:sldId id="256" r:id="rId5"/>
    <p:sldId id="257" r:id="rId6"/>
    <p:sldId id="287" r:id="rId7"/>
    <p:sldId id="260" r:id="rId8"/>
    <p:sldId id="258" r:id="rId9"/>
    <p:sldId id="271" r:id="rId10"/>
    <p:sldId id="270" r:id="rId11"/>
    <p:sldId id="316" r:id="rId12"/>
    <p:sldId id="263" r:id="rId13"/>
    <p:sldId id="269" r:id="rId14"/>
    <p:sldId id="261" r:id="rId15"/>
    <p:sldId id="307" r:id="rId16"/>
    <p:sldId id="308" r:id="rId17"/>
    <p:sldId id="310" r:id="rId18"/>
    <p:sldId id="311" r:id="rId19"/>
    <p:sldId id="312" r:id="rId20"/>
    <p:sldId id="313" r:id="rId21"/>
    <p:sldId id="304" r:id="rId22"/>
    <p:sldId id="314" r:id="rId23"/>
    <p:sldId id="305" r:id="rId24"/>
    <p:sldId id="315"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Fira Sans Extra Condensed" panose="020B0503050000020004" pitchFamily="34" charset="0"/>
      <p:regular r:id="rId31"/>
      <p:bold r:id="rId32"/>
      <p:italic r:id="rId33"/>
      <p:boldItalic r:id="rId34"/>
    </p:embeddedFont>
    <p:embeddedFont>
      <p:font typeface="Georgia" panose="02040502050405020303" pitchFamily="18"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C0864-E925-4F49-AFF4-F0A338C1570A}" v="8" dt="2022-03-31T16:04:43.517"/>
    <p1510:client id="{43A544D2-9049-771F-8B51-5A8E8E531C89}" v="661" dt="2022-03-31T13:00:07.519"/>
    <p1510:client id="{4B98D1BA-F95A-58A2-70EE-8816C12D3BFF}" v="129" dt="2022-03-31T16:38:28.203"/>
    <p1510:client id="{71E947BC-62DB-4C84-32F4-552FE284B76C}" v="442" dt="2022-03-31T14:30:52.155"/>
    <p1510:client id="{B5508249-2CE9-1475-E580-A33014D888F0}" v="358" dt="2022-03-31T13:45:22.557"/>
    <p1510:client id="{F7907F10-AB7C-417F-8029-7C1B427276E7}" v="5" dt="2022-03-31T14:38:25.368"/>
  </p1510:revLst>
</p1510:revInfo>
</file>

<file path=ppt/tableStyles.xml><?xml version="1.0" encoding="utf-8"?>
<a:tblStyleLst xmlns:a="http://schemas.openxmlformats.org/drawingml/2006/main" def="{1C9A4F2E-2A9F-4EBA-8046-5F84447E017A}">
  <a:tblStyle styleId="{1C9A4F2E-2A9F-4EBA-8046-5F84447E01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3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eea67f8950_0_1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eea67f8950_0_1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ea67f8950_0_1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ea67f8950_0_1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ea67f8950_0_1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ea67f8950_0_1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ea67f8950_0_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eea67f8950_0_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ef0c9eee9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ef0c9eee9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ef0c9eee9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ef0c9eee9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ef0c9eee9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ef0c9eee9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02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ea67f8950_0_1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ea67f8950_0_1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ef0c9eee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ef0c9eee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772100" y="1477700"/>
            <a:ext cx="3914700" cy="17061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772100" y="3183700"/>
            <a:ext cx="39147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select=Fake.csv"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xVdEci7_HlNm7VrczBoub7ICXVLeQLmozb3PbGKNH7g/copy"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www.kaggle.com/datasets/clmentbisaillon/fake-and-real-news-dataset?select=Fake.csv"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xVdEci7_HlNm7VrczBoub7ICXVLeQLmozb3PbGKNH7g/copy"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772100" y="529968"/>
            <a:ext cx="3914700" cy="1706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Fake News Detection</a:t>
            </a:r>
          </a:p>
        </p:txBody>
      </p:sp>
      <p:sp>
        <p:nvSpPr>
          <p:cNvPr id="59" name="Google Shape;59;p15"/>
          <p:cNvSpPr txBox="1">
            <a:spLocks noGrp="1"/>
          </p:cNvSpPr>
          <p:nvPr>
            <p:ph type="subTitle" idx="1"/>
          </p:nvPr>
        </p:nvSpPr>
        <p:spPr>
          <a:xfrm>
            <a:off x="5263365" y="2798243"/>
            <a:ext cx="3914700" cy="20368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rPr>
              <a:t>Fascilitator : Reza Dibaj</a:t>
            </a:r>
          </a:p>
          <a:p>
            <a:pPr marL="0" lvl="0" indent="0" algn="r" rtl="0">
              <a:spcBef>
                <a:spcPts val="0"/>
              </a:spcBef>
              <a:spcAft>
                <a:spcPts val="0"/>
              </a:spcAft>
              <a:buNone/>
            </a:pPr>
            <a:endParaRPr lang="en" b="1" dirty="0"/>
          </a:p>
          <a:p>
            <a:pPr marL="0" indent="0" algn="ctr"/>
            <a:endParaRPr lang="en" b="1" dirty="0">
              <a:latin typeface="Georgia"/>
            </a:endParaRPr>
          </a:p>
          <a:p>
            <a:pPr marL="0" indent="0" algn="ctr"/>
            <a:r>
              <a:rPr lang="en" b="1" dirty="0">
                <a:latin typeface="Georgia"/>
              </a:rPr>
              <a:t>Created by: </a:t>
            </a:r>
          </a:p>
          <a:p>
            <a:pPr algn="ctr"/>
            <a:r>
              <a:rPr lang="en-US" sz="1200" b="1" dirty="0">
                <a:latin typeface="Georgia"/>
              </a:rPr>
              <a:t>Deval Shah (xxxxxx807)</a:t>
            </a:r>
            <a:endParaRPr lang="en" sz="1200" dirty="0">
              <a:latin typeface="Georgia"/>
            </a:endParaRPr>
          </a:p>
          <a:p>
            <a:pPr algn="ctr"/>
            <a:r>
              <a:rPr lang="en-US" sz="1200" b="1" dirty="0">
                <a:latin typeface="Georgia"/>
              </a:rPr>
              <a:t>Neha Joseph (xxxxxx187)</a:t>
            </a:r>
            <a:endParaRPr lang="en" sz="1200" dirty="0">
              <a:latin typeface="Georgia"/>
            </a:endParaRPr>
          </a:p>
          <a:p>
            <a:pPr algn="ctr"/>
            <a:r>
              <a:rPr lang="en-US" sz="1200" b="1" dirty="0">
                <a:latin typeface="Georgia"/>
              </a:rPr>
              <a:t>Roshna babu (xxxxxx012)</a:t>
            </a:r>
            <a:endParaRPr lang="en" sz="1200" dirty="0">
              <a:latin typeface="Georgia"/>
            </a:endParaRPr>
          </a:p>
          <a:p>
            <a:pPr algn="ctr"/>
            <a:r>
              <a:rPr lang="en-US" sz="1200" b="1" dirty="0" err="1">
                <a:latin typeface="Georgia"/>
              </a:rPr>
              <a:t>Riyaben</a:t>
            </a:r>
            <a:r>
              <a:rPr lang="en-US" sz="1200" b="1" dirty="0">
                <a:latin typeface="Georgia"/>
              </a:rPr>
              <a:t> </a:t>
            </a:r>
            <a:r>
              <a:rPr lang="en-US" sz="1200" b="1" dirty="0" err="1">
                <a:latin typeface="Georgia"/>
              </a:rPr>
              <a:t>Gajjar</a:t>
            </a:r>
            <a:r>
              <a:rPr lang="en-US" sz="1200" b="1" dirty="0">
                <a:latin typeface="Georgia"/>
              </a:rPr>
              <a:t> (xxxxxx043)</a:t>
            </a:r>
            <a:endParaRPr lang="en" sz="1200" dirty="0">
              <a:latin typeface="Georgia"/>
            </a:endParaRPr>
          </a:p>
          <a:p>
            <a:pPr algn="ctr"/>
            <a:r>
              <a:rPr lang="en-US" sz="1200" b="1" dirty="0">
                <a:latin typeface="Georgia"/>
              </a:rPr>
              <a:t>Abraham Mathew (xxxxxx875)</a:t>
            </a:r>
            <a:endParaRPr lang="en" sz="1200" dirty="0">
              <a:latin typeface="Georgia"/>
            </a:endParaRPr>
          </a:p>
          <a:p>
            <a:pPr marL="0" lvl="0" indent="0" algn="ctr">
              <a:spcBef>
                <a:spcPts val="0"/>
              </a:spcBef>
              <a:spcAft>
                <a:spcPts val="0"/>
              </a:spcAft>
              <a:buNone/>
            </a:pPr>
            <a:endParaRPr lang="en" dirty="0">
              <a:latin typeface="Georgia"/>
            </a:endParaRPr>
          </a:p>
        </p:txBody>
      </p:sp>
      <p:grpSp>
        <p:nvGrpSpPr>
          <p:cNvPr id="60" name="Google Shape;60;p15"/>
          <p:cNvGrpSpPr/>
          <p:nvPr/>
        </p:nvGrpSpPr>
        <p:grpSpPr>
          <a:xfrm>
            <a:off x="457200" y="377036"/>
            <a:ext cx="4003208" cy="4143503"/>
            <a:chOff x="457200" y="586924"/>
            <a:chExt cx="4003208" cy="4143503"/>
          </a:xfrm>
        </p:grpSpPr>
        <p:sp>
          <p:nvSpPr>
            <p:cNvPr id="61" name="Google Shape;61;p15"/>
            <p:cNvSpPr/>
            <p:nvPr/>
          </p:nvSpPr>
          <p:spPr>
            <a:xfrm>
              <a:off x="558721" y="586924"/>
              <a:ext cx="3901687" cy="3672814"/>
            </a:xfrm>
            <a:custGeom>
              <a:avLst/>
              <a:gdLst/>
              <a:ahLst/>
              <a:cxnLst/>
              <a:rect l="l" t="t" r="r" b="b"/>
              <a:pathLst>
                <a:path w="37010" h="34839" extrusionOk="0">
                  <a:moveTo>
                    <a:pt x="11003" y="1"/>
                  </a:moveTo>
                  <a:cubicBezTo>
                    <a:pt x="10203" y="1"/>
                    <a:pt x="9402" y="120"/>
                    <a:pt x="8632" y="344"/>
                  </a:cubicBezTo>
                  <a:cubicBezTo>
                    <a:pt x="5623" y="1221"/>
                    <a:pt x="3024" y="3622"/>
                    <a:pt x="1991" y="6560"/>
                  </a:cubicBezTo>
                  <a:cubicBezTo>
                    <a:pt x="0" y="12223"/>
                    <a:pt x="562" y="18732"/>
                    <a:pt x="3490" y="23975"/>
                  </a:cubicBezTo>
                  <a:cubicBezTo>
                    <a:pt x="4473" y="25728"/>
                    <a:pt x="5719" y="27334"/>
                    <a:pt x="7158" y="28737"/>
                  </a:cubicBezTo>
                  <a:cubicBezTo>
                    <a:pt x="10587" y="32083"/>
                    <a:pt x="15823" y="34839"/>
                    <a:pt x="20733" y="34839"/>
                  </a:cubicBezTo>
                  <a:cubicBezTo>
                    <a:pt x="20930" y="34839"/>
                    <a:pt x="21126" y="34834"/>
                    <a:pt x="21321" y="34826"/>
                  </a:cubicBezTo>
                  <a:cubicBezTo>
                    <a:pt x="23398" y="34734"/>
                    <a:pt x="25490" y="34056"/>
                    <a:pt x="27131" y="32759"/>
                  </a:cubicBezTo>
                  <a:cubicBezTo>
                    <a:pt x="28915" y="31356"/>
                    <a:pt x="29948" y="29279"/>
                    <a:pt x="30920" y="27283"/>
                  </a:cubicBezTo>
                  <a:cubicBezTo>
                    <a:pt x="33686" y="21579"/>
                    <a:pt x="37009" y="13930"/>
                    <a:pt x="33094" y="7932"/>
                  </a:cubicBezTo>
                  <a:cubicBezTo>
                    <a:pt x="31514" y="5507"/>
                    <a:pt x="28996" y="4361"/>
                    <a:pt x="26164" y="4361"/>
                  </a:cubicBezTo>
                  <a:cubicBezTo>
                    <a:pt x="26127" y="4361"/>
                    <a:pt x="26090" y="4361"/>
                    <a:pt x="26052" y="4361"/>
                  </a:cubicBezTo>
                  <a:cubicBezTo>
                    <a:pt x="24659" y="4374"/>
                    <a:pt x="23166" y="4588"/>
                    <a:pt x="21709" y="4588"/>
                  </a:cubicBezTo>
                  <a:cubicBezTo>
                    <a:pt x="20306" y="4588"/>
                    <a:pt x="18937" y="4390"/>
                    <a:pt x="17725" y="3622"/>
                  </a:cubicBezTo>
                  <a:cubicBezTo>
                    <a:pt x="16114" y="2598"/>
                    <a:pt x="15182" y="942"/>
                    <a:pt x="13297" y="349"/>
                  </a:cubicBezTo>
                  <a:cubicBezTo>
                    <a:pt x="12552" y="113"/>
                    <a:pt x="11778" y="1"/>
                    <a:pt x="1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457200" y="2343135"/>
              <a:ext cx="3934262" cy="2387293"/>
            </a:xfrm>
            <a:custGeom>
              <a:avLst/>
              <a:gdLst/>
              <a:ahLst/>
              <a:cxnLst/>
              <a:rect l="l" t="t" r="r" b="b"/>
              <a:pathLst>
                <a:path w="37319" h="22645" extrusionOk="0">
                  <a:moveTo>
                    <a:pt x="23280" y="1"/>
                  </a:moveTo>
                  <a:cubicBezTo>
                    <a:pt x="14626" y="1"/>
                    <a:pt x="4306" y="706"/>
                    <a:pt x="2716" y="1815"/>
                  </a:cubicBezTo>
                  <a:cubicBezTo>
                    <a:pt x="1" y="3709"/>
                    <a:pt x="5841" y="15208"/>
                    <a:pt x="5770" y="15558"/>
                  </a:cubicBezTo>
                  <a:lnTo>
                    <a:pt x="5770" y="22644"/>
                  </a:lnTo>
                  <a:lnTo>
                    <a:pt x="32096" y="22644"/>
                  </a:lnTo>
                  <a:lnTo>
                    <a:pt x="32365" y="15791"/>
                  </a:lnTo>
                  <a:cubicBezTo>
                    <a:pt x="32365" y="15791"/>
                    <a:pt x="37319" y="3127"/>
                    <a:pt x="35465" y="1166"/>
                  </a:cubicBezTo>
                  <a:cubicBezTo>
                    <a:pt x="34696" y="354"/>
                    <a:pt x="29406" y="1"/>
                    <a:pt x="23280" y="1"/>
                  </a:cubicBezTo>
                  <a:close/>
                </a:path>
              </a:pathLst>
            </a:custGeom>
            <a:solidFill>
              <a:srgbClr val="D4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631968" y="3877012"/>
              <a:ext cx="616932" cy="853395"/>
            </a:xfrm>
            <a:custGeom>
              <a:avLst/>
              <a:gdLst/>
              <a:ahLst/>
              <a:cxnLst/>
              <a:rect l="l" t="t" r="r" b="b"/>
              <a:pathLst>
                <a:path w="5852" h="8095" extrusionOk="0">
                  <a:moveTo>
                    <a:pt x="2923" y="1"/>
                  </a:moveTo>
                  <a:cubicBezTo>
                    <a:pt x="2295" y="1"/>
                    <a:pt x="1667" y="78"/>
                    <a:pt x="1039" y="233"/>
                  </a:cubicBezTo>
                  <a:cubicBezTo>
                    <a:pt x="426" y="385"/>
                    <a:pt x="1" y="947"/>
                    <a:pt x="1" y="1580"/>
                  </a:cubicBezTo>
                  <a:lnTo>
                    <a:pt x="1" y="8094"/>
                  </a:lnTo>
                  <a:lnTo>
                    <a:pt x="5851" y="8094"/>
                  </a:lnTo>
                  <a:lnTo>
                    <a:pt x="5851" y="1580"/>
                  </a:lnTo>
                  <a:cubicBezTo>
                    <a:pt x="5851" y="1271"/>
                    <a:pt x="5750" y="977"/>
                    <a:pt x="5573" y="744"/>
                  </a:cubicBezTo>
                  <a:cubicBezTo>
                    <a:pt x="5390" y="496"/>
                    <a:pt x="5127" y="309"/>
                    <a:pt x="4808" y="233"/>
                  </a:cubicBezTo>
                  <a:cubicBezTo>
                    <a:pt x="4180" y="78"/>
                    <a:pt x="3552" y="1"/>
                    <a:pt x="2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861576" y="4013533"/>
              <a:ext cx="161402" cy="152968"/>
            </a:xfrm>
            <a:custGeom>
              <a:avLst/>
              <a:gdLst/>
              <a:ahLst/>
              <a:cxnLst/>
              <a:rect l="l" t="t" r="r" b="b"/>
              <a:pathLst>
                <a:path w="1531" h="1451" extrusionOk="0">
                  <a:moveTo>
                    <a:pt x="752" y="345"/>
                  </a:moveTo>
                  <a:cubicBezTo>
                    <a:pt x="833" y="345"/>
                    <a:pt x="895" y="394"/>
                    <a:pt x="928" y="427"/>
                  </a:cubicBezTo>
                  <a:cubicBezTo>
                    <a:pt x="1004" y="508"/>
                    <a:pt x="1039" y="630"/>
                    <a:pt x="1024" y="716"/>
                  </a:cubicBezTo>
                  <a:cubicBezTo>
                    <a:pt x="1009" y="792"/>
                    <a:pt x="958" y="858"/>
                    <a:pt x="887" y="903"/>
                  </a:cubicBezTo>
                  <a:cubicBezTo>
                    <a:pt x="862" y="918"/>
                    <a:pt x="832" y="934"/>
                    <a:pt x="801" y="939"/>
                  </a:cubicBezTo>
                  <a:cubicBezTo>
                    <a:pt x="791" y="939"/>
                    <a:pt x="781" y="944"/>
                    <a:pt x="771" y="949"/>
                  </a:cubicBezTo>
                  <a:cubicBezTo>
                    <a:pt x="753" y="951"/>
                    <a:pt x="735" y="953"/>
                    <a:pt x="718" y="953"/>
                  </a:cubicBezTo>
                  <a:cubicBezTo>
                    <a:pt x="700" y="953"/>
                    <a:pt x="682" y="951"/>
                    <a:pt x="664" y="949"/>
                  </a:cubicBezTo>
                  <a:cubicBezTo>
                    <a:pt x="593" y="928"/>
                    <a:pt x="528" y="883"/>
                    <a:pt x="497" y="827"/>
                  </a:cubicBezTo>
                  <a:cubicBezTo>
                    <a:pt x="452" y="746"/>
                    <a:pt x="457" y="635"/>
                    <a:pt x="507" y="533"/>
                  </a:cubicBezTo>
                  <a:cubicBezTo>
                    <a:pt x="558" y="427"/>
                    <a:pt x="639" y="361"/>
                    <a:pt x="730" y="346"/>
                  </a:cubicBezTo>
                  <a:cubicBezTo>
                    <a:pt x="738" y="345"/>
                    <a:pt x="745" y="345"/>
                    <a:pt x="752" y="345"/>
                  </a:cubicBezTo>
                  <a:close/>
                  <a:moveTo>
                    <a:pt x="401" y="1"/>
                  </a:moveTo>
                  <a:cubicBezTo>
                    <a:pt x="390" y="1"/>
                    <a:pt x="380" y="5"/>
                    <a:pt x="371" y="12"/>
                  </a:cubicBezTo>
                  <a:cubicBezTo>
                    <a:pt x="355" y="27"/>
                    <a:pt x="350" y="52"/>
                    <a:pt x="366" y="72"/>
                  </a:cubicBezTo>
                  <a:cubicBezTo>
                    <a:pt x="441" y="159"/>
                    <a:pt x="538" y="229"/>
                    <a:pt x="639" y="285"/>
                  </a:cubicBezTo>
                  <a:cubicBezTo>
                    <a:pt x="558" y="321"/>
                    <a:pt x="482" y="392"/>
                    <a:pt x="431" y="493"/>
                  </a:cubicBezTo>
                  <a:cubicBezTo>
                    <a:pt x="411" y="538"/>
                    <a:pt x="396" y="589"/>
                    <a:pt x="386" y="640"/>
                  </a:cubicBezTo>
                  <a:cubicBezTo>
                    <a:pt x="303" y="570"/>
                    <a:pt x="198" y="530"/>
                    <a:pt x="92" y="530"/>
                  </a:cubicBezTo>
                  <a:cubicBezTo>
                    <a:pt x="75" y="530"/>
                    <a:pt x="58" y="531"/>
                    <a:pt x="41" y="533"/>
                  </a:cubicBezTo>
                  <a:cubicBezTo>
                    <a:pt x="16" y="538"/>
                    <a:pt x="1" y="559"/>
                    <a:pt x="6" y="579"/>
                  </a:cubicBezTo>
                  <a:cubicBezTo>
                    <a:pt x="6" y="601"/>
                    <a:pt x="25" y="615"/>
                    <a:pt x="43" y="615"/>
                  </a:cubicBezTo>
                  <a:cubicBezTo>
                    <a:pt x="46" y="615"/>
                    <a:pt x="49" y="615"/>
                    <a:pt x="51" y="614"/>
                  </a:cubicBezTo>
                  <a:cubicBezTo>
                    <a:pt x="65" y="613"/>
                    <a:pt x="78" y="612"/>
                    <a:pt x="92" y="612"/>
                  </a:cubicBezTo>
                  <a:cubicBezTo>
                    <a:pt x="201" y="612"/>
                    <a:pt x="313" y="666"/>
                    <a:pt x="381" y="751"/>
                  </a:cubicBezTo>
                  <a:cubicBezTo>
                    <a:pt x="381" y="751"/>
                    <a:pt x="386" y="751"/>
                    <a:pt x="386" y="756"/>
                  </a:cubicBezTo>
                  <a:cubicBezTo>
                    <a:pt x="391" y="797"/>
                    <a:pt x="401" y="832"/>
                    <a:pt x="421" y="868"/>
                  </a:cubicBezTo>
                  <a:cubicBezTo>
                    <a:pt x="467" y="949"/>
                    <a:pt x="553" y="1010"/>
                    <a:pt x="649" y="1030"/>
                  </a:cubicBezTo>
                  <a:cubicBezTo>
                    <a:pt x="659" y="1030"/>
                    <a:pt x="669" y="1030"/>
                    <a:pt x="685" y="1035"/>
                  </a:cubicBezTo>
                  <a:cubicBezTo>
                    <a:pt x="599" y="1141"/>
                    <a:pt x="563" y="1283"/>
                    <a:pt x="593" y="1415"/>
                  </a:cubicBezTo>
                  <a:cubicBezTo>
                    <a:pt x="599" y="1435"/>
                    <a:pt x="614" y="1450"/>
                    <a:pt x="634" y="1450"/>
                  </a:cubicBezTo>
                  <a:lnTo>
                    <a:pt x="644" y="1450"/>
                  </a:lnTo>
                  <a:cubicBezTo>
                    <a:pt x="664" y="1445"/>
                    <a:pt x="680" y="1420"/>
                    <a:pt x="675" y="1400"/>
                  </a:cubicBezTo>
                  <a:cubicBezTo>
                    <a:pt x="644" y="1263"/>
                    <a:pt x="700" y="1111"/>
                    <a:pt x="811" y="1025"/>
                  </a:cubicBezTo>
                  <a:cubicBezTo>
                    <a:pt x="852" y="1015"/>
                    <a:pt x="897" y="999"/>
                    <a:pt x="933" y="974"/>
                  </a:cubicBezTo>
                  <a:cubicBezTo>
                    <a:pt x="973" y="949"/>
                    <a:pt x="1004" y="918"/>
                    <a:pt x="1029" y="883"/>
                  </a:cubicBezTo>
                  <a:cubicBezTo>
                    <a:pt x="1039" y="883"/>
                    <a:pt x="1049" y="878"/>
                    <a:pt x="1054" y="868"/>
                  </a:cubicBezTo>
                  <a:cubicBezTo>
                    <a:pt x="1146" y="726"/>
                    <a:pt x="1313" y="630"/>
                    <a:pt x="1485" y="630"/>
                  </a:cubicBezTo>
                  <a:lnTo>
                    <a:pt x="1490" y="630"/>
                  </a:lnTo>
                  <a:cubicBezTo>
                    <a:pt x="1515" y="630"/>
                    <a:pt x="1531" y="614"/>
                    <a:pt x="1531" y="589"/>
                  </a:cubicBezTo>
                  <a:cubicBezTo>
                    <a:pt x="1531" y="569"/>
                    <a:pt x="1515" y="549"/>
                    <a:pt x="1490" y="549"/>
                  </a:cubicBezTo>
                  <a:lnTo>
                    <a:pt x="1485" y="549"/>
                  </a:lnTo>
                  <a:cubicBezTo>
                    <a:pt x="1348" y="549"/>
                    <a:pt x="1217" y="599"/>
                    <a:pt x="1110" y="685"/>
                  </a:cubicBezTo>
                  <a:cubicBezTo>
                    <a:pt x="1115" y="579"/>
                    <a:pt x="1070" y="457"/>
                    <a:pt x="989" y="371"/>
                  </a:cubicBezTo>
                  <a:cubicBezTo>
                    <a:pt x="933" y="310"/>
                    <a:pt x="867" y="275"/>
                    <a:pt x="801" y="265"/>
                  </a:cubicBezTo>
                  <a:cubicBezTo>
                    <a:pt x="796" y="260"/>
                    <a:pt x="791" y="255"/>
                    <a:pt x="786" y="255"/>
                  </a:cubicBezTo>
                  <a:cubicBezTo>
                    <a:pt x="649" y="209"/>
                    <a:pt x="528" y="123"/>
                    <a:pt x="431" y="17"/>
                  </a:cubicBezTo>
                  <a:cubicBezTo>
                    <a:pt x="423" y="6"/>
                    <a:pt x="412" y="1"/>
                    <a:pt x="401"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48796" y="3876907"/>
              <a:ext cx="616932" cy="853501"/>
            </a:xfrm>
            <a:custGeom>
              <a:avLst/>
              <a:gdLst/>
              <a:ahLst/>
              <a:cxnLst/>
              <a:rect l="l" t="t" r="r" b="b"/>
              <a:pathLst>
                <a:path w="5852" h="8096" extrusionOk="0">
                  <a:moveTo>
                    <a:pt x="2882" y="1"/>
                  </a:moveTo>
                  <a:cubicBezTo>
                    <a:pt x="2229" y="1"/>
                    <a:pt x="1579" y="84"/>
                    <a:pt x="933" y="254"/>
                  </a:cubicBezTo>
                  <a:cubicBezTo>
                    <a:pt x="380" y="401"/>
                    <a:pt x="0" y="897"/>
                    <a:pt x="0" y="1465"/>
                  </a:cubicBezTo>
                  <a:lnTo>
                    <a:pt x="0" y="8095"/>
                  </a:lnTo>
                  <a:lnTo>
                    <a:pt x="5851" y="8095"/>
                  </a:lnTo>
                  <a:lnTo>
                    <a:pt x="5851" y="1480"/>
                  </a:lnTo>
                  <a:cubicBezTo>
                    <a:pt x="5851" y="907"/>
                    <a:pt x="5466" y="406"/>
                    <a:pt x="4909" y="264"/>
                  </a:cubicBezTo>
                  <a:cubicBezTo>
                    <a:pt x="4231" y="89"/>
                    <a:pt x="3555" y="1"/>
                    <a:pt x="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52259" y="4013533"/>
              <a:ext cx="161402" cy="152968"/>
            </a:xfrm>
            <a:custGeom>
              <a:avLst/>
              <a:gdLst/>
              <a:ahLst/>
              <a:cxnLst/>
              <a:rect l="l" t="t" r="r" b="b"/>
              <a:pathLst>
                <a:path w="1531" h="1451" extrusionOk="0">
                  <a:moveTo>
                    <a:pt x="748" y="345"/>
                  </a:moveTo>
                  <a:cubicBezTo>
                    <a:pt x="832" y="345"/>
                    <a:pt x="895" y="394"/>
                    <a:pt x="927" y="427"/>
                  </a:cubicBezTo>
                  <a:cubicBezTo>
                    <a:pt x="1003" y="508"/>
                    <a:pt x="1039" y="630"/>
                    <a:pt x="1019" y="716"/>
                  </a:cubicBezTo>
                  <a:cubicBezTo>
                    <a:pt x="1003" y="792"/>
                    <a:pt x="958" y="858"/>
                    <a:pt x="887" y="903"/>
                  </a:cubicBezTo>
                  <a:cubicBezTo>
                    <a:pt x="862" y="918"/>
                    <a:pt x="831" y="934"/>
                    <a:pt x="801" y="939"/>
                  </a:cubicBezTo>
                  <a:cubicBezTo>
                    <a:pt x="791" y="939"/>
                    <a:pt x="781" y="944"/>
                    <a:pt x="770" y="949"/>
                  </a:cubicBezTo>
                  <a:cubicBezTo>
                    <a:pt x="753" y="951"/>
                    <a:pt x="735" y="953"/>
                    <a:pt x="717" y="953"/>
                  </a:cubicBezTo>
                  <a:cubicBezTo>
                    <a:pt x="700" y="953"/>
                    <a:pt x="682" y="951"/>
                    <a:pt x="664" y="949"/>
                  </a:cubicBezTo>
                  <a:cubicBezTo>
                    <a:pt x="593" y="928"/>
                    <a:pt x="527" y="883"/>
                    <a:pt x="492" y="827"/>
                  </a:cubicBezTo>
                  <a:cubicBezTo>
                    <a:pt x="451" y="746"/>
                    <a:pt x="456" y="635"/>
                    <a:pt x="507" y="533"/>
                  </a:cubicBezTo>
                  <a:cubicBezTo>
                    <a:pt x="558" y="427"/>
                    <a:pt x="639" y="361"/>
                    <a:pt x="725" y="346"/>
                  </a:cubicBezTo>
                  <a:cubicBezTo>
                    <a:pt x="733" y="345"/>
                    <a:pt x="740" y="345"/>
                    <a:pt x="748" y="345"/>
                  </a:cubicBezTo>
                  <a:close/>
                  <a:moveTo>
                    <a:pt x="398" y="1"/>
                  </a:moveTo>
                  <a:cubicBezTo>
                    <a:pt x="388" y="1"/>
                    <a:pt x="377" y="5"/>
                    <a:pt x="370" y="12"/>
                  </a:cubicBezTo>
                  <a:cubicBezTo>
                    <a:pt x="350" y="27"/>
                    <a:pt x="350" y="52"/>
                    <a:pt x="365" y="72"/>
                  </a:cubicBezTo>
                  <a:cubicBezTo>
                    <a:pt x="441" y="159"/>
                    <a:pt x="537" y="229"/>
                    <a:pt x="639" y="285"/>
                  </a:cubicBezTo>
                  <a:cubicBezTo>
                    <a:pt x="558" y="321"/>
                    <a:pt x="482" y="392"/>
                    <a:pt x="431" y="493"/>
                  </a:cubicBezTo>
                  <a:cubicBezTo>
                    <a:pt x="406" y="538"/>
                    <a:pt x="391" y="589"/>
                    <a:pt x="385" y="640"/>
                  </a:cubicBezTo>
                  <a:cubicBezTo>
                    <a:pt x="303" y="570"/>
                    <a:pt x="197" y="530"/>
                    <a:pt x="92" y="530"/>
                  </a:cubicBezTo>
                  <a:cubicBezTo>
                    <a:pt x="75" y="530"/>
                    <a:pt x="58" y="531"/>
                    <a:pt x="41" y="533"/>
                  </a:cubicBezTo>
                  <a:cubicBezTo>
                    <a:pt x="16" y="538"/>
                    <a:pt x="0" y="559"/>
                    <a:pt x="6" y="579"/>
                  </a:cubicBezTo>
                  <a:cubicBezTo>
                    <a:pt x="6" y="601"/>
                    <a:pt x="21" y="615"/>
                    <a:pt x="42" y="615"/>
                  </a:cubicBezTo>
                  <a:cubicBezTo>
                    <a:pt x="45" y="615"/>
                    <a:pt x="48" y="615"/>
                    <a:pt x="51" y="614"/>
                  </a:cubicBezTo>
                  <a:cubicBezTo>
                    <a:pt x="64" y="613"/>
                    <a:pt x="78" y="612"/>
                    <a:pt x="91" y="612"/>
                  </a:cubicBezTo>
                  <a:cubicBezTo>
                    <a:pt x="201" y="612"/>
                    <a:pt x="313" y="666"/>
                    <a:pt x="380" y="751"/>
                  </a:cubicBezTo>
                  <a:cubicBezTo>
                    <a:pt x="380" y="751"/>
                    <a:pt x="380" y="751"/>
                    <a:pt x="385" y="756"/>
                  </a:cubicBezTo>
                  <a:cubicBezTo>
                    <a:pt x="391" y="797"/>
                    <a:pt x="401" y="832"/>
                    <a:pt x="421" y="868"/>
                  </a:cubicBezTo>
                  <a:cubicBezTo>
                    <a:pt x="466" y="949"/>
                    <a:pt x="548" y="1010"/>
                    <a:pt x="644" y="1030"/>
                  </a:cubicBezTo>
                  <a:cubicBezTo>
                    <a:pt x="659" y="1030"/>
                    <a:pt x="669" y="1030"/>
                    <a:pt x="684" y="1035"/>
                  </a:cubicBezTo>
                  <a:cubicBezTo>
                    <a:pt x="598" y="1141"/>
                    <a:pt x="563" y="1283"/>
                    <a:pt x="588" y="1415"/>
                  </a:cubicBezTo>
                  <a:cubicBezTo>
                    <a:pt x="593" y="1435"/>
                    <a:pt x="613" y="1450"/>
                    <a:pt x="634" y="1450"/>
                  </a:cubicBezTo>
                  <a:lnTo>
                    <a:pt x="639" y="1450"/>
                  </a:lnTo>
                  <a:cubicBezTo>
                    <a:pt x="664" y="1445"/>
                    <a:pt x="679" y="1420"/>
                    <a:pt x="674" y="1400"/>
                  </a:cubicBezTo>
                  <a:cubicBezTo>
                    <a:pt x="644" y="1263"/>
                    <a:pt x="700" y="1111"/>
                    <a:pt x="811" y="1025"/>
                  </a:cubicBezTo>
                  <a:cubicBezTo>
                    <a:pt x="851" y="1015"/>
                    <a:pt x="892" y="999"/>
                    <a:pt x="933" y="974"/>
                  </a:cubicBezTo>
                  <a:cubicBezTo>
                    <a:pt x="973" y="949"/>
                    <a:pt x="1003" y="918"/>
                    <a:pt x="1029" y="883"/>
                  </a:cubicBezTo>
                  <a:cubicBezTo>
                    <a:pt x="1039" y="883"/>
                    <a:pt x="1049" y="878"/>
                    <a:pt x="1054" y="868"/>
                  </a:cubicBezTo>
                  <a:cubicBezTo>
                    <a:pt x="1145" y="726"/>
                    <a:pt x="1312" y="630"/>
                    <a:pt x="1485" y="630"/>
                  </a:cubicBezTo>
                  <a:lnTo>
                    <a:pt x="1490" y="630"/>
                  </a:lnTo>
                  <a:cubicBezTo>
                    <a:pt x="1510" y="630"/>
                    <a:pt x="1530" y="614"/>
                    <a:pt x="1530" y="589"/>
                  </a:cubicBezTo>
                  <a:cubicBezTo>
                    <a:pt x="1530" y="569"/>
                    <a:pt x="1515" y="549"/>
                    <a:pt x="1490" y="549"/>
                  </a:cubicBezTo>
                  <a:lnTo>
                    <a:pt x="1485" y="549"/>
                  </a:lnTo>
                  <a:cubicBezTo>
                    <a:pt x="1348" y="549"/>
                    <a:pt x="1216" y="599"/>
                    <a:pt x="1110" y="685"/>
                  </a:cubicBezTo>
                  <a:cubicBezTo>
                    <a:pt x="1115" y="579"/>
                    <a:pt x="1069" y="457"/>
                    <a:pt x="988" y="371"/>
                  </a:cubicBezTo>
                  <a:cubicBezTo>
                    <a:pt x="933" y="310"/>
                    <a:pt x="867" y="275"/>
                    <a:pt x="796" y="265"/>
                  </a:cubicBezTo>
                  <a:cubicBezTo>
                    <a:pt x="796" y="260"/>
                    <a:pt x="791" y="255"/>
                    <a:pt x="786" y="255"/>
                  </a:cubicBezTo>
                  <a:cubicBezTo>
                    <a:pt x="649" y="209"/>
                    <a:pt x="522" y="123"/>
                    <a:pt x="431" y="17"/>
                  </a:cubicBezTo>
                  <a:cubicBezTo>
                    <a:pt x="423" y="6"/>
                    <a:pt x="410" y="1"/>
                    <a:pt x="398" y="1"/>
                  </a:cubicBezTo>
                  <a:close/>
                </a:path>
              </a:pathLst>
            </a:custGeom>
            <a:solidFill>
              <a:srgbClr val="D76906"/>
            </a:solidFill>
            <a:ln w="9525" cap="flat" cmpd="sng">
              <a:solidFill>
                <a:srgbClr val="D769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005553" y="2827861"/>
              <a:ext cx="1007839" cy="959345"/>
            </a:xfrm>
            <a:custGeom>
              <a:avLst/>
              <a:gdLst/>
              <a:ahLst/>
              <a:cxnLst/>
              <a:rect l="l" t="t" r="r" b="b"/>
              <a:pathLst>
                <a:path w="9560" h="9100" extrusionOk="0">
                  <a:moveTo>
                    <a:pt x="8194" y="0"/>
                  </a:moveTo>
                  <a:cubicBezTo>
                    <a:pt x="7737" y="0"/>
                    <a:pt x="7418" y="271"/>
                    <a:pt x="7250" y="834"/>
                  </a:cubicBezTo>
                  <a:lnTo>
                    <a:pt x="6317" y="5823"/>
                  </a:lnTo>
                  <a:lnTo>
                    <a:pt x="3450" y="3123"/>
                  </a:lnTo>
                  <a:lnTo>
                    <a:pt x="1500" y="1290"/>
                  </a:lnTo>
                  <a:lnTo>
                    <a:pt x="1" y="2865"/>
                  </a:lnTo>
                  <a:cubicBezTo>
                    <a:pt x="1" y="2865"/>
                    <a:pt x="4371" y="9099"/>
                    <a:pt x="6902" y="9099"/>
                  </a:cubicBezTo>
                  <a:cubicBezTo>
                    <a:pt x="7029" y="9099"/>
                    <a:pt x="7152" y="9083"/>
                    <a:pt x="7270" y="9050"/>
                  </a:cubicBezTo>
                  <a:cubicBezTo>
                    <a:pt x="7346" y="9030"/>
                    <a:pt x="7422" y="8999"/>
                    <a:pt x="7498" y="8959"/>
                  </a:cubicBezTo>
                  <a:cubicBezTo>
                    <a:pt x="9559" y="7885"/>
                    <a:pt x="8678" y="84"/>
                    <a:pt x="8678" y="84"/>
                  </a:cubicBezTo>
                  <a:cubicBezTo>
                    <a:pt x="8503" y="28"/>
                    <a:pt x="8341" y="0"/>
                    <a:pt x="819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67982" y="2827861"/>
              <a:ext cx="987598" cy="937417"/>
            </a:xfrm>
            <a:custGeom>
              <a:avLst/>
              <a:gdLst/>
              <a:ahLst/>
              <a:cxnLst/>
              <a:rect l="l" t="t" r="r" b="b"/>
              <a:pathLst>
                <a:path w="9368" h="8892" extrusionOk="0">
                  <a:moveTo>
                    <a:pt x="1172" y="0"/>
                  </a:moveTo>
                  <a:cubicBezTo>
                    <a:pt x="1024" y="0"/>
                    <a:pt x="861" y="28"/>
                    <a:pt x="685" y="84"/>
                  </a:cubicBezTo>
                  <a:cubicBezTo>
                    <a:pt x="685" y="84"/>
                    <a:pt x="1" y="7627"/>
                    <a:pt x="1916" y="8726"/>
                  </a:cubicBezTo>
                  <a:cubicBezTo>
                    <a:pt x="1926" y="8736"/>
                    <a:pt x="1941" y="8741"/>
                    <a:pt x="1951" y="8746"/>
                  </a:cubicBezTo>
                  <a:cubicBezTo>
                    <a:pt x="2140" y="8846"/>
                    <a:pt x="2346" y="8891"/>
                    <a:pt x="2566" y="8891"/>
                  </a:cubicBezTo>
                  <a:cubicBezTo>
                    <a:pt x="5085" y="8891"/>
                    <a:pt x="9367" y="2865"/>
                    <a:pt x="9367" y="2865"/>
                  </a:cubicBezTo>
                  <a:lnTo>
                    <a:pt x="7863" y="1290"/>
                  </a:lnTo>
                  <a:lnTo>
                    <a:pt x="6090" y="2961"/>
                  </a:lnTo>
                  <a:lnTo>
                    <a:pt x="3050" y="5823"/>
                  </a:lnTo>
                  <a:lnTo>
                    <a:pt x="2118" y="834"/>
                  </a:lnTo>
                  <a:cubicBezTo>
                    <a:pt x="1950" y="271"/>
                    <a:pt x="1631" y="0"/>
                    <a:pt x="117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584577" y="3226458"/>
              <a:ext cx="1562045" cy="999827"/>
            </a:xfrm>
            <a:custGeom>
              <a:avLst/>
              <a:gdLst/>
              <a:ahLst/>
              <a:cxnLst/>
              <a:rect l="l" t="t" r="r" b="b"/>
              <a:pathLst>
                <a:path w="14817" h="9484" extrusionOk="0">
                  <a:moveTo>
                    <a:pt x="547" y="1"/>
                  </a:moveTo>
                  <a:cubicBezTo>
                    <a:pt x="998" y="3496"/>
                    <a:pt x="567" y="6085"/>
                    <a:pt x="253" y="7356"/>
                  </a:cubicBezTo>
                  <a:cubicBezTo>
                    <a:pt x="117" y="7923"/>
                    <a:pt x="0" y="8227"/>
                    <a:pt x="0" y="8227"/>
                  </a:cubicBezTo>
                  <a:lnTo>
                    <a:pt x="13014" y="9332"/>
                  </a:lnTo>
                  <a:lnTo>
                    <a:pt x="14817" y="9484"/>
                  </a:lnTo>
                  <a:cubicBezTo>
                    <a:pt x="14569" y="8815"/>
                    <a:pt x="14391" y="8091"/>
                    <a:pt x="14275" y="7356"/>
                  </a:cubicBezTo>
                  <a:cubicBezTo>
                    <a:pt x="14088" y="6171"/>
                    <a:pt x="14042" y="4945"/>
                    <a:pt x="14067" y="3846"/>
                  </a:cubicBezTo>
                  <a:cubicBezTo>
                    <a:pt x="14118" y="1688"/>
                    <a:pt x="14432" y="1"/>
                    <a:pt x="14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77153" y="3539032"/>
              <a:ext cx="2071130" cy="1191380"/>
            </a:xfrm>
            <a:custGeom>
              <a:avLst/>
              <a:gdLst/>
              <a:ahLst/>
              <a:cxnLst/>
              <a:rect l="l" t="t" r="r" b="b"/>
              <a:pathLst>
                <a:path w="19646" h="11301" extrusionOk="0">
                  <a:moveTo>
                    <a:pt x="12722" y="1"/>
                  </a:moveTo>
                  <a:cubicBezTo>
                    <a:pt x="10445" y="1"/>
                    <a:pt x="1078" y="5064"/>
                    <a:pt x="1019" y="5262"/>
                  </a:cubicBezTo>
                  <a:cubicBezTo>
                    <a:pt x="1" y="8661"/>
                    <a:pt x="1014" y="10612"/>
                    <a:pt x="2833" y="11300"/>
                  </a:cubicBezTo>
                  <a:lnTo>
                    <a:pt x="5619" y="11300"/>
                  </a:lnTo>
                  <a:cubicBezTo>
                    <a:pt x="8157" y="10080"/>
                    <a:pt x="10897" y="5348"/>
                    <a:pt x="10897" y="5348"/>
                  </a:cubicBezTo>
                  <a:lnTo>
                    <a:pt x="11819" y="7101"/>
                  </a:lnTo>
                  <a:lnTo>
                    <a:pt x="14022" y="11300"/>
                  </a:lnTo>
                  <a:lnTo>
                    <a:pt x="19645" y="11300"/>
                  </a:lnTo>
                  <a:cubicBezTo>
                    <a:pt x="19645" y="11300"/>
                    <a:pt x="14848" y="258"/>
                    <a:pt x="12873" y="9"/>
                  </a:cubicBezTo>
                  <a:cubicBezTo>
                    <a:pt x="12827" y="3"/>
                    <a:pt x="12776" y="1"/>
                    <a:pt x="12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642243" y="3774965"/>
              <a:ext cx="1563205" cy="944269"/>
            </a:xfrm>
            <a:custGeom>
              <a:avLst/>
              <a:gdLst/>
              <a:ahLst/>
              <a:cxnLst/>
              <a:rect l="l" t="t" r="r" b="b"/>
              <a:pathLst>
                <a:path w="14828" h="8957" fill="none" extrusionOk="0">
                  <a:moveTo>
                    <a:pt x="0" y="5755"/>
                  </a:moveTo>
                  <a:cubicBezTo>
                    <a:pt x="2801" y="3906"/>
                    <a:pt x="5653" y="2138"/>
                    <a:pt x="8556" y="456"/>
                  </a:cubicBezTo>
                  <a:cubicBezTo>
                    <a:pt x="8951" y="228"/>
                    <a:pt x="9377" y="0"/>
                    <a:pt x="9822" y="61"/>
                  </a:cubicBezTo>
                  <a:cubicBezTo>
                    <a:pt x="10375" y="142"/>
                    <a:pt x="10760" y="638"/>
                    <a:pt x="11058" y="1110"/>
                  </a:cubicBezTo>
                  <a:cubicBezTo>
                    <a:pt x="12791" y="3794"/>
                    <a:pt x="13657" y="5983"/>
                    <a:pt x="14827" y="8956"/>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626746" y="4121484"/>
              <a:ext cx="135152" cy="137893"/>
            </a:xfrm>
            <a:custGeom>
              <a:avLst/>
              <a:gdLst/>
              <a:ahLst/>
              <a:cxnLst/>
              <a:rect l="l" t="t" r="r" b="b"/>
              <a:pathLst>
                <a:path w="1282" h="1308" fill="none" extrusionOk="0">
                  <a:moveTo>
                    <a:pt x="0" y="1"/>
                  </a:moveTo>
                  <a:cubicBezTo>
                    <a:pt x="542" y="295"/>
                    <a:pt x="998" y="756"/>
                    <a:pt x="1282" y="1308"/>
                  </a:cubicBezTo>
                </a:path>
              </a:pathLst>
            </a:custGeom>
            <a:noFill/>
            <a:ln w="9525" cap="rnd" cmpd="sng">
              <a:solidFill>
                <a:srgbClr val="D91D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166609" y="4073201"/>
              <a:ext cx="740066" cy="657204"/>
            </a:xfrm>
            <a:custGeom>
              <a:avLst/>
              <a:gdLst/>
              <a:ahLst/>
              <a:cxnLst/>
              <a:rect l="l" t="t" r="r" b="b"/>
              <a:pathLst>
                <a:path w="7020" h="6234" extrusionOk="0">
                  <a:moveTo>
                    <a:pt x="3811" y="1"/>
                  </a:moveTo>
                  <a:cubicBezTo>
                    <a:pt x="3779" y="1"/>
                    <a:pt x="3746" y="2"/>
                    <a:pt x="3714" y="3"/>
                  </a:cubicBezTo>
                  <a:cubicBezTo>
                    <a:pt x="391" y="129"/>
                    <a:pt x="31" y="6011"/>
                    <a:pt x="1" y="6233"/>
                  </a:cubicBezTo>
                  <a:lnTo>
                    <a:pt x="6150" y="6233"/>
                  </a:lnTo>
                  <a:cubicBezTo>
                    <a:pt x="6150" y="6233"/>
                    <a:pt x="7019" y="1"/>
                    <a:pt x="3811" y="1"/>
                  </a:cubicBezTo>
                  <a:close/>
                </a:path>
              </a:pathLst>
            </a:custGeom>
            <a:solidFill>
              <a:srgbClr val="D91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80720" y="1243171"/>
              <a:ext cx="1380086" cy="2295891"/>
            </a:xfrm>
            <a:custGeom>
              <a:avLst/>
              <a:gdLst/>
              <a:ahLst/>
              <a:cxnLst/>
              <a:rect l="l" t="t" r="r" b="b"/>
              <a:pathLst>
                <a:path w="13091" h="21778" extrusionOk="0">
                  <a:moveTo>
                    <a:pt x="13090" y="0"/>
                  </a:moveTo>
                  <a:lnTo>
                    <a:pt x="1" y="1839"/>
                  </a:lnTo>
                  <a:lnTo>
                    <a:pt x="1" y="21777"/>
                  </a:lnTo>
                  <a:lnTo>
                    <a:pt x="13090" y="19933"/>
                  </a:lnTo>
                  <a:lnTo>
                    <a:pt x="130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444816" y="1536347"/>
              <a:ext cx="1251892" cy="184911"/>
            </a:xfrm>
            <a:custGeom>
              <a:avLst/>
              <a:gdLst/>
              <a:ahLst/>
              <a:cxnLst/>
              <a:rect l="l" t="t" r="r" b="b"/>
              <a:pathLst>
                <a:path w="11875" h="1754" extrusionOk="0">
                  <a:moveTo>
                    <a:pt x="11859" y="0"/>
                  </a:moveTo>
                  <a:lnTo>
                    <a:pt x="1" y="1667"/>
                  </a:lnTo>
                  <a:lnTo>
                    <a:pt x="11" y="1753"/>
                  </a:lnTo>
                  <a:lnTo>
                    <a:pt x="11875" y="81"/>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444289" y="1549630"/>
              <a:ext cx="1252946" cy="193450"/>
            </a:xfrm>
            <a:custGeom>
              <a:avLst/>
              <a:gdLst/>
              <a:ahLst/>
              <a:cxnLst/>
              <a:rect l="l" t="t" r="r" b="b"/>
              <a:pathLst>
                <a:path w="11885" h="1835" extrusionOk="0">
                  <a:moveTo>
                    <a:pt x="11859" y="1"/>
                  </a:moveTo>
                  <a:lnTo>
                    <a:pt x="1" y="1668"/>
                  </a:lnTo>
                  <a:lnTo>
                    <a:pt x="21" y="1835"/>
                  </a:lnTo>
                  <a:lnTo>
                    <a:pt x="11885" y="168"/>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445344" y="1709870"/>
              <a:ext cx="645291" cy="526691"/>
            </a:xfrm>
            <a:custGeom>
              <a:avLst/>
              <a:gdLst/>
              <a:ahLst/>
              <a:cxnLst/>
              <a:rect l="l" t="t" r="r" b="b"/>
              <a:pathLst>
                <a:path w="6121" h="4996" extrusionOk="0">
                  <a:moveTo>
                    <a:pt x="6120" y="1"/>
                  </a:moveTo>
                  <a:lnTo>
                    <a:pt x="1" y="862"/>
                  </a:lnTo>
                  <a:lnTo>
                    <a:pt x="1" y="4995"/>
                  </a:lnTo>
                  <a:lnTo>
                    <a:pt x="6120" y="4134"/>
                  </a:lnTo>
                  <a:lnTo>
                    <a:pt x="612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146502" y="2124808"/>
              <a:ext cx="549146" cy="513302"/>
            </a:xfrm>
            <a:custGeom>
              <a:avLst/>
              <a:gdLst/>
              <a:ahLst/>
              <a:cxnLst/>
              <a:rect l="l" t="t" r="r" b="b"/>
              <a:pathLst>
                <a:path w="5209" h="4869" extrusionOk="0">
                  <a:moveTo>
                    <a:pt x="5208" y="1"/>
                  </a:moveTo>
                  <a:lnTo>
                    <a:pt x="1" y="735"/>
                  </a:lnTo>
                  <a:lnTo>
                    <a:pt x="1" y="4869"/>
                  </a:lnTo>
                  <a:lnTo>
                    <a:pt x="5208" y="4134"/>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445344" y="2609218"/>
              <a:ext cx="1250311" cy="274520"/>
            </a:xfrm>
            <a:custGeom>
              <a:avLst/>
              <a:gdLst/>
              <a:ahLst/>
              <a:cxnLst/>
              <a:rect l="l" t="t" r="r" b="b"/>
              <a:pathLst>
                <a:path w="11860" h="2604" extrusionOk="0">
                  <a:moveTo>
                    <a:pt x="11859" y="0"/>
                  </a:moveTo>
                  <a:lnTo>
                    <a:pt x="1" y="1672"/>
                  </a:lnTo>
                  <a:lnTo>
                    <a:pt x="1" y="2604"/>
                  </a:lnTo>
                  <a:lnTo>
                    <a:pt x="11859" y="937"/>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2445344" y="3008131"/>
              <a:ext cx="1250311" cy="200830"/>
            </a:xfrm>
            <a:custGeom>
              <a:avLst/>
              <a:gdLst/>
              <a:ahLst/>
              <a:cxnLst/>
              <a:rect l="l" t="t" r="r" b="b"/>
              <a:pathLst>
                <a:path w="11860" h="1905" extrusionOk="0">
                  <a:moveTo>
                    <a:pt x="11859" y="0"/>
                  </a:moveTo>
                  <a:lnTo>
                    <a:pt x="1" y="1672"/>
                  </a:lnTo>
                  <a:lnTo>
                    <a:pt x="1" y="1905"/>
                  </a:lnTo>
                  <a:lnTo>
                    <a:pt x="11859" y="238"/>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445344" y="3056730"/>
              <a:ext cx="1250311" cy="262818"/>
            </a:xfrm>
            <a:custGeom>
              <a:avLst/>
              <a:gdLst/>
              <a:ahLst/>
              <a:cxnLst/>
              <a:rect l="l" t="t" r="r" b="b"/>
              <a:pathLst>
                <a:path w="11860" h="2493" extrusionOk="0">
                  <a:moveTo>
                    <a:pt x="11859" y="0"/>
                  </a:moveTo>
                  <a:lnTo>
                    <a:pt x="1" y="1667"/>
                  </a:lnTo>
                  <a:lnTo>
                    <a:pt x="1" y="2492"/>
                  </a:lnTo>
                  <a:lnTo>
                    <a:pt x="11859" y="826"/>
                  </a:lnTo>
                  <a:lnTo>
                    <a:pt x="118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145975" y="1628696"/>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45975" y="1671391"/>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145975" y="1714192"/>
              <a:ext cx="550727" cy="86025"/>
            </a:xfrm>
            <a:custGeom>
              <a:avLst/>
              <a:gdLst/>
              <a:ahLst/>
              <a:cxnLst/>
              <a:rect l="l" t="t" r="r" b="b"/>
              <a:pathLst>
                <a:path w="5224" h="816" extrusionOk="0">
                  <a:moveTo>
                    <a:pt x="5208" y="0"/>
                  </a:moveTo>
                  <a:lnTo>
                    <a:pt x="1" y="735"/>
                  </a:lnTo>
                  <a:lnTo>
                    <a:pt x="11" y="816"/>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45975" y="1756888"/>
              <a:ext cx="550727" cy="86025"/>
            </a:xfrm>
            <a:custGeom>
              <a:avLst/>
              <a:gdLst/>
              <a:ahLst/>
              <a:cxnLst/>
              <a:rect l="l" t="t" r="r" b="b"/>
              <a:pathLst>
                <a:path w="5224" h="816" extrusionOk="0">
                  <a:moveTo>
                    <a:pt x="5208" y="0"/>
                  </a:moveTo>
                  <a:lnTo>
                    <a:pt x="1" y="735"/>
                  </a:lnTo>
                  <a:lnTo>
                    <a:pt x="11" y="816"/>
                  </a:lnTo>
                  <a:lnTo>
                    <a:pt x="5224" y="87"/>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145975" y="1799584"/>
              <a:ext cx="550727" cy="86657"/>
            </a:xfrm>
            <a:custGeom>
              <a:avLst/>
              <a:gdLst/>
              <a:ahLst/>
              <a:cxnLst/>
              <a:rect l="l" t="t" r="r" b="b"/>
              <a:pathLst>
                <a:path w="5224" h="822" extrusionOk="0">
                  <a:moveTo>
                    <a:pt x="5208" y="1"/>
                  </a:moveTo>
                  <a:lnTo>
                    <a:pt x="1" y="735"/>
                  </a:lnTo>
                  <a:lnTo>
                    <a:pt x="11" y="821"/>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45975" y="1842279"/>
              <a:ext cx="550727" cy="86657"/>
            </a:xfrm>
            <a:custGeom>
              <a:avLst/>
              <a:gdLst/>
              <a:ahLst/>
              <a:cxnLst/>
              <a:rect l="l" t="t" r="r" b="b"/>
              <a:pathLst>
                <a:path w="5224" h="822" extrusionOk="0">
                  <a:moveTo>
                    <a:pt x="5208" y="1"/>
                  </a:moveTo>
                  <a:lnTo>
                    <a:pt x="1" y="735"/>
                  </a:lnTo>
                  <a:lnTo>
                    <a:pt x="11" y="822"/>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145975" y="1885080"/>
              <a:ext cx="550727" cy="86552"/>
            </a:xfrm>
            <a:custGeom>
              <a:avLst/>
              <a:gdLst/>
              <a:ahLst/>
              <a:cxnLst/>
              <a:rect l="l" t="t" r="r" b="b"/>
              <a:pathLst>
                <a:path w="5224" h="821" extrusionOk="0">
                  <a:moveTo>
                    <a:pt x="5208" y="0"/>
                  </a:moveTo>
                  <a:lnTo>
                    <a:pt x="1" y="735"/>
                  </a:lnTo>
                  <a:lnTo>
                    <a:pt x="11" y="821"/>
                  </a:lnTo>
                  <a:lnTo>
                    <a:pt x="5224" y="86"/>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45975" y="1928303"/>
              <a:ext cx="550727" cy="86130"/>
            </a:xfrm>
            <a:custGeom>
              <a:avLst/>
              <a:gdLst/>
              <a:ahLst/>
              <a:cxnLst/>
              <a:rect l="l" t="t" r="r" b="b"/>
              <a:pathLst>
                <a:path w="5224" h="817" extrusionOk="0">
                  <a:moveTo>
                    <a:pt x="5208" y="0"/>
                  </a:moveTo>
                  <a:lnTo>
                    <a:pt x="1" y="730"/>
                  </a:lnTo>
                  <a:lnTo>
                    <a:pt x="11" y="816"/>
                  </a:lnTo>
                  <a:lnTo>
                    <a:pt x="5224" y="82"/>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145975" y="1970998"/>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145975" y="2013694"/>
              <a:ext cx="550727" cy="86130"/>
            </a:xfrm>
            <a:custGeom>
              <a:avLst/>
              <a:gdLst/>
              <a:ahLst/>
              <a:cxnLst/>
              <a:rect l="l" t="t" r="r" b="b"/>
              <a:pathLst>
                <a:path w="5224" h="817" extrusionOk="0">
                  <a:moveTo>
                    <a:pt x="5208" y="1"/>
                  </a:moveTo>
                  <a:lnTo>
                    <a:pt x="1" y="730"/>
                  </a:lnTo>
                  <a:lnTo>
                    <a:pt x="11" y="817"/>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145975" y="2056495"/>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444289" y="2828072"/>
              <a:ext cx="637174" cy="98465"/>
            </a:xfrm>
            <a:custGeom>
              <a:avLst/>
              <a:gdLst/>
              <a:ahLst/>
              <a:cxnLst/>
              <a:rect l="l" t="t" r="r" b="b"/>
              <a:pathLst>
                <a:path w="6044" h="934"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444289" y="2870873"/>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44289" y="2913569"/>
              <a:ext cx="637174" cy="98359"/>
            </a:xfrm>
            <a:custGeom>
              <a:avLst/>
              <a:gdLst/>
              <a:ahLst/>
              <a:cxnLst/>
              <a:rect l="l" t="t" r="r" b="b"/>
              <a:pathLst>
                <a:path w="6044" h="933" extrusionOk="0">
                  <a:moveTo>
                    <a:pt x="6029" y="0"/>
                  </a:moveTo>
                  <a:lnTo>
                    <a:pt x="1" y="846"/>
                  </a:lnTo>
                  <a:lnTo>
                    <a:pt x="11" y="932"/>
                  </a:lnTo>
                  <a:lnTo>
                    <a:pt x="6044" y="81"/>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444289" y="2956264"/>
              <a:ext cx="637174" cy="98359"/>
            </a:xfrm>
            <a:custGeom>
              <a:avLst/>
              <a:gdLst/>
              <a:ahLst/>
              <a:cxnLst/>
              <a:rect l="l" t="t" r="r" b="b"/>
              <a:pathLst>
                <a:path w="6044" h="933" extrusionOk="0">
                  <a:moveTo>
                    <a:pt x="6029" y="1"/>
                  </a:moveTo>
                  <a:lnTo>
                    <a:pt x="1" y="847"/>
                  </a:lnTo>
                  <a:lnTo>
                    <a:pt x="11" y="933"/>
                  </a:lnTo>
                  <a:lnTo>
                    <a:pt x="6044" y="82"/>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4289" y="2998960"/>
              <a:ext cx="637174" cy="98359"/>
            </a:xfrm>
            <a:custGeom>
              <a:avLst/>
              <a:gdLst/>
              <a:ahLst/>
              <a:cxnLst/>
              <a:rect l="l" t="t" r="r" b="b"/>
              <a:pathLst>
                <a:path w="6044" h="933" extrusionOk="0">
                  <a:moveTo>
                    <a:pt x="6029" y="1"/>
                  </a:moveTo>
                  <a:lnTo>
                    <a:pt x="1" y="847"/>
                  </a:lnTo>
                  <a:lnTo>
                    <a:pt x="11" y="933"/>
                  </a:lnTo>
                  <a:lnTo>
                    <a:pt x="6044" y="87"/>
                  </a:lnTo>
                  <a:lnTo>
                    <a:pt x="602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444289" y="3041761"/>
              <a:ext cx="637174" cy="98359"/>
            </a:xfrm>
            <a:custGeom>
              <a:avLst/>
              <a:gdLst/>
              <a:ahLst/>
              <a:cxnLst/>
              <a:rect l="l" t="t" r="r" b="b"/>
              <a:pathLst>
                <a:path w="6044" h="933" extrusionOk="0">
                  <a:moveTo>
                    <a:pt x="6029" y="0"/>
                  </a:moveTo>
                  <a:lnTo>
                    <a:pt x="1" y="846"/>
                  </a:lnTo>
                  <a:lnTo>
                    <a:pt x="11" y="932"/>
                  </a:lnTo>
                  <a:lnTo>
                    <a:pt x="6044" y="86"/>
                  </a:lnTo>
                  <a:lnTo>
                    <a:pt x="602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45975" y="2741627"/>
              <a:ext cx="550727" cy="86025"/>
            </a:xfrm>
            <a:custGeom>
              <a:avLst/>
              <a:gdLst/>
              <a:ahLst/>
              <a:cxnLst/>
              <a:rect l="l" t="t" r="r" b="b"/>
              <a:pathLst>
                <a:path w="5224" h="816" extrusionOk="0">
                  <a:moveTo>
                    <a:pt x="5208" y="0"/>
                  </a:moveTo>
                  <a:lnTo>
                    <a:pt x="1" y="730"/>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145975" y="2784322"/>
              <a:ext cx="550727" cy="86130"/>
            </a:xfrm>
            <a:custGeom>
              <a:avLst/>
              <a:gdLst/>
              <a:ahLst/>
              <a:cxnLst/>
              <a:rect l="l" t="t" r="r" b="b"/>
              <a:pathLst>
                <a:path w="5224" h="817" extrusionOk="0">
                  <a:moveTo>
                    <a:pt x="5208" y="1"/>
                  </a:moveTo>
                  <a:lnTo>
                    <a:pt x="1" y="730"/>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45975" y="2827018"/>
              <a:ext cx="550727" cy="86130"/>
            </a:xfrm>
            <a:custGeom>
              <a:avLst/>
              <a:gdLst/>
              <a:ahLst/>
              <a:cxnLst/>
              <a:rect l="l" t="t" r="r" b="b"/>
              <a:pathLst>
                <a:path w="5224" h="817" extrusionOk="0">
                  <a:moveTo>
                    <a:pt x="5208" y="1"/>
                  </a:moveTo>
                  <a:lnTo>
                    <a:pt x="1" y="735"/>
                  </a:lnTo>
                  <a:lnTo>
                    <a:pt x="11" y="816"/>
                  </a:lnTo>
                  <a:lnTo>
                    <a:pt x="5224" y="82"/>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145975" y="2869819"/>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145975" y="2912514"/>
              <a:ext cx="550727" cy="86025"/>
            </a:xfrm>
            <a:custGeom>
              <a:avLst/>
              <a:gdLst/>
              <a:ahLst/>
              <a:cxnLst/>
              <a:rect l="l" t="t" r="r" b="b"/>
              <a:pathLst>
                <a:path w="5224" h="816" extrusionOk="0">
                  <a:moveTo>
                    <a:pt x="5208" y="0"/>
                  </a:moveTo>
                  <a:lnTo>
                    <a:pt x="1" y="735"/>
                  </a:lnTo>
                  <a:lnTo>
                    <a:pt x="11" y="816"/>
                  </a:lnTo>
                  <a:lnTo>
                    <a:pt x="5224" y="81"/>
                  </a:lnTo>
                  <a:lnTo>
                    <a:pt x="5208"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145975" y="2955210"/>
              <a:ext cx="550727" cy="86130"/>
            </a:xfrm>
            <a:custGeom>
              <a:avLst/>
              <a:gdLst/>
              <a:ahLst/>
              <a:cxnLst/>
              <a:rect l="l" t="t" r="r" b="b"/>
              <a:pathLst>
                <a:path w="5224" h="817" extrusionOk="0">
                  <a:moveTo>
                    <a:pt x="5208" y="1"/>
                  </a:moveTo>
                  <a:lnTo>
                    <a:pt x="1" y="735"/>
                  </a:lnTo>
                  <a:lnTo>
                    <a:pt x="11" y="816"/>
                  </a:lnTo>
                  <a:lnTo>
                    <a:pt x="5224" y="87"/>
                  </a:lnTo>
                  <a:lnTo>
                    <a:pt x="5208"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789861" y="2209777"/>
              <a:ext cx="301298" cy="51341"/>
            </a:xfrm>
            <a:custGeom>
              <a:avLst/>
              <a:gdLst/>
              <a:ahLst/>
              <a:cxnLst/>
              <a:rect l="l" t="t" r="r" b="b"/>
              <a:pathLst>
                <a:path w="2858" h="487" extrusionOk="0">
                  <a:moveTo>
                    <a:pt x="2847" y="0"/>
                  </a:moveTo>
                  <a:lnTo>
                    <a:pt x="0" y="400"/>
                  </a:lnTo>
                  <a:lnTo>
                    <a:pt x="10" y="486"/>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89861" y="2252473"/>
              <a:ext cx="301298" cy="51341"/>
            </a:xfrm>
            <a:custGeom>
              <a:avLst/>
              <a:gdLst/>
              <a:ahLst/>
              <a:cxnLst/>
              <a:rect l="l" t="t" r="r" b="b"/>
              <a:pathLst>
                <a:path w="2858" h="487" extrusionOk="0">
                  <a:moveTo>
                    <a:pt x="2847" y="0"/>
                  </a:moveTo>
                  <a:lnTo>
                    <a:pt x="0" y="400"/>
                  </a:lnTo>
                  <a:lnTo>
                    <a:pt x="10" y="487"/>
                  </a:lnTo>
                  <a:lnTo>
                    <a:pt x="2857" y="81"/>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789861" y="2295168"/>
              <a:ext cx="301298" cy="51341"/>
            </a:xfrm>
            <a:custGeom>
              <a:avLst/>
              <a:gdLst/>
              <a:ahLst/>
              <a:cxnLst/>
              <a:rect l="l" t="t" r="r" b="b"/>
              <a:pathLst>
                <a:path w="2858" h="487"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789861" y="2337864"/>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89861" y="2380665"/>
              <a:ext cx="301298" cy="51341"/>
            </a:xfrm>
            <a:custGeom>
              <a:avLst/>
              <a:gdLst/>
              <a:ahLst/>
              <a:cxnLst/>
              <a:rect l="l" t="t" r="r" b="b"/>
              <a:pathLst>
                <a:path w="2858" h="487" extrusionOk="0">
                  <a:moveTo>
                    <a:pt x="2847" y="0"/>
                  </a:moveTo>
                  <a:lnTo>
                    <a:pt x="0" y="400"/>
                  </a:lnTo>
                  <a:lnTo>
                    <a:pt x="10" y="486"/>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89861" y="2423360"/>
              <a:ext cx="301298" cy="51341"/>
            </a:xfrm>
            <a:custGeom>
              <a:avLst/>
              <a:gdLst/>
              <a:ahLst/>
              <a:cxnLst/>
              <a:rect l="l" t="t" r="r" b="b"/>
              <a:pathLst>
                <a:path w="2858" h="487" extrusionOk="0">
                  <a:moveTo>
                    <a:pt x="2847" y="0"/>
                  </a:moveTo>
                  <a:lnTo>
                    <a:pt x="0" y="400"/>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789861" y="2466056"/>
              <a:ext cx="301298" cy="51341"/>
            </a:xfrm>
            <a:custGeom>
              <a:avLst/>
              <a:gdLst/>
              <a:ahLst/>
              <a:cxnLst/>
              <a:rect l="l" t="t" r="r" b="b"/>
              <a:pathLst>
                <a:path w="2858" h="487" extrusionOk="0">
                  <a:moveTo>
                    <a:pt x="2847" y="0"/>
                  </a:moveTo>
                  <a:lnTo>
                    <a:pt x="0" y="401"/>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789861" y="2508751"/>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789861" y="2551447"/>
              <a:ext cx="301298" cy="51446"/>
            </a:xfrm>
            <a:custGeom>
              <a:avLst/>
              <a:gdLst/>
              <a:ahLst/>
              <a:cxnLst/>
              <a:rect l="l" t="t" r="r" b="b"/>
              <a:pathLst>
                <a:path w="2858" h="488" extrusionOk="0">
                  <a:moveTo>
                    <a:pt x="2847" y="1"/>
                  </a:moveTo>
                  <a:lnTo>
                    <a:pt x="0" y="401"/>
                  </a:lnTo>
                  <a:lnTo>
                    <a:pt x="10" y="487"/>
                  </a:lnTo>
                  <a:lnTo>
                    <a:pt x="2857" y="87"/>
                  </a:lnTo>
                  <a:lnTo>
                    <a:pt x="2847"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789861" y="2594248"/>
              <a:ext cx="301298" cy="51341"/>
            </a:xfrm>
            <a:custGeom>
              <a:avLst/>
              <a:gdLst/>
              <a:ahLst/>
              <a:cxnLst/>
              <a:rect l="l" t="t" r="r" b="b"/>
              <a:pathLst>
                <a:path w="2858" h="487" extrusionOk="0">
                  <a:moveTo>
                    <a:pt x="2847" y="0"/>
                  </a:moveTo>
                  <a:lnTo>
                    <a:pt x="0" y="405"/>
                  </a:lnTo>
                  <a:lnTo>
                    <a:pt x="10" y="487"/>
                  </a:lnTo>
                  <a:lnTo>
                    <a:pt x="2857" y="86"/>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789861" y="2636944"/>
              <a:ext cx="301298" cy="51341"/>
            </a:xfrm>
            <a:custGeom>
              <a:avLst/>
              <a:gdLst/>
              <a:ahLst/>
              <a:cxnLst/>
              <a:rect l="l" t="t" r="r" b="b"/>
              <a:pathLst>
                <a:path w="2858" h="487" extrusionOk="0">
                  <a:moveTo>
                    <a:pt x="2847" y="0"/>
                  </a:moveTo>
                  <a:lnTo>
                    <a:pt x="0" y="406"/>
                  </a:lnTo>
                  <a:lnTo>
                    <a:pt x="10" y="487"/>
                  </a:lnTo>
                  <a:lnTo>
                    <a:pt x="2857" y="87"/>
                  </a:lnTo>
                  <a:lnTo>
                    <a:pt x="2847"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444816" y="2258271"/>
              <a:ext cx="300770" cy="50919"/>
            </a:xfrm>
            <a:custGeom>
              <a:avLst/>
              <a:gdLst/>
              <a:ahLst/>
              <a:cxnLst/>
              <a:rect l="l" t="t" r="r" b="b"/>
              <a:pathLst>
                <a:path w="2853" h="483" extrusionOk="0">
                  <a:moveTo>
                    <a:pt x="2843" y="1"/>
                  </a:moveTo>
                  <a:lnTo>
                    <a:pt x="1" y="401"/>
                  </a:lnTo>
                  <a:lnTo>
                    <a:pt x="11" y="482"/>
                  </a:lnTo>
                  <a:lnTo>
                    <a:pt x="2853" y="82"/>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44816" y="2301072"/>
              <a:ext cx="300770" cy="50814"/>
            </a:xfrm>
            <a:custGeom>
              <a:avLst/>
              <a:gdLst/>
              <a:ahLst/>
              <a:cxnLst/>
              <a:rect l="l" t="t" r="r" b="b"/>
              <a:pathLst>
                <a:path w="2853" h="482" extrusionOk="0">
                  <a:moveTo>
                    <a:pt x="2843" y="0"/>
                  </a:moveTo>
                  <a:lnTo>
                    <a:pt x="1" y="400"/>
                  </a:lnTo>
                  <a:lnTo>
                    <a:pt x="11" y="481"/>
                  </a:lnTo>
                  <a:lnTo>
                    <a:pt x="2853" y="81"/>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44816" y="2343767"/>
              <a:ext cx="300770" cy="50814"/>
            </a:xfrm>
            <a:custGeom>
              <a:avLst/>
              <a:gdLst/>
              <a:ahLst/>
              <a:cxnLst/>
              <a:rect l="l" t="t" r="r" b="b"/>
              <a:pathLst>
                <a:path w="2853" h="482" extrusionOk="0">
                  <a:moveTo>
                    <a:pt x="2843" y="0"/>
                  </a:moveTo>
                  <a:lnTo>
                    <a:pt x="1" y="401"/>
                  </a:lnTo>
                  <a:lnTo>
                    <a:pt x="11" y="482"/>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444816" y="2386463"/>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4816" y="2429158"/>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444816" y="2471959"/>
              <a:ext cx="300770" cy="51341"/>
            </a:xfrm>
            <a:custGeom>
              <a:avLst/>
              <a:gdLst/>
              <a:ahLst/>
              <a:cxnLst/>
              <a:rect l="l" t="t" r="r" b="b"/>
              <a:pathLst>
                <a:path w="2853" h="487" extrusionOk="0">
                  <a:moveTo>
                    <a:pt x="2843" y="0"/>
                  </a:moveTo>
                  <a:lnTo>
                    <a:pt x="1" y="400"/>
                  </a:lnTo>
                  <a:lnTo>
                    <a:pt x="11" y="487"/>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444816" y="2514655"/>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444816" y="2557351"/>
              <a:ext cx="300770" cy="51341"/>
            </a:xfrm>
            <a:custGeom>
              <a:avLst/>
              <a:gdLst/>
              <a:ahLst/>
              <a:cxnLst/>
              <a:rect l="l" t="t" r="r" b="b"/>
              <a:pathLst>
                <a:path w="2853" h="487"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444816" y="2600046"/>
              <a:ext cx="300770" cy="51446"/>
            </a:xfrm>
            <a:custGeom>
              <a:avLst/>
              <a:gdLst/>
              <a:ahLst/>
              <a:cxnLst/>
              <a:rect l="l" t="t" r="r" b="b"/>
              <a:pathLst>
                <a:path w="2853" h="488" extrusionOk="0">
                  <a:moveTo>
                    <a:pt x="2843" y="1"/>
                  </a:moveTo>
                  <a:lnTo>
                    <a:pt x="1" y="401"/>
                  </a:lnTo>
                  <a:lnTo>
                    <a:pt x="11" y="487"/>
                  </a:lnTo>
                  <a:lnTo>
                    <a:pt x="2853" y="87"/>
                  </a:lnTo>
                  <a:lnTo>
                    <a:pt x="2843"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44816" y="2642847"/>
              <a:ext cx="300770" cy="51341"/>
            </a:xfrm>
            <a:custGeom>
              <a:avLst/>
              <a:gdLst/>
              <a:ahLst/>
              <a:cxnLst/>
              <a:rect l="l" t="t" r="r" b="b"/>
              <a:pathLst>
                <a:path w="2853" h="487" extrusionOk="0">
                  <a:moveTo>
                    <a:pt x="2843" y="0"/>
                  </a:moveTo>
                  <a:lnTo>
                    <a:pt x="1" y="400"/>
                  </a:lnTo>
                  <a:lnTo>
                    <a:pt x="11" y="486"/>
                  </a:lnTo>
                  <a:lnTo>
                    <a:pt x="2853" y="86"/>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44816" y="2685543"/>
              <a:ext cx="300770" cy="51341"/>
            </a:xfrm>
            <a:custGeom>
              <a:avLst/>
              <a:gdLst/>
              <a:ahLst/>
              <a:cxnLst/>
              <a:rect l="l" t="t" r="r" b="b"/>
              <a:pathLst>
                <a:path w="2853" h="487" extrusionOk="0">
                  <a:moveTo>
                    <a:pt x="2843" y="0"/>
                  </a:moveTo>
                  <a:lnTo>
                    <a:pt x="1" y="401"/>
                  </a:lnTo>
                  <a:lnTo>
                    <a:pt x="11" y="487"/>
                  </a:lnTo>
                  <a:lnTo>
                    <a:pt x="2853" y="87"/>
                  </a:lnTo>
                  <a:lnTo>
                    <a:pt x="2843"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731036" y="1458335"/>
              <a:ext cx="140634" cy="164565"/>
            </a:xfrm>
            <a:custGeom>
              <a:avLst/>
              <a:gdLst/>
              <a:ahLst/>
              <a:cxnLst/>
              <a:rect l="l" t="t" r="r" b="b"/>
              <a:pathLst>
                <a:path w="1334" h="1561" extrusionOk="0">
                  <a:moveTo>
                    <a:pt x="1333" y="1"/>
                  </a:moveTo>
                  <a:lnTo>
                    <a:pt x="923" y="62"/>
                  </a:lnTo>
                  <a:lnTo>
                    <a:pt x="923" y="766"/>
                  </a:lnTo>
                  <a:lnTo>
                    <a:pt x="381" y="138"/>
                  </a:lnTo>
                  <a:lnTo>
                    <a:pt x="1" y="188"/>
                  </a:lnTo>
                  <a:lnTo>
                    <a:pt x="1" y="1561"/>
                  </a:lnTo>
                  <a:lnTo>
                    <a:pt x="411" y="1505"/>
                  </a:lnTo>
                  <a:lnTo>
                    <a:pt x="411" y="801"/>
                  </a:lnTo>
                  <a:lnTo>
                    <a:pt x="953" y="1429"/>
                  </a:lnTo>
                  <a:lnTo>
                    <a:pt x="1333" y="1374"/>
                  </a:lnTo>
                  <a:lnTo>
                    <a:pt x="13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900870" y="1437040"/>
              <a:ext cx="124609" cy="161929"/>
            </a:xfrm>
            <a:custGeom>
              <a:avLst/>
              <a:gdLst/>
              <a:ahLst/>
              <a:cxnLst/>
              <a:rect l="l" t="t" r="r" b="b"/>
              <a:pathLst>
                <a:path w="1182" h="1536" extrusionOk="0">
                  <a:moveTo>
                    <a:pt x="1166" y="0"/>
                  </a:moveTo>
                  <a:lnTo>
                    <a:pt x="1" y="162"/>
                  </a:lnTo>
                  <a:lnTo>
                    <a:pt x="1" y="1535"/>
                  </a:lnTo>
                  <a:lnTo>
                    <a:pt x="1181" y="1373"/>
                  </a:lnTo>
                  <a:lnTo>
                    <a:pt x="1181" y="1028"/>
                  </a:lnTo>
                  <a:lnTo>
                    <a:pt x="457" y="1130"/>
                  </a:lnTo>
                  <a:lnTo>
                    <a:pt x="457" y="958"/>
                  </a:lnTo>
                  <a:lnTo>
                    <a:pt x="1100" y="866"/>
                  </a:lnTo>
                  <a:lnTo>
                    <a:pt x="1100" y="522"/>
                  </a:lnTo>
                  <a:lnTo>
                    <a:pt x="457" y="613"/>
                  </a:lnTo>
                  <a:lnTo>
                    <a:pt x="457" y="446"/>
                  </a:lnTo>
                  <a:lnTo>
                    <a:pt x="1166" y="345"/>
                  </a:lnTo>
                  <a:lnTo>
                    <a:pt x="11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030644" y="1402251"/>
              <a:ext cx="239942" cy="172050"/>
            </a:xfrm>
            <a:custGeom>
              <a:avLst/>
              <a:gdLst/>
              <a:ahLst/>
              <a:cxnLst/>
              <a:rect l="l" t="t" r="r" b="b"/>
              <a:pathLst>
                <a:path w="2276" h="1632" extrusionOk="0">
                  <a:moveTo>
                    <a:pt x="2275" y="1"/>
                  </a:moveTo>
                  <a:lnTo>
                    <a:pt x="1814" y="67"/>
                  </a:lnTo>
                  <a:lnTo>
                    <a:pt x="1596" y="999"/>
                  </a:lnTo>
                  <a:lnTo>
                    <a:pt x="1374" y="128"/>
                  </a:lnTo>
                  <a:lnTo>
                    <a:pt x="928" y="188"/>
                  </a:lnTo>
                  <a:lnTo>
                    <a:pt x="710" y="1120"/>
                  </a:lnTo>
                  <a:lnTo>
                    <a:pt x="487" y="254"/>
                  </a:lnTo>
                  <a:lnTo>
                    <a:pt x="1" y="320"/>
                  </a:lnTo>
                  <a:lnTo>
                    <a:pt x="462" y="1632"/>
                  </a:lnTo>
                  <a:lnTo>
                    <a:pt x="928" y="1566"/>
                  </a:lnTo>
                  <a:lnTo>
                    <a:pt x="1140" y="715"/>
                  </a:lnTo>
                  <a:lnTo>
                    <a:pt x="1343" y="1505"/>
                  </a:lnTo>
                  <a:lnTo>
                    <a:pt x="1814" y="1440"/>
                  </a:lnTo>
                  <a:lnTo>
                    <a:pt x="22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283761" y="1385595"/>
              <a:ext cx="134203" cy="153495"/>
            </a:xfrm>
            <a:custGeom>
              <a:avLst/>
              <a:gdLst/>
              <a:ahLst/>
              <a:cxnLst/>
              <a:rect l="l" t="t" r="r" b="b"/>
              <a:pathLst>
                <a:path w="1273" h="1456" extrusionOk="0">
                  <a:moveTo>
                    <a:pt x="836" y="1"/>
                  </a:moveTo>
                  <a:cubicBezTo>
                    <a:pt x="782" y="1"/>
                    <a:pt x="728" y="4"/>
                    <a:pt x="675" y="12"/>
                  </a:cubicBezTo>
                  <a:cubicBezTo>
                    <a:pt x="558" y="27"/>
                    <a:pt x="457" y="63"/>
                    <a:pt x="366" y="108"/>
                  </a:cubicBezTo>
                  <a:cubicBezTo>
                    <a:pt x="279" y="159"/>
                    <a:pt x="209" y="220"/>
                    <a:pt x="163" y="296"/>
                  </a:cubicBezTo>
                  <a:cubicBezTo>
                    <a:pt x="112" y="372"/>
                    <a:pt x="87" y="453"/>
                    <a:pt x="87" y="544"/>
                  </a:cubicBezTo>
                  <a:cubicBezTo>
                    <a:pt x="87" y="640"/>
                    <a:pt x="112" y="711"/>
                    <a:pt x="158" y="762"/>
                  </a:cubicBezTo>
                  <a:cubicBezTo>
                    <a:pt x="209" y="812"/>
                    <a:pt x="259" y="843"/>
                    <a:pt x="325" y="863"/>
                  </a:cubicBezTo>
                  <a:cubicBezTo>
                    <a:pt x="391" y="878"/>
                    <a:pt x="472" y="893"/>
                    <a:pt x="568" y="904"/>
                  </a:cubicBezTo>
                  <a:cubicBezTo>
                    <a:pt x="649" y="914"/>
                    <a:pt x="705" y="924"/>
                    <a:pt x="740" y="939"/>
                  </a:cubicBezTo>
                  <a:cubicBezTo>
                    <a:pt x="781" y="949"/>
                    <a:pt x="801" y="969"/>
                    <a:pt x="801" y="1005"/>
                  </a:cubicBezTo>
                  <a:cubicBezTo>
                    <a:pt x="801" y="1030"/>
                    <a:pt x="791" y="1050"/>
                    <a:pt x="771" y="1066"/>
                  </a:cubicBezTo>
                  <a:cubicBezTo>
                    <a:pt x="751" y="1081"/>
                    <a:pt x="725" y="1091"/>
                    <a:pt x="690" y="1096"/>
                  </a:cubicBezTo>
                  <a:cubicBezTo>
                    <a:pt x="671" y="1099"/>
                    <a:pt x="652" y="1100"/>
                    <a:pt x="632" y="1100"/>
                  </a:cubicBezTo>
                  <a:cubicBezTo>
                    <a:pt x="573" y="1100"/>
                    <a:pt x="505" y="1089"/>
                    <a:pt x="426" y="1071"/>
                  </a:cubicBezTo>
                  <a:cubicBezTo>
                    <a:pt x="325" y="1040"/>
                    <a:pt x="234" y="1000"/>
                    <a:pt x="168" y="949"/>
                  </a:cubicBezTo>
                  <a:lnTo>
                    <a:pt x="1" y="1319"/>
                  </a:lnTo>
                  <a:cubicBezTo>
                    <a:pt x="87" y="1375"/>
                    <a:pt x="193" y="1415"/>
                    <a:pt x="320" y="1435"/>
                  </a:cubicBezTo>
                  <a:cubicBezTo>
                    <a:pt x="388" y="1450"/>
                    <a:pt x="457" y="1456"/>
                    <a:pt x="525" y="1456"/>
                  </a:cubicBezTo>
                  <a:cubicBezTo>
                    <a:pt x="579" y="1456"/>
                    <a:pt x="632" y="1452"/>
                    <a:pt x="685" y="1446"/>
                  </a:cubicBezTo>
                  <a:cubicBezTo>
                    <a:pt x="791" y="1430"/>
                    <a:pt x="892" y="1400"/>
                    <a:pt x="978" y="1354"/>
                  </a:cubicBezTo>
                  <a:cubicBezTo>
                    <a:pt x="1065" y="1309"/>
                    <a:pt x="1136" y="1248"/>
                    <a:pt x="1186" y="1177"/>
                  </a:cubicBezTo>
                  <a:cubicBezTo>
                    <a:pt x="1237" y="1101"/>
                    <a:pt x="1262" y="1015"/>
                    <a:pt x="1262" y="914"/>
                  </a:cubicBezTo>
                  <a:cubicBezTo>
                    <a:pt x="1262" y="817"/>
                    <a:pt x="1242" y="741"/>
                    <a:pt x="1191" y="691"/>
                  </a:cubicBezTo>
                  <a:cubicBezTo>
                    <a:pt x="1146" y="640"/>
                    <a:pt x="1085" y="600"/>
                    <a:pt x="1019" y="584"/>
                  </a:cubicBezTo>
                  <a:cubicBezTo>
                    <a:pt x="958" y="564"/>
                    <a:pt x="877" y="549"/>
                    <a:pt x="776" y="534"/>
                  </a:cubicBezTo>
                  <a:cubicBezTo>
                    <a:pt x="700" y="524"/>
                    <a:pt x="644" y="513"/>
                    <a:pt x="604" y="503"/>
                  </a:cubicBezTo>
                  <a:cubicBezTo>
                    <a:pt x="568" y="493"/>
                    <a:pt x="553" y="468"/>
                    <a:pt x="553" y="437"/>
                  </a:cubicBezTo>
                  <a:cubicBezTo>
                    <a:pt x="553" y="397"/>
                    <a:pt x="583" y="372"/>
                    <a:pt x="639" y="367"/>
                  </a:cubicBezTo>
                  <a:cubicBezTo>
                    <a:pt x="658" y="363"/>
                    <a:pt x="678" y="362"/>
                    <a:pt x="701" y="362"/>
                  </a:cubicBezTo>
                  <a:cubicBezTo>
                    <a:pt x="747" y="362"/>
                    <a:pt x="801" y="368"/>
                    <a:pt x="862" y="382"/>
                  </a:cubicBezTo>
                  <a:cubicBezTo>
                    <a:pt x="953" y="402"/>
                    <a:pt x="1034" y="427"/>
                    <a:pt x="1110" y="463"/>
                  </a:cubicBezTo>
                  <a:lnTo>
                    <a:pt x="1272" y="93"/>
                  </a:lnTo>
                  <a:cubicBezTo>
                    <a:pt x="1196" y="53"/>
                    <a:pt x="1105" y="27"/>
                    <a:pt x="994" y="12"/>
                  </a:cubicBezTo>
                  <a:cubicBezTo>
                    <a:pt x="943" y="4"/>
                    <a:pt x="890" y="1"/>
                    <a:pt x="8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444816" y="1625533"/>
              <a:ext cx="235619" cy="41747"/>
            </a:xfrm>
            <a:custGeom>
              <a:avLst/>
              <a:gdLst/>
              <a:ahLst/>
              <a:cxnLst/>
              <a:rect l="l" t="t" r="r" b="b"/>
              <a:pathLst>
                <a:path w="2235" h="396" extrusionOk="0">
                  <a:moveTo>
                    <a:pt x="2220" y="0"/>
                  </a:moveTo>
                  <a:lnTo>
                    <a:pt x="1" y="314"/>
                  </a:lnTo>
                  <a:lnTo>
                    <a:pt x="11" y="395"/>
                  </a:lnTo>
                  <a:lnTo>
                    <a:pt x="2235" y="86"/>
                  </a:lnTo>
                  <a:lnTo>
                    <a:pt x="222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451486" y="1482898"/>
              <a:ext cx="245213" cy="42907"/>
            </a:xfrm>
            <a:custGeom>
              <a:avLst/>
              <a:gdLst/>
              <a:ahLst/>
              <a:cxnLst/>
              <a:rect l="l" t="t" r="r" b="b"/>
              <a:pathLst>
                <a:path w="2326" h="407" extrusionOk="0">
                  <a:moveTo>
                    <a:pt x="2310" y="1"/>
                  </a:moveTo>
                  <a:lnTo>
                    <a:pt x="0" y="325"/>
                  </a:lnTo>
                  <a:lnTo>
                    <a:pt x="11" y="406"/>
                  </a:lnTo>
                  <a:lnTo>
                    <a:pt x="2326" y="82"/>
                  </a:lnTo>
                  <a:lnTo>
                    <a:pt x="23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444816" y="1287975"/>
              <a:ext cx="1251892" cy="184911"/>
            </a:xfrm>
            <a:custGeom>
              <a:avLst/>
              <a:gdLst/>
              <a:ahLst/>
              <a:cxnLst/>
              <a:rect l="l" t="t" r="r" b="b"/>
              <a:pathLst>
                <a:path w="11875" h="1754" extrusionOk="0">
                  <a:moveTo>
                    <a:pt x="11859" y="1"/>
                  </a:moveTo>
                  <a:lnTo>
                    <a:pt x="1" y="1667"/>
                  </a:lnTo>
                  <a:lnTo>
                    <a:pt x="11" y="1754"/>
                  </a:lnTo>
                  <a:lnTo>
                    <a:pt x="11875" y="82"/>
                  </a:lnTo>
                  <a:lnTo>
                    <a:pt x="11859"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445344" y="3400087"/>
              <a:ext cx="364340" cy="83389"/>
            </a:xfrm>
            <a:custGeom>
              <a:avLst/>
              <a:gdLst/>
              <a:ahLst/>
              <a:cxnLst/>
              <a:rect l="l" t="t" r="r" b="b"/>
              <a:pathLst>
                <a:path w="3456" h="791" extrusionOk="0">
                  <a:moveTo>
                    <a:pt x="3456" y="0"/>
                  </a:moveTo>
                  <a:lnTo>
                    <a:pt x="1" y="486"/>
                  </a:lnTo>
                  <a:lnTo>
                    <a:pt x="1" y="790"/>
                  </a:lnTo>
                  <a:lnTo>
                    <a:pt x="3456" y="304"/>
                  </a:lnTo>
                  <a:lnTo>
                    <a:pt x="345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331306" y="3275585"/>
              <a:ext cx="364340" cy="83495"/>
            </a:xfrm>
            <a:custGeom>
              <a:avLst/>
              <a:gdLst/>
              <a:ahLst/>
              <a:cxnLst/>
              <a:rect l="l" t="t" r="r" b="b"/>
              <a:pathLst>
                <a:path w="3456" h="792" extrusionOk="0">
                  <a:moveTo>
                    <a:pt x="3455" y="1"/>
                  </a:moveTo>
                  <a:lnTo>
                    <a:pt x="1" y="487"/>
                  </a:lnTo>
                  <a:lnTo>
                    <a:pt x="1" y="791"/>
                  </a:lnTo>
                  <a:lnTo>
                    <a:pt x="3455" y="305"/>
                  </a:lnTo>
                  <a:lnTo>
                    <a:pt x="345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599154" y="2244988"/>
              <a:ext cx="240996" cy="327442"/>
            </a:xfrm>
            <a:custGeom>
              <a:avLst/>
              <a:gdLst/>
              <a:ahLst/>
              <a:cxnLst/>
              <a:rect l="l" t="t" r="r" b="b"/>
              <a:pathLst>
                <a:path w="2286" h="3106" extrusionOk="0">
                  <a:moveTo>
                    <a:pt x="1591" y="0"/>
                  </a:moveTo>
                  <a:lnTo>
                    <a:pt x="1" y="1150"/>
                  </a:lnTo>
                  <a:lnTo>
                    <a:pt x="1166" y="3106"/>
                  </a:lnTo>
                  <a:lnTo>
                    <a:pt x="1774" y="2665"/>
                  </a:lnTo>
                  <a:lnTo>
                    <a:pt x="1374" y="1991"/>
                  </a:lnTo>
                  <a:lnTo>
                    <a:pt x="2285" y="1333"/>
                  </a:lnTo>
                  <a:lnTo>
                    <a:pt x="2017" y="887"/>
                  </a:lnTo>
                  <a:lnTo>
                    <a:pt x="1105" y="1545"/>
                  </a:lnTo>
                  <a:lnTo>
                    <a:pt x="872" y="1155"/>
                  </a:lnTo>
                  <a:lnTo>
                    <a:pt x="1855" y="446"/>
                  </a:lnTo>
                  <a:lnTo>
                    <a:pt x="1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66186" y="2124808"/>
              <a:ext cx="278315" cy="320484"/>
            </a:xfrm>
            <a:custGeom>
              <a:avLst/>
              <a:gdLst/>
              <a:ahLst/>
              <a:cxnLst/>
              <a:rect l="l" t="t" r="r" b="b"/>
              <a:pathLst>
                <a:path w="2640" h="3040" extrusionOk="0">
                  <a:moveTo>
                    <a:pt x="644" y="816"/>
                  </a:moveTo>
                  <a:lnTo>
                    <a:pt x="1267" y="1277"/>
                  </a:lnTo>
                  <a:lnTo>
                    <a:pt x="770" y="1637"/>
                  </a:lnTo>
                  <a:lnTo>
                    <a:pt x="644" y="816"/>
                  </a:lnTo>
                  <a:close/>
                  <a:moveTo>
                    <a:pt x="629" y="1"/>
                  </a:moveTo>
                  <a:lnTo>
                    <a:pt x="1" y="451"/>
                  </a:lnTo>
                  <a:lnTo>
                    <a:pt x="294" y="3040"/>
                  </a:lnTo>
                  <a:lnTo>
                    <a:pt x="917" y="2584"/>
                  </a:lnTo>
                  <a:lnTo>
                    <a:pt x="857" y="2184"/>
                  </a:lnTo>
                  <a:lnTo>
                    <a:pt x="1682" y="1586"/>
                  </a:lnTo>
                  <a:lnTo>
                    <a:pt x="1986" y="1809"/>
                  </a:lnTo>
                  <a:lnTo>
                    <a:pt x="2640" y="1338"/>
                  </a:lnTo>
                  <a:lnTo>
                    <a:pt x="6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3043505" y="1891405"/>
              <a:ext cx="338090" cy="358436"/>
            </a:xfrm>
            <a:custGeom>
              <a:avLst/>
              <a:gdLst/>
              <a:ahLst/>
              <a:cxnLst/>
              <a:rect l="l" t="t" r="r" b="b"/>
              <a:pathLst>
                <a:path w="3207" h="3400" extrusionOk="0">
                  <a:moveTo>
                    <a:pt x="1996" y="1"/>
                  </a:moveTo>
                  <a:lnTo>
                    <a:pt x="1292" y="508"/>
                  </a:lnTo>
                  <a:lnTo>
                    <a:pt x="1074" y="1789"/>
                  </a:lnTo>
                  <a:lnTo>
                    <a:pt x="608" y="1009"/>
                  </a:lnTo>
                  <a:lnTo>
                    <a:pt x="0" y="1450"/>
                  </a:lnTo>
                  <a:lnTo>
                    <a:pt x="1165" y="3400"/>
                  </a:lnTo>
                  <a:lnTo>
                    <a:pt x="1773" y="2959"/>
                  </a:lnTo>
                  <a:lnTo>
                    <a:pt x="1485" y="2483"/>
                  </a:lnTo>
                  <a:lnTo>
                    <a:pt x="1571" y="2078"/>
                  </a:lnTo>
                  <a:lnTo>
                    <a:pt x="2477" y="2448"/>
                  </a:lnTo>
                  <a:lnTo>
                    <a:pt x="3207" y="1916"/>
                  </a:lnTo>
                  <a:lnTo>
                    <a:pt x="1723" y="1333"/>
                  </a:lnTo>
                  <a:lnTo>
                    <a:pt x="1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3281125" y="1742972"/>
              <a:ext cx="302879" cy="334400"/>
            </a:xfrm>
            <a:custGeom>
              <a:avLst/>
              <a:gdLst/>
              <a:ahLst/>
              <a:cxnLst/>
              <a:rect l="l" t="t" r="r" b="b"/>
              <a:pathLst>
                <a:path w="2873" h="3172" extrusionOk="0">
                  <a:moveTo>
                    <a:pt x="1677" y="1"/>
                  </a:moveTo>
                  <a:lnTo>
                    <a:pt x="0" y="1216"/>
                  </a:lnTo>
                  <a:lnTo>
                    <a:pt x="1166" y="3172"/>
                  </a:lnTo>
                  <a:lnTo>
                    <a:pt x="2873" y="1936"/>
                  </a:lnTo>
                  <a:lnTo>
                    <a:pt x="2604" y="1490"/>
                  </a:lnTo>
                  <a:lnTo>
                    <a:pt x="1510" y="2285"/>
                  </a:lnTo>
                  <a:lnTo>
                    <a:pt x="1323" y="1976"/>
                  </a:lnTo>
                  <a:lnTo>
                    <a:pt x="2295" y="1272"/>
                  </a:lnTo>
                  <a:lnTo>
                    <a:pt x="2027" y="826"/>
                  </a:lnTo>
                  <a:lnTo>
                    <a:pt x="1059" y="1531"/>
                  </a:lnTo>
                  <a:lnTo>
                    <a:pt x="877" y="1222"/>
                  </a:lnTo>
                  <a:lnTo>
                    <a:pt x="1946" y="446"/>
                  </a:lnTo>
                  <a:lnTo>
                    <a:pt x="16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528205" y="1677506"/>
              <a:ext cx="1124753" cy="964194"/>
            </a:xfrm>
            <a:custGeom>
              <a:avLst/>
              <a:gdLst/>
              <a:ahLst/>
              <a:cxnLst/>
              <a:rect l="l" t="t" r="r" b="b"/>
              <a:pathLst>
                <a:path w="10669" h="9146" extrusionOk="0">
                  <a:moveTo>
                    <a:pt x="8919" y="92"/>
                  </a:moveTo>
                  <a:cubicBezTo>
                    <a:pt x="8940" y="92"/>
                    <a:pt x="8961" y="94"/>
                    <a:pt x="8981" y="100"/>
                  </a:cubicBezTo>
                  <a:cubicBezTo>
                    <a:pt x="9072" y="115"/>
                    <a:pt x="9143" y="166"/>
                    <a:pt x="9189" y="247"/>
                  </a:cubicBezTo>
                  <a:lnTo>
                    <a:pt x="10460" y="2374"/>
                  </a:lnTo>
                  <a:cubicBezTo>
                    <a:pt x="10567" y="2552"/>
                    <a:pt x="10501" y="2805"/>
                    <a:pt x="10314" y="2942"/>
                  </a:cubicBezTo>
                  <a:lnTo>
                    <a:pt x="2001" y="8970"/>
                  </a:lnTo>
                  <a:cubicBezTo>
                    <a:pt x="1926" y="9025"/>
                    <a:pt x="1839" y="9053"/>
                    <a:pt x="1756" y="9053"/>
                  </a:cubicBezTo>
                  <a:cubicBezTo>
                    <a:pt x="1733" y="9053"/>
                    <a:pt x="1709" y="9050"/>
                    <a:pt x="1687" y="9046"/>
                  </a:cubicBezTo>
                  <a:cubicBezTo>
                    <a:pt x="1601" y="9031"/>
                    <a:pt x="1525" y="8975"/>
                    <a:pt x="1479" y="8899"/>
                  </a:cubicBezTo>
                  <a:lnTo>
                    <a:pt x="213" y="6771"/>
                  </a:lnTo>
                  <a:cubicBezTo>
                    <a:pt x="106" y="6594"/>
                    <a:pt x="172" y="6341"/>
                    <a:pt x="360" y="6204"/>
                  </a:cubicBezTo>
                  <a:lnTo>
                    <a:pt x="8672" y="176"/>
                  </a:lnTo>
                  <a:cubicBezTo>
                    <a:pt x="8733" y="130"/>
                    <a:pt x="8804" y="100"/>
                    <a:pt x="8875" y="95"/>
                  </a:cubicBezTo>
                  <a:cubicBezTo>
                    <a:pt x="8890" y="93"/>
                    <a:pt x="8904" y="92"/>
                    <a:pt x="8919" y="92"/>
                  </a:cubicBezTo>
                  <a:close/>
                  <a:moveTo>
                    <a:pt x="8913" y="0"/>
                  </a:moveTo>
                  <a:cubicBezTo>
                    <a:pt x="8812" y="0"/>
                    <a:pt x="8707" y="33"/>
                    <a:pt x="8617" y="100"/>
                  </a:cubicBezTo>
                  <a:lnTo>
                    <a:pt x="304" y="6128"/>
                  </a:lnTo>
                  <a:cubicBezTo>
                    <a:pt x="81" y="6295"/>
                    <a:pt x="0" y="6604"/>
                    <a:pt x="132" y="6817"/>
                  </a:cubicBezTo>
                  <a:lnTo>
                    <a:pt x="1403" y="8944"/>
                  </a:lnTo>
                  <a:cubicBezTo>
                    <a:pt x="1459" y="9046"/>
                    <a:pt x="1555" y="9112"/>
                    <a:pt x="1667" y="9137"/>
                  </a:cubicBezTo>
                  <a:cubicBezTo>
                    <a:pt x="1693" y="9143"/>
                    <a:pt x="1722" y="9145"/>
                    <a:pt x="1750" y="9145"/>
                  </a:cubicBezTo>
                  <a:cubicBezTo>
                    <a:pt x="1770" y="9145"/>
                    <a:pt x="1790" y="9144"/>
                    <a:pt x="1808" y="9142"/>
                  </a:cubicBezTo>
                  <a:cubicBezTo>
                    <a:pt x="1895" y="9132"/>
                    <a:pt x="1981" y="9101"/>
                    <a:pt x="2052" y="9046"/>
                  </a:cubicBezTo>
                  <a:lnTo>
                    <a:pt x="10364" y="3013"/>
                  </a:lnTo>
                  <a:cubicBezTo>
                    <a:pt x="10592" y="2851"/>
                    <a:pt x="10668" y="2542"/>
                    <a:pt x="10542" y="2324"/>
                  </a:cubicBezTo>
                  <a:lnTo>
                    <a:pt x="9270" y="196"/>
                  </a:lnTo>
                  <a:cubicBezTo>
                    <a:pt x="9209" y="100"/>
                    <a:pt x="9113" y="29"/>
                    <a:pt x="9002" y="9"/>
                  </a:cubicBezTo>
                  <a:cubicBezTo>
                    <a:pt x="8973" y="3"/>
                    <a:pt x="8943" y="0"/>
                    <a:pt x="8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493416" y="1644931"/>
              <a:ext cx="1194753" cy="1029134"/>
            </a:xfrm>
            <a:custGeom>
              <a:avLst/>
              <a:gdLst/>
              <a:ahLst/>
              <a:cxnLst/>
              <a:rect l="l" t="t" r="r" b="b"/>
              <a:pathLst>
                <a:path w="11333" h="9762" extrusionOk="0">
                  <a:moveTo>
                    <a:pt x="9251" y="184"/>
                  </a:moveTo>
                  <a:cubicBezTo>
                    <a:pt x="9292" y="184"/>
                    <a:pt x="9335" y="189"/>
                    <a:pt x="9372" y="196"/>
                  </a:cubicBezTo>
                  <a:cubicBezTo>
                    <a:pt x="9504" y="222"/>
                    <a:pt x="9615" y="303"/>
                    <a:pt x="9686" y="414"/>
                  </a:cubicBezTo>
                  <a:lnTo>
                    <a:pt x="10968" y="2562"/>
                  </a:lnTo>
                  <a:cubicBezTo>
                    <a:pt x="11125" y="2830"/>
                    <a:pt x="11023" y="3220"/>
                    <a:pt x="10740" y="3428"/>
                  </a:cubicBezTo>
                  <a:lnTo>
                    <a:pt x="2432" y="9451"/>
                  </a:lnTo>
                  <a:cubicBezTo>
                    <a:pt x="2317" y="9534"/>
                    <a:pt x="2186" y="9577"/>
                    <a:pt x="2060" y="9577"/>
                  </a:cubicBezTo>
                  <a:cubicBezTo>
                    <a:pt x="2025" y="9577"/>
                    <a:pt x="1990" y="9574"/>
                    <a:pt x="1956" y="9568"/>
                  </a:cubicBezTo>
                  <a:cubicBezTo>
                    <a:pt x="1824" y="9542"/>
                    <a:pt x="1713" y="9461"/>
                    <a:pt x="1647" y="9345"/>
                  </a:cubicBezTo>
                  <a:lnTo>
                    <a:pt x="365" y="7202"/>
                  </a:lnTo>
                  <a:cubicBezTo>
                    <a:pt x="203" y="6933"/>
                    <a:pt x="305" y="6543"/>
                    <a:pt x="593" y="6336"/>
                  </a:cubicBezTo>
                  <a:lnTo>
                    <a:pt x="8896" y="313"/>
                  </a:lnTo>
                  <a:cubicBezTo>
                    <a:pt x="8992" y="242"/>
                    <a:pt x="9099" y="201"/>
                    <a:pt x="9205" y="186"/>
                  </a:cubicBezTo>
                  <a:cubicBezTo>
                    <a:pt x="9220" y="185"/>
                    <a:pt x="9235" y="184"/>
                    <a:pt x="9251" y="184"/>
                  </a:cubicBezTo>
                  <a:close/>
                  <a:moveTo>
                    <a:pt x="9271" y="0"/>
                  </a:moveTo>
                  <a:cubicBezTo>
                    <a:pt x="9105" y="0"/>
                    <a:pt x="8935" y="55"/>
                    <a:pt x="8790" y="161"/>
                  </a:cubicBezTo>
                  <a:lnTo>
                    <a:pt x="487" y="6189"/>
                  </a:lnTo>
                  <a:cubicBezTo>
                    <a:pt x="122" y="6447"/>
                    <a:pt x="1" y="6949"/>
                    <a:pt x="208" y="7293"/>
                  </a:cubicBezTo>
                  <a:lnTo>
                    <a:pt x="1485" y="9441"/>
                  </a:lnTo>
                  <a:cubicBezTo>
                    <a:pt x="1581" y="9603"/>
                    <a:pt x="1738" y="9709"/>
                    <a:pt x="1921" y="9750"/>
                  </a:cubicBezTo>
                  <a:cubicBezTo>
                    <a:pt x="1960" y="9758"/>
                    <a:pt x="2000" y="9762"/>
                    <a:pt x="2041" y="9762"/>
                  </a:cubicBezTo>
                  <a:cubicBezTo>
                    <a:pt x="2075" y="9762"/>
                    <a:pt x="2109" y="9759"/>
                    <a:pt x="2143" y="9755"/>
                  </a:cubicBezTo>
                  <a:cubicBezTo>
                    <a:pt x="2285" y="9740"/>
                    <a:pt x="2422" y="9689"/>
                    <a:pt x="2544" y="9603"/>
                  </a:cubicBezTo>
                  <a:lnTo>
                    <a:pt x="10846" y="3575"/>
                  </a:lnTo>
                  <a:cubicBezTo>
                    <a:pt x="11206" y="3312"/>
                    <a:pt x="11332" y="2815"/>
                    <a:pt x="11125" y="2466"/>
                  </a:cubicBezTo>
                  <a:lnTo>
                    <a:pt x="9843" y="323"/>
                  </a:lnTo>
                  <a:cubicBezTo>
                    <a:pt x="9747" y="161"/>
                    <a:pt x="9595" y="54"/>
                    <a:pt x="9413" y="14"/>
                  </a:cubicBezTo>
                  <a:cubicBezTo>
                    <a:pt x="9366" y="5"/>
                    <a:pt x="9319" y="0"/>
                    <a:pt x="9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1000331" y="1243171"/>
              <a:ext cx="1380508" cy="2293150"/>
            </a:xfrm>
            <a:custGeom>
              <a:avLst/>
              <a:gdLst/>
              <a:ahLst/>
              <a:cxnLst/>
              <a:rect l="l" t="t" r="r" b="b"/>
              <a:pathLst>
                <a:path w="13095" h="21752" extrusionOk="0">
                  <a:moveTo>
                    <a:pt x="0" y="0"/>
                  </a:moveTo>
                  <a:lnTo>
                    <a:pt x="0" y="19933"/>
                  </a:lnTo>
                  <a:lnTo>
                    <a:pt x="13095" y="21752"/>
                  </a:lnTo>
                  <a:lnTo>
                    <a:pt x="13095" y="18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1065482" y="1330249"/>
              <a:ext cx="645186" cy="525531"/>
            </a:xfrm>
            <a:custGeom>
              <a:avLst/>
              <a:gdLst/>
              <a:ahLst/>
              <a:cxnLst/>
              <a:rect l="l" t="t" r="r" b="b"/>
              <a:pathLst>
                <a:path w="6120" h="4985" extrusionOk="0">
                  <a:moveTo>
                    <a:pt x="0" y="0"/>
                  </a:moveTo>
                  <a:lnTo>
                    <a:pt x="0" y="4134"/>
                  </a:lnTo>
                  <a:lnTo>
                    <a:pt x="6120" y="4985"/>
                  </a:lnTo>
                  <a:lnTo>
                    <a:pt x="6120" y="851"/>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1065482" y="2729292"/>
              <a:ext cx="645186" cy="635592"/>
            </a:xfrm>
            <a:custGeom>
              <a:avLst/>
              <a:gdLst/>
              <a:ahLst/>
              <a:cxnLst/>
              <a:rect l="l" t="t" r="r" b="b"/>
              <a:pathLst>
                <a:path w="6120" h="6029" extrusionOk="0">
                  <a:moveTo>
                    <a:pt x="0" y="1"/>
                  </a:moveTo>
                  <a:lnTo>
                    <a:pt x="0" y="5183"/>
                  </a:lnTo>
                  <a:lnTo>
                    <a:pt x="6120" y="6029"/>
                  </a:lnTo>
                  <a:lnTo>
                    <a:pt x="6120" y="847"/>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1766113" y="1927249"/>
              <a:ext cx="549567" cy="512248"/>
            </a:xfrm>
            <a:custGeom>
              <a:avLst/>
              <a:gdLst/>
              <a:ahLst/>
              <a:cxnLst/>
              <a:rect l="l" t="t" r="r" b="b"/>
              <a:pathLst>
                <a:path w="5213" h="4859" extrusionOk="0">
                  <a:moveTo>
                    <a:pt x="0" y="0"/>
                  </a:moveTo>
                  <a:lnTo>
                    <a:pt x="0" y="4134"/>
                  </a:lnTo>
                  <a:lnTo>
                    <a:pt x="5213" y="4858"/>
                  </a:lnTo>
                  <a:lnTo>
                    <a:pt x="5213" y="725"/>
                  </a:lnTo>
                  <a:lnTo>
                    <a:pt x="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065482" y="2314882"/>
              <a:ext cx="1250205" cy="271990"/>
            </a:xfrm>
            <a:custGeom>
              <a:avLst/>
              <a:gdLst/>
              <a:ahLst/>
              <a:cxnLst/>
              <a:rect l="l" t="t" r="r" b="b"/>
              <a:pathLst>
                <a:path w="11859" h="2580" extrusionOk="0">
                  <a:moveTo>
                    <a:pt x="0" y="1"/>
                  </a:moveTo>
                  <a:lnTo>
                    <a:pt x="0" y="933"/>
                  </a:lnTo>
                  <a:lnTo>
                    <a:pt x="11859" y="2579"/>
                  </a:lnTo>
                  <a:lnTo>
                    <a:pt x="11859" y="1642"/>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765586" y="1431137"/>
              <a:ext cx="550622" cy="84971"/>
            </a:xfrm>
            <a:custGeom>
              <a:avLst/>
              <a:gdLst/>
              <a:ahLst/>
              <a:cxnLst/>
              <a:rect l="l" t="t" r="r" b="b"/>
              <a:pathLst>
                <a:path w="5223" h="806" extrusionOk="0">
                  <a:moveTo>
                    <a:pt x="16" y="0"/>
                  </a:moveTo>
                  <a:lnTo>
                    <a:pt x="0" y="87"/>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1765586" y="1473832"/>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1765586" y="1516528"/>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1765586" y="1559329"/>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1765586" y="1602551"/>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765586" y="1645247"/>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1765586" y="1687943"/>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1765586" y="1730744"/>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1765586" y="1773439"/>
              <a:ext cx="550622" cy="84971"/>
            </a:xfrm>
            <a:custGeom>
              <a:avLst/>
              <a:gdLst/>
              <a:ahLst/>
              <a:cxnLst/>
              <a:rect l="l" t="t" r="r" b="b"/>
              <a:pathLst>
                <a:path w="5223" h="806" extrusionOk="0">
                  <a:moveTo>
                    <a:pt x="16" y="0"/>
                  </a:moveTo>
                  <a:lnTo>
                    <a:pt x="0" y="82"/>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765586" y="1816135"/>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1765586" y="1858830"/>
              <a:ext cx="550622" cy="85076"/>
            </a:xfrm>
            <a:custGeom>
              <a:avLst/>
              <a:gdLst/>
              <a:ahLst/>
              <a:cxnLst/>
              <a:rect l="l" t="t" r="r" b="b"/>
              <a:pathLst>
                <a:path w="5223" h="807" extrusionOk="0">
                  <a:moveTo>
                    <a:pt x="16" y="1"/>
                  </a:moveTo>
                  <a:lnTo>
                    <a:pt x="0" y="82"/>
                  </a:lnTo>
                  <a:lnTo>
                    <a:pt x="5213" y="806"/>
                  </a:lnTo>
                  <a:lnTo>
                    <a:pt x="5223" y="72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1064428" y="2446869"/>
              <a:ext cx="636646" cy="96672"/>
            </a:xfrm>
            <a:custGeom>
              <a:avLst/>
              <a:gdLst/>
              <a:ahLst/>
              <a:cxnLst/>
              <a:rect l="l" t="t" r="r" b="b"/>
              <a:pathLst>
                <a:path w="6039" h="917"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064428" y="2489565"/>
              <a:ext cx="636646" cy="96778"/>
            </a:xfrm>
            <a:custGeom>
              <a:avLst/>
              <a:gdLst/>
              <a:ahLst/>
              <a:cxnLst/>
              <a:rect l="l" t="t" r="r" b="b"/>
              <a:pathLst>
                <a:path w="6039" h="918" extrusionOk="0">
                  <a:moveTo>
                    <a:pt x="10" y="0"/>
                  </a:moveTo>
                  <a:lnTo>
                    <a:pt x="0" y="81"/>
                  </a:lnTo>
                  <a:lnTo>
                    <a:pt x="6028" y="917"/>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064428" y="2532260"/>
              <a:ext cx="636646" cy="96778"/>
            </a:xfrm>
            <a:custGeom>
              <a:avLst/>
              <a:gdLst/>
              <a:ahLst/>
              <a:cxnLst/>
              <a:rect l="l" t="t" r="r" b="b"/>
              <a:pathLst>
                <a:path w="6039" h="918" extrusionOk="0">
                  <a:moveTo>
                    <a:pt x="10" y="1"/>
                  </a:moveTo>
                  <a:lnTo>
                    <a:pt x="0" y="87"/>
                  </a:lnTo>
                  <a:lnTo>
                    <a:pt x="6028" y="917"/>
                  </a:lnTo>
                  <a:lnTo>
                    <a:pt x="6038" y="836"/>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64428" y="2574956"/>
              <a:ext cx="636646" cy="96778"/>
            </a:xfrm>
            <a:custGeom>
              <a:avLst/>
              <a:gdLst/>
              <a:ahLst/>
              <a:cxnLst/>
              <a:rect l="l" t="t" r="r" b="b"/>
              <a:pathLst>
                <a:path w="6039" h="918" extrusionOk="0">
                  <a:moveTo>
                    <a:pt x="10" y="1"/>
                  </a:moveTo>
                  <a:lnTo>
                    <a:pt x="0" y="87"/>
                  </a:lnTo>
                  <a:lnTo>
                    <a:pt x="6028" y="918"/>
                  </a:lnTo>
                  <a:lnTo>
                    <a:pt x="6038" y="837"/>
                  </a:lnTo>
                  <a:lnTo>
                    <a:pt x="1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1064428" y="2617757"/>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64428" y="2660452"/>
              <a:ext cx="636646" cy="97305"/>
            </a:xfrm>
            <a:custGeom>
              <a:avLst/>
              <a:gdLst/>
              <a:ahLst/>
              <a:cxnLst/>
              <a:rect l="l" t="t" r="r" b="b"/>
              <a:pathLst>
                <a:path w="6039" h="923" extrusionOk="0">
                  <a:moveTo>
                    <a:pt x="10" y="0"/>
                  </a:moveTo>
                  <a:lnTo>
                    <a:pt x="0" y="86"/>
                  </a:lnTo>
                  <a:lnTo>
                    <a:pt x="6028" y="922"/>
                  </a:lnTo>
                  <a:lnTo>
                    <a:pt x="6038" y="836"/>
                  </a:lnTo>
                  <a:lnTo>
                    <a:pt x="10"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1765586" y="2544067"/>
              <a:ext cx="550622" cy="84971"/>
            </a:xfrm>
            <a:custGeom>
              <a:avLst/>
              <a:gdLst/>
              <a:ahLst/>
              <a:cxnLst/>
              <a:rect l="l" t="t" r="r" b="b"/>
              <a:pathLst>
                <a:path w="5223" h="806" extrusionOk="0">
                  <a:moveTo>
                    <a:pt x="16" y="0"/>
                  </a:moveTo>
                  <a:lnTo>
                    <a:pt x="0" y="81"/>
                  </a:lnTo>
                  <a:lnTo>
                    <a:pt x="5213" y="805"/>
                  </a:lnTo>
                  <a:lnTo>
                    <a:pt x="5223" y="719"/>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765586" y="2586763"/>
              <a:ext cx="550622" cy="84971"/>
            </a:xfrm>
            <a:custGeom>
              <a:avLst/>
              <a:gdLst/>
              <a:ahLst/>
              <a:cxnLst/>
              <a:rect l="l" t="t" r="r" b="b"/>
              <a:pathLst>
                <a:path w="5223" h="806" extrusionOk="0">
                  <a:moveTo>
                    <a:pt x="16" y="0"/>
                  </a:moveTo>
                  <a:lnTo>
                    <a:pt x="0" y="81"/>
                  </a:lnTo>
                  <a:lnTo>
                    <a:pt x="5213" y="806"/>
                  </a:lnTo>
                  <a:lnTo>
                    <a:pt x="5223" y="72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765586" y="2629459"/>
              <a:ext cx="550622" cy="84971"/>
            </a:xfrm>
            <a:custGeom>
              <a:avLst/>
              <a:gdLst/>
              <a:ahLst/>
              <a:cxnLst/>
              <a:rect l="l" t="t" r="r" b="b"/>
              <a:pathLst>
                <a:path w="5223" h="806"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1765586" y="2672154"/>
              <a:ext cx="550622" cy="85076"/>
            </a:xfrm>
            <a:custGeom>
              <a:avLst/>
              <a:gdLst/>
              <a:ahLst/>
              <a:cxnLst/>
              <a:rect l="l" t="t" r="r" b="b"/>
              <a:pathLst>
                <a:path w="5223" h="807" extrusionOk="0">
                  <a:moveTo>
                    <a:pt x="16" y="1"/>
                  </a:moveTo>
                  <a:lnTo>
                    <a:pt x="0" y="87"/>
                  </a:lnTo>
                  <a:lnTo>
                    <a:pt x="5213" y="806"/>
                  </a:lnTo>
                  <a:lnTo>
                    <a:pt x="5223" y="72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1765586" y="2714955"/>
              <a:ext cx="550622" cy="84971"/>
            </a:xfrm>
            <a:custGeom>
              <a:avLst/>
              <a:gdLst/>
              <a:ahLst/>
              <a:cxnLst/>
              <a:rect l="l" t="t" r="r" b="b"/>
              <a:pathLst>
                <a:path w="5223" h="806" extrusionOk="0">
                  <a:moveTo>
                    <a:pt x="16" y="0"/>
                  </a:moveTo>
                  <a:lnTo>
                    <a:pt x="0" y="86"/>
                  </a:lnTo>
                  <a:lnTo>
                    <a:pt x="5213" y="805"/>
                  </a:lnTo>
                  <a:lnTo>
                    <a:pt x="5223" y="72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1765586" y="2757651"/>
              <a:ext cx="550622" cy="84971"/>
            </a:xfrm>
            <a:custGeom>
              <a:avLst/>
              <a:gdLst/>
              <a:ahLst/>
              <a:cxnLst/>
              <a:rect l="l" t="t" r="r" b="b"/>
              <a:pathLst>
                <a:path w="5223" h="806" extrusionOk="0">
                  <a:moveTo>
                    <a:pt x="16" y="0"/>
                  </a:moveTo>
                  <a:lnTo>
                    <a:pt x="0" y="86"/>
                  </a:lnTo>
                  <a:lnTo>
                    <a:pt x="5213" y="806"/>
                  </a:lnTo>
                  <a:lnTo>
                    <a:pt x="5223" y="72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059290" y="2862334"/>
              <a:ext cx="256915" cy="44383"/>
            </a:xfrm>
            <a:custGeom>
              <a:avLst/>
              <a:gdLst/>
              <a:ahLst/>
              <a:cxnLst/>
              <a:rect l="l" t="t" r="r" b="b"/>
              <a:pathLst>
                <a:path w="2437" h="421" extrusionOk="0">
                  <a:moveTo>
                    <a:pt x="11" y="0"/>
                  </a:moveTo>
                  <a:lnTo>
                    <a:pt x="0" y="86"/>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059290" y="2905029"/>
              <a:ext cx="256915" cy="44383"/>
            </a:xfrm>
            <a:custGeom>
              <a:avLst/>
              <a:gdLst/>
              <a:ahLst/>
              <a:cxnLst/>
              <a:rect l="l" t="t" r="r" b="b"/>
              <a:pathLst>
                <a:path w="2437" h="421" extrusionOk="0">
                  <a:moveTo>
                    <a:pt x="11" y="0"/>
                  </a:moveTo>
                  <a:lnTo>
                    <a:pt x="0" y="87"/>
                  </a:lnTo>
                  <a:lnTo>
                    <a:pt x="2427" y="421"/>
                  </a:lnTo>
                  <a:lnTo>
                    <a:pt x="2437" y="340"/>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059290" y="2948252"/>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059290" y="2990948"/>
              <a:ext cx="256915" cy="43961"/>
            </a:xfrm>
            <a:custGeom>
              <a:avLst/>
              <a:gdLst/>
              <a:ahLst/>
              <a:cxnLst/>
              <a:rect l="l" t="t" r="r" b="b"/>
              <a:pathLst>
                <a:path w="2437" h="417" extrusionOk="0">
                  <a:moveTo>
                    <a:pt x="11" y="1"/>
                  </a:moveTo>
                  <a:lnTo>
                    <a:pt x="0" y="82"/>
                  </a:lnTo>
                  <a:lnTo>
                    <a:pt x="2427" y="416"/>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2059290" y="3033749"/>
              <a:ext cx="256915" cy="43856"/>
            </a:xfrm>
            <a:custGeom>
              <a:avLst/>
              <a:gdLst/>
              <a:ahLst/>
              <a:cxnLst/>
              <a:rect l="l" t="t" r="r" b="b"/>
              <a:pathLst>
                <a:path w="2437" h="416" extrusionOk="0">
                  <a:moveTo>
                    <a:pt x="11" y="0"/>
                  </a:moveTo>
                  <a:lnTo>
                    <a:pt x="0" y="81"/>
                  </a:lnTo>
                  <a:lnTo>
                    <a:pt x="2427" y="416"/>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2059290" y="3076444"/>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2059290" y="3119140"/>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59290" y="3161835"/>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2059290" y="3204636"/>
              <a:ext cx="256915" cy="44383"/>
            </a:xfrm>
            <a:custGeom>
              <a:avLst/>
              <a:gdLst/>
              <a:ahLst/>
              <a:cxnLst/>
              <a:rect l="l" t="t" r="r" b="b"/>
              <a:pathLst>
                <a:path w="2437" h="421" extrusionOk="0">
                  <a:moveTo>
                    <a:pt x="11" y="0"/>
                  </a:moveTo>
                  <a:lnTo>
                    <a:pt x="0" y="81"/>
                  </a:lnTo>
                  <a:lnTo>
                    <a:pt x="2427" y="421"/>
                  </a:lnTo>
                  <a:lnTo>
                    <a:pt x="2437" y="334"/>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059290" y="3247332"/>
              <a:ext cx="256915" cy="44383"/>
            </a:xfrm>
            <a:custGeom>
              <a:avLst/>
              <a:gdLst/>
              <a:ahLst/>
              <a:cxnLst/>
              <a:rect l="l" t="t" r="r" b="b"/>
              <a:pathLst>
                <a:path w="2437" h="421" extrusionOk="0">
                  <a:moveTo>
                    <a:pt x="11" y="0"/>
                  </a:moveTo>
                  <a:lnTo>
                    <a:pt x="0" y="81"/>
                  </a:lnTo>
                  <a:lnTo>
                    <a:pt x="2427" y="421"/>
                  </a:lnTo>
                  <a:lnTo>
                    <a:pt x="2437" y="335"/>
                  </a:lnTo>
                  <a:lnTo>
                    <a:pt x="11"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059290" y="3290027"/>
              <a:ext cx="256915" cy="44488"/>
            </a:xfrm>
            <a:custGeom>
              <a:avLst/>
              <a:gdLst/>
              <a:ahLst/>
              <a:cxnLst/>
              <a:rect l="l" t="t" r="r" b="b"/>
              <a:pathLst>
                <a:path w="2437" h="422" extrusionOk="0">
                  <a:moveTo>
                    <a:pt x="11" y="1"/>
                  </a:moveTo>
                  <a:lnTo>
                    <a:pt x="0" y="82"/>
                  </a:lnTo>
                  <a:lnTo>
                    <a:pt x="2427" y="421"/>
                  </a:lnTo>
                  <a:lnTo>
                    <a:pt x="2437" y="335"/>
                  </a:lnTo>
                  <a:lnTo>
                    <a:pt x="11"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1765586" y="2821747"/>
              <a:ext cx="256388" cy="44383"/>
            </a:xfrm>
            <a:custGeom>
              <a:avLst/>
              <a:gdLst/>
              <a:ahLst/>
              <a:cxnLst/>
              <a:rect l="l" t="t" r="r" b="b"/>
              <a:pathLst>
                <a:path w="2432" h="421" extrusionOk="0">
                  <a:moveTo>
                    <a:pt x="16" y="0"/>
                  </a:moveTo>
                  <a:lnTo>
                    <a:pt x="0" y="86"/>
                  </a:lnTo>
                  <a:lnTo>
                    <a:pt x="2422" y="421"/>
                  </a:lnTo>
                  <a:lnTo>
                    <a:pt x="2432" y="334"/>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765586" y="2864442"/>
              <a:ext cx="256388" cy="44383"/>
            </a:xfrm>
            <a:custGeom>
              <a:avLst/>
              <a:gdLst/>
              <a:ahLst/>
              <a:cxnLst/>
              <a:rect l="l" t="t" r="r" b="b"/>
              <a:pathLst>
                <a:path w="2432" h="421" extrusionOk="0">
                  <a:moveTo>
                    <a:pt x="16" y="0"/>
                  </a:moveTo>
                  <a:lnTo>
                    <a:pt x="0" y="87"/>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1765586" y="2907138"/>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1765586" y="2949833"/>
              <a:ext cx="256388" cy="44488"/>
            </a:xfrm>
            <a:custGeom>
              <a:avLst/>
              <a:gdLst/>
              <a:ahLst/>
              <a:cxnLst/>
              <a:rect l="l" t="t" r="r" b="b"/>
              <a:pathLst>
                <a:path w="2432" h="422" extrusionOk="0">
                  <a:moveTo>
                    <a:pt x="16" y="1"/>
                  </a:moveTo>
                  <a:lnTo>
                    <a:pt x="0" y="87"/>
                  </a:lnTo>
                  <a:lnTo>
                    <a:pt x="2422" y="421"/>
                  </a:lnTo>
                  <a:lnTo>
                    <a:pt x="2432" y="340"/>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1765586" y="2992634"/>
              <a:ext cx="256388" cy="44383"/>
            </a:xfrm>
            <a:custGeom>
              <a:avLst/>
              <a:gdLst/>
              <a:ahLst/>
              <a:cxnLst/>
              <a:rect l="l" t="t" r="r" b="b"/>
              <a:pathLst>
                <a:path w="2432" h="421" extrusionOk="0">
                  <a:moveTo>
                    <a:pt x="16" y="0"/>
                  </a:moveTo>
                  <a:lnTo>
                    <a:pt x="0" y="86"/>
                  </a:lnTo>
                  <a:lnTo>
                    <a:pt x="2422" y="421"/>
                  </a:lnTo>
                  <a:lnTo>
                    <a:pt x="2432" y="34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1765586" y="3035857"/>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765586" y="3078553"/>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1765586" y="3121248"/>
              <a:ext cx="256388" cy="43961"/>
            </a:xfrm>
            <a:custGeom>
              <a:avLst/>
              <a:gdLst/>
              <a:ahLst/>
              <a:cxnLst/>
              <a:rect l="l" t="t" r="r" b="b"/>
              <a:pathLst>
                <a:path w="2432" h="417" extrusionOk="0">
                  <a:moveTo>
                    <a:pt x="16" y="1"/>
                  </a:moveTo>
                  <a:lnTo>
                    <a:pt x="0" y="82"/>
                  </a:lnTo>
                  <a:lnTo>
                    <a:pt x="2422" y="416"/>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1765586" y="3164049"/>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1765586" y="3206745"/>
              <a:ext cx="256388" cy="43856"/>
            </a:xfrm>
            <a:custGeom>
              <a:avLst/>
              <a:gdLst/>
              <a:ahLst/>
              <a:cxnLst/>
              <a:rect l="l" t="t" r="r" b="b"/>
              <a:pathLst>
                <a:path w="2432" h="416" extrusionOk="0">
                  <a:moveTo>
                    <a:pt x="16" y="0"/>
                  </a:moveTo>
                  <a:lnTo>
                    <a:pt x="0" y="81"/>
                  </a:lnTo>
                  <a:lnTo>
                    <a:pt x="2422" y="416"/>
                  </a:lnTo>
                  <a:lnTo>
                    <a:pt x="2432" y="33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1765586" y="3249440"/>
              <a:ext cx="256388" cy="44488"/>
            </a:xfrm>
            <a:custGeom>
              <a:avLst/>
              <a:gdLst/>
              <a:ahLst/>
              <a:cxnLst/>
              <a:rect l="l" t="t" r="r" b="b"/>
              <a:pathLst>
                <a:path w="2432" h="422" extrusionOk="0">
                  <a:moveTo>
                    <a:pt x="16" y="1"/>
                  </a:moveTo>
                  <a:lnTo>
                    <a:pt x="0" y="82"/>
                  </a:lnTo>
                  <a:lnTo>
                    <a:pt x="2422" y="421"/>
                  </a:lnTo>
                  <a:lnTo>
                    <a:pt x="2432" y="335"/>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1409367" y="1877595"/>
              <a:ext cx="301825" cy="50814"/>
            </a:xfrm>
            <a:custGeom>
              <a:avLst/>
              <a:gdLst/>
              <a:ahLst/>
              <a:cxnLst/>
              <a:rect l="l" t="t" r="r" b="b"/>
              <a:pathLst>
                <a:path w="2863" h="482" extrusionOk="0">
                  <a:moveTo>
                    <a:pt x="16" y="0"/>
                  </a:moveTo>
                  <a:lnTo>
                    <a:pt x="1" y="86"/>
                  </a:lnTo>
                  <a:lnTo>
                    <a:pt x="2853" y="481"/>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409367" y="1920291"/>
              <a:ext cx="301825" cy="50814"/>
            </a:xfrm>
            <a:custGeom>
              <a:avLst/>
              <a:gdLst/>
              <a:ahLst/>
              <a:cxnLst/>
              <a:rect l="l" t="t" r="r" b="b"/>
              <a:pathLst>
                <a:path w="2863" h="482" extrusionOk="0">
                  <a:moveTo>
                    <a:pt x="16" y="0"/>
                  </a:moveTo>
                  <a:lnTo>
                    <a:pt x="1" y="87"/>
                  </a:lnTo>
                  <a:lnTo>
                    <a:pt x="2853" y="482"/>
                  </a:lnTo>
                  <a:lnTo>
                    <a:pt x="2863" y="396"/>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1409367" y="1962986"/>
              <a:ext cx="301825" cy="50814"/>
            </a:xfrm>
            <a:custGeom>
              <a:avLst/>
              <a:gdLst/>
              <a:ahLst/>
              <a:cxnLst/>
              <a:rect l="l" t="t" r="r" b="b"/>
              <a:pathLst>
                <a:path w="2863" h="482"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409367" y="2005682"/>
              <a:ext cx="301825" cy="50919"/>
            </a:xfrm>
            <a:custGeom>
              <a:avLst/>
              <a:gdLst/>
              <a:ahLst/>
              <a:cxnLst/>
              <a:rect l="l" t="t" r="r" b="b"/>
              <a:pathLst>
                <a:path w="2863" h="483" extrusionOk="0">
                  <a:moveTo>
                    <a:pt x="16" y="1"/>
                  </a:moveTo>
                  <a:lnTo>
                    <a:pt x="1" y="87"/>
                  </a:lnTo>
                  <a:lnTo>
                    <a:pt x="2853" y="482"/>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409367" y="2049010"/>
              <a:ext cx="301825" cy="50287"/>
            </a:xfrm>
            <a:custGeom>
              <a:avLst/>
              <a:gdLst/>
              <a:ahLst/>
              <a:cxnLst/>
              <a:rect l="l" t="t" r="r" b="b"/>
              <a:pathLst>
                <a:path w="2863" h="477" extrusionOk="0">
                  <a:moveTo>
                    <a:pt x="16" y="0"/>
                  </a:moveTo>
                  <a:lnTo>
                    <a:pt x="1" y="81"/>
                  </a:lnTo>
                  <a:lnTo>
                    <a:pt x="2853" y="476"/>
                  </a:lnTo>
                  <a:lnTo>
                    <a:pt x="2863" y="390"/>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409367" y="2091705"/>
              <a:ext cx="301825" cy="50287"/>
            </a:xfrm>
            <a:custGeom>
              <a:avLst/>
              <a:gdLst/>
              <a:ahLst/>
              <a:cxnLst/>
              <a:rect l="l" t="t" r="r" b="b"/>
              <a:pathLst>
                <a:path w="2863" h="477" extrusionOk="0">
                  <a:moveTo>
                    <a:pt x="16" y="1"/>
                  </a:moveTo>
                  <a:lnTo>
                    <a:pt x="1" y="82"/>
                  </a:lnTo>
                  <a:lnTo>
                    <a:pt x="2853" y="477"/>
                  </a:lnTo>
                  <a:lnTo>
                    <a:pt x="2863" y="391"/>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1409367" y="2134401"/>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1409367" y="2177202"/>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1409367" y="2219898"/>
              <a:ext cx="301825" cy="50287"/>
            </a:xfrm>
            <a:custGeom>
              <a:avLst/>
              <a:gdLst/>
              <a:ahLst/>
              <a:cxnLst/>
              <a:rect l="l" t="t" r="r" b="b"/>
              <a:pathLst>
                <a:path w="2863" h="477" extrusionOk="0">
                  <a:moveTo>
                    <a:pt x="16" y="0"/>
                  </a:moveTo>
                  <a:lnTo>
                    <a:pt x="1" y="81"/>
                  </a:lnTo>
                  <a:lnTo>
                    <a:pt x="2853" y="476"/>
                  </a:lnTo>
                  <a:lnTo>
                    <a:pt x="2863" y="395"/>
                  </a:lnTo>
                  <a:lnTo>
                    <a:pt x="16"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1409367" y="2262593"/>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409367" y="2305289"/>
              <a:ext cx="301825" cy="50287"/>
            </a:xfrm>
            <a:custGeom>
              <a:avLst/>
              <a:gdLst/>
              <a:ahLst/>
              <a:cxnLst/>
              <a:rect l="l" t="t" r="r" b="b"/>
              <a:pathLst>
                <a:path w="2863" h="477" extrusionOk="0">
                  <a:moveTo>
                    <a:pt x="16" y="1"/>
                  </a:moveTo>
                  <a:lnTo>
                    <a:pt x="1" y="82"/>
                  </a:lnTo>
                  <a:lnTo>
                    <a:pt x="2853" y="477"/>
                  </a:lnTo>
                  <a:lnTo>
                    <a:pt x="2863" y="396"/>
                  </a:lnTo>
                  <a:lnTo>
                    <a:pt x="16"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064428" y="1830050"/>
              <a:ext cx="301298" cy="50287"/>
            </a:xfrm>
            <a:custGeom>
              <a:avLst/>
              <a:gdLst/>
              <a:ahLst/>
              <a:cxnLst/>
              <a:rect l="l" t="t" r="r" b="b"/>
              <a:pathLst>
                <a:path w="2858" h="477" extrusionOk="0">
                  <a:moveTo>
                    <a:pt x="15" y="0"/>
                  </a:moveTo>
                  <a:lnTo>
                    <a:pt x="0" y="81"/>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064428" y="1872746"/>
              <a:ext cx="301298" cy="50287"/>
            </a:xfrm>
            <a:custGeom>
              <a:avLst/>
              <a:gdLst/>
              <a:ahLst/>
              <a:cxnLst/>
              <a:rect l="l" t="t" r="r" b="b"/>
              <a:pathLst>
                <a:path w="2858" h="477"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064428" y="1915441"/>
              <a:ext cx="301298" cy="50392"/>
            </a:xfrm>
            <a:custGeom>
              <a:avLst/>
              <a:gdLst/>
              <a:ahLst/>
              <a:cxnLst/>
              <a:rect l="l" t="t" r="r" b="b"/>
              <a:pathLst>
                <a:path w="2858" h="478" extrusionOk="0">
                  <a:moveTo>
                    <a:pt x="15" y="1"/>
                  </a:moveTo>
                  <a:lnTo>
                    <a:pt x="0" y="82"/>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064428" y="1958242"/>
              <a:ext cx="301298" cy="50287"/>
            </a:xfrm>
            <a:custGeom>
              <a:avLst/>
              <a:gdLst/>
              <a:ahLst/>
              <a:cxnLst/>
              <a:rect l="l" t="t" r="r" b="b"/>
              <a:pathLst>
                <a:path w="2858" h="477" extrusionOk="0">
                  <a:moveTo>
                    <a:pt x="15" y="0"/>
                  </a:moveTo>
                  <a:lnTo>
                    <a:pt x="0" y="81"/>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064428" y="2000938"/>
              <a:ext cx="301298" cy="50287"/>
            </a:xfrm>
            <a:custGeom>
              <a:avLst/>
              <a:gdLst/>
              <a:ahLst/>
              <a:cxnLst/>
              <a:rect l="l" t="t" r="r" b="b"/>
              <a:pathLst>
                <a:path w="2858" h="477" extrusionOk="0">
                  <a:moveTo>
                    <a:pt x="15" y="0"/>
                  </a:moveTo>
                  <a:lnTo>
                    <a:pt x="0" y="87"/>
                  </a:lnTo>
                  <a:lnTo>
                    <a:pt x="2847" y="477"/>
                  </a:lnTo>
                  <a:lnTo>
                    <a:pt x="2857" y="396"/>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064428" y="2043633"/>
              <a:ext cx="301298" cy="50287"/>
            </a:xfrm>
            <a:custGeom>
              <a:avLst/>
              <a:gdLst/>
              <a:ahLst/>
              <a:cxnLst/>
              <a:rect l="l" t="t" r="r" b="b"/>
              <a:pathLst>
                <a:path w="2858" h="477"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064428" y="2086329"/>
              <a:ext cx="301298" cy="50392"/>
            </a:xfrm>
            <a:custGeom>
              <a:avLst/>
              <a:gdLst/>
              <a:ahLst/>
              <a:cxnLst/>
              <a:rect l="l" t="t" r="r" b="b"/>
              <a:pathLst>
                <a:path w="2858" h="478" extrusionOk="0">
                  <a:moveTo>
                    <a:pt x="15" y="1"/>
                  </a:moveTo>
                  <a:lnTo>
                    <a:pt x="0" y="87"/>
                  </a:lnTo>
                  <a:lnTo>
                    <a:pt x="2847" y="477"/>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064428" y="2129130"/>
              <a:ext cx="301298" cy="50287"/>
            </a:xfrm>
            <a:custGeom>
              <a:avLst/>
              <a:gdLst/>
              <a:ahLst/>
              <a:cxnLst/>
              <a:rect l="l" t="t" r="r" b="b"/>
              <a:pathLst>
                <a:path w="2858" h="477" extrusionOk="0">
                  <a:moveTo>
                    <a:pt x="15" y="0"/>
                  </a:moveTo>
                  <a:lnTo>
                    <a:pt x="0" y="86"/>
                  </a:lnTo>
                  <a:lnTo>
                    <a:pt x="2847" y="476"/>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064428" y="2171826"/>
              <a:ext cx="301298" cy="50814"/>
            </a:xfrm>
            <a:custGeom>
              <a:avLst/>
              <a:gdLst/>
              <a:ahLst/>
              <a:cxnLst/>
              <a:rect l="l" t="t" r="r" b="b"/>
              <a:pathLst>
                <a:path w="2858" h="482" extrusionOk="0">
                  <a:moveTo>
                    <a:pt x="15" y="0"/>
                  </a:moveTo>
                  <a:lnTo>
                    <a:pt x="0" y="86"/>
                  </a:lnTo>
                  <a:lnTo>
                    <a:pt x="2847" y="482"/>
                  </a:lnTo>
                  <a:lnTo>
                    <a:pt x="2857" y="395"/>
                  </a:lnTo>
                  <a:lnTo>
                    <a:pt x="15"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1064428" y="2214521"/>
              <a:ext cx="301298" cy="50814"/>
            </a:xfrm>
            <a:custGeom>
              <a:avLst/>
              <a:gdLst/>
              <a:ahLst/>
              <a:cxnLst/>
              <a:rect l="l" t="t" r="r" b="b"/>
              <a:pathLst>
                <a:path w="2858" h="482"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64428" y="2257217"/>
              <a:ext cx="301298" cy="50919"/>
            </a:xfrm>
            <a:custGeom>
              <a:avLst/>
              <a:gdLst/>
              <a:ahLst/>
              <a:cxnLst/>
              <a:rect l="l" t="t" r="r" b="b"/>
              <a:pathLst>
                <a:path w="2858" h="483" extrusionOk="0">
                  <a:moveTo>
                    <a:pt x="15" y="1"/>
                  </a:moveTo>
                  <a:lnTo>
                    <a:pt x="0" y="87"/>
                  </a:lnTo>
                  <a:lnTo>
                    <a:pt x="2847" y="482"/>
                  </a:lnTo>
                  <a:lnTo>
                    <a:pt x="2857" y="396"/>
                  </a:lnTo>
                  <a:lnTo>
                    <a:pt x="1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766113" y="3299621"/>
              <a:ext cx="549567" cy="149173"/>
            </a:xfrm>
            <a:custGeom>
              <a:avLst/>
              <a:gdLst/>
              <a:ahLst/>
              <a:cxnLst/>
              <a:rect l="l" t="t" r="r" b="b"/>
              <a:pathLst>
                <a:path w="5213" h="1415" extrusionOk="0">
                  <a:moveTo>
                    <a:pt x="0" y="1"/>
                  </a:moveTo>
                  <a:lnTo>
                    <a:pt x="0" y="690"/>
                  </a:lnTo>
                  <a:lnTo>
                    <a:pt x="5213" y="1414"/>
                  </a:lnTo>
                  <a:lnTo>
                    <a:pt x="5213" y="720"/>
                  </a:lnTo>
                  <a:lnTo>
                    <a:pt x="0"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26808" y="2318888"/>
              <a:ext cx="441720" cy="637490"/>
            </a:xfrm>
            <a:custGeom>
              <a:avLst/>
              <a:gdLst/>
              <a:ahLst/>
              <a:cxnLst/>
              <a:rect l="l" t="t" r="r" b="b"/>
              <a:pathLst>
                <a:path w="4190" h="6047" extrusionOk="0">
                  <a:moveTo>
                    <a:pt x="2175" y="1"/>
                  </a:moveTo>
                  <a:cubicBezTo>
                    <a:pt x="1886" y="1"/>
                    <a:pt x="551" y="1638"/>
                    <a:pt x="279" y="2004"/>
                  </a:cubicBezTo>
                  <a:cubicBezTo>
                    <a:pt x="0" y="2379"/>
                    <a:pt x="101" y="5135"/>
                    <a:pt x="101" y="5135"/>
                  </a:cubicBezTo>
                  <a:lnTo>
                    <a:pt x="1185" y="6047"/>
                  </a:lnTo>
                  <a:cubicBezTo>
                    <a:pt x="2989" y="5302"/>
                    <a:pt x="2543" y="3397"/>
                    <a:pt x="2543" y="3397"/>
                  </a:cubicBezTo>
                  <a:cubicBezTo>
                    <a:pt x="2543" y="3397"/>
                    <a:pt x="4189" y="2779"/>
                    <a:pt x="4169" y="2587"/>
                  </a:cubicBezTo>
                  <a:cubicBezTo>
                    <a:pt x="4165" y="2531"/>
                    <a:pt x="4035" y="2512"/>
                    <a:pt x="3852" y="2512"/>
                  </a:cubicBezTo>
                  <a:cubicBezTo>
                    <a:pt x="3400" y="2512"/>
                    <a:pt x="2624" y="2632"/>
                    <a:pt x="2624" y="2632"/>
                  </a:cubicBezTo>
                  <a:cubicBezTo>
                    <a:pt x="2624" y="2632"/>
                    <a:pt x="4128" y="1695"/>
                    <a:pt x="4037" y="1447"/>
                  </a:cubicBezTo>
                  <a:cubicBezTo>
                    <a:pt x="4026" y="1415"/>
                    <a:pt x="3987" y="1401"/>
                    <a:pt x="3927" y="1401"/>
                  </a:cubicBezTo>
                  <a:cubicBezTo>
                    <a:pt x="3528" y="1401"/>
                    <a:pt x="2219" y="2025"/>
                    <a:pt x="2219" y="2025"/>
                  </a:cubicBezTo>
                  <a:cubicBezTo>
                    <a:pt x="2219" y="2025"/>
                    <a:pt x="3703" y="434"/>
                    <a:pt x="3470" y="292"/>
                  </a:cubicBezTo>
                  <a:cubicBezTo>
                    <a:pt x="3460" y="286"/>
                    <a:pt x="3447" y="283"/>
                    <a:pt x="3431" y="283"/>
                  </a:cubicBezTo>
                  <a:cubicBezTo>
                    <a:pt x="3081" y="283"/>
                    <a:pt x="1434" y="1731"/>
                    <a:pt x="1434" y="1731"/>
                  </a:cubicBezTo>
                  <a:cubicBezTo>
                    <a:pt x="1434" y="1731"/>
                    <a:pt x="2442" y="79"/>
                    <a:pt x="2193" y="3"/>
                  </a:cubicBezTo>
                  <a:cubicBezTo>
                    <a:pt x="2188" y="2"/>
                    <a:pt x="2182" y="1"/>
                    <a:pt x="21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492601" y="2318888"/>
              <a:ext cx="441720" cy="637490"/>
            </a:xfrm>
            <a:custGeom>
              <a:avLst/>
              <a:gdLst/>
              <a:ahLst/>
              <a:cxnLst/>
              <a:rect l="l" t="t" r="r" b="b"/>
              <a:pathLst>
                <a:path w="4190" h="6047" extrusionOk="0">
                  <a:moveTo>
                    <a:pt x="2015" y="1"/>
                  </a:moveTo>
                  <a:cubicBezTo>
                    <a:pt x="2008" y="1"/>
                    <a:pt x="2002" y="2"/>
                    <a:pt x="1996" y="3"/>
                  </a:cubicBezTo>
                  <a:cubicBezTo>
                    <a:pt x="1748" y="79"/>
                    <a:pt x="2756" y="1731"/>
                    <a:pt x="2756" y="1731"/>
                  </a:cubicBezTo>
                  <a:cubicBezTo>
                    <a:pt x="2756" y="1731"/>
                    <a:pt x="1109" y="283"/>
                    <a:pt x="759" y="283"/>
                  </a:cubicBezTo>
                  <a:cubicBezTo>
                    <a:pt x="743" y="283"/>
                    <a:pt x="730" y="286"/>
                    <a:pt x="720" y="292"/>
                  </a:cubicBezTo>
                  <a:cubicBezTo>
                    <a:pt x="487" y="434"/>
                    <a:pt x="1971" y="2025"/>
                    <a:pt x="1971" y="2025"/>
                  </a:cubicBezTo>
                  <a:cubicBezTo>
                    <a:pt x="1971" y="2025"/>
                    <a:pt x="662" y="1401"/>
                    <a:pt x="263" y="1401"/>
                  </a:cubicBezTo>
                  <a:cubicBezTo>
                    <a:pt x="203" y="1401"/>
                    <a:pt x="164" y="1415"/>
                    <a:pt x="152" y="1447"/>
                  </a:cubicBezTo>
                  <a:cubicBezTo>
                    <a:pt x="61" y="1695"/>
                    <a:pt x="1566" y="2632"/>
                    <a:pt x="1566" y="2632"/>
                  </a:cubicBezTo>
                  <a:cubicBezTo>
                    <a:pt x="1566" y="2632"/>
                    <a:pt x="790" y="2512"/>
                    <a:pt x="338" y="2512"/>
                  </a:cubicBezTo>
                  <a:cubicBezTo>
                    <a:pt x="155" y="2512"/>
                    <a:pt x="25" y="2531"/>
                    <a:pt x="21" y="2587"/>
                  </a:cubicBezTo>
                  <a:cubicBezTo>
                    <a:pt x="0" y="2779"/>
                    <a:pt x="1647" y="3397"/>
                    <a:pt x="1647" y="3397"/>
                  </a:cubicBezTo>
                  <a:cubicBezTo>
                    <a:pt x="1647" y="3397"/>
                    <a:pt x="1201" y="5302"/>
                    <a:pt x="3004" y="6047"/>
                  </a:cubicBezTo>
                  <a:lnTo>
                    <a:pt x="4088" y="5135"/>
                  </a:lnTo>
                  <a:cubicBezTo>
                    <a:pt x="4088" y="5135"/>
                    <a:pt x="4190" y="2379"/>
                    <a:pt x="3911" y="2004"/>
                  </a:cubicBezTo>
                  <a:cubicBezTo>
                    <a:pt x="3639" y="1638"/>
                    <a:pt x="2303" y="1"/>
                    <a:pt x="201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8"/>
          <p:cNvSpPr txBox="1">
            <a:spLocks noGrp="1"/>
          </p:cNvSpPr>
          <p:nvPr>
            <p:ph type="title"/>
          </p:nvPr>
        </p:nvSpPr>
        <p:spPr>
          <a:xfrm>
            <a:off x="457200" y="408505"/>
            <a:ext cx="8229600" cy="572700"/>
          </a:xfrm>
          <a:prstGeom prst="rect">
            <a:avLst/>
          </a:prstGeom>
        </p:spPr>
        <p:txBody>
          <a:bodyPr spcFirstLastPara="1" wrap="square" lIns="91425" tIns="91425" rIns="91425" bIns="91425" anchor="t" anchorCtr="0">
            <a:noAutofit/>
          </a:bodyPr>
          <a:lstStyle/>
          <a:p>
            <a:r>
              <a:rPr lang="en"/>
              <a:t>MODEL ARCHITECTURE</a:t>
            </a:r>
            <a:endParaRPr lang="en-US"/>
          </a:p>
        </p:txBody>
      </p:sp>
      <p:grpSp>
        <p:nvGrpSpPr>
          <p:cNvPr id="1539" name="Google Shape;1539;p28"/>
          <p:cNvGrpSpPr/>
          <p:nvPr/>
        </p:nvGrpSpPr>
        <p:grpSpPr>
          <a:xfrm>
            <a:off x="279557" y="1158232"/>
            <a:ext cx="2172424" cy="1077840"/>
            <a:chOff x="660138" y="1202113"/>
            <a:chExt cx="1986987" cy="958200"/>
          </a:xfrm>
        </p:grpSpPr>
        <p:sp>
          <p:nvSpPr>
            <p:cNvPr id="1540" name="Google Shape;1540;p28"/>
            <p:cNvSpPr/>
            <p:nvPr/>
          </p:nvSpPr>
          <p:spPr>
            <a:xfrm>
              <a:off x="666825" y="1202113"/>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28"/>
            <p:cNvGrpSpPr/>
            <p:nvPr/>
          </p:nvGrpSpPr>
          <p:grpSpPr>
            <a:xfrm>
              <a:off x="660138" y="1264193"/>
              <a:ext cx="1986962" cy="732852"/>
              <a:chOff x="-2089112" y="1416118"/>
              <a:chExt cx="1986962" cy="732852"/>
            </a:xfrm>
          </p:grpSpPr>
          <p:sp>
            <p:nvSpPr>
              <p:cNvPr id="1542" name="Google Shape;1542;p28"/>
              <p:cNvSpPr txBox="1"/>
              <p:nvPr/>
            </p:nvSpPr>
            <p:spPr>
              <a:xfrm>
                <a:off x="-2047442" y="1416118"/>
                <a:ext cx="1473902" cy="243094"/>
              </a:xfrm>
              <a:prstGeom prst="rect">
                <a:avLst/>
              </a:prstGeom>
              <a:noFill/>
              <a:ln>
                <a:noFill/>
              </a:ln>
            </p:spPr>
            <p:txBody>
              <a:bodyPr spcFirstLastPara="1" wrap="square" lIns="91425" tIns="91425" rIns="91425" bIns="91425" anchor="ctr" anchorCtr="0">
                <a:noAutofit/>
              </a:bodyPr>
              <a:lstStyle/>
              <a:p>
                <a:r>
                  <a:rPr lang="en-IN" sz="1200" b="1" dirty="0">
                    <a:ea typeface="Fira Sans Extra Condensed"/>
                    <a:sym typeface="Fira Sans Extra Condensed"/>
                  </a:rPr>
                  <a:t>Data Collection </a:t>
                </a:r>
                <a:endParaRPr lang="en" sz="1200" b="1" dirty="0">
                  <a:ea typeface="Fira Sans Extra Condensed"/>
                </a:endParaRPr>
              </a:p>
              <a:p>
                <a:pPr marL="0" lvl="0" indent="0" algn="ctr">
                  <a:spcBef>
                    <a:spcPts val="0"/>
                  </a:spcBef>
                  <a:spcAft>
                    <a:spcPts val="0"/>
                  </a:spcAft>
                  <a:buSzPts val="1100"/>
                  <a:buFont typeface="Arial"/>
                  <a:buNone/>
                </a:pPr>
                <a:endParaRPr lang="en" sz="1200" b="1" dirty="0">
                  <a:solidFill>
                    <a:schemeClr val="lt1"/>
                  </a:solidFill>
                  <a:latin typeface="Fira Sans Extra Condensed"/>
                  <a:ea typeface="Fira Sans Extra Condensed"/>
                  <a:cs typeface="Fira Sans Extra Condensed"/>
                </a:endParaRPr>
              </a:p>
            </p:txBody>
          </p:sp>
          <p:sp>
            <p:nvSpPr>
              <p:cNvPr id="1543" name="Google Shape;1543;p28"/>
              <p:cNvSpPr txBox="1"/>
              <p:nvPr/>
            </p:nvSpPr>
            <p:spPr>
              <a:xfrm>
                <a:off x="-2089112" y="1510685"/>
                <a:ext cx="1986962" cy="638285"/>
              </a:xfrm>
              <a:prstGeom prst="rect">
                <a:avLst/>
              </a:prstGeom>
              <a:noFill/>
              <a:ln>
                <a:noFill/>
              </a:ln>
            </p:spPr>
            <p:txBody>
              <a:bodyPr spcFirstLastPara="1" wrap="square" lIns="91425" tIns="91425" rIns="91425" bIns="91425" anchor="t" anchorCtr="0">
                <a:noAutofit/>
              </a:bodyPr>
              <a:lstStyle/>
              <a:p>
                <a:pPr algn="ctr"/>
                <a:r>
                  <a:rPr lang="en-IN" sz="900" dirty="0">
                    <a:solidFill>
                      <a:schemeClr val="bg1"/>
                    </a:solidFill>
                    <a:ea typeface="Roboto"/>
                    <a:sym typeface="Roboto"/>
                  </a:rPr>
                  <a:t>We have opted four datasets and out of which we have finalized on </a:t>
                </a:r>
                <a:r>
                  <a:rPr lang="en-IN" sz="900" u="sng" dirty="0">
                    <a:solidFill>
                      <a:schemeClr val="bg1"/>
                    </a:solidFill>
                    <a:ea typeface="Roboto"/>
                    <a:sym typeface="Roboto"/>
                    <a:hlinkClick r:id="rId3">
                      <a:extLst>
                        <a:ext uri="{A12FA001-AC4F-418D-AE19-62706E023703}">
                          <ahyp:hlinkClr xmlns:ahyp="http://schemas.microsoft.com/office/drawing/2018/hyperlinkcolor" val="tx"/>
                        </a:ext>
                      </a:extLst>
                    </a:hlinkClick>
                  </a:rPr>
                  <a:t>Fake and real news dataset | Kaggle</a:t>
                </a:r>
                <a:r>
                  <a:rPr lang="en-IN" sz="900" dirty="0">
                    <a:solidFill>
                      <a:schemeClr val="bg1"/>
                    </a:solidFill>
                    <a:ea typeface="Roboto"/>
                    <a:sym typeface="Roboto"/>
                  </a:rPr>
                  <a:t> .</a:t>
                </a:r>
                <a:endParaRPr lang="en-US" sz="900" dirty="0">
                  <a:solidFill>
                    <a:schemeClr val="bg1"/>
                  </a:solidFill>
                </a:endParaRPr>
              </a:p>
            </p:txBody>
          </p:sp>
        </p:grpSp>
      </p:grpSp>
      <p:grpSp>
        <p:nvGrpSpPr>
          <p:cNvPr id="1544" name="Google Shape;1544;p28"/>
          <p:cNvGrpSpPr/>
          <p:nvPr/>
        </p:nvGrpSpPr>
        <p:grpSpPr>
          <a:xfrm>
            <a:off x="3211831" y="1158232"/>
            <a:ext cx="2507576" cy="1106553"/>
            <a:chOff x="666800" y="2436125"/>
            <a:chExt cx="1980325" cy="1082847"/>
          </a:xfrm>
        </p:grpSpPr>
        <p:sp>
          <p:nvSpPr>
            <p:cNvPr id="1545" name="Google Shape;1545;p28"/>
            <p:cNvSpPr/>
            <p:nvPr/>
          </p:nvSpPr>
          <p:spPr>
            <a:xfrm>
              <a:off x="666825" y="2436125"/>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6" name="Google Shape;1546;p28"/>
            <p:cNvGrpSpPr/>
            <p:nvPr/>
          </p:nvGrpSpPr>
          <p:grpSpPr>
            <a:xfrm>
              <a:off x="666800" y="2531908"/>
              <a:ext cx="1847373" cy="987064"/>
              <a:chOff x="-2082450" y="1449833"/>
              <a:chExt cx="1847373" cy="987064"/>
            </a:xfrm>
          </p:grpSpPr>
          <p:sp>
            <p:nvSpPr>
              <p:cNvPr id="1547" name="Google Shape;1547;p28"/>
              <p:cNvSpPr txBox="1"/>
              <p:nvPr/>
            </p:nvSpPr>
            <p:spPr>
              <a:xfrm>
                <a:off x="-2002959" y="1449833"/>
                <a:ext cx="1222292" cy="183202"/>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Data Exploration</a:t>
                </a:r>
                <a:endParaRPr lang="en" sz="1200" b="1">
                  <a:ea typeface="Fira Sans Extra Condensed"/>
                </a:endParaRPr>
              </a:p>
              <a:p>
                <a:pPr marL="0" lvl="0" indent="0" algn="ctr">
                  <a:spcBef>
                    <a:spcPts val="0"/>
                  </a:spcBef>
                  <a:spcAft>
                    <a:spcPts val="0"/>
                  </a:spcAft>
                  <a:buSzPts val="1100"/>
                  <a:buFont typeface="Arial"/>
                  <a:buNone/>
                </a:pPr>
                <a:endParaRPr lang="en" sz="1200" b="1">
                  <a:solidFill>
                    <a:schemeClr val="lt1"/>
                  </a:solidFill>
                  <a:latin typeface="Fira Sans Extra Condensed"/>
                  <a:ea typeface="Fira Sans Extra Condensed"/>
                  <a:cs typeface="Fira Sans Extra Condensed"/>
                </a:endParaRPr>
              </a:p>
            </p:txBody>
          </p:sp>
          <p:sp>
            <p:nvSpPr>
              <p:cNvPr id="1548" name="Google Shape;1548;p28"/>
              <p:cNvSpPr txBox="1"/>
              <p:nvPr/>
            </p:nvSpPr>
            <p:spPr>
              <a:xfrm>
                <a:off x="-2082450" y="1463857"/>
                <a:ext cx="1847373" cy="973040"/>
              </a:xfrm>
              <a:prstGeom prst="rect">
                <a:avLst/>
              </a:prstGeom>
              <a:noFill/>
              <a:ln>
                <a:noFill/>
              </a:ln>
            </p:spPr>
            <p:txBody>
              <a:bodyPr spcFirstLastPara="1" wrap="square" lIns="91425" tIns="91425" rIns="91425" bIns="91425" anchor="t" anchorCtr="0">
                <a:noAutofit/>
              </a:bodyPr>
              <a:lstStyle/>
              <a:p>
                <a:pPr algn="ctr"/>
                <a:r>
                  <a:rPr lang="en-IN" sz="900" dirty="0">
                    <a:solidFill>
                      <a:schemeClr val="bg1"/>
                    </a:solidFill>
                    <a:ea typeface="Roboto"/>
                    <a:sym typeface="Roboto"/>
                  </a:rPr>
                  <a:t>The Exploration of the Data contains certain things such as loading the data, checking the data information, and evaluating the data understanding </a:t>
                </a:r>
                <a:endParaRPr lang="en-US" sz="900" dirty="0">
                  <a:solidFill>
                    <a:schemeClr val="bg1"/>
                  </a:solidFill>
                </a:endParaRPr>
              </a:p>
            </p:txBody>
          </p:sp>
        </p:grpSp>
      </p:grpSp>
      <p:grpSp>
        <p:nvGrpSpPr>
          <p:cNvPr id="1549" name="Google Shape;1549;p28"/>
          <p:cNvGrpSpPr/>
          <p:nvPr/>
        </p:nvGrpSpPr>
        <p:grpSpPr>
          <a:xfrm>
            <a:off x="6591278" y="1154211"/>
            <a:ext cx="2332590" cy="970371"/>
            <a:chOff x="666800" y="3665898"/>
            <a:chExt cx="1980300" cy="958200"/>
          </a:xfrm>
        </p:grpSpPr>
        <p:sp>
          <p:nvSpPr>
            <p:cNvPr id="1550" name="Google Shape;1550;p28"/>
            <p:cNvSpPr/>
            <p:nvPr/>
          </p:nvSpPr>
          <p:spPr>
            <a:xfrm>
              <a:off x="666800" y="3665898"/>
              <a:ext cx="1980300" cy="958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1" name="Google Shape;1551;p28"/>
            <p:cNvGrpSpPr/>
            <p:nvPr/>
          </p:nvGrpSpPr>
          <p:grpSpPr>
            <a:xfrm>
              <a:off x="666800" y="3734100"/>
              <a:ext cx="1980300" cy="599118"/>
              <a:chOff x="-2082450" y="1418025"/>
              <a:chExt cx="1980300" cy="599118"/>
            </a:xfrm>
          </p:grpSpPr>
          <p:sp>
            <p:nvSpPr>
              <p:cNvPr id="1552" name="Google Shape;1552;p28"/>
              <p:cNvSpPr txBox="1"/>
              <p:nvPr/>
            </p:nvSpPr>
            <p:spPr>
              <a:xfrm>
                <a:off x="-2082427" y="1418025"/>
                <a:ext cx="1628042" cy="229915"/>
              </a:xfrm>
              <a:prstGeom prst="rect">
                <a:avLst/>
              </a:prstGeom>
              <a:noFill/>
              <a:ln>
                <a:noFill/>
              </a:ln>
            </p:spPr>
            <p:txBody>
              <a:bodyPr spcFirstLastPara="1" wrap="square" lIns="91425" tIns="91425" rIns="91425" bIns="91425" anchor="ctr" anchorCtr="0">
                <a:noAutofit/>
              </a:bodyPr>
              <a:lstStyle/>
              <a:p>
                <a:r>
                  <a:rPr lang="en-IN" sz="1200" b="1" dirty="0">
                    <a:ea typeface="Fira Sans Extra Condensed"/>
                    <a:sym typeface="Fira Sans Extra Condensed"/>
                  </a:rPr>
                  <a:t>Data Prepossessing </a:t>
                </a:r>
                <a:endParaRPr lang="en" sz="1200" b="1" dirty="0">
                  <a:ea typeface="Fira Sans Extra Condensed"/>
                </a:endParaRPr>
              </a:p>
              <a:p>
                <a:pPr marL="0" lvl="0" indent="0" algn="ctr">
                  <a:spcBef>
                    <a:spcPts val="0"/>
                  </a:spcBef>
                  <a:spcAft>
                    <a:spcPts val="0"/>
                  </a:spcAft>
                  <a:buSzPts val="1100"/>
                  <a:buFont typeface="Arial"/>
                  <a:buNone/>
                </a:pPr>
                <a:endParaRPr lang="en" sz="1200" b="1" dirty="0">
                  <a:solidFill>
                    <a:schemeClr val="lt1"/>
                  </a:solidFill>
                  <a:latin typeface="Fira Sans Extra Condensed"/>
                  <a:ea typeface="Fira Sans Extra Condensed"/>
                  <a:cs typeface="Fira Sans Extra Condensed"/>
                </a:endParaRPr>
              </a:p>
            </p:txBody>
          </p:sp>
          <p:sp>
            <p:nvSpPr>
              <p:cNvPr id="1553" name="Google Shape;1553;p28"/>
              <p:cNvSpPr txBox="1"/>
              <p:nvPr/>
            </p:nvSpPr>
            <p:spPr>
              <a:xfrm>
                <a:off x="-2082450" y="1465743"/>
                <a:ext cx="1980300" cy="551400"/>
              </a:xfrm>
              <a:prstGeom prst="rect">
                <a:avLst/>
              </a:prstGeom>
              <a:noFill/>
              <a:ln>
                <a:noFill/>
              </a:ln>
            </p:spPr>
            <p:txBody>
              <a:bodyPr spcFirstLastPara="1" wrap="square" lIns="91425" tIns="91425" rIns="91425" bIns="91425" anchor="t" anchorCtr="0">
                <a:noAutofit/>
              </a:bodyPr>
              <a:lstStyle/>
              <a:p>
                <a:pPr algn="ctr"/>
                <a:r>
                  <a:rPr lang="en-IN" sz="1000" dirty="0">
                    <a:solidFill>
                      <a:schemeClr val="bg1"/>
                    </a:solidFill>
                    <a:ea typeface="Roboto"/>
                    <a:sym typeface="Roboto"/>
                  </a:rPr>
                  <a:t>Pre-processing is done to identify the errors and unwanted noises present in the dataset and eliminate those things from the dataset. </a:t>
                </a:r>
                <a:endParaRPr lang="en-US" sz="1000" dirty="0">
                  <a:solidFill>
                    <a:schemeClr val="bg1"/>
                  </a:solidFill>
                </a:endParaRPr>
              </a:p>
            </p:txBody>
          </p:sp>
        </p:grpSp>
      </p:grpSp>
      <p:grpSp>
        <p:nvGrpSpPr>
          <p:cNvPr id="1554" name="Google Shape;1554;p28"/>
          <p:cNvGrpSpPr/>
          <p:nvPr/>
        </p:nvGrpSpPr>
        <p:grpSpPr>
          <a:xfrm>
            <a:off x="6827762" y="2877934"/>
            <a:ext cx="2152306" cy="1040863"/>
            <a:chOff x="6450839" y="1202113"/>
            <a:chExt cx="2026361" cy="958200"/>
          </a:xfrm>
        </p:grpSpPr>
        <p:sp>
          <p:nvSpPr>
            <p:cNvPr id="1555" name="Google Shape;1555;p28"/>
            <p:cNvSpPr/>
            <p:nvPr/>
          </p:nvSpPr>
          <p:spPr>
            <a:xfrm>
              <a:off x="6496900" y="1202113"/>
              <a:ext cx="1980300" cy="958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28"/>
            <p:cNvGrpSpPr/>
            <p:nvPr/>
          </p:nvGrpSpPr>
          <p:grpSpPr>
            <a:xfrm>
              <a:off x="6450839" y="1266100"/>
              <a:ext cx="1980300" cy="644058"/>
              <a:chOff x="-2128511" y="1418025"/>
              <a:chExt cx="1980300" cy="644058"/>
            </a:xfrm>
          </p:grpSpPr>
          <p:sp>
            <p:nvSpPr>
              <p:cNvPr id="1557" name="Google Shape;1557;p28"/>
              <p:cNvSpPr txBox="1"/>
              <p:nvPr/>
            </p:nvSpPr>
            <p:spPr>
              <a:xfrm>
                <a:off x="-2082427" y="1418025"/>
                <a:ext cx="1749996" cy="212065"/>
              </a:xfrm>
              <a:prstGeom prst="rect">
                <a:avLst/>
              </a:prstGeom>
              <a:noFill/>
              <a:ln>
                <a:noFill/>
              </a:ln>
            </p:spPr>
            <p:txBody>
              <a:bodyPr spcFirstLastPara="1" wrap="square" lIns="91425" tIns="91425" rIns="91425" bIns="91425" anchor="ctr" anchorCtr="0">
                <a:noAutofit/>
              </a:bodyPr>
              <a:lstStyle/>
              <a:p>
                <a:r>
                  <a:rPr lang="en-IN" sz="1200" b="1" dirty="0">
                    <a:ea typeface="Fira Sans Extra Condensed"/>
                    <a:sym typeface="Fira Sans Extra Condensed"/>
                  </a:rPr>
                  <a:t>Algorithm Selection</a:t>
                </a:r>
                <a:endParaRPr lang="en" sz="1200" b="1" dirty="0">
                  <a:ea typeface="Fira Sans Extra Condensed"/>
                </a:endParaRPr>
              </a:p>
              <a:p>
                <a:pPr marL="0" lvl="0" indent="0" algn="ctr">
                  <a:spcBef>
                    <a:spcPts val="0"/>
                  </a:spcBef>
                  <a:spcAft>
                    <a:spcPts val="0"/>
                  </a:spcAft>
                  <a:buSzPts val="1100"/>
                  <a:buFont typeface="Arial"/>
                  <a:buNone/>
                </a:pPr>
                <a:endParaRPr lang="en" sz="1200" b="1" dirty="0">
                  <a:solidFill>
                    <a:schemeClr val="lt1"/>
                  </a:solidFill>
                  <a:latin typeface="Fira Sans Extra Condensed"/>
                  <a:ea typeface="Fira Sans Extra Condensed"/>
                  <a:cs typeface="Fira Sans Extra Condensed"/>
                </a:endParaRPr>
              </a:p>
            </p:txBody>
          </p:sp>
          <p:sp>
            <p:nvSpPr>
              <p:cNvPr id="1558" name="Google Shape;1558;p28"/>
              <p:cNvSpPr txBox="1"/>
              <p:nvPr/>
            </p:nvSpPr>
            <p:spPr>
              <a:xfrm>
                <a:off x="-2128511" y="1510683"/>
                <a:ext cx="1980300" cy="551400"/>
              </a:xfrm>
              <a:prstGeom prst="rect">
                <a:avLst/>
              </a:prstGeom>
              <a:noFill/>
              <a:ln>
                <a:noFill/>
              </a:ln>
            </p:spPr>
            <p:txBody>
              <a:bodyPr spcFirstLastPara="1" wrap="square" lIns="91425" tIns="91425" rIns="91425" bIns="91425" anchor="t" anchorCtr="0">
                <a:noAutofit/>
              </a:bodyPr>
              <a:lstStyle/>
              <a:p>
                <a:pPr algn="ctr"/>
                <a:r>
                  <a:rPr lang="en-IN" sz="1000" dirty="0">
                    <a:solidFill>
                      <a:schemeClr val="bg1"/>
                    </a:solidFill>
                    <a:ea typeface="Roboto"/>
                    <a:sym typeface="Roboto"/>
                  </a:rPr>
                  <a:t>To select the algorithm, we must consider certain things such as the type of analysis there are certain different algorithms</a:t>
                </a:r>
                <a:endParaRPr lang="en-US" sz="1000" dirty="0">
                  <a:solidFill>
                    <a:schemeClr val="bg1"/>
                  </a:solidFill>
                </a:endParaRPr>
              </a:p>
            </p:txBody>
          </p:sp>
        </p:grpSp>
      </p:grpSp>
      <p:grpSp>
        <p:nvGrpSpPr>
          <p:cNvPr id="1559" name="Google Shape;1559;p28"/>
          <p:cNvGrpSpPr/>
          <p:nvPr/>
        </p:nvGrpSpPr>
        <p:grpSpPr>
          <a:xfrm>
            <a:off x="3588550" y="2947441"/>
            <a:ext cx="2159467" cy="1023519"/>
            <a:chOff x="6483678" y="2376402"/>
            <a:chExt cx="1993522" cy="1020300"/>
          </a:xfrm>
        </p:grpSpPr>
        <p:sp>
          <p:nvSpPr>
            <p:cNvPr id="1560" name="Google Shape;1560;p28"/>
            <p:cNvSpPr/>
            <p:nvPr/>
          </p:nvSpPr>
          <p:spPr>
            <a:xfrm>
              <a:off x="6490290" y="2376402"/>
              <a:ext cx="1986910" cy="101792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28"/>
            <p:cNvGrpSpPr/>
            <p:nvPr/>
          </p:nvGrpSpPr>
          <p:grpSpPr>
            <a:xfrm>
              <a:off x="6483678" y="2436649"/>
              <a:ext cx="1967079" cy="960053"/>
              <a:chOff x="-2095672" y="1354574"/>
              <a:chExt cx="1967079" cy="960053"/>
            </a:xfrm>
          </p:grpSpPr>
          <p:sp>
            <p:nvSpPr>
              <p:cNvPr id="1562" name="Google Shape;1562;p28"/>
              <p:cNvSpPr txBox="1"/>
              <p:nvPr/>
            </p:nvSpPr>
            <p:spPr>
              <a:xfrm>
                <a:off x="-2032153" y="1354574"/>
                <a:ext cx="1477883" cy="268967"/>
              </a:xfrm>
              <a:prstGeom prst="rect">
                <a:avLst/>
              </a:prstGeom>
              <a:noFill/>
              <a:ln>
                <a:noFill/>
              </a:ln>
            </p:spPr>
            <p:txBody>
              <a:bodyPr spcFirstLastPara="1" wrap="square" lIns="91425" tIns="91425" rIns="91425" bIns="91425" anchor="ctr" anchorCtr="0">
                <a:noAutofit/>
              </a:bodyPr>
              <a:lstStyle/>
              <a:p>
                <a:r>
                  <a:rPr lang="en-IN" sz="1200" b="1" dirty="0">
                    <a:ea typeface="Fira Sans Extra Condensed"/>
                    <a:sym typeface="Fira Sans Extra Condensed"/>
                  </a:rPr>
                  <a:t>Model training</a:t>
                </a:r>
                <a:endParaRPr lang="en" sz="1200" b="1" dirty="0">
                  <a:ea typeface="Fira Sans Extra Condensed"/>
                </a:endParaRPr>
              </a:p>
              <a:p>
                <a:pPr algn="ctr">
                  <a:buSzPts val="1100"/>
                </a:pPr>
                <a:endParaRPr lang="en" sz="1200" b="1" dirty="0">
                  <a:solidFill>
                    <a:schemeClr val="lt1"/>
                  </a:solidFill>
                  <a:latin typeface="Fira Sans Extra Condensed"/>
                  <a:ea typeface="Fira Sans Extra Condensed"/>
                </a:endParaRPr>
              </a:p>
            </p:txBody>
          </p:sp>
          <p:sp>
            <p:nvSpPr>
              <p:cNvPr id="1563" name="Google Shape;1563;p28"/>
              <p:cNvSpPr txBox="1"/>
              <p:nvPr/>
            </p:nvSpPr>
            <p:spPr>
              <a:xfrm>
                <a:off x="-2095672" y="1444701"/>
                <a:ext cx="1967079" cy="869926"/>
              </a:xfrm>
              <a:prstGeom prst="rect">
                <a:avLst/>
              </a:prstGeom>
              <a:noFill/>
              <a:ln>
                <a:noFill/>
              </a:ln>
            </p:spPr>
            <p:txBody>
              <a:bodyPr spcFirstLastPara="1" wrap="square" lIns="91425" tIns="91425" rIns="91425" bIns="91425" anchor="t" anchorCtr="0">
                <a:noAutofit/>
              </a:bodyPr>
              <a:lstStyle/>
              <a:p>
                <a:pPr algn="ctr"/>
                <a:r>
                  <a:rPr lang="en-IN" sz="1000" dirty="0">
                    <a:solidFill>
                      <a:schemeClr val="bg1"/>
                    </a:solidFill>
                    <a:ea typeface="Roboto"/>
                    <a:sym typeface="Roboto"/>
                  </a:rPr>
                  <a:t>Model training is done in data analysis to train the data. The training of the model is done to check the performance of the data.</a:t>
                </a:r>
                <a:endParaRPr lang="en-US" sz="1000" dirty="0">
                  <a:solidFill>
                    <a:schemeClr val="bg1"/>
                  </a:solidFill>
                </a:endParaRPr>
              </a:p>
            </p:txBody>
          </p:sp>
        </p:grpSp>
      </p:grpSp>
      <p:grpSp>
        <p:nvGrpSpPr>
          <p:cNvPr id="1564" name="Google Shape;1564;p28"/>
          <p:cNvGrpSpPr/>
          <p:nvPr/>
        </p:nvGrpSpPr>
        <p:grpSpPr>
          <a:xfrm>
            <a:off x="68999" y="2913856"/>
            <a:ext cx="2772843" cy="1082995"/>
            <a:chOff x="6233738" y="3645964"/>
            <a:chExt cx="2237065" cy="980982"/>
          </a:xfrm>
        </p:grpSpPr>
        <p:sp>
          <p:nvSpPr>
            <p:cNvPr id="1565" name="Google Shape;1565;p28"/>
            <p:cNvSpPr/>
            <p:nvPr/>
          </p:nvSpPr>
          <p:spPr>
            <a:xfrm>
              <a:off x="6234585" y="3645964"/>
              <a:ext cx="2236218" cy="976313"/>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28"/>
            <p:cNvGrpSpPr/>
            <p:nvPr/>
          </p:nvGrpSpPr>
          <p:grpSpPr>
            <a:xfrm>
              <a:off x="6233738" y="3698051"/>
              <a:ext cx="2205704" cy="928895"/>
              <a:chOff x="-2345612" y="1381976"/>
              <a:chExt cx="2205704" cy="928895"/>
            </a:xfrm>
          </p:grpSpPr>
          <p:sp>
            <p:nvSpPr>
              <p:cNvPr id="1567" name="Google Shape;1567;p28"/>
              <p:cNvSpPr txBox="1"/>
              <p:nvPr/>
            </p:nvSpPr>
            <p:spPr>
              <a:xfrm>
                <a:off x="-2269022" y="1381976"/>
                <a:ext cx="1225210" cy="255635"/>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Model Evaluation</a:t>
                </a:r>
                <a:endParaRPr lang="en" sz="1200" b="1">
                  <a:ea typeface="Fira Sans Extra Condensed"/>
                </a:endParaRPr>
              </a:p>
              <a:p>
                <a:pPr marL="0" lvl="0" indent="0" algn="ctr">
                  <a:spcBef>
                    <a:spcPts val="0"/>
                  </a:spcBef>
                  <a:spcAft>
                    <a:spcPts val="0"/>
                  </a:spcAft>
                  <a:buSzPts val="1100"/>
                  <a:buFont typeface="Arial"/>
                  <a:buNone/>
                </a:pPr>
                <a:endParaRPr lang="en" sz="1200" b="1">
                  <a:solidFill>
                    <a:schemeClr val="lt1"/>
                  </a:solidFill>
                  <a:latin typeface="Fira Sans Extra Condensed"/>
                  <a:ea typeface="Fira Sans Extra Condensed"/>
                  <a:cs typeface="Fira Sans Extra Condensed"/>
                </a:endParaRPr>
              </a:p>
            </p:txBody>
          </p:sp>
          <p:sp>
            <p:nvSpPr>
              <p:cNvPr id="1568" name="Google Shape;1568;p28"/>
              <p:cNvSpPr txBox="1"/>
              <p:nvPr/>
            </p:nvSpPr>
            <p:spPr>
              <a:xfrm>
                <a:off x="-2345612" y="1442798"/>
                <a:ext cx="2205704" cy="868073"/>
              </a:xfrm>
              <a:prstGeom prst="rect">
                <a:avLst/>
              </a:prstGeom>
              <a:noFill/>
              <a:ln>
                <a:noFill/>
              </a:ln>
            </p:spPr>
            <p:txBody>
              <a:bodyPr spcFirstLastPara="1" wrap="square" lIns="91425" tIns="91425" rIns="91425" bIns="91425" anchor="t" anchorCtr="0">
                <a:noAutofit/>
              </a:bodyPr>
              <a:lstStyle/>
              <a:p>
                <a:pPr algn="ctr"/>
                <a:r>
                  <a:rPr lang="en-IN" sz="1000" dirty="0">
                    <a:solidFill>
                      <a:schemeClr val="bg1"/>
                    </a:solidFill>
                    <a:ea typeface="Roboto"/>
                    <a:sym typeface="Roboto"/>
                  </a:rPr>
                  <a:t>There are certain techniques to do the model evaluation such as Mean absolute error, R-Squared, confusion matrix, Accuracy Score, Precision and Recall, </a:t>
                </a:r>
                <a:r>
                  <a:rPr lang="en-IN" sz="1000" dirty="0" err="1">
                    <a:solidFill>
                      <a:schemeClr val="bg1"/>
                    </a:solidFill>
                    <a:ea typeface="Roboto"/>
                    <a:sym typeface="Roboto"/>
                  </a:rPr>
                  <a:t>Auc</a:t>
                </a:r>
                <a:r>
                  <a:rPr lang="en-IN" sz="1000" dirty="0">
                    <a:solidFill>
                      <a:schemeClr val="bg1"/>
                    </a:solidFill>
                    <a:ea typeface="Roboto"/>
                    <a:sym typeface="Roboto"/>
                  </a:rPr>
                  <a:t>-Roc curve.</a:t>
                </a:r>
                <a:endParaRPr lang="en-US" sz="1000" dirty="0">
                  <a:solidFill>
                    <a:schemeClr val="bg1"/>
                  </a:solidFill>
                </a:endParaRPr>
              </a:p>
            </p:txBody>
          </p:sp>
        </p:grpSp>
      </p:grpSp>
      <p:cxnSp>
        <p:nvCxnSpPr>
          <p:cNvPr id="127" name="Straight Arrow Connector 126">
            <a:extLst>
              <a:ext uri="{FF2B5EF4-FFF2-40B4-BE49-F238E27FC236}">
                <a16:creationId xmlns:a16="http://schemas.microsoft.com/office/drawing/2014/main" id="{4735C4B0-6F21-498A-BD85-BCC61BDFC051}"/>
              </a:ext>
            </a:extLst>
          </p:cNvPr>
          <p:cNvCxnSpPr>
            <a:cxnSpLocks/>
          </p:cNvCxnSpPr>
          <p:nvPr/>
        </p:nvCxnSpPr>
        <p:spPr>
          <a:xfrm>
            <a:off x="2584151" y="1639397"/>
            <a:ext cx="51538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0" name="Straight Arrow Connector 129">
            <a:extLst>
              <a:ext uri="{FF2B5EF4-FFF2-40B4-BE49-F238E27FC236}">
                <a16:creationId xmlns:a16="http://schemas.microsoft.com/office/drawing/2014/main" id="{14EC6150-61EA-4306-926C-84C68A258E2F}"/>
              </a:ext>
            </a:extLst>
          </p:cNvPr>
          <p:cNvCxnSpPr>
            <a:cxnSpLocks/>
          </p:cNvCxnSpPr>
          <p:nvPr/>
        </p:nvCxnSpPr>
        <p:spPr>
          <a:xfrm>
            <a:off x="5944700" y="1639396"/>
            <a:ext cx="51538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1" name="Straight Arrow Connector 130">
            <a:extLst>
              <a:ext uri="{FF2B5EF4-FFF2-40B4-BE49-F238E27FC236}">
                <a16:creationId xmlns:a16="http://schemas.microsoft.com/office/drawing/2014/main" id="{4708F100-1C72-479F-9D15-2A59F8C1F54C}"/>
              </a:ext>
            </a:extLst>
          </p:cNvPr>
          <p:cNvCxnSpPr>
            <a:cxnSpLocks/>
          </p:cNvCxnSpPr>
          <p:nvPr/>
        </p:nvCxnSpPr>
        <p:spPr>
          <a:xfrm>
            <a:off x="7754487" y="2336272"/>
            <a:ext cx="0" cy="470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5" name="Straight Arrow Connector 134">
            <a:extLst>
              <a:ext uri="{FF2B5EF4-FFF2-40B4-BE49-F238E27FC236}">
                <a16:creationId xmlns:a16="http://schemas.microsoft.com/office/drawing/2014/main" id="{987F0E1D-CEEA-4C31-957E-334E213CAF15}"/>
              </a:ext>
            </a:extLst>
          </p:cNvPr>
          <p:cNvCxnSpPr>
            <a:cxnSpLocks/>
          </p:cNvCxnSpPr>
          <p:nvPr/>
        </p:nvCxnSpPr>
        <p:spPr>
          <a:xfrm flipH="1">
            <a:off x="2978398" y="3360874"/>
            <a:ext cx="46264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7" name="Straight Arrow Connector 136">
            <a:extLst>
              <a:ext uri="{FF2B5EF4-FFF2-40B4-BE49-F238E27FC236}">
                <a16:creationId xmlns:a16="http://schemas.microsoft.com/office/drawing/2014/main" id="{98C40142-9871-45A9-8BC5-33F0C21FB234}"/>
              </a:ext>
            </a:extLst>
          </p:cNvPr>
          <p:cNvCxnSpPr>
            <a:cxnSpLocks/>
          </p:cNvCxnSpPr>
          <p:nvPr/>
        </p:nvCxnSpPr>
        <p:spPr>
          <a:xfrm flipH="1">
            <a:off x="5997434" y="3347576"/>
            <a:ext cx="462649"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r>
              <a:rPr lang="en"/>
              <a:t>ALGORITHM SELECTION</a:t>
            </a:r>
            <a:endParaRPr lang="en-US"/>
          </a:p>
        </p:txBody>
      </p:sp>
      <p:grpSp>
        <p:nvGrpSpPr>
          <p:cNvPr id="645" name="Google Shape;645;p20"/>
          <p:cNvGrpSpPr/>
          <p:nvPr/>
        </p:nvGrpSpPr>
        <p:grpSpPr>
          <a:xfrm>
            <a:off x="137840" y="3782372"/>
            <a:ext cx="1980300" cy="742906"/>
            <a:chOff x="521450" y="3782372"/>
            <a:chExt cx="1980300" cy="742906"/>
          </a:xfrm>
        </p:grpSpPr>
        <p:sp>
          <p:nvSpPr>
            <p:cNvPr id="646" name="Google Shape;646;p20"/>
            <p:cNvSpPr txBox="1"/>
            <p:nvPr/>
          </p:nvSpPr>
          <p:spPr>
            <a:xfrm>
              <a:off x="521474" y="3782372"/>
              <a:ext cx="1729774" cy="262486"/>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Logistic Regression</a:t>
              </a:r>
              <a:endParaRPr lang="en" sz="1200" b="1">
                <a:ea typeface="Fira Sans Extra Condensed"/>
              </a:endParaRPr>
            </a:p>
            <a:p>
              <a:pPr marL="0" lvl="0" indent="0" algn="l">
                <a:spcBef>
                  <a:spcPts val="0"/>
                </a:spcBef>
                <a:spcAft>
                  <a:spcPts val="0"/>
                </a:spcAft>
                <a:buNone/>
              </a:pPr>
              <a:endParaRPr lang="en" sz="1200" b="1">
                <a:solidFill>
                  <a:srgbClr val="000000"/>
                </a:solidFill>
                <a:latin typeface="Fira Sans Extra Condensed"/>
                <a:ea typeface="Fira Sans Extra Condensed"/>
                <a:cs typeface="Fira Sans Extra Condensed"/>
              </a:endParaRPr>
            </a:p>
          </p:txBody>
        </p:sp>
        <p:sp>
          <p:nvSpPr>
            <p:cNvPr id="647" name="Google Shape;647;p20"/>
            <p:cNvSpPr txBox="1"/>
            <p:nvPr/>
          </p:nvSpPr>
          <p:spPr>
            <a:xfrm>
              <a:off x="521450" y="3973878"/>
              <a:ext cx="1980300" cy="551400"/>
            </a:xfrm>
            <a:prstGeom prst="rect">
              <a:avLst/>
            </a:prstGeom>
            <a:noFill/>
            <a:ln>
              <a:noFill/>
            </a:ln>
          </p:spPr>
          <p:txBody>
            <a:bodyPr spcFirstLastPara="1" wrap="square" lIns="91425" tIns="91425" rIns="91425" bIns="91425" anchor="t" anchorCtr="0">
              <a:noAutofit/>
            </a:bodyPr>
            <a:lstStyle/>
            <a:p>
              <a:r>
                <a:rPr lang="en-IN" sz="1200">
                  <a:ea typeface="Roboto"/>
                  <a:sym typeface="Roboto"/>
                </a:rPr>
                <a:t>Categorical variables could be predicted using the logistic variables.</a:t>
              </a:r>
              <a:endParaRPr lang="en" sz="1200">
                <a:ea typeface="Roboto"/>
                <a:sym typeface="Roboto"/>
              </a:endParaRPr>
            </a:p>
            <a:p>
              <a:pPr marL="0" lvl="0" indent="0" algn="l">
                <a:spcBef>
                  <a:spcPts val="0"/>
                </a:spcBef>
                <a:spcAft>
                  <a:spcPts val="0"/>
                </a:spcAft>
                <a:buNone/>
              </a:pPr>
              <a:endParaRPr lang="en" sz="1200">
                <a:solidFill>
                  <a:srgbClr val="000000"/>
                </a:solidFill>
                <a:latin typeface="Roboto"/>
                <a:ea typeface="Roboto"/>
                <a:cs typeface="Roboto"/>
              </a:endParaRPr>
            </a:p>
          </p:txBody>
        </p:sp>
      </p:grpSp>
      <p:grpSp>
        <p:nvGrpSpPr>
          <p:cNvPr id="648" name="Google Shape;648;p20"/>
          <p:cNvGrpSpPr/>
          <p:nvPr/>
        </p:nvGrpSpPr>
        <p:grpSpPr>
          <a:xfrm>
            <a:off x="176984" y="2572801"/>
            <a:ext cx="1980300" cy="986818"/>
            <a:chOff x="521450" y="2525828"/>
            <a:chExt cx="1980300" cy="986818"/>
          </a:xfrm>
        </p:grpSpPr>
        <p:sp>
          <p:nvSpPr>
            <p:cNvPr id="649" name="Google Shape;649;p20"/>
            <p:cNvSpPr txBox="1"/>
            <p:nvPr/>
          </p:nvSpPr>
          <p:spPr>
            <a:xfrm>
              <a:off x="521474" y="2525828"/>
              <a:ext cx="1001700" cy="3486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200" b="1">
                  <a:latin typeface="Fira Sans Extra Condensed"/>
                  <a:sym typeface="Fira Sans Extra Condensed"/>
                </a:rPr>
                <a:t>KNN</a:t>
              </a:r>
              <a:endParaRPr lang="en-US" sz="1200"/>
            </a:p>
          </p:txBody>
        </p:sp>
        <p:sp>
          <p:nvSpPr>
            <p:cNvPr id="650" name="Google Shape;650;p20"/>
            <p:cNvSpPr txBox="1"/>
            <p:nvPr/>
          </p:nvSpPr>
          <p:spPr>
            <a:xfrm>
              <a:off x="521450" y="2804671"/>
              <a:ext cx="1980300" cy="707975"/>
            </a:xfrm>
            <a:prstGeom prst="rect">
              <a:avLst/>
            </a:prstGeom>
            <a:noFill/>
            <a:ln>
              <a:noFill/>
            </a:ln>
          </p:spPr>
          <p:txBody>
            <a:bodyPr spcFirstLastPara="1" wrap="square" lIns="91425" tIns="91425" rIns="91425" bIns="91425" anchor="t" anchorCtr="0">
              <a:noAutofit/>
            </a:bodyPr>
            <a:lstStyle/>
            <a:p>
              <a:r>
                <a:rPr lang="en-IN" sz="1200">
                  <a:ea typeface="Roboto"/>
                  <a:sym typeface="Roboto"/>
                </a:rPr>
                <a:t>KNN has higher accuracy and are simple to use and implement.</a:t>
              </a:r>
              <a:endParaRPr lang="en" sz="1200">
                <a:ea typeface="Roboto"/>
                <a:sym typeface="Roboto"/>
              </a:endParaRPr>
            </a:p>
            <a:p>
              <a:pPr marL="0" lvl="0" indent="0" algn="l">
                <a:spcBef>
                  <a:spcPts val="0"/>
                </a:spcBef>
                <a:spcAft>
                  <a:spcPts val="0"/>
                </a:spcAft>
                <a:buNone/>
              </a:pPr>
              <a:endParaRPr lang="en" sz="1200">
                <a:solidFill>
                  <a:srgbClr val="000000"/>
                </a:solidFill>
                <a:latin typeface="Roboto"/>
                <a:ea typeface="Roboto"/>
                <a:cs typeface="Roboto"/>
              </a:endParaRPr>
            </a:p>
          </p:txBody>
        </p:sp>
      </p:grpSp>
      <p:grpSp>
        <p:nvGrpSpPr>
          <p:cNvPr id="651" name="Google Shape;651;p20"/>
          <p:cNvGrpSpPr/>
          <p:nvPr/>
        </p:nvGrpSpPr>
        <p:grpSpPr>
          <a:xfrm>
            <a:off x="137840" y="1144017"/>
            <a:ext cx="2050778" cy="1386086"/>
            <a:chOff x="419676" y="1355395"/>
            <a:chExt cx="2050778" cy="2256711"/>
          </a:xfrm>
        </p:grpSpPr>
        <p:sp>
          <p:nvSpPr>
            <p:cNvPr id="652" name="Google Shape;652;p20"/>
            <p:cNvSpPr txBox="1"/>
            <p:nvPr/>
          </p:nvSpPr>
          <p:spPr>
            <a:xfrm>
              <a:off x="419700" y="1355395"/>
              <a:ext cx="2050754" cy="335855"/>
            </a:xfrm>
            <a:prstGeom prst="rect">
              <a:avLst/>
            </a:prstGeom>
            <a:noFill/>
            <a:ln>
              <a:noFill/>
            </a:ln>
          </p:spPr>
          <p:txBody>
            <a:bodyPr spcFirstLastPara="1" wrap="square" lIns="91425" tIns="91425" rIns="91425" bIns="91425" anchor="ctr" anchorCtr="0">
              <a:noAutofit/>
            </a:bodyPr>
            <a:lstStyle/>
            <a:p>
              <a:r>
                <a:rPr lang="en-IN" sz="1200" b="1">
                  <a:sym typeface="Fira Sans Extra Condensed"/>
                </a:rPr>
                <a:t>Passive aggressive classifier</a:t>
              </a:r>
              <a:endParaRPr lang="en-US" sz="1200" b="1"/>
            </a:p>
          </p:txBody>
        </p:sp>
        <p:sp>
          <p:nvSpPr>
            <p:cNvPr id="653" name="Google Shape;653;p20"/>
            <p:cNvSpPr txBox="1"/>
            <p:nvPr/>
          </p:nvSpPr>
          <p:spPr>
            <a:xfrm>
              <a:off x="419676" y="1696868"/>
              <a:ext cx="1948985" cy="1915238"/>
            </a:xfrm>
            <a:prstGeom prst="rect">
              <a:avLst/>
            </a:prstGeom>
            <a:noFill/>
            <a:ln>
              <a:noFill/>
            </a:ln>
          </p:spPr>
          <p:txBody>
            <a:bodyPr spcFirstLastPara="1" wrap="square" lIns="91425" tIns="91425" rIns="91425" bIns="91425" anchor="t" anchorCtr="0">
              <a:noAutofit/>
            </a:bodyPr>
            <a:lstStyle/>
            <a:p>
              <a:r>
                <a:rPr lang="en-IN" sz="1100">
                  <a:ea typeface="Roboto"/>
                  <a:sym typeface="Roboto"/>
                </a:rPr>
                <a:t>PAC has the concept of using the model while prediction is correct and to make changes to the model while the prediction is incorrect. </a:t>
              </a:r>
              <a:endParaRPr lang="en" sz="1100">
                <a:ea typeface="Roboto"/>
              </a:endParaRPr>
            </a:p>
            <a:p>
              <a:pPr marL="0" lvl="0" indent="0" algn="l">
                <a:spcBef>
                  <a:spcPts val="0"/>
                </a:spcBef>
                <a:spcAft>
                  <a:spcPts val="0"/>
                </a:spcAft>
                <a:buNone/>
              </a:pPr>
              <a:endParaRPr lang="en" sz="1200">
                <a:solidFill>
                  <a:srgbClr val="000000"/>
                </a:solidFill>
                <a:latin typeface="Roboto"/>
                <a:ea typeface="Roboto"/>
                <a:cs typeface="Roboto"/>
              </a:endParaRPr>
            </a:p>
          </p:txBody>
        </p:sp>
      </p:grpSp>
      <p:grpSp>
        <p:nvGrpSpPr>
          <p:cNvPr id="654" name="Google Shape;654;p20"/>
          <p:cNvGrpSpPr/>
          <p:nvPr/>
        </p:nvGrpSpPr>
        <p:grpSpPr>
          <a:xfrm>
            <a:off x="6829610" y="3970263"/>
            <a:ext cx="2254456" cy="1118688"/>
            <a:chOff x="6618234" y="3727571"/>
            <a:chExt cx="2254456" cy="1720718"/>
          </a:xfrm>
        </p:grpSpPr>
        <p:sp>
          <p:nvSpPr>
            <p:cNvPr id="655" name="Google Shape;655;p20"/>
            <p:cNvSpPr txBox="1"/>
            <p:nvPr/>
          </p:nvSpPr>
          <p:spPr>
            <a:xfrm>
              <a:off x="7315149" y="3727571"/>
              <a:ext cx="1557541" cy="254655"/>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Naïve Bayes</a:t>
              </a:r>
              <a:endParaRPr lang="en" sz="1200" b="1">
                <a:ea typeface="Fira Sans Extra Condensed"/>
              </a:endParaRPr>
            </a:p>
            <a:p>
              <a:pPr marL="0" lvl="0" indent="0" algn="r">
                <a:spcBef>
                  <a:spcPts val="0"/>
                </a:spcBef>
                <a:spcAft>
                  <a:spcPts val="0"/>
                </a:spcAft>
                <a:buSzPts val="1100"/>
                <a:buFont typeface="Arial"/>
                <a:buNone/>
              </a:pPr>
              <a:endParaRPr lang="en" sz="1200" b="1">
                <a:solidFill>
                  <a:srgbClr val="000000"/>
                </a:solidFill>
                <a:latin typeface="Fira Sans Extra Condensed"/>
                <a:ea typeface="Fira Sans Extra Condensed"/>
                <a:cs typeface="Fira Sans Extra Condensed"/>
              </a:endParaRPr>
            </a:p>
          </p:txBody>
        </p:sp>
        <p:sp>
          <p:nvSpPr>
            <p:cNvPr id="656" name="Google Shape;656;p20"/>
            <p:cNvSpPr txBox="1"/>
            <p:nvPr/>
          </p:nvSpPr>
          <p:spPr>
            <a:xfrm>
              <a:off x="6618234" y="3917283"/>
              <a:ext cx="2254306" cy="1531006"/>
            </a:xfrm>
            <a:prstGeom prst="rect">
              <a:avLst/>
            </a:prstGeom>
            <a:noFill/>
            <a:ln>
              <a:noFill/>
            </a:ln>
          </p:spPr>
          <p:txBody>
            <a:bodyPr spcFirstLastPara="1" wrap="square" lIns="91425" tIns="91425" rIns="91425" bIns="91425" anchor="t" anchorCtr="0">
              <a:noAutofit/>
            </a:bodyPr>
            <a:lstStyle/>
            <a:p>
              <a:pPr algn="r"/>
              <a:r>
                <a:rPr lang="en-IN" sz="1200">
                  <a:ea typeface="Roboto"/>
                  <a:sym typeface="Roboto"/>
                </a:rPr>
                <a:t>Classification algorithm that uses bayes theorem, Real – time prediction problems could be best solved with naïve bayes</a:t>
              </a:r>
              <a:endParaRPr lang="en-US"/>
            </a:p>
          </p:txBody>
        </p:sp>
      </p:grpSp>
      <p:grpSp>
        <p:nvGrpSpPr>
          <p:cNvPr id="657" name="Google Shape;657;p20"/>
          <p:cNvGrpSpPr/>
          <p:nvPr/>
        </p:nvGrpSpPr>
        <p:grpSpPr>
          <a:xfrm>
            <a:off x="6774809" y="2525828"/>
            <a:ext cx="2520484" cy="1252996"/>
            <a:chOff x="6774809" y="2525828"/>
            <a:chExt cx="2520484" cy="1794462"/>
          </a:xfrm>
        </p:grpSpPr>
        <p:sp>
          <p:nvSpPr>
            <p:cNvPr id="658" name="Google Shape;658;p20"/>
            <p:cNvSpPr txBox="1"/>
            <p:nvPr/>
          </p:nvSpPr>
          <p:spPr>
            <a:xfrm>
              <a:off x="7495209" y="2525828"/>
              <a:ext cx="1526227" cy="270313"/>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Decision Tree</a:t>
              </a:r>
              <a:endParaRPr lang="en" sz="1200" b="1">
                <a:ea typeface="Fira Sans Extra Condensed"/>
              </a:endParaRPr>
            </a:p>
            <a:p>
              <a:pPr marL="0" lvl="0" indent="0" algn="r">
                <a:spcBef>
                  <a:spcPts val="0"/>
                </a:spcBef>
                <a:spcAft>
                  <a:spcPts val="0"/>
                </a:spcAft>
                <a:buSzPts val="1100"/>
                <a:buFont typeface="Arial"/>
                <a:buNone/>
              </a:pPr>
              <a:endParaRPr lang="en" sz="1200" b="1">
                <a:solidFill>
                  <a:srgbClr val="000000"/>
                </a:solidFill>
                <a:latin typeface="Fira Sans Extra Condensed"/>
                <a:ea typeface="Fira Sans Extra Condensed"/>
                <a:cs typeface="Fira Sans Extra Condensed"/>
              </a:endParaRPr>
            </a:p>
          </p:txBody>
        </p:sp>
        <p:sp>
          <p:nvSpPr>
            <p:cNvPr id="659" name="Google Shape;659;p20"/>
            <p:cNvSpPr txBox="1"/>
            <p:nvPr/>
          </p:nvSpPr>
          <p:spPr>
            <a:xfrm>
              <a:off x="6774809" y="2651087"/>
              <a:ext cx="2520484" cy="1669203"/>
            </a:xfrm>
            <a:prstGeom prst="rect">
              <a:avLst/>
            </a:prstGeom>
            <a:noFill/>
            <a:ln>
              <a:noFill/>
            </a:ln>
          </p:spPr>
          <p:txBody>
            <a:bodyPr spcFirstLastPara="1" wrap="square" lIns="91425" tIns="91425" rIns="91425" bIns="91425" anchor="t" anchorCtr="0">
              <a:noAutofit/>
            </a:bodyPr>
            <a:lstStyle/>
            <a:p>
              <a:r>
                <a:rPr lang="en-IN" sz="1200">
                  <a:ea typeface="Roboto"/>
                  <a:sym typeface="Roboto"/>
                </a:rPr>
                <a:t>The decision and the decision rules are represented by the branches of the tree and outcomes including the final outcomes are represented by the leaf.</a:t>
              </a:r>
              <a:endParaRPr lang="en" sz="1200">
                <a:ea typeface="Roboto"/>
                <a:sym typeface="Roboto"/>
              </a:endParaRPr>
            </a:p>
            <a:p>
              <a:pPr marL="0" lvl="0" indent="0" algn="r">
                <a:spcBef>
                  <a:spcPts val="0"/>
                </a:spcBef>
                <a:spcAft>
                  <a:spcPts val="0"/>
                </a:spcAft>
                <a:buSzPts val="1100"/>
                <a:buFont typeface="Arial"/>
                <a:buNone/>
              </a:pPr>
              <a:endParaRPr lang="en" sz="1200">
                <a:solidFill>
                  <a:srgbClr val="000000"/>
                </a:solidFill>
                <a:latin typeface="Roboto"/>
                <a:ea typeface="Roboto"/>
                <a:cs typeface="Roboto"/>
              </a:endParaRPr>
            </a:p>
          </p:txBody>
        </p:sp>
      </p:grpSp>
      <p:grpSp>
        <p:nvGrpSpPr>
          <p:cNvPr id="660" name="Google Shape;660;p20"/>
          <p:cNvGrpSpPr/>
          <p:nvPr/>
        </p:nvGrpSpPr>
        <p:grpSpPr>
          <a:xfrm>
            <a:off x="6774809" y="1097046"/>
            <a:ext cx="1980449" cy="1299969"/>
            <a:chOff x="6704350" y="1418025"/>
            <a:chExt cx="1980449" cy="1299969"/>
          </a:xfrm>
        </p:grpSpPr>
        <p:sp>
          <p:nvSpPr>
            <p:cNvPr id="661" name="Google Shape;661;p20"/>
            <p:cNvSpPr txBox="1"/>
            <p:nvPr/>
          </p:nvSpPr>
          <p:spPr>
            <a:xfrm>
              <a:off x="7291661" y="1418025"/>
              <a:ext cx="1393138" cy="348600"/>
            </a:xfrm>
            <a:prstGeom prst="rect">
              <a:avLst/>
            </a:prstGeom>
            <a:noFill/>
            <a:ln>
              <a:noFill/>
            </a:ln>
          </p:spPr>
          <p:txBody>
            <a:bodyPr spcFirstLastPara="1" wrap="square" lIns="91425" tIns="91425" rIns="91425" bIns="91425" anchor="ctr" anchorCtr="0">
              <a:noAutofit/>
            </a:bodyPr>
            <a:lstStyle/>
            <a:p>
              <a:r>
                <a:rPr lang="en-IN" sz="1200" b="1">
                  <a:ea typeface="Fira Sans Extra Condensed"/>
                  <a:sym typeface="Fira Sans Extra Condensed"/>
                </a:rPr>
                <a:t>Random Forest </a:t>
              </a:r>
              <a:endParaRPr lang="en" sz="1200" b="1">
                <a:ea typeface="Fira Sans Extra Condensed"/>
              </a:endParaRPr>
            </a:p>
            <a:p>
              <a:pPr marL="0" lvl="0" indent="0" algn="r">
                <a:spcBef>
                  <a:spcPts val="0"/>
                </a:spcBef>
                <a:spcAft>
                  <a:spcPts val="0"/>
                </a:spcAft>
                <a:buNone/>
              </a:pPr>
              <a:endParaRPr lang="en" sz="1200" b="1">
                <a:solidFill>
                  <a:srgbClr val="000000"/>
                </a:solidFill>
                <a:latin typeface="Fira Sans Extra Condensed"/>
                <a:ea typeface="Fira Sans Extra Condensed"/>
                <a:cs typeface="Fira Sans Extra Condensed"/>
              </a:endParaRPr>
            </a:p>
          </p:txBody>
        </p:sp>
        <p:sp>
          <p:nvSpPr>
            <p:cNvPr id="662" name="Google Shape;662;p20"/>
            <p:cNvSpPr txBox="1"/>
            <p:nvPr/>
          </p:nvSpPr>
          <p:spPr>
            <a:xfrm>
              <a:off x="6704350" y="1696868"/>
              <a:ext cx="1980300" cy="1021126"/>
            </a:xfrm>
            <a:prstGeom prst="rect">
              <a:avLst/>
            </a:prstGeom>
            <a:noFill/>
            <a:ln>
              <a:noFill/>
            </a:ln>
          </p:spPr>
          <p:txBody>
            <a:bodyPr spcFirstLastPara="1" wrap="square" lIns="91425" tIns="91425" rIns="91425" bIns="91425" anchor="t" anchorCtr="0">
              <a:noAutofit/>
            </a:bodyPr>
            <a:lstStyle/>
            <a:p>
              <a:r>
                <a:rPr lang="en-IN" sz="1200">
                  <a:ea typeface="Roboto"/>
                  <a:sym typeface="Roboto"/>
                </a:rPr>
                <a:t>Decision tree are generated on the data to get the predictions and then finalise on the solutions.</a:t>
              </a:r>
              <a:endParaRPr lang="en" sz="1200">
                <a:ea typeface="Roboto"/>
                <a:sym typeface="Roboto"/>
              </a:endParaRPr>
            </a:p>
            <a:p>
              <a:pPr marL="0" lvl="0" indent="0" algn="r">
                <a:spcBef>
                  <a:spcPts val="0"/>
                </a:spcBef>
                <a:spcAft>
                  <a:spcPts val="0"/>
                </a:spcAft>
                <a:buNone/>
              </a:pPr>
              <a:endParaRPr lang="en" sz="1200">
                <a:solidFill>
                  <a:srgbClr val="000000"/>
                </a:solidFill>
                <a:latin typeface="Roboto"/>
                <a:ea typeface="Roboto"/>
                <a:cs typeface="Roboto"/>
              </a:endParaRPr>
            </a:p>
          </p:txBody>
        </p:sp>
      </p:grpSp>
      <p:grpSp>
        <p:nvGrpSpPr>
          <p:cNvPr id="663" name="Google Shape;663;p20"/>
          <p:cNvGrpSpPr/>
          <p:nvPr/>
        </p:nvGrpSpPr>
        <p:grpSpPr>
          <a:xfrm>
            <a:off x="3098680" y="1591519"/>
            <a:ext cx="3040596" cy="3138879"/>
            <a:chOff x="2957763" y="1575862"/>
            <a:chExt cx="3228486" cy="3154536"/>
          </a:xfrm>
        </p:grpSpPr>
        <p:sp>
          <p:nvSpPr>
            <p:cNvPr id="664" name="Google Shape;664;p20"/>
            <p:cNvSpPr/>
            <p:nvPr/>
          </p:nvSpPr>
          <p:spPr>
            <a:xfrm>
              <a:off x="2957763" y="1575862"/>
              <a:ext cx="3228486" cy="3137672"/>
            </a:xfrm>
            <a:custGeom>
              <a:avLst/>
              <a:gdLst/>
              <a:ahLst/>
              <a:cxnLst/>
              <a:rect l="l" t="t" r="r" b="b"/>
              <a:pathLst>
                <a:path w="35977" h="34965" extrusionOk="0">
                  <a:moveTo>
                    <a:pt x="8719" y="1"/>
                  </a:moveTo>
                  <a:cubicBezTo>
                    <a:pt x="8395" y="1"/>
                    <a:pt x="8071" y="25"/>
                    <a:pt x="7751" y="73"/>
                  </a:cubicBezTo>
                  <a:cubicBezTo>
                    <a:pt x="6034" y="331"/>
                    <a:pt x="4443" y="1289"/>
                    <a:pt x="3451" y="2661"/>
                  </a:cubicBezTo>
                  <a:cubicBezTo>
                    <a:pt x="2726" y="3664"/>
                    <a:pt x="2326" y="4865"/>
                    <a:pt x="2189" y="6081"/>
                  </a:cubicBezTo>
                  <a:cubicBezTo>
                    <a:pt x="1875" y="8958"/>
                    <a:pt x="3000" y="11774"/>
                    <a:pt x="3825" y="14555"/>
                  </a:cubicBezTo>
                  <a:cubicBezTo>
                    <a:pt x="4656" y="17336"/>
                    <a:pt x="5163" y="20472"/>
                    <a:pt x="3719" y="23015"/>
                  </a:cubicBezTo>
                  <a:cubicBezTo>
                    <a:pt x="2878" y="24499"/>
                    <a:pt x="1450" y="25629"/>
                    <a:pt x="715" y="27163"/>
                  </a:cubicBezTo>
                  <a:cubicBezTo>
                    <a:pt x="1" y="28648"/>
                    <a:pt x="31" y="30441"/>
                    <a:pt x="796" y="31900"/>
                  </a:cubicBezTo>
                  <a:cubicBezTo>
                    <a:pt x="1556" y="33364"/>
                    <a:pt x="3035" y="34463"/>
                    <a:pt x="4702" y="34807"/>
                  </a:cubicBezTo>
                  <a:lnTo>
                    <a:pt x="30369" y="34964"/>
                  </a:lnTo>
                  <a:cubicBezTo>
                    <a:pt x="32770" y="33642"/>
                    <a:pt x="34579" y="31368"/>
                    <a:pt x="35278" y="28795"/>
                  </a:cubicBezTo>
                  <a:cubicBezTo>
                    <a:pt x="35977" y="26226"/>
                    <a:pt x="35551" y="23395"/>
                    <a:pt x="34128" y="21115"/>
                  </a:cubicBezTo>
                  <a:cubicBezTo>
                    <a:pt x="33530" y="20158"/>
                    <a:pt x="32755" y="19281"/>
                    <a:pt x="32375" y="18223"/>
                  </a:cubicBezTo>
                  <a:cubicBezTo>
                    <a:pt x="31671" y="16267"/>
                    <a:pt x="32426" y="14150"/>
                    <a:pt x="32932" y="12144"/>
                  </a:cubicBezTo>
                  <a:cubicBezTo>
                    <a:pt x="33439" y="10133"/>
                    <a:pt x="33586" y="7727"/>
                    <a:pt x="32031" y="6298"/>
                  </a:cubicBezTo>
                  <a:cubicBezTo>
                    <a:pt x="31045" y="5392"/>
                    <a:pt x="29665" y="5144"/>
                    <a:pt x="28262" y="5144"/>
                  </a:cubicBezTo>
                  <a:cubicBezTo>
                    <a:pt x="27690" y="5144"/>
                    <a:pt x="27114" y="5185"/>
                    <a:pt x="26560" y="5240"/>
                  </a:cubicBezTo>
                  <a:cubicBezTo>
                    <a:pt x="24940" y="5400"/>
                    <a:pt x="23320" y="5613"/>
                    <a:pt x="21694" y="5613"/>
                  </a:cubicBezTo>
                  <a:cubicBezTo>
                    <a:pt x="21423" y="5613"/>
                    <a:pt x="21152" y="5607"/>
                    <a:pt x="20881" y="5594"/>
                  </a:cubicBezTo>
                  <a:cubicBezTo>
                    <a:pt x="18987" y="5508"/>
                    <a:pt x="17052" y="5037"/>
                    <a:pt x="15557" y="3913"/>
                  </a:cubicBezTo>
                  <a:cubicBezTo>
                    <a:pt x="14509" y="3122"/>
                    <a:pt x="13724" y="2048"/>
                    <a:pt x="12665" y="1273"/>
                  </a:cubicBezTo>
                  <a:cubicBezTo>
                    <a:pt x="11544" y="450"/>
                    <a:pt x="10129" y="1"/>
                    <a:pt x="87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5267835" y="2782867"/>
              <a:ext cx="633345" cy="726377"/>
            </a:xfrm>
            <a:custGeom>
              <a:avLst/>
              <a:gdLst/>
              <a:ahLst/>
              <a:cxnLst/>
              <a:rect l="l" t="t" r="r" b="b"/>
              <a:pathLst>
                <a:path w="7863" h="9018" extrusionOk="0">
                  <a:moveTo>
                    <a:pt x="310" y="1"/>
                  </a:moveTo>
                  <a:cubicBezTo>
                    <a:pt x="137" y="1"/>
                    <a:pt x="1" y="142"/>
                    <a:pt x="1" y="315"/>
                  </a:cubicBezTo>
                  <a:lnTo>
                    <a:pt x="1" y="315"/>
                  </a:lnTo>
                  <a:lnTo>
                    <a:pt x="1" y="8708"/>
                  </a:lnTo>
                  <a:cubicBezTo>
                    <a:pt x="1" y="8881"/>
                    <a:pt x="137" y="9017"/>
                    <a:pt x="310" y="9017"/>
                  </a:cubicBezTo>
                  <a:lnTo>
                    <a:pt x="310" y="9017"/>
                  </a:lnTo>
                  <a:lnTo>
                    <a:pt x="7548" y="9017"/>
                  </a:lnTo>
                  <a:cubicBezTo>
                    <a:pt x="7721" y="9017"/>
                    <a:pt x="7863" y="8881"/>
                    <a:pt x="7863" y="8708"/>
                  </a:cubicBezTo>
                  <a:lnTo>
                    <a:pt x="7863" y="8708"/>
                  </a:lnTo>
                  <a:lnTo>
                    <a:pt x="7863" y="315"/>
                  </a:lnTo>
                  <a:cubicBezTo>
                    <a:pt x="7863" y="142"/>
                    <a:pt x="7721" y="1"/>
                    <a:pt x="7548" y="1"/>
                  </a:cubicBezTo>
                  <a:lnTo>
                    <a:pt x="7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5606135" y="3442632"/>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5606135" y="3376099"/>
              <a:ext cx="236729" cy="16834"/>
            </a:xfrm>
            <a:custGeom>
              <a:avLst/>
              <a:gdLst/>
              <a:ahLst/>
              <a:cxnLst/>
              <a:rect l="l" t="t" r="r" b="b"/>
              <a:pathLst>
                <a:path w="2939" h="209" extrusionOk="0">
                  <a:moveTo>
                    <a:pt x="0" y="1"/>
                  </a:moveTo>
                  <a:lnTo>
                    <a:pt x="0" y="209"/>
                  </a:lnTo>
                  <a:lnTo>
                    <a:pt x="2938" y="209"/>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5606135" y="3309245"/>
              <a:ext cx="236729" cy="16754"/>
            </a:xfrm>
            <a:custGeom>
              <a:avLst/>
              <a:gdLst/>
              <a:ahLst/>
              <a:cxnLst/>
              <a:rect l="l" t="t" r="r" b="b"/>
              <a:pathLst>
                <a:path w="2939" h="208"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5606135" y="3242713"/>
              <a:ext cx="236729" cy="16834"/>
            </a:xfrm>
            <a:custGeom>
              <a:avLst/>
              <a:gdLst/>
              <a:ahLst/>
              <a:cxnLst/>
              <a:rect l="l" t="t" r="r" b="b"/>
              <a:pathLst>
                <a:path w="2939" h="209" extrusionOk="0">
                  <a:moveTo>
                    <a:pt x="0" y="0"/>
                  </a:moveTo>
                  <a:lnTo>
                    <a:pt x="0" y="208"/>
                  </a:lnTo>
                  <a:lnTo>
                    <a:pt x="2938" y="208"/>
                  </a:lnTo>
                  <a:lnTo>
                    <a:pt x="2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5606135" y="3176180"/>
              <a:ext cx="236729" cy="16834"/>
            </a:xfrm>
            <a:custGeom>
              <a:avLst/>
              <a:gdLst/>
              <a:ahLst/>
              <a:cxnLst/>
              <a:rect l="l" t="t" r="r" b="b"/>
              <a:pathLst>
                <a:path w="2939" h="209" extrusionOk="0">
                  <a:moveTo>
                    <a:pt x="0" y="1"/>
                  </a:moveTo>
                  <a:lnTo>
                    <a:pt x="0" y="208"/>
                  </a:lnTo>
                  <a:lnTo>
                    <a:pt x="2938" y="208"/>
                  </a:lnTo>
                  <a:lnTo>
                    <a:pt x="2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5326232" y="3109326"/>
              <a:ext cx="516632" cy="16754"/>
            </a:xfrm>
            <a:custGeom>
              <a:avLst/>
              <a:gdLst/>
              <a:ahLst/>
              <a:cxnLst/>
              <a:rect l="l" t="t" r="r" b="b"/>
              <a:pathLst>
                <a:path w="6414" h="208"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5326232" y="3042794"/>
              <a:ext cx="516632" cy="16834"/>
            </a:xfrm>
            <a:custGeom>
              <a:avLst/>
              <a:gdLst/>
              <a:ahLst/>
              <a:cxnLst/>
              <a:rect l="l" t="t" r="r" b="b"/>
              <a:pathLst>
                <a:path w="6414" h="209" extrusionOk="0">
                  <a:moveTo>
                    <a:pt x="0" y="0"/>
                  </a:moveTo>
                  <a:lnTo>
                    <a:pt x="0" y="208"/>
                  </a:lnTo>
                  <a:lnTo>
                    <a:pt x="6413" y="208"/>
                  </a:lnTo>
                  <a:lnTo>
                    <a:pt x="6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5326232" y="2976261"/>
              <a:ext cx="516632" cy="16834"/>
            </a:xfrm>
            <a:custGeom>
              <a:avLst/>
              <a:gdLst/>
              <a:ahLst/>
              <a:cxnLst/>
              <a:rect l="l" t="t" r="r" b="b"/>
              <a:pathLst>
                <a:path w="6414" h="209" extrusionOk="0">
                  <a:moveTo>
                    <a:pt x="0" y="1"/>
                  </a:moveTo>
                  <a:lnTo>
                    <a:pt x="0" y="208"/>
                  </a:lnTo>
                  <a:lnTo>
                    <a:pt x="6413" y="208"/>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5326232" y="2909327"/>
              <a:ext cx="516632" cy="16834"/>
            </a:xfrm>
            <a:custGeom>
              <a:avLst/>
              <a:gdLst/>
              <a:ahLst/>
              <a:cxnLst/>
              <a:rect l="l" t="t" r="r" b="b"/>
              <a:pathLst>
                <a:path w="6414" h="209" extrusionOk="0">
                  <a:moveTo>
                    <a:pt x="0" y="1"/>
                  </a:moveTo>
                  <a:lnTo>
                    <a:pt x="0" y="209"/>
                  </a:lnTo>
                  <a:lnTo>
                    <a:pt x="6413" y="209"/>
                  </a:ln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5326232" y="3174569"/>
              <a:ext cx="244059" cy="284897"/>
            </a:xfrm>
            <a:custGeom>
              <a:avLst/>
              <a:gdLst/>
              <a:ahLst/>
              <a:cxnLst/>
              <a:rect l="l" t="t" r="r" b="b"/>
              <a:pathLst>
                <a:path w="3030" h="3537" extrusionOk="0">
                  <a:moveTo>
                    <a:pt x="193" y="1"/>
                  </a:moveTo>
                  <a:cubicBezTo>
                    <a:pt x="86" y="1"/>
                    <a:pt x="0" y="87"/>
                    <a:pt x="0" y="193"/>
                  </a:cubicBezTo>
                  <a:lnTo>
                    <a:pt x="0" y="3344"/>
                  </a:lnTo>
                  <a:cubicBezTo>
                    <a:pt x="0" y="3450"/>
                    <a:pt x="86" y="3536"/>
                    <a:pt x="193" y="3536"/>
                  </a:cubicBezTo>
                  <a:lnTo>
                    <a:pt x="2837" y="3536"/>
                  </a:lnTo>
                  <a:cubicBezTo>
                    <a:pt x="2943" y="3536"/>
                    <a:pt x="3029" y="3450"/>
                    <a:pt x="3029" y="3344"/>
                  </a:cubicBezTo>
                  <a:lnTo>
                    <a:pt x="3029" y="193"/>
                  </a:lnTo>
                  <a:cubicBezTo>
                    <a:pt x="3029" y="87"/>
                    <a:pt x="2943" y="1"/>
                    <a:pt x="2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5267835" y="2693540"/>
              <a:ext cx="633345" cy="166089"/>
            </a:xfrm>
            <a:custGeom>
              <a:avLst/>
              <a:gdLst/>
              <a:ahLst/>
              <a:cxnLst/>
              <a:rect l="l" t="t" r="r" b="b"/>
              <a:pathLst>
                <a:path w="7863" h="2062" extrusionOk="0">
                  <a:moveTo>
                    <a:pt x="310" y="0"/>
                  </a:moveTo>
                  <a:cubicBezTo>
                    <a:pt x="137" y="0"/>
                    <a:pt x="1" y="137"/>
                    <a:pt x="1" y="309"/>
                  </a:cubicBezTo>
                  <a:lnTo>
                    <a:pt x="1" y="309"/>
                  </a:lnTo>
                  <a:lnTo>
                    <a:pt x="1" y="2062"/>
                  </a:lnTo>
                  <a:lnTo>
                    <a:pt x="7863" y="2062"/>
                  </a:lnTo>
                  <a:lnTo>
                    <a:pt x="7863" y="309"/>
                  </a:lnTo>
                  <a:cubicBezTo>
                    <a:pt x="7863" y="137"/>
                    <a:pt x="7721" y="0"/>
                    <a:pt x="7548" y="0"/>
                  </a:cubicBezTo>
                  <a:lnTo>
                    <a:pt x="7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3333629" y="1985881"/>
              <a:ext cx="632942" cy="597018"/>
            </a:xfrm>
            <a:custGeom>
              <a:avLst/>
              <a:gdLst/>
              <a:ahLst/>
              <a:cxnLst/>
              <a:rect l="l" t="t" r="r" b="b"/>
              <a:pathLst>
                <a:path w="7858" h="7412" extrusionOk="0">
                  <a:moveTo>
                    <a:pt x="335" y="0"/>
                  </a:moveTo>
                  <a:cubicBezTo>
                    <a:pt x="147" y="0"/>
                    <a:pt x="1" y="152"/>
                    <a:pt x="1" y="340"/>
                  </a:cubicBezTo>
                  <a:lnTo>
                    <a:pt x="1" y="340"/>
                  </a:lnTo>
                  <a:lnTo>
                    <a:pt x="1" y="7072"/>
                  </a:lnTo>
                  <a:cubicBezTo>
                    <a:pt x="1" y="7259"/>
                    <a:pt x="147" y="7411"/>
                    <a:pt x="335" y="7411"/>
                  </a:cubicBezTo>
                  <a:lnTo>
                    <a:pt x="335" y="7411"/>
                  </a:lnTo>
                  <a:lnTo>
                    <a:pt x="7523" y="7411"/>
                  </a:lnTo>
                  <a:cubicBezTo>
                    <a:pt x="7710" y="7411"/>
                    <a:pt x="7857" y="7259"/>
                    <a:pt x="7857" y="7072"/>
                  </a:cubicBezTo>
                  <a:lnTo>
                    <a:pt x="7857" y="7072"/>
                  </a:lnTo>
                  <a:lnTo>
                    <a:pt x="7857" y="340"/>
                  </a:lnTo>
                  <a:cubicBezTo>
                    <a:pt x="7857" y="152"/>
                    <a:pt x="7710" y="0"/>
                    <a:pt x="7523" y="0"/>
                  </a:cubicBez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3333629" y="1985881"/>
              <a:ext cx="632942" cy="211840"/>
            </a:xfrm>
            <a:custGeom>
              <a:avLst/>
              <a:gdLst/>
              <a:ahLst/>
              <a:cxnLst/>
              <a:rect l="l" t="t" r="r" b="b"/>
              <a:pathLst>
                <a:path w="7858" h="2630" extrusionOk="0">
                  <a:moveTo>
                    <a:pt x="335" y="0"/>
                  </a:moveTo>
                  <a:cubicBezTo>
                    <a:pt x="147" y="0"/>
                    <a:pt x="1" y="152"/>
                    <a:pt x="1" y="340"/>
                  </a:cubicBezTo>
                  <a:lnTo>
                    <a:pt x="1" y="340"/>
                  </a:lnTo>
                  <a:lnTo>
                    <a:pt x="1" y="2629"/>
                  </a:lnTo>
                  <a:lnTo>
                    <a:pt x="7857" y="2629"/>
                  </a:lnTo>
                  <a:lnTo>
                    <a:pt x="7857" y="340"/>
                  </a:lnTo>
                  <a:cubicBezTo>
                    <a:pt x="7857" y="152"/>
                    <a:pt x="7710" y="0"/>
                    <a:pt x="7523" y="0"/>
                  </a:cubicBez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3391945" y="2515883"/>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391945" y="2449351"/>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3391945" y="2382899"/>
              <a:ext cx="516229" cy="16754"/>
            </a:xfrm>
            <a:custGeom>
              <a:avLst/>
              <a:gdLst/>
              <a:ahLst/>
              <a:cxnLst/>
              <a:rect l="l" t="t" r="r" b="b"/>
              <a:pathLst>
                <a:path w="6409" h="208"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3391945" y="2315964"/>
              <a:ext cx="516229" cy="16834"/>
            </a:xfrm>
            <a:custGeom>
              <a:avLst/>
              <a:gdLst/>
              <a:ahLst/>
              <a:cxnLst/>
              <a:rect l="l" t="t" r="r" b="b"/>
              <a:pathLst>
                <a:path w="6409" h="209" extrusionOk="0">
                  <a:moveTo>
                    <a:pt x="1" y="0"/>
                  </a:moveTo>
                  <a:lnTo>
                    <a:pt x="1" y="208"/>
                  </a:lnTo>
                  <a:lnTo>
                    <a:pt x="6409" y="208"/>
                  </a:lnTo>
                  <a:lnTo>
                    <a:pt x="64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3391945" y="2249432"/>
              <a:ext cx="516229" cy="16834"/>
            </a:xfrm>
            <a:custGeom>
              <a:avLst/>
              <a:gdLst/>
              <a:ahLst/>
              <a:cxnLst/>
              <a:rect l="l" t="t" r="r" b="b"/>
              <a:pathLst>
                <a:path w="6409" h="209" extrusionOk="0">
                  <a:moveTo>
                    <a:pt x="1" y="1"/>
                  </a:moveTo>
                  <a:lnTo>
                    <a:pt x="1" y="208"/>
                  </a:lnTo>
                  <a:lnTo>
                    <a:pt x="6409" y="208"/>
                  </a:lnTo>
                  <a:lnTo>
                    <a:pt x="64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3256522" y="3761636"/>
              <a:ext cx="554972" cy="636567"/>
            </a:xfrm>
            <a:custGeom>
              <a:avLst/>
              <a:gdLst/>
              <a:ahLst/>
              <a:cxnLst/>
              <a:rect l="l" t="t" r="r" b="b"/>
              <a:pathLst>
                <a:path w="6890" h="7903" extrusionOk="0">
                  <a:moveTo>
                    <a:pt x="274" y="0"/>
                  </a:moveTo>
                  <a:cubicBezTo>
                    <a:pt x="122" y="0"/>
                    <a:pt x="0" y="122"/>
                    <a:pt x="0" y="274"/>
                  </a:cubicBezTo>
                  <a:lnTo>
                    <a:pt x="0" y="274"/>
                  </a:lnTo>
                  <a:lnTo>
                    <a:pt x="0" y="7629"/>
                  </a:lnTo>
                  <a:cubicBezTo>
                    <a:pt x="0" y="7781"/>
                    <a:pt x="122" y="7903"/>
                    <a:pt x="274" y="7903"/>
                  </a:cubicBezTo>
                  <a:lnTo>
                    <a:pt x="274" y="7903"/>
                  </a:lnTo>
                  <a:lnTo>
                    <a:pt x="6616" y="7903"/>
                  </a:lnTo>
                  <a:cubicBezTo>
                    <a:pt x="6768" y="7903"/>
                    <a:pt x="6890" y="7781"/>
                    <a:pt x="6890" y="7629"/>
                  </a:cubicBezTo>
                  <a:lnTo>
                    <a:pt x="6890" y="7629"/>
                  </a:lnTo>
                  <a:lnTo>
                    <a:pt x="6890" y="274"/>
                  </a:lnTo>
                  <a:cubicBezTo>
                    <a:pt x="6890" y="122"/>
                    <a:pt x="6768" y="0"/>
                    <a:pt x="6616" y="0"/>
                  </a:cubicBezTo>
                  <a:lnTo>
                    <a:pt x="6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3307509" y="4339806"/>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3307509" y="4281409"/>
              <a:ext cx="452596" cy="14821"/>
            </a:xfrm>
            <a:custGeom>
              <a:avLst/>
              <a:gdLst/>
              <a:ahLst/>
              <a:cxnLst/>
              <a:rect l="l" t="t" r="r" b="b"/>
              <a:pathLst>
                <a:path w="5619" h="184"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3307509" y="4223092"/>
              <a:ext cx="452596" cy="14337"/>
            </a:xfrm>
            <a:custGeom>
              <a:avLst/>
              <a:gdLst/>
              <a:ahLst/>
              <a:cxnLst/>
              <a:rect l="l" t="t" r="r" b="b"/>
              <a:pathLst>
                <a:path w="5619" h="178" extrusionOk="0">
                  <a:moveTo>
                    <a:pt x="1" y="0"/>
                  </a:moveTo>
                  <a:lnTo>
                    <a:pt x="1" y="178"/>
                  </a:lnTo>
                  <a:lnTo>
                    <a:pt x="5618" y="178"/>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3307509" y="4164373"/>
              <a:ext cx="452596" cy="14740"/>
            </a:xfrm>
            <a:custGeom>
              <a:avLst/>
              <a:gdLst/>
              <a:ahLst/>
              <a:cxnLst/>
              <a:rect l="l" t="t" r="r" b="b"/>
              <a:pathLst>
                <a:path w="5619" h="183" extrusionOk="0">
                  <a:moveTo>
                    <a:pt x="1" y="0"/>
                  </a:moveTo>
                  <a:lnTo>
                    <a:pt x="1" y="182"/>
                  </a:lnTo>
                  <a:lnTo>
                    <a:pt x="5618" y="182"/>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3307509" y="4105976"/>
              <a:ext cx="452596" cy="14740"/>
            </a:xfrm>
            <a:custGeom>
              <a:avLst/>
              <a:gdLst/>
              <a:ahLst/>
              <a:cxnLst/>
              <a:rect l="l" t="t" r="r" b="b"/>
              <a:pathLst>
                <a:path w="5619" h="183" extrusionOk="0">
                  <a:moveTo>
                    <a:pt x="1" y="1"/>
                  </a:moveTo>
                  <a:lnTo>
                    <a:pt x="1" y="183"/>
                  </a:lnTo>
                  <a:lnTo>
                    <a:pt x="5618" y="183"/>
                  </a:lnTo>
                  <a:lnTo>
                    <a:pt x="5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3307509" y="4047660"/>
              <a:ext cx="452596" cy="14740"/>
            </a:xfrm>
            <a:custGeom>
              <a:avLst/>
              <a:gdLst/>
              <a:ahLst/>
              <a:cxnLst/>
              <a:rect l="l" t="t" r="r" b="b"/>
              <a:pathLst>
                <a:path w="5619" h="183" extrusionOk="0">
                  <a:moveTo>
                    <a:pt x="1" y="0"/>
                  </a:moveTo>
                  <a:lnTo>
                    <a:pt x="1" y="183"/>
                  </a:lnTo>
                  <a:lnTo>
                    <a:pt x="5618" y="183"/>
                  </a:lnTo>
                  <a:lnTo>
                    <a:pt x="5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3307509" y="3865703"/>
              <a:ext cx="452596" cy="138381"/>
            </a:xfrm>
            <a:custGeom>
              <a:avLst/>
              <a:gdLst/>
              <a:ahLst/>
              <a:cxnLst/>
              <a:rect l="l" t="t" r="r" b="b"/>
              <a:pathLst>
                <a:path w="5619" h="1718" extrusionOk="0">
                  <a:moveTo>
                    <a:pt x="137" y="0"/>
                  </a:moveTo>
                  <a:cubicBezTo>
                    <a:pt x="61" y="0"/>
                    <a:pt x="1" y="61"/>
                    <a:pt x="1" y="137"/>
                  </a:cubicBezTo>
                  <a:lnTo>
                    <a:pt x="1" y="1580"/>
                  </a:lnTo>
                  <a:cubicBezTo>
                    <a:pt x="1" y="1656"/>
                    <a:pt x="61" y="1717"/>
                    <a:pt x="137" y="1717"/>
                  </a:cubicBezTo>
                  <a:lnTo>
                    <a:pt x="5487" y="1717"/>
                  </a:lnTo>
                  <a:cubicBezTo>
                    <a:pt x="5557" y="1717"/>
                    <a:pt x="5618" y="1656"/>
                    <a:pt x="5618" y="1580"/>
                  </a:cubicBezTo>
                  <a:lnTo>
                    <a:pt x="5618" y="137"/>
                  </a:lnTo>
                  <a:cubicBezTo>
                    <a:pt x="5618" y="61"/>
                    <a:pt x="5557"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3256522" y="3761636"/>
              <a:ext cx="554972" cy="67016"/>
            </a:xfrm>
            <a:custGeom>
              <a:avLst/>
              <a:gdLst/>
              <a:ahLst/>
              <a:cxnLst/>
              <a:rect l="l" t="t" r="r" b="b"/>
              <a:pathLst>
                <a:path w="6890" h="832" extrusionOk="0">
                  <a:moveTo>
                    <a:pt x="274" y="0"/>
                  </a:moveTo>
                  <a:cubicBezTo>
                    <a:pt x="122" y="0"/>
                    <a:pt x="0" y="122"/>
                    <a:pt x="0" y="274"/>
                  </a:cubicBezTo>
                  <a:lnTo>
                    <a:pt x="0" y="274"/>
                  </a:lnTo>
                  <a:lnTo>
                    <a:pt x="0" y="831"/>
                  </a:lnTo>
                  <a:lnTo>
                    <a:pt x="6890" y="831"/>
                  </a:lnTo>
                  <a:lnTo>
                    <a:pt x="6890" y="274"/>
                  </a:lnTo>
                  <a:cubicBezTo>
                    <a:pt x="6890" y="122"/>
                    <a:pt x="6768" y="0"/>
                    <a:pt x="6616" y="0"/>
                  </a:cubicBezTo>
                  <a:lnTo>
                    <a:pt x="66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2973109" y="2974556"/>
              <a:ext cx="1121382" cy="382359"/>
            </a:xfrm>
            <a:custGeom>
              <a:avLst/>
              <a:gdLst/>
              <a:ahLst/>
              <a:cxnLst/>
              <a:rect l="l" t="t" r="r" b="b"/>
              <a:pathLst>
                <a:path w="13922" h="4747" extrusionOk="0">
                  <a:moveTo>
                    <a:pt x="1637" y="0"/>
                  </a:moveTo>
                  <a:cubicBezTo>
                    <a:pt x="735" y="0"/>
                    <a:pt x="1" y="735"/>
                    <a:pt x="1" y="1637"/>
                  </a:cubicBezTo>
                  <a:lnTo>
                    <a:pt x="1" y="1637"/>
                  </a:lnTo>
                  <a:cubicBezTo>
                    <a:pt x="1" y="2543"/>
                    <a:pt x="735" y="3273"/>
                    <a:pt x="1637" y="3273"/>
                  </a:cubicBezTo>
                  <a:lnTo>
                    <a:pt x="1637" y="3273"/>
                  </a:lnTo>
                  <a:lnTo>
                    <a:pt x="9327" y="3273"/>
                  </a:lnTo>
                  <a:lnTo>
                    <a:pt x="11885" y="4651"/>
                  </a:lnTo>
                  <a:cubicBezTo>
                    <a:pt x="12067" y="4747"/>
                    <a:pt x="12285" y="4615"/>
                    <a:pt x="12285" y="4407"/>
                  </a:cubicBezTo>
                  <a:lnTo>
                    <a:pt x="12285" y="4407"/>
                  </a:lnTo>
                  <a:lnTo>
                    <a:pt x="12285" y="3273"/>
                  </a:lnTo>
                  <a:cubicBezTo>
                    <a:pt x="13192" y="3273"/>
                    <a:pt x="13921" y="2543"/>
                    <a:pt x="13921" y="1637"/>
                  </a:cubicBezTo>
                  <a:lnTo>
                    <a:pt x="13921" y="1637"/>
                  </a:lnTo>
                  <a:cubicBezTo>
                    <a:pt x="13921" y="735"/>
                    <a:pt x="13192" y="0"/>
                    <a:pt x="12285" y="0"/>
                  </a:cubicBezTo>
                  <a:lnTo>
                    <a:pt x="12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4881257" y="1964247"/>
              <a:ext cx="652515" cy="386064"/>
            </a:xfrm>
            <a:custGeom>
              <a:avLst/>
              <a:gdLst/>
              <a:ahLst/>
              <a:cxnLst/>
              <a:rect l="l" t="t" r="r" b="b"/>
              <a:pathLst>
                <a:path w="8101" h="4793" extrusionOk="0">
                  <a:moveTo>
                    <a:pt x="320" y="1"/>
                  </a:moveTo>
                  <a:cubicBezTo>
                    <a:pt x="143" y="1"/>
                    <a:pt x="1" y="142"/>
                    <a:pt x="1" y="320"/>
                  </a:cubicBezTo>
                  <a:lnTo>
                    <a:pt x="1" y="320"/>
                  </a:lnTo>
                  <a:lnTo>
                    <a:pt x="1" y="4474"/>
                  </a:lnTo>
                  <a:cubicBezTo>
                    <a:pt x="1" y="4651"/>
                    <a:pt x="143" y="4793"/>
                    <a:pt x="320" y="4793"/>
                  </a:cubicBezTo>
                  <a:lnTo>
                    <a:pt x="320" y="4793"/>
                  </a:lnTo>
                  <a:lnTo>
                    <a:pt x="7777" y="4793"/>
                  </a:lnTo>
                  <a:cubicBezTo>
                    <a:pt x="7954" y="4793"/>
                    <a:pt x="8101" y="4651"/>
                    <a:pt x="8101" y="4474"/>
                  </a:cubicBezTo>
                  <a:lnTo>
                    <a:pt x="8101" y="4474"/>
                  </a:lnTo>
                  <a:lnTo>
                    <a:pt x="8101" y="320"/>
                  </a:lnTo>
                  <a:cubicBezTo>
                    <a:pt x="8101" y="142"/>
                    <a:pt x="7954" y="1"/>
                    <a:pt x="7777" y="1"/>
                  </a:cubicBezTo>
                  <a:lnTo>
                    <a:pt x="7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4921692" y="2004279"/>
              <a:ext cx="571726" cy="306081"/>
            </a:xfrm>
            <a:custGeom>
              <a:avLst/>
              <a:gdLst/>
              <a:ahLst/>
              <a:cxnLst/>
              <a:rect l="l" t="t" r="r" b="b"/>
              <a:pathLst>
                <a:path w="7098" h="3800" extrusionOk="0">
                  <a:moveTo>
                    <a:pt x="76" y="0"/>
                  </a:moveTo>
                  <a:cubicBezTo>
                    <a:pt x="36" y="0"/>
                    <a:pt x="0" y="36"/>
                    <a:pt x="0" y="81"/>
                  </a:cubicBezTo>
                  <a:lnTo>
                    <a:pt x="0" y="81"/>
                  </a:lnTo>
                  <a:lnTo>
                    <a:pt x="0" y="3718"/>
                  </a:lnTo>
                  <a:cubicBezTo>
                    <a:pt x="0" y="3764"/>
                    <a:pt x="36" y="3799"/>
                    <a:pt x="76" y="3799"/>
                  </a:cubicBezTo>
                  <a:lnTo>
                    <a:pt x="76" y="3799"/>
                  </a:lnTo>
                  <a:lnTo>
                    <a:pt x="7016" y="3799"/>
                  </a:lnTo>
                  <a:cubicBezTo>
                    <a:pt x="7062" y="3799"/>
                    <a:pt x="7097" y="3764"/>
                    <a:pt x="7097" y="3718"/>
                  </a:cubicBezTo>
                  <a:lnTo>
                    <a:pt x="7097" y="3718"/>
                  </a:lnTo>
                  <a:lnTo>
                    <a:pt x="7097" y="81"/>
                  </a:lnTo>
                  <a:cubicBezTo>
                    <a:pt x="7097" y="36"/>
                    <a:pt x="7062" y="0"/>
                    <a:pt x="7016" y="0"/>
                  </a:cubicBezTo>
                  <a:lnTo>
                    <a:pt x="7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5107354" y="2057279"/>
              <a:ext cx="199999" cy="199999"/>
            </a:xfrm>
            <a:custGeom>
              <a:avLst/>
              <a:gdLst/>
              <a:ahLst/>
              <a:cxnLst/>
              <a:rect l="l" t="t" r="r" b="b"/>
              <a:pathLst>
                <a:path w="2483" h="2483" extrusionOk="0">
                  <a:moveTo>
                    <a:pt x="0" y="1242"/>
                  </a:moveTo>
                  <a:cubicBezTo>
                    <a:pt x="0" y="1926"/>
                    <a:pt x="557" y="2483"/>
                    <a:pt x="1241" y="2483"/>
                  </a:cubicBezTo>
                  <a:lnTo>
                    <a:pt x="1241" y="2483"/>
                  </a:lnTo>
                  <a:cubicBezTo>
                    <a:pt x="1930" y="2483"/>
                    <a:pt x="2482" y="1926"/>
                    <a:pt x="2482" y="1242"/>
                  </a:cubicBezTo>
                  <a:lnTo>
                    <a:pt x="2482" y="1242"/>
                  </a:lnTo>
                  <a:cubicBezTo>
                    <a:pt x="2482" y="558"/>
                    <a:pt x="1930" y="1"/>
                    <a:pt x="1241" y="1"/>
                  </a:cubicBezTo>
                  <a:lnTo>
                    <a:pt x="1241" y="1"/>
                  </a:lnTo>
                  <a:cubicBezTo>
                    <a:pt x="557" y="1"/>
                    <a:pt x="0" y="558"/>
                    <a:pt x="0" y="12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5175900" y="2108265"/>
              <a:ext cx="87797" cy="100040"/>
            </a:xfrm>
            <a:custGeom>
              <a:avLst/>
              <a:gdLst/>
              <a:ahLst/>
              <a:cxnLst/>
              <a:rect l="l" t="t" r="r" b="b"/>
              <a:pathLst>
                <a:path w="1090" h="1242" extrusionOk="0">
                  <a:moveTo>
                    <a:pt x="0" y="92"/>
                  </a:moveTo>
                  <a:lnTo>
                    <a:pt x="0" y="1125"/>
                  </a:lnTo>
                  <a:cubicBezTo>
                    <a:pt x="0" y="1196"/>
                    <a:pt x="71" y="1242"/>
                    <a:pt x="132" y="1206"/>
                  </a:cubicBezTo>
                  <a:lnTo>
                    <a:pt x="132" y="1206"/>
                  </a:lnTo>
                  <a:lnTo>
                    <a:pt x="1029" y="690"/>
                  </a:lnTo>
                  <a:cubicBezTo>
                    <a:pt x="1089" y="654"/>
                    <a:pt x="1089" y="568"/>
                    <a:pt x="1029" y="533"/>
                  </a:cubicBezTo>
                  <a:lnTo>
                    <a:pt x="1029" y="533"/>
                  </a:lnTo>
                  <a:lnTo>
                    <a:pt x="132" y="11"/>
                  </a:lnTo>
                  <a:cubicBezTo>
                    <a:pt x="117" y="6"/>
                    <a:pt x="101" y="1"/>
                    <a:pt x="86" y="1"/>
                  </a:cubicBezTo>
                  <a:lnTo>
                    <a:pt x="86" y="1"/>
                  </a:lnTo>
                  <a:cubicBezTo>
                    <a:pt x="41" y="1"/>
                    <a:pt x="0" y="36"/>
                    <a:pt x="0" y="92"/>
                  </a:cubicBezTo>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5274966" y="3735941"/>
              <a:ext cx="619088" cy="578251"/>
            </a:xfrm>
            <a:custGeom>
              <a:avLst/>
              <a:gdLst/>
              <a:ahLst/>
              <a:cxnLst/>
              <a:rect l="l" t="t" r="r" b="b"/>
              <a:pathLst>
                <a:path w="7686" h="7179" extrusionOk="0">
                  <a:moveTo>
                    <a:pt x="148" y="2553"/>
                  </a:moveTo>
                  <a:cubicBezTo>
                    <a:pt x="143" y="2558"/>
                    <a:pt x="138" y="2558"/>
                    <a:pt x="138" y="2563"/>
                  </a:cubicBezTo>
                  <a:lnTo>
                    <a:pt x="138" y="2563"/>
                  </a:lnTo>
                  <a:lnTo>
                    <a:pt x="127" y="2568"/>
                  </a:lnTo>
                  <a:lnTo>
                    <a:pt x="127" y="2568"/>
                  </a:lnTo>
                  <a:cubicBezTo>
                    <a:pt x="51" y="2629"/>
                    <a:pt x="1" y="2720"/>
                    <a:pt x="1" y="2822"/>
                  </a:cubicBezTo>
                  <a:lnTo>
                    <a:pt x="1" y="2822"/>
                  </a:lnTo>
                  <a:lnTo>
                    <a:pt x="1" y="6859"/>
                  </a:lnTo>
                  <a:cubicBezTo>
                    <a:pt x="1" y="7036"/>
                    <a:pt x="143" y="7178"/>
                    <a:pt x="320" y="7178"/>
                  </a:cubicBezTo>
                  <a:lnTo>
                    <a:pt x="320" y="7178"/>
                  </a:lnTo>
                  <a:lnTo>
                    <a:pt x="7371" y="7178"/>
                  </a:lnTo>
                  <a:cubicBezTo>
                    <a:pt x="7543" y="7178"/>
                    <a:pt x="7685" y="7036"/>
                    <a:pt x="7685" y="6859"/>
                  </a:cubicBezTo>
                  <a:lnTo>
                    <a:pt x="7685" y="6859"/>
                  </a:lnTo>
                  <a:lnTo>
                    <a:pt x="7685" y="2822"/>
                  </a:lnTo>
                  <a:cubicBezTo>
                    <a:pt x="7685" y="2720"/>
                    <a:pt x="7635" y="2629"/>
                    <a:pt x="7564" y="2568"/>
                  </a:cubicBezTo>
                  <a:lnTo>
                    <a:pt x="7564" y="2568"/>
                  </a:lnTo>
                  <a:lnTo>
                    <a:pt x="7564" y="2568"/>
                  </a:lnTo>
                  <a:lnTo>
                    <a:pt x="7554" y="2563"/>
                  </a:lnTo>
                  <a:cubicBezTo>
                    <a:pt x="7549" y="2558"/>
                    <a:pt x="7543" y="2558"/>
                    <a:pt x="7538" y="2553"/>
                  </a:cubicBezTo>
                  <a:lnTo>
                    <a:pt x="7538" y="2553"/>
                  </a:lnTo>
                  <a:lnTo>
                    <a:pt x="3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408836" y="3788539"/>
              <a:ext cx="351348" cy="391783"/>
            </a:xfrm>
            <a:custGeom>
              <a:avLst/>
              <a:gdLst/>
              <a:ahLst/>
              <a:cxnLst/>
              <a:rect l="l" t="t" r="r" b="b"/>
              <a:pathLst>
                <a:path w="4362" h="4864" extrusionOk="0">
                  <a:moveTo>
                    <a:pt x="162" y="1"/>
                  </a:moveTo>
                  <a:cubicBezTo>
                    <a:pt x="76" y="1"/>
                    <a:pt x="0" y="72"/>
                    <a:pt x="0" y="158"/>
                  </a:cubicBezTo>
                  <a:lnTo>
                    <a:pt x="0" y="158"/>
                  </a:lnTo>
                  <a:lnTo>
                    <a:pt x="0" y="4864"/>
                  </a:lnTo>
                  <a:lnTo>
                    <a:pt x="4362" y="4864"/>
                  </a:lnTo>
                  <a:lnTo>
                    <a:pt x="4362" y="158"/>
                  </a:lnTo>
                  <a:cubicBezTo>
                    <a:pt x="4362" y="72"/>
                    <a:pt x="4291" y="1"/>
                    <a:pt x="4205" y="1"/>
                  </a:cubicBez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0"/>
            <p:cNvSpPr/>
            <p:nvPr/>
          </p:nvSpPr>
          <p:spPr>
            <a:xfrm>
              <a:off x="5434531" y="3841217"/>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0"/>
            <p:cNvSpPr/>
            <p:nvPr/>
          </p:nvSpPr>
          <p:spPr>
            <a:xfrm>
              <a:off x="5434531" y="3886484"/>
              <a:ext cx="300362" cy="9424"/>
            </a:xfrm>
            <a:custGeom>
              <a:avLst/>
              <a:gdLst/>
              <a:ahLst/>
              <a:cxnLst/>
              <a:rect l="l" t="t" r="r" b="b"/>
              <a:pathLst>
                <a:path w="3729" h="117" extrusionOk="0">
                  <a:moveTo>
                    <a:pt x="0" y="0"/>
                  </a:moveTo>
                  <a:lnTo>
                    <a:pt x="0" y="117"/>
                  </a:lnTo>
                  <a:lnTo>
                    <a:pt x="3729" y="117"/>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0"/>
            <p:cNvSpPr/>
            <p:nvPr/>
          </p:nvSpPr>
          <p:spPr>
            <a:xfrm>
              <a:off x="5434531" y="3931752"/>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0"/>
            <p:cNvSpPr/>
            <p:nvPr/>
          </p:nvSpPr>
          <p:spPr>
            <a:xfrm>
              <a:off x="5434531" y="3977020"/>
              <a:ext cx="300362" cy="9505"/>
            </a:xfrm>
            <a:custGeom>
              <a:avLst/>
              <a:gdLst/>
              <a:ahLst/>
              <a:cxnLst/>
              <a:rect l="l" t="t" r="r" b="b"/>
              <a:pathLst>
                <a:path w="3729" h="118" extrusionOk="0">
                  <a:moveTo>
                    <a:pt x="0" y="1"/>
                  </a:moveTo>
                  <a:lnTo>
                    <a:pt x="0" y="117"/>
                  </a:lnTo>
                  <a:lnTo>
                    <a:pt x="3729" y="117"/>
                  </a:lnTo>
                  <a:lnTo>
                    <a:pt x="3729" y="1"/>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0"/>
            <p:cNvSpPr/>
            <p:nvPr/>
          </p:nvSpPr>
          <p:spPr>
            <a:xfrm>
              <a:off x="5434531" y="4021965"/>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0"/>
            <p:cNvSpPr/>
            <p:nvPr/>
          </p:nvSpPr>
          <p:spPr>
            <a:xfrm>
              <a:off x="5434531" y="4067233"/>
              <a:ext cx="300362" cy="9827"/>
            </a:xfrm>
            <a:custGeom>
              <a:avLst/>
              <a:gdLst/>
              <a:ahLst/>
              <a:cxnLst/>
              <a:rect l="l" t="t" r="r" b="b"/>
              <a:pathLst>
                <a:path w="3729" h="122" extrusionOk="0">
                  <a:moveTo>
                    <a:pt x="0" y="0"/>
                  </a:moveTo>
                  <a:lnTo>
                    <a:pt x="0" y="122"/>
                  </a:lnTo>
                  <a:lnTo>
                    <a:pt x="3729" y="122"/>
                  </a:lnTo>
                  <a:lnTo>
                    <a:pt x="3729" y="0"/>
                  </a:lnTo>
                  <a:close/>
                </a:path>
              </a:pathLst>
            </a:custGeom>
            <a:solidFill>
              <a:srgbClr val="CA66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0"/>
            <p:cNvSpPr/>
            <p:nvPr/>
          </p:nvSpPr>
          <p:spPr>
            <a:xfrm>
              <a:off x="5274966" y="3983544"/>
              <a:ext cx="619088" cy="330647"/>
            </a:xfrm>
            <a:custGeom>
              <a:avLst/>
              <a:gdLst/>
              <a:ahLst/>
              <a:cxnLst/>
              <a:rect l="l" t="t" r="r" b="b"/>
              <a:pathLst>
                <a:path w="7686" h="4105" extrusionOk="0">
                  <a:moveTo>
                    <a:pt x="3846" y="1769"/>
                  </a:moveTo>
                  <a:lnTo>
                    <a:pt x="1" y="193"/>
                  </a:lnTo>
                  <a:lnTo>
                    <a:pt x="1" y="3785"/>
                  </a:lnTo>
                  <a:cubicBezTo>
                    <a:pt x="1" y="3962"/>
                    <a:pt x="143" y="4104"/>
                    <a:pt x="320" y="4104"/>
                  </a:cubicBezTo>
                  <a:lnTo>
                    <a:pt x="320" y="4104"/>
                  </a:lnTo>
                  <a:lnTo>
                    <a:pt x="7371" y="4104"/>
                  </a:lnTo>
                  <a:cubicBezTo>
                    <a:pt x="7543" y="4104"/>
                    <a:pt x="7685" y="3962"/>
                    <a:pt x="7685" y="3785"/>
                  </a:cubicBezTo>
                  <a:lnTo>
                    <a:pt x="7685" y="3785"/>
                  </a:lnTo>
                  <a:lnTo>
                    <a:pt x="7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0"/>
            <p:cNvSpPr/>
            <p:nvPr/>
          </p:nvSpPr>
          <p:spPr>
            <a:xfrm>
              <a:off x="5687128" y="4109923"/>
              <a:ext cx="113491" cy="140555"/>
            </a:xfrm>
            <a:custGeom>
              <a:avLst/>
              <a:gdLst/>
              <a:ahLst/>
              <a:cxnLst/>
              <a:rect l="l" t="t" r="r" b="b"/>
              <a:pathLst>
                <a:path w="1409" h="1745" extrusionOk="0">
                  <a:moveTo>
                    <a:pt x="45" y="0"/>
                  </a:moveTo>
                  <a:cubicBezTo>
                    <a:pt x="36" y="0"/>
                    <a:pt x="27" y="3"/>
                    <a:pt x="20" y="7"/>
                  </a:cubicBezTo>
                  <a:cubicBezTo>
                    <a:pt x="0" y="23"/>
                    <a:pt x="0" y="48"/>
                    <a:pt x="15" y="63"/>
                  </a:cubicBezTo>
                  <a:lnTo>
                    <a:pt x="1332" y="1730"/>
                  </a:lnTo>
                  <a:cubicBezTo>
                    <a:pt x="1337" y="1740"/>
                    <a:pt x="1353" y="1745"/>
                    <a:pt x="1363" y="1745"/>
                  </a:cubicBezTo>
                  <a:cubicBezTo>
                    <a:pt x="1373" y="1745"/>
                    <a:pt x="1378" y="1745"/>
                    <a:pt x="1388" y="1740"/>
                  </a:cubicBezTo>
                  <a:cubicBezTo>
                    <a:pt x="1403" y="1725"/>
                    <a:pt x="1408" y="1699"/>
                    <a:pt x="1393" y="1684"/>
                  </a:cubicBezTo>
                  <a:lnTo>
                    <a:pt x="76" y="12"/>
                  </a:lnTo>
                  <a:cubicBezTo>
                    <a:pt x="68" y="4"/>
                    <a:pt x="56" y="0"/>
                    <a:pt x="4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0"/>
            <p:cNvSpPr/>
            <p:nvPr/>
          </p:nvSpPr>
          <p:spPr>
            <a:xfrm>
              <a:off x="5368804" y="4109923"/>
              <a:ext cx="113572" cy="140555"/>
            </a:xfrm>
            <a:custGeom>
              <a:avLst/>
              <a:gdLst/>
              <a:ahLst/>
              <a:cxnLst/>
              <a:rect l="l" t="t" r="r" b="b"/>
              <a:pathLst>
                <a:path w="1410" h="1745" extrusionOk="0">
                  <a:moveTo>
                    <a:pt x="1360" y="0"/>
                  </a:moveTo>
                  <a:cubicBezTo>
                    <a:pt x="1349" y="0"/>
                    <a:pt x="1339" y="4"/>
                    <a:pt x="1333" y="12"/>
                  </a:cubicBezTo>
                  <a:lnTo>
                    <a:pt x="11" y="1684"/>
                  </a:lnTo>
                  <a:cubicBezTo>
                    <a:pt x="1" y="1699"/>
                    <a:pt x="1" y="1725"/>
                    <a:pt x="21" y="1740"/>
                  </a:cubicBezTo>
                  <a:cubicBezTo>
                    <a:pt x="26" y="1745"/>
                    <a:pt x="36" y="1745"/>
                    <a:pt x="41" y="1745"/>
                  </a:cubicBezTo>
                  <a:cubicBezTo>
                    <a:pt x="57" y="1745"/>
                    <a:pt x="67" y="1740"/>
                    <a:pt x="77" y="1730"/>
                  </a:cubicBezTo>
                  <a:lnTo>
                    <a:pt x="1394" y="63"/>
                  </a:lnTo>
                  <a:cubicBezTo>
                    <a:pt x="1409" y="48"/>
                    <a:pt x="1404" y="23"/>
                    <a:pt x="1389" y="7"/>
                  </a:cubicBezTo>
                  <a:cubicBezTo>
                    <a:pt x="1380" y="3"/>
                    <a:pt x="1370" y="0"/>
                    <a:pt x="136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0"/>
            <p:cNvSpPr/>
            <p:nvPr/>
          </p:nvSpPr>
          <p:spPr>
            <a:xfrm>
              <a:off x="3319349" y="4660966"/>
              <a:ext cx="2509377" cy="69432"/>
            </a:xfrm>
            <a:custGeom>
              <a:avLst/>
              <a:gdLst/>
              <a:ahLst/>
              <a:cxnLst/>
              <a:rect l="l" t="t" r="r" b="b"/>
              <a:pathLst>
                <a:path w="31154" h="862" extrusionOk="0">
                  <a:moveTo>
                    <a:pt x="431" y="0"/>
                  </a:moveTo>
                  <a:cubicBezTo>
                    <a:pt x="193" y="0"/>
                    <a:pt x="0" y="193"/>
                    <a:pt x="0" y="431"/>
                  </a:cubicBezTo>
                  <a:lnTo>
                    <a:pt x="0" y="431"/>
                  </a:lnTo>
                  <a:cubicBezTo>
                    <a:pt x="0" y="669"/>
                    <a:pt x="193" y="861"/>
                    <a:pt x="431" y="861"/>
                  </a:cubicBezTo>
                  <a:lnTo>
                    <a:pt x="431" y="861"/>
                  </a:lnTo>
                  <a:lnTo>
                    <a:pt x="30723" y="861"/>
                  </a:lnTo>
                  <a:cubicBezTo>
                    <a:pt x="30961" y="861"/>
                    <a:pt x="31154" y="669"/>
                    <a:pt x="31154" y="431"/>
                  </a:cubicBezTo>
                  <a:lnTo>
                    <a:pt x="31154" y="431"/>
                  </a:lnTo>
                  <a:cubicBezTo>
                    <a:pt x="31154" y="193"/>
                    <a:pt x="30961" y="0"/>
                    <a:pt x="30723" y="0"/>
                  </a:cubicBezTo>
                  <a:lnTo>
                    <a:pt x="30723" y="0"/>
                  </a:lnTo>
                  <a:close/>
                </a:path>
              </a:pathLst>
            </a:custGeom>
            <a:solidFill>
              <a:srgbClr val="614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0"/>
            <p:cNvSpPr/>
            <p:nvPr/>
          </p:nvSpPr>
          <p:spPr>
            <a:xfrm>
              <a:off x="4074967" y="3600057"/>
              <a:ext cx="998547" cy="393394"/>
            </a:xfrm>
            <a:custGeom>
              <a:avLst/>
              <a:gdLst/>
              <a:ahLst/>
              <a:cxnLst/>
              <a:rect l="l" t="t" r="r" b="b"/>
              <a:pathLst>
                <a:path w="12397" h="4884" extrusionOk="0">
                  <a:moveTo>
                    <a:pt x="1637" y="791"/>
                  </a:moveTo>
                  <a:cubicBezTo>
                    <a:pt x="690" y="953"/>
                    <a:pt x="1" y="1768"/>
                    <a:pt x="1" y="2731"/>
                  </a:cubicBezTo>
                  <a:lnTo>
                    <a:pt x="1" y="2731"/>
                  </a:lnTo>
                  <a:lnTo>
                    <a:pt x="1" y="4884"/>
                  </a:lnTo>
                  <a:lnTo>
                    <a:pt x="6196" y="4884"/>
                  </a:lnTo>
                  <a:lnTo>
                    <a:pt x="6196" y="4884"/>
                  </a:lnTo>
                  <a:lnTo>
                    <a:pt x="12396" y="4884"/>
                  </a:lnTo>
                  <a:lnTo>
                    <a:pt x="12396" y="2731"/>
                  </a:lnTo>
                  <a:cubicBezTo>
                    <a:pt x="12396" y="1768"/>
                    <a:pt x="11702" y="953"/>
                    <a:pt x="10760" y="791"/>
                  </a:cubicBezTo>
                  <a:lnTo>
                    <a:pt x="10760" y="791"/>
                  </a:lnTo>
                  <a:lnTo>
                    <a:pt x="6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4196594" y="2545288"/>
              <a:ext cx="742648" cy="1008294"/>
            </a:xfrm>
            <a:custGeom>
              <a:avLst/>
              <a:gdLst/>
              <a:ahLst/>
              <a:cxnLst/>
              <a:rect l="l" t="t" r="r" b="b"/>
              <a:pathLst>
                <a:path w="9220" h="12518" extrusionOk="0">
                  <a:moveTo>
                    <a:pt x="2523" y="1956"/>
                  </a:moveTo>
                  <a:cubicBezTo>
                    <a:pt x="1282" y="2478"/>
                    <a:pt x="254" y="3557"/>
                    <a:pt x="228" y="5512"/>
                  </a:cubicBezTo>
                  <a:lnTo>
                    <a:pt x="228" y="5512"/>
                  </a:lnTo>
                  <a:cubicBezTo>
                    <a:pt x="188" y="8531"/>
                    <a:pt x="831" y="8258"/>
                    <a:pt x="482" y="9914"/>
                  </a:cubicBezTo>
                  <a:lnTo>
                    <a:pt x="482" y="9914"/>
                  </a:lnTo>
                  <a:cubicBezTo>
                    <a:pt x="0" y="12178"/>
                    <a:pt x="988" y="12518"/>
                    <a:pt x="4610" y="12518"/>
                  </a:cubicBezTo>
                  <a:lnTo>
                    <a:pt x="4610" y="12518"/>
                  </a:lnTo>
                  <a:cubicBezTo>
                    <a:pt x="8237" y="12518"/>
                    <a:pt x="9220" y="12178"/>
                    <a:pt x="8744" y="9914"/>
                  </a:cubicBezTo>
                  <a:lnTo>
                    <a:pt x="8744" y="9914"/>
                  </a:lnTo>
                  <a:cubicBezTo>
                    <a:pt x="8389" y="8258"/>
                    <a:pt x="9037" y="8531"/>
                    <a:pt x="8992" y="5512"/>
                  </a:cubicBezTo>
                  <a:lnTo>
                    <a:pt x="8992" y="5512"/>
                  </a:lnTo>
                  <a:cubicBezTo>
                    <a:pt x="8967" y="3425"/>
                    <a:pt x="7796" y="2336"/>
                    <a:pt x="6444" y="1860"/>
                  </a:cubicBezTo>
                  <a:lnTo>
                    <a:pt x="6444" y="1860"/>
                  </a:lnTo>
                  <a:cubicBezTo>
                    <a:pt x="6393" y="827"/>
                    <a:pt x="5532" y="1"/>
                    <a:pt x="4483" y="1"/>
                  </a:cubicBezTo>
                  <a:lnTo>
                    <a:pt x="4483" y="1"/>
                  </a:lnTo>
                  <a:cubicBezTo>
                    <a:pt x="3405" y="1"/>
                    <a:pt x="2528" y="877"/>
                    <a:pt x="2523" y="1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4403843" y="3388701"/>
              <a:ext cx="340796" cy="312202"/>
            </a:xfrm>
            <a:custGeom>
              <a:avLst/>
              <a:gdLst/>
              <a:ahLst/>
              <a:cxnLst/>
              <a:rect l="l" t="t" r="r" b="b"/>
              <a:pathLst>
                <a:path w="4231" h="3876" extrusionOk="0">
                  <a:moveTo>
                    <a:pt x="913" y="2832"/>
                  </a:moveTo>
                  <a:lnTo>
                    <a:pt x="1" y="2989"/>
                  </a:lnTo>
                  <a:cubicBezTo>
                    <a:pt x="1" y="2989"/>
                    <a:pt x="1" y="3369"/>
                    <a:pt x="2113" y="3876"/>
                  </a:cubicBezTo>
                  <a:lnTo>
                    <a:pt x="2113" y="3876"/>
                  </a:lnTo>
                  <a:cubicBezTo>
                    <a:pt x="4231" y="3369"/>
                    <a:pt x="4231" y="2989"/>
                    <a:pt x="4231" y="2989"/>
                  </a:cubicBezTo>
                  <a:lnTo>
                    <a:pt x="4231" y="2989"/>
                  </a:lnTo>
                  <a:lnTo>
                    <a:pt x="3298" y="2832"/>
                  </a:lnTo>
                  <a:lnTo>
                    <a:pt x="3207" y="0"/>
                  </a:lnTo>
                  <a:lnTo>
                    <a:pt x="1004"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4271664" y="2851771"/>
              <a:ext cx="603945" cy="612886"/>
            </a:xfrm>
            <a:custGeom>
              <a:avLst/>
              <a:gdLst/>
              <a:ahLst/>
              <a:cxnLst/>
              <a:rect l="l" t="t" r="r" b="b"/>
              <a:pathLst>
                <a:path w="7498" h="7609" extrusionOk="0">
                  <a:moveTo>
                    <a:pt x="122" y="1900"/>
                  </a:moveTo>
                  <a:cubicBezTo>
                    <a:pt x="41" y="2269"/>
                    <a:pt x="1" y="2654"/>
                    <a:pt x="1" y="3050"/>
                  </a:cubicBezTo>
                  <a:lnTo>
                    <a:pt x="1" y="3050"/>
                  </a:lnTo>
                  <a:cubicBezTo>
                    <a:pt x="1" y="5567"/>
                    <a:pt x="1677" y="7609"/>
                    <a:pt x="3749" y="7609"/>
                  </a:cubicBezTo>
                  <a:lnTo>
                    <a:pt x="3749" y="7609"/>
                  </a:lnTo>
                  <a:cubicBezTo>
                    <a:pt x="5816" y="7609"/>
                    <a:pt x="7493" y="5567"/>
                    <a:pt x="7498" y="3050"/>
                  </a:cubicBezTo>
                  <a:lnTo>
                    <a:pt x="7498" y="3050"/>
                  </a:lnTo>
                  <a:cubicBezTo>
                    <a:pt x="7498" y="2654"/>
                    <a:pt x="7452" y="2269"/>
                    <a:pt x="7376" y="1900"/>
                  </a:cubicBezTo>
                  <a:lnTo>
                    <a:pt x="7376" y="1900"/>
                  </a:lnTo>
                  <a:cubicBezTo>
                    <a:pt x="4256" y="2062"/>
                    <a:pt x="2792" y="0"/>
                    <a:pt x="2792" y="0"/>
                  </a:cubicBezTo>
                  <a:lnTo>
                    <a:pt x="2792" y="0"/>
                  </a:lnTo>
                  <a:cubicBezTo>
                    <a:pt x="2792" y="0"/>
                    <a:pt x="1363" y="1900"/>
                    <a:pt x="122" y="190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4881249" y="3083909"/>
              <a:ext cx="52275" cy="124124"/>
            </a:xfrm>
            <a:custGeom>
              <a:avLst/>
              <a:gdLst/>
              <a:ahLst/>
              <a:cxnLst/>
              <a:rect l="l" t="t" r="r" b="b"/>
              <a:pathLst>
                <a:path w="649" h="1541" extrusionOk="0">
                  <a:moveTo>
                    <a:pt x="0" y="1540"/>
                  </a:moveTo>
                  <a:cubicBezTo>
                    <a:pt x="294" y="1449"/>
                    <a:pt x="532" y="1196"/>
                    <a:pt x="588" y="872"/>
                  </a:cubicBezTo>
                  <a:lnTo>
                    <a:pt x="588" y="872"/>
                  </a:lnTo>
                  <a:cubicBezTo>
                    <a:pt x="649" y="517"/>
                    <a:pt x="482" y="178"/>
                    <a:pt x="193" y="0"/>
                  </a:cubicBezTo>
                  <a:lnTo>
                    <a:pt x="193" y="0"/>
                  </a:lnTo>
                  <a:cubicBezTo>
                    <a:pt x="228" y="750"/>
                    <a:pt x="122" y="1236"/>
                    <a:pt x="0" y="1540"/>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4212945" y="3083909"/>
              <a:ext cx="52678" cy="123721"/>
            </a:xfrm>
            <a:custGeom>
              <a:avLst/>
              <a:gdLst/>
              <a:ahLst/>
              <a:cxnLst/>
              <a:rect l="l" t="t" r="r" b="b"/>
              <a:pathLst>
                <a:path w="654" h="1536" extrusionOk="0">
                  <a:moveTo>
                    <a:pt x="61" y="872"/>
                  </a:moveTo>
                  <a:cubicBezTo>
                    <a:pt x="122" y="1196"/>
                    <a:pt x="360" y="1444"/>
                    <a:pt x="654" y="1535"/>
                  </a:cubicBezTo>
                  <a:lnTo>
                    <a:pt x="654" y="1535"/>
                  </a:lnTo>
                  <a:cubicBezTo>
                    <a:pt x="527" y="1231"/>
                    <a:pt x="426" y="750"/>
                    <a:pt x="456" y="0"/>
                  </a:cubicBezTo>
                  <a:lnTo>
                    <a:pt x="456" y="0"/>
                  </a:lnTo>
                  <a:cubicBezTo>
                    <a:pt x="167" y="178"/>
                    <a:pt x="0" y="517"/>
                    <a:pt x="61" y="872"/>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964456" y="4473192"/>
              <a:ext cx="1204910" cy="53967"/>
            </a:xfrm>
            <a:custGeom>
              <a:avLst/>
              <a:gdLst/>
              <a:ahLst/>
              <a:cxnLst/>
              <a:rect l="l" t="t" r="r" b="b"/>
              <a:pathLst>
                <a:path w="14959" h="670" extrusionOk="0">
                  <a:moveTo>
                    <a:pt x="167" y="1"/>
                  </a:moveTo>
                  <a:cubicBezTo>
                    <a:pt x="76" y="1"/>
                    <a:pt x="0" y="77"/>
                    <a:pt x="0" y="168"/>
                  </a:cubicBezTo>
                  <a:lnTo>
                    <a:pt x="0" y="168"/>
                  </a:lnTo>
                  <a:lnTo>
                    <a:pt x="0" y="502"/>
                  </a:lnTo>
                  <a:cubicBezTo>
                    <a:pt x="0" y="593"/>
                    <a:pt x="76" y="669"/>
                    <a:pt x="167" y="669"/>
                  </a:cubicBezTo>
                  <a:lnTo>
                    <a:pt x="167" y="669"/>
                  </a:lnTo>
                  <a:lnTo>
                    <a:pt x="14787" y="669"/>
                  </a:lnTo>
                  <a:cubicBezTo>
                    <a:pt x="14883" y="669"/>
                    <a:pt x="14959" y="593"/>
                    <a:pt x="14959" y="502"/>
                  </a:cubicBezTo>
                  <a:lnTo>
                    <a:pt x="14959" y="502"/>
                  </a:lnTo>
                  <a:lnTo>
                    <a:pt x="14959" y="168"/>
                  </a:lnTo>
                  <a:cubicBezTo>
                    <a:pt x="14959" y="77"/>
                    <a:pt x="14883" y="1"/>
                    <a:pt x="14787" y="1"/>
                  </a:cubicBezTo>
                  <a:lnTo>
                    <a:pt x="14787" y="1"/>
                  </a:lnTo>
                  <a:close/>
                </a:path>
              </a:pathLst>
            </a:custGeom>
            <a:solidFill>
              <a:srgbClr val="35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931753" y="3748587"/>
              <a:ext cx="1282961" cy="724686"/>
            </a:xfrm>
            <a:custGeom>
              <a:avLst/>
              <a:gdLst/>
              <a:ahLst/>
              <a:cxnLst/>
              <a:rect l="l" t="t" r="r" b="b"/>
              <a:pathLst>
                <a:path w="15928" h="8997" extrusionOk="0">
                  <a:moveTo>
                    <a:pt x="274" y="0"/>
                  </a:moveTo>
                  <a:cubicBezTo>
                    <a:pt x="122" y="0"/>
                    <a:pt x="1" y="132"/>
                    <a:pt x="21" y="284"/>
                  </a:cubicBezTo>
                  <a:lnTo>
                    <a:pt x="21" y="284"/>
                  </a:lnTo>
                  <a:lnTo>
                    <a:pt x="1176" y="8997"/>
                  </a:lnTo>
                  <a:lnTo>
                    <a:pt x="14757" y="8997"/>
                  </a:lnTo>
                  <a:lnTo>
                    <a:pt x="15907" y="284"/>
                  </a:lnTo>
                  <a:cubicBezTo>
                    <a:pt x="15927" y="132"/>
                    <a:pt x="15811" y="0"/>
                    <a:pt x="15659" y="0"/>
                  </a:cubicBezTo>
                  <a:lnTo>
                    <a:pt x="1565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0"/>
            <p:cNvSpPr/>
            <p:nvPr/>
          </p:nvSpPr>
          <p:spPr>
            <a:xfrm>
              <a:off x="4513227" y="4050882"/>
              <a:ext cx="120016" cy="120096"/>
            </a:xfrm>
            <a:custGeom>
              <a:avLst/>
              <a:gdLst/>
              <a:ahLst/>
              <a:cxnLst/>
              <a:rect l="l" t="t" r="r" b="b"/>
              <a:pathLst>
                <a:path w="1490" h="1491" extrusionOk="0">
                  <a:moveTo>
                    <a:pt x="1490" y="745"/>
                  </a:moveTo>
                  <a:cubicBezTo>
                    <a:pt x="1490" y="1156"/>
                    <a:pt x="1160" y="1490"/>
                    <a:pt x="745" y="1490"/>
                  </a:cubicBezTo>
                  <a:cubicBezTo>
                    <a:pt x="335" y="1490"/>
                    <a:pt x="0" y="1156"/>
                    <a:pt x="0" y="745"/>
                  </a:cubicBezTo>
                  <a:cubicBezTo>
                    <a:pt x="0" y="335"/>
                    <a:pt x="335" y="1"/>
                    <a:pt x="745" y="1"/>
                  </a:cubicBezTo>
                  <a:cubicBezTo>
                    <a:pt x="1160" y="1"/>
                    <a:pt x="1490" y="335"/>
                    <a:pt x="1490" y="745"/>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20"/>
          <p:cNvSpPr/>
          <p:nvPr/>
        </p:nvSpPr>
        <p:spPr>
          <a:xfrm>
            <a:off x="3339300" y="21324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4903775" y="202807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5086044" y="244325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425025" y="2790600"/>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425025" y="3633625"/>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5086044" y="3737338"/>
            <a:ext cx="621600" cy="62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5" name="Google Shape;725;p20"/>
          <p:cNvCxnSpPr>
            <a:cxnSpLocks/>
          </p:cNvCxnSpPr>
          <p:nvPr/>
        </p:nvCxnSpPr>
        <p:spPr>
          <a:xfrm>
            <a:off x="2282563" y="1247159"/>
            <a:ext cx="1461482" cy="885241"/>
          </a:xfrm>
          <a:prstGeom prst="bentConnector2">
            <a:avLst/>
          </a:prstGeom>
          <a:noFill/>
          <a:ln w="9525" cap="flat" cmpd="sng">
            <a:solidFill>
              <a:schemeClr val="dk1"/>
            </a:solidFill>
            <a:prstDash val="solid"/>
            <a:round/>
            <a:headEnd type="none" w="med" len="med"/>
            <a:tailEnd type="triangle" w="med" len="med"/>
          </a:ln>
        </p:spPr>
      </p:cxnSp>
      <p:cxnSp>
        <p:nvCxnSpPr>
          <p:cNvPr id="726" name="Google Shape;726;p20"/>
          <p:cNvCxnSpPr>
            <a:cxnSpLocks/>
          </p:cNvCxnSpPr>
          <p:nvPr/>
        </p:nvCxnSpPr>
        <p:spPr>
          <a:xfrm flipH="1">
            <a:off x="5144117" y="1592175"/>
            <a:ext cx="1685522" cy="435900"/>
          </a:xfrm>
          <a:prstGeom prst="bentConnector2">
            <a:avLst/>
          </a:prstGeom>
          <a:noFill/>
          <a:ln w="9525" cap="flat" cmpd="sng">
            <a:solidFill>
              <a:schemeClr val="dk1"/>
            </a:solidFill>
            <a:prstDash val="solid"/>
            <a:round/>
            <a:headEnd type="none" w="med" len="med"/>
            <a:tailEnd type="triangle" w="med" len="med"/>
          </a:ln>
        </p:spPr>
      </p:cxnSp>
      <p:cxnSp>
        <p:nvCxnSpPr>
          <p:cNvPr id="727" name="Google Shape;727;p20"/>
          <p:cNvCxnSpPr>
            <a:cxnSpLocks/>
          </p:cNvCxnSpPr>
          <p:nvPr/>
        </p:nvCxnSpPr>
        <p:spPr>
          <a:xfrm>
            <a:off x="1836325" y="2731443"/>
            <a:ext cx="1902000" cy="401400"/>
          </a:xfrm>
          <a:prstGeom prst="bentConnector3">
            <a:avLst>
              <a:gd name="adj1" fmla="val 49996"/>
            </a:avLst>
          </a:prstGeom>
          <a:noFill/>
          <a:ln w="9525" cap="flat" cmpd="sng">
            <a:solidFill>
              <a:schemeClr val="dk1"/>
            </a:solidFill>
            <a:prstDash val="solid"/>
            <a:round/>
            <a:headEnd type="none" w="med" len="med"/>
            <a:tailEnd type="triangle" w="med" len="med"/>
          </a:ln>
        </p:spPr>
      </p:cxnSp>
      <p:cxnSp>
        <p:nvCxnSpPr>
          <p:cNvPr id="728" name="Google Shape;728;p20"/>
          <p:cNvCxnSpPr>
            <a:cxnSpLocks/>
          </p:cNvCxnSpPr>
          <p:nvPr/>
        </p:nvCxnSpPr>
        <p:spPr>
          <a:xfrm rot="10800000" flipV="1">
            <a:off x="5778104" y="2667174"/>
            <a:ext cx="1787565" cy="133848"/>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729" name="Google Shape;729;p20"/>
          <p:cNvCxnSpPr>
            <a:cxnSpLocks/>
          </p:cNvCxnSpPr>
          <p:nvPr/>
        </p:nvCxnSpPr>
        <p:spPr>
          <a:xfrm>
            <a:off x="1836325" y="3901870"/>
            <a:ext cx="1902000" cy="136500"/>
          </a:xfrm>
          <a:prstGeom prst="bentConnector3">
            <a:avLst>
              <a:gd name="adj1" fmla="val 49996"/>
            </a:avLst>
          </a:prstGeom>
          <a:noFill/>
          <a:ln w="9525" cap="flat" cmpd="sng">
            <a:solidFill>
              <a:schemeClr val="dk1"/>
            </a:solidFill>
            <a:prstDash val="solid"/>
            <a:round/>
            <a:headEnd type="none" w="med" len="med"/>
            <a:tailEnd type="triangle" w="med" len="med"/>
          </a:ln>
        </p:spPr>
      </p:cxnSp>
      <p:cxnSp>
        <p:nvCxnSpPr>
          <p:cNvPr id="730" name="Google Shape;730;p20"/>
          <p:cNvCxnSpPr>
            <a:cxnSpLocks/>
          </p:cNvCxnSpPr>
          <p:nvPr/>
        </p:nvCxnSpPr>
        <p:spPr>
          <a:xfrm flipH="1" flipV="1">
            <a:off x="5394493" y="4095111"/>
            <a:ext cx="1607865" cy="280154"/>
          </a:xfrm>
          <a:prstGeom prst="bentConnector3">
            <a:avLst>
              <a:gd name="adj1" fmla="val 50000"/>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FB7-E60A-B122-83AF-517434E81EF8}"/>
              </a:ext>
            </a:extLst>
          </p:cNvPr>
          <p:cNvSpPr>
            <a:spLocks noGrp="1"/>
          </p:cNvSpPr>
          <p:nvPr>
            <p:ph type="title"/>
          </p:nvPr>
        </p:nvSpPr>
        <p:spPr>
          <a:xfrm>
            <a:off x="457200" y="253825"/>
            <a:ext cx="8229600" cy="572700"/>
          </a:xfrm>
        </p:spPr>
        <p:txBody>
          <a:bodyPr/>
          <a:lstStyle/>
          <a:p>
            <a:pPr algn="ctr"/>
            <a:r>
              <a:rPr lang="en"/>
              <a:t>ALGORITHM EVALUATION</a:t>
            </a:r>
            <a:endParaRPr lang="en-US" b="0"/>
          </a:p>
          <a:p>
            <a:pPr algn="ctr"/>
            <a:endParaRPr lang="en-US"/>
          </a:p>
        </p:txBody>
      </p:sp>
      <p:sp>
        <p:nvSpPr>
          <p:cNvPr id="3" name="Text Placeholder 2">
            <a:extLst>
              <a:ext uri="{FF2B5EF4-FFF2-40B4-BE49-F238E27FC236}">
                <a16:creationId xmlns:a16="http://schemas.microsoft.com/office/drawing/2014/main" id="{A2EAEF40-8EE8-BEF4-6483-6E3FD18ED3EE}"/>
              </a:ext>
            </a:extLst>
          </p:cNvPr>
          <p:cNvSpPr>
            <a:spLocks noGrp="1"/>
          </p:cNvSpPr>
          <p:nvPr>
            <p:ph type="body" idx="1"/>
          </p:nvPr>
        </p:nvSpPr>
        <p:spPr>
          <a:xfrm>
            <a:off x="457200" y="933791"/>
            <a:ext cx="8229600" cy="3416400"/>
          </a:xfrm>
        </p:spPr>
        <p:txBody>
          <a:bodyPr/>
          <a:lstStyle/>
          <a:p>
            <a:pPr>
              <a:lnSpc>
                <a:spcPct val="114999"/>
              </a:lnSpc>
            </a:pPr>
            <a:r>
              <a:rPr lang="en-US" sz="1400" b="1" u="sng"/>
              <a:t>Passive Aggressive Classifier: </a:t>
            </a:r>
            <a:endParaRPr lang="en-IN" sz="1400"/>
          </a:p>
          <a:p>
            <a:pPr>
              <a:lnSpc>
                <a:spcPct val="114999"/>
              </a:lnSpc>
              <a:buNone/>
            </a:pPr>
            <a:r>
              <a:rPr lang="en-US" sz="1200">
                <a:solidFill>
                  <a:schemeClr val="tx1"/>
                </a:solidFill>
              </a:rPr>
              <a:t>We got an accuracy of 99.25% with this model. Finally, let us print out a confusion matrix to gain insight into the number of false and true negatives and positives.</a:t>
            </a:r>
          </a:p>
          <a:p>
            <a:pPr marL="114300" indent="0">
              <a:lnSpc>
                <a:spcPct val="114999"/>
              </a:lnSpc>
              <a:buNone/>
            </a:pPr>
            <a:endParaRPr lang="en-US" sz="1200">
              <a:solidFill>
                <a:schemeClr val="tx1"/>
              </a:solidFill>
            </a:endParaRPr>
          </a:p>
          <a:p>
            <a:pPr>
              <a:lnSpc>
                <a:spcPct val="114999"/>
              </a:lnSpc>
            </a:pPr>
            <a:endParaRPr lang="en-US">
              <a:solidFill>
                <a:schemeClr val="tx1"/>
              </a:solidFill>
            </a:endParaRPr>
          </a:p>
        </p:txBody>
      </p:sp>
      <p:pic>
        <p:nvPicPr>
          <p:cNvPr id="5" name="Picture 5" descr="Chart&#10;&#10;Description automatically generated">
            <a:extLst>
              <a:ext uri="{FF2B5EF4-FFF2-40B4-BE49-F238E27FC236}">
                <a16:creationId xmlns:a16="http://schemas.microsoft.com/office/drawing/2014/main" id="{2BA4EB82-7CF1-A344-DB1B-A1F6FAFBB6D4}"/>
              </a:ext>
            </a:extLst>
          </p:cNvPr>
          <p:cNvPicPr>
            <a:picLocks noChangeAspect="1"/>
          </p:cNvPicPr>
          <p:nvPr/>
        </p:nvPicPr>
        <p:blipFill>
          <a:blip r:embed="rId2"/>
          <a:stretch>
            <a:fillRect/>
          </a:stretch>
        </p:blipFill>
        <p:spPr>
          <a:xfrm>
            <a:off x="2574099" y="1794075"/>
            <a:ext cx="3353843" cy="2463489"/>
          </a:xfrm>
          <a:prstGeom prst="rect">
            <a:avLst/>
          </a:prstGeom>
        </p:spPr>
      </p:pic>
    </p:spTree>
    <p:extLst>
      <p:ext uri="{BB962C8B-B14F-4D97-AF65-F5344CB8AC3E}">
        <p14:creationId xmlns:p14="http://schemas.microsoft.com/office/powerpoint/2010/main" val="397496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FB7-E60A-B122-83AF-517434E81EF8}"/>
              </a:ext>
            </a:extLst>
          </p:cNvPr>
          <p:cNvSpPr>
            <a:spLocks noGrp="1"/>
          </p:cNvSpPr>
          <p:nvPr>
            <p:ph type="title"/>
          </p:nvPr>
        </p:nvSpPr>
        <p:spPr>
          <a:xfrm>
            <a:off x="457200" y="144222"/>
            <a:ext cx="8229600" cy="572700"/>
          </a:xfrm>
        </p:spPr>
        <p:txBody>
          <a:bodyPr/>
          <a:lstStyle/>
          <a:p>
            <a:pPr algn="ctr"/>
            <a:r>
              <a:rPr lang="en"/>
              <a:t>ALGORITHM EVALUATION</a:t>
            </a:r>
            <a:endParaRPr lang="en-US" b="0"/>
          </a:p>
          <a:p>
            <a:pPr algn="ctr"/>
            <a:endParaRPr lang="en-US"/>
          </a:p>
        </p:txBody>
      </p:sp>
      <p:sp>
        <p:nvSpPr>
          <p:cNvPr id="3" name="Text Placeholder 2">
            <a:extLst>
              <a:ext uri="{FF2B5EF4-FFF2-40B4-BE49-F238E27FC236}">
                <a16:creationId xmlns:a16="http://schemas.microsoft.com/office/drawing/2014/main" id="{A2EAEF40-8EE8-BEF4-6483-6E3FD18ED3EE}"/>
              </a:ext>
            </a:extLst>
          </p:cNvPr>
          <p:cNvSpPr>
            <a:spLocks noGrp="1"/>
          </p:cNvSpPr>
          <p:nvPr>
            <p:ph type="body" idx="1"/>
          </p:nvPr>
        </p:nvSpPr>
        <p:spPr>
          <a:xfrm>
            <a:off x="457200" y="722414"/>
            <a:ext cx="8229600" cy="3416400"/>
          </a:xfrm>
        </p:spPr>
        <p:txBody>
          <a:bodyPr/>
          <a:lstStyle/>
          <a:p>
            <a:pPr>
              <a:lnSpc>
                <a:spcPct val="114999"/>
              </a:lnSpc>
            </a:pPr>
            <a:r>
              <a:rPr lang="en-US" sz="1400" b="1" u="sng"/>
              <a:t>KNN (K-Nearest Neighbor)</a:t>
            </a:r>
            <a:endParaRPr lang="en-US" sz="1400"/>
          </a:p>
          <a:p>
            <a:pPr>
              <a:lnSpc>
                <a:spcPct val="114999"/>
              </a:lnSpc>
              <a:buNone/>
            </a:pPr>
            <a:r>
              <a:rPr lang="en-US" sz="1200">
                <a:solidFill>
                  <a:schemeClr val="tx1"/>
                </a:solidFill>
              </a:rPr>
              <a:t>We got an accuracy of 73% with this model. Finally, let’s print out a confusion matrix to gain insight into the number of false and true negatives and positives.</a:t>
            </a:r>
          </a:p>
          <a:p>
            <a:pPr>
              <a:lnSpc>
                <a:spcPct val="114999"/>
              </a:lnSpc>
              <a:buNone/>
            </a:pPr>
            <a:endParaRPr lang="en-US" sz="1200"/>
          </a:p>
          <a:p>
            <a:pPr>
              <a:lnSpc>
                <a:spcPct val="114999"/>
              </a:lnSpc>
              <a:buNone/>
            </a:pPr>
            <a:endParaRPr lang="en-US" sz="1200">
              <a:solidFill>
                <a:schemeClr val="tx1"/>
              </a:solidFill>
            </a:endParaRPr>
          </a:p>
          <a:p>
            <a:pPr>
              <a:lnSpc>
                <a:spcPct val="114999"/>
              </a:lnSpc>
            </a:pPr>
            <a:endParaRPr lang="en-US" sz="1200">
              <a:solidFill>
                <a:schemeClr val="tx1"/>
              </a:solidFill>
            </a:endParaRPr>
          </a:p>
          <a:p>
            <a:pPr>
              <a:lnSpc>
                <a:spcPct val="114999"/>
              </a:lnSpc>
            </a:pPr>
            <a:endParaRPr lang="en-US" sz="1400">
              <a:solidFill>
                <a:schemeClr val="tx1"/>
              </a:solidFill>
            </a:endParaRPr>
          </a:p>
          <a:p>
            <a:pPr>
              <a:lnSpc>
                <a:spcPct val="114999"/>
              </a:lnSpc>
            </a:pPr>
            <a:endParaRPr lang="en-US">
              <a:solidFill>
                <a:srgbClr val="818181"/>
              </a:solidFill>
            </a:endParaRPr>
          </a:p>
        </p:txBody>
      </p:sp>
      <p:pic>
        <p:nvPicPr>
          <p:cNvPr id="4" name="Picture 5" descr="Chart, treemap chart&#10;&#10;Description automatically generated">
            <a:extLst>
              <a:ext uri="{FF2B5EF4-FFF2-40B4-BE49-F238E27FC236}">
                <a16:creationId xmlns:a16="http://schemas.microsoft.com/office/drawing/2014/main" id="{1A6D6457-0676-6634-03C4-32F7625A2179}"/>
              </a:ext>
            </a:extLst>
          </p:cNvPr>
          <p:cNvPicPr>
            <a:picLocks noChangeAspect="1"/>
          </p:cNvPicPr>
          <p:nvPr/>
        </p:nvPicPr>
        <p:blipFill>
          <a:blip r:embed="rId2"/>
          <a:stretch>
            <a:fillRect/>
          </a:stretch>
        </p:blipFill>
        <p:spPr>
          <a:xfrm>
            <a:off x="2487982" y="1643503"/>
            <a:ext cx="3408645" cy="2827261"/>
          </a:xfrm>
          <a:prstGeom prst="rect">
            <a:avLst/>
          </a:prstGeom>
        </p:spPr>
      </p:pic>
    </p:spTree>
    <p:extLst>
      <p:ext uri="{BB962C8B-B14F-4D97-AF65-F5344CB8AC3E}">
        <p14:creationId xmlns:p14="http://schemas.microsoft.com/office/powerpoint/2010/main" val="40019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B32E707-2142-5168-3DFE-43923E788764}"/>
              </a:ext>
            </a:extLst>
          </p:cNvPr>
          <p:cNvSpPr>
            <a:spLocks noGrp="1"/>
          </p:cNvSpPr>
          <p:nvPr/>
        </p:nvSpPr>
        <p:spPr>
          <a:xfrm>
            <a:off x="742950" y="429972"/>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a:t>ALGORITHM EVALUATION</a:t>
            </a:r>
            <a:endParaRPr lang="en-US" b="0"/>
          </a:p>
          <a:p>
            <a:pPr algn="ctr"/>
            <a:endParaRPr lang="en-US"/>
          </a:p>
        </p:txBody>
      </p:sp>
      <p:sp>
        <p:nvSpPr>
          <p:cNvPr id="18" name="Text Placeholder 2">
            <a:extLst>
              <a:ext uri="{FF2B5EF4-FFF2-40B4-BE49-F238E27FC236}">
                <a16:creationId xmlns:a16="http://schemas.microsoft.com/office/drawing/2014/main" id="{7202852A-580A-E0BA-4CFF-3E713A1AC052}"/>
              </a:ext>
            </a:extLst>
          </p:cNvPr>
          <p:cNvSpPr>
            <a:spLocks noGrp="1"/>
          </p:cNvSpPr>
          <p:nvPr/>
        </p:nvSpPr>
        <p:spPr>
          <a:xfrm>
            <a:off x="742950" y="1008164"/>
            <a:ext cx="8229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lnSpc>
                <a:spcPct val="114999"/>
              </a:lnSpc>
            </a:pPr>
            <a:r>
              <a:rPr lang="en-US" sz="1400" b="1" u="sng"/>
              <a:t>Decision Tree: </a:t>
            </a:r>
            <a:endParaRPr lang="en-US" sz="1400"/>
          </a:p>
          <a:p>
            <a:pPr>
              <a:lnSpc>
                <a:spcPct val="114999"/>
              </a:lnSpc>
              <a:buNone/>
            </a:pPr>
            <a:r>
              <a:rPr lang="en-US" sz="1200">
                <a:solidFill>
                  <a:schemeClr val="tx1"/>
                </a:solidFill>
              </a:rPr>
              <a:t>We got an accuracy of 94.4% with this model. Finally, let’s print out a confusion matrix to gain insight into the number of false and true negatives and positives.</a:t>
            </a:r>
          </a:p>
          <a:p>
            <a:pPr>
              <a:lnSpc>
                <a:spcPct val="114999"/>
              </a:lnSpc>
              <a:buNone/>
            </a:pPr>
            <a:endParaRPr lang="en-US" sz="1200">
              <a:solidFill>
                <a:schemeClr val="tx1"/>
              </a:solidFill>
            </a:endParaRPr>
          </a:p>
          <a:p>
            <a:pPr>
              <a:lnSpc>
                <a:spcPct val="114999"/>
              </a:lnSpc>
            </a:pPr>
            <a:endParaRPr lang="en-US">
              <a:solidFill>
                <a:srgbClr val="818181"/>
              </a:solidFill>
            </a:endParaRPr>
          </a:p>
        </p:txBody>
      </p:sp>
      <p:pic>
        <p:nvPicPr>
          <p:cNvPr id="19" name="Picture 18">
            <a:extLst>
              <a:ext uri="{FF2B5EF4-FFF2-40B4-BE49-F238E27FC236}">
                <a16:creationId xmlns:a16="http://schemas.microsoft.com/office/drawing/2014/main" id="{896047FA-B413-15C8-1633-AEE167A500E6}"/>
              </a:ext>
            </a:extLst>
          </p:cNvPr>
          <p:cNvPicPr>
            <a:picLocks noChangeAspect="1"/>
          </p:cNvPicPr>
          <p:nvPr/>
        </p:nvPicPr>
        <p:blipFill>
          <a:blip r:embed="rId2"/>
          <a:stretch>
            <a:fillRect/>
          </a:stretch>
        </p:blipFill>
        <p:spPr>
          <a:xfrm>
            <a:off x="4539902" y="2985892"/>
            <a:ext cx="228600" cy="228600"/>
          </a:xfrm>
          <a:prstGeom prst="rect">
            <a:avLst/>
          </a:prstGeom>
        </p:spPr>
      </p:pic>
      <p:pic>
        <p:nvPicPr>
          <p:cNvPr id="20" name="Picture 19" descr="Chart&#10;&#10;Description automatically generated">
            <a:extLst>
              <a:ext uri="{FF2B5EF4-FFF2-40B4-BE49-F238E27FC236}">
                <a16:creationId xmlns:a16="http://schemas.microsoft.com/office/drawing/2014/main" id="{62E7D6F2-5CF0-FE30-08AB-9F2B1B4E6C87}"/>
              </a:ext>
            </a:extLst>
          </p:cNvPr>
          <p:cNvPicPr>
            <a:picLocks noChangeAspect="1"/>
          </p:cNvPicPr>
          <p:nvPr/>
        </p:nvPicPr>
        <p:blipFill>
          <a:blip r:embed="rId3"/>
          <a:stretch>
            <a:fillRect/>
          </a:stretch>
        </p:blipFill>
        <p:spPr>
          <a:xfrm>
            <a:off x="2311836" y="2091688"/>
            <a:ext cx="4465528" cy="2713766"/>
          </a:xfrm>
          <a:prstGeom prst="rect">
            <a:avLst/>
          </a:prstGeom>
        </p:spPr>
      </p:pic>
    </p:spTree>
    <p:extLst>
      <p:ext uri="{BB962C8B-B14F-4D97-AF65-F5344CB8AC3E}">
        <p14:creationId xmlns:p14="http://schemas.microsoft.com/office/powerpoint/2010/main" val="3512533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FB7-E60A-B122-83AF-517434E81EF8}"/>
              </a:ext>
            </a:extLst>
          </p:cNvPr>
          <p:cNvSpPr>
            <a:spLocks noGrp="1"/>
          </p:cNvSpPr>
          <p:nvPr>
            <p:ph type="title"/>
          </p:nvPr>
        </p:nvSpPr>
        <p:spPr>
          <a:xfrm>
            <a:off x="457200" y="144222"/>
            <a:ext cx="8229600" cy="572700"/>
          </a:xfrm>
        </p:spPr>
        <p:txBody>
          <a:bodyPr/>
          <a:lstStyle/>
          <a:p>
            <a:pPr algn="ctr"/>
            <a:r>
              <a:rPr lang="en"/>
              <a:t>ALGORITHM EVALUATION</a:t>
            </a:r>
            <a:endParaRPr lang="en-US" b="0"/>
          </a:p>
          <a:p>
            <a:pPr algn="ctr"/>
            <a:endParaRPr lang="en-US"/>
          </a:p>
        </p:txBody>
      </p:sp>
      <p:sp>
        <p:nvSpPr>
          <p:cNvPr id="3" name="Text Placeholder 2">
            <a:extLst>
              <a:ext uri="{FF2B5EF4-FFF2-40B4-BE49-F238E27FC236}">
                <a16:creationId xmlns:a16="http://schemas.microsoft.com/office/drawing/2014/main" id="{A2EAEF40-8EE8-BEF4-6483-6E3FD18ED3EE}"/>
              </a:ext>
            </a:extLst>
          </p:cNvPr>
          <p:cNvSpPr>
            <a:spLocks noGrp="1"/>
          </p:cNvSpPr>
          <p:nvPr>
            <p:ph type="body" idx="1"/>
          </p:nvPr>
        </p:nvSpPr>
        <p:spPr>
          <a:xfrm>
            <a:off x="457200" y="722414"/>
            <a:ext cx="8229600" cy="3416400"/>
          </a:xfrm>
        </p:spPr>
        <p:txBody>
          <a:bodyPr/>
          <a:lstStyle/>
          <a:p>
            <a:pPr>
              <a:lnSpc>
                <a:spcPct val="114999"/>
              </a:lnSpc>
            </a:pPr>
            <a:r>
              <a:rPr lang="en-US" sz="1400" b="1" u="sng"/>
              <a:t>Naïve Bayes Classifier: </a:t>
            </a:r>
            <a:endParaRPr lang="en-US" sz="1400"/>
          </a:p>
          <a:p>
            <a:pPr>
              <a:lnSpc>
                <a:spcPct val="114999"/>
              </a:lnSpc>
              <a:buNone/>
            </a:pPr>
            <a:r>
              <a:rPr lang="en-US" sz="1200">
                <a:solidFill>
                  <a:schemeClr val="tx1"/>
                </a:solidFill>
              </a:rPr>
              <a:t>We got an accuracy of 93% with this model. Finally, let’s print out a confusion matrix to gain insight into the number of false and true negatives and positives.</a:t>
            </a:r>
          </a:p>
          <a:p>
            <a:pPr>
              <a:lnSpc>
                <a:spcPct val="114999"/>
              </a:lnSpc>
              <a:buNone/>
            </a:pPr>
            <a:endParaRPr lang="en-US" sz="1200">
              <a:solidFill>
                <a:schemeClr val="tx1"/>
              </a:solidFill>
            </a:endParaRPr>
          </a:p>
          <a:p>
            <a:pPr>
              <a:lnSpc>
                <a:spcPct val="114999"/>
              </a:lnSpc>
            </a:pPr>
            <a:endParaRPr lang="en-US" sz="1200">
              <a:solidFill>
                <a:schemeClr val="tx1"/>
              </a:solidFill>
            </a:endParaRPr>
          </a:p>
          <a:p>
            <a:pPr>
              <a:lnSpc>
                <a:spcPct val="114999"/>
              </a:lnSpc>
            </a:pPr>
            <a:endParaRPr lang="en-US" sz="1400">
              <a:solidFill>
                <a:schemeClr val="tx1"/>
              </a:solidFill>
            </a:endParaRPr>
          </a:p>
          <a:p>
            <a:pPr>
              <a:lnSpc>
                <a:spcPct val="114999"/>
              </a:lnSpc>
            </a:pPr>
            <a:endParaRPr lang="en-US">
              <a:solidFill>
                <a:srgbClr val="818181"/>
              </a:solidFill>
            </a:endParaRPr>
          </a:p>
        </p:txBody>
      </p:sp>
      <p:pic>
        <p:nvPicPr>
          <p:cNvPr id="4" name="Picture 5" descr="Chart&#10;&#10;Description automatically generated">
            <a:extLst>
              <a:ext uri="{FF2B5EF4-FFF2-40B4-BE49-F238E27FC236}">
                <a16:creationId xmlns:a16="http://schemas.microsoft.com/office/drawing/2014/main" id="{0EB2D0DC-6D19-A6B8-F558-C8220C0F57B7}"/>
              </a:ext>
            </a:extLst>
          </p:cNvPr>
          <p:cNvPicPr>
            <a:picLocks noChangeAspect="1"/>
          </p:cNvPicPr>
          <p:nvPr/>
        </p:nvPicPr>
        <p:blipFill>
          <a:blip r:embed="rId2"/>
          <a:stretch>
            <a:fillRect/>
          </a:stretch>
        </p:blipFill>
        <p:spPr>
          <a:xfrm>
            <a:off x="2777647" y="1655458"/>
            <a:ext cx="3596535" cy="2826837"/>
          </a:xfrm>
          <a:prstGeom prst="rect">
            <a:avLst/>
          </a:prstGeom>
        </p:spPr>
      </p:pic>
    </p:spTree>
    <p:extLst>
      <p:ext uri="{BB962C8B-B14F-4D97-AF65-F5344CB8AC3E}">
        <p14:creationId xmlns:p14="http://schemas.microsoft.com/office/powerpoint/2010/main" val="138342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FB7-E60A-B122-83AF-517434E81EF8}"/>
              </a:ext>
            </a:extLst>
          </p:cNvPr>
          <p:cNvSpPr>
            <a:spLocks noGrp="1"/>
          </p:cNvSpPr>
          <p:nvPr>
            <p:ph type="title"/>
          </p:nvPr>
        </p:nvSpPr>
        <p:spPr>
          <a:xfrm>
            <a:off x="457200" y="144222"/>
            <a:ext cx="8229600" cy="572700"/>
          </a:xfrm>
        </p:spPr>
        <p:txBody>
          <a:bodyPr/>
          <a:lstStyle/>
          <a:p>
            <a:pPr algn="ctr"/>
            <a:r>
              <a:rPr lang="en"/>
              <a:t>ALGORITHM EVALUATION</a:t>
            </a:r>
            <a:endParaRPr lang="en-US" b="0"/>
          </a:p>
          <a:p>
            <a:pPr algn="ctr"/>
            <a:endParaRPr lang="en-US"/>
          </a:p>
        </p:txBody>
      </p:sp>
      <p:sp>
        <p:nvSpPr>
          <p:cNvPr id="3" name="Text Placeholder 2">
            <a:extLst>
              <a:ext uri="{FF2B5EF4-FFF2-40B4-BE49-F238E27FC236}">
                <a16:creationId xmlns:a16="http://schemas.microsoft.com/office/drawing/2014/main" id="{A2EAEF40-8EE8-BEF4-6483-6E3FD18ED3EE}"/>
              </a:ext>
            </a:extLst>
          </p:cNvPr>
          <p:cNvSpPr>
            <a:spLocks noGrp="1"/>
          </p:cNvSpPr>
          <p:nvPr>
            <p:ph type="body" idx="1"/>
          </p:nvPr>
        </p:nvSpPr>
        <p:spPr>
          <a:xfrm>
            <a:off x="457200" y="722414"/>
            <a:ext cx="8229600" cy="3416400"/>
          </a:xfrm>
        </p:spPr>
        <p:txBody>
          <a:bodyPr/>
          <a:lstStyle/>
          <a:p>
            <a:pPr>
              <a:lnSpc>
                <a:spcPct val="114999"/>
              </a:lnSpc>
            </a:pPr>
            <a:r>
              <a:rPr lang="en-IN" sz="1400" b="1" u="sng"/>
              <a:t>Random Forest</a:t>
            </a:r>
            <a:r>
              <a:rPr lang="en-US" sz="1400" b="1" u="sng"/>
              <a:t>: </a:t>
            </a:r>
            <a:endParaRPr lang="en-US" sz="1400"/>
          </a:p>
          <a:p>
            <a:pPr>
              <a:lnSpc>
                <a:spcPct val="114999"/>
              </a:lnSpc>
              <a:buNone/>
            </a:pPr>
            <a:r>
              <a:rPr lang="en-US" sz="1200">
                <a:solidFill>
                  <a:schemeClr val="tx1"/>
                </a:solidFill>
              </a:rPr>
              <a:t>We got an accuracy of 99% with this model. Finally, let’s print out a confusion matrix to gain insight into the number of false and true negatives and positives.</a:t>
            </a:r>
          </a:p>
          <a:p>
            <a:pPr>
              <a:lnSpc>
                <a:spcPct val="114999"/>
              </a:lnSpc>
              <a:buNone/>
            </a:pPr>
            <a:endParaRPr lang="en-US" sz="1200">
              <a:solidFill>
                <a:schemeClr val="tx1"/>
              </a:solidFill>
            </a:endParaRPr>
          </a:p>
          <a:p>
            <a:pPr>
              <a:lnSpc>
                <a:spcPct val="114999"/>
              </a:lnSpc>
            </a:pPr>
            <a:endParaRPr lang="en-US" sz="1200">
              <a:solidFill>
                <a:schemeClr val="tx1"/>
              </a:solidFill>
            </a:endParaRPr>
          </a:p>
          <a:p>
            <a:pPr>
              <a:lnSpc>
                <a:spcPct val="114999"/>
              </a:lnSpc>
            </a:pPr>
            <a:endParaRPr lang="en-US" sz="1400">
              <a:solidFill>
                <a:schemeClr val="tx1"/>
              </a:solidFill>
            </a:endParaRPr>
          </a:p>
          <a:p>
            <a:pPr>
              <a:lnSpc>
                <a:spcPct val="114999"/>
              </a:lnSpc>
            </a:pPr>
            <a:endParaRPr lang="en-US">
              <a:solidFill>
                <a:srgbClr val="818181"/>
              </a:solidFill>
            </a:endParaRPr>
          </a:p>
        </p:txBody>
      </p:sp>
      <p:pic>
        <p:nvPicPr>
          <p:cNvPr id="4" name="Picture 5" descr="Chart&#10;&#10;Description automatically generated">
            <a:extLst>
              <a:ext uri="{FF2B5EF4-FFF2-40B4-BE49-F238E27FC236}">
                <a16:creationId xmlns:a16="http://schemas.microsoft.com/office/drawing/2014/main" id="{F9D54601-CF35-E594-8172-80F7AA38FC5A}"/>
              </a:ext>
            </a:extLst>
          </p:cNvPr>
          <p:cNvPicPr>
            <a:picLocks noChangeAspect="1"/>
          </p:cNvPicPr>
          <p:nvPr/>
        </p:nvPicPr>
        <p:blipFill>
          <a:blip r:embed="rId2"/>
          <a:stretch>
            <a:fillRect/>
          </a:stretch>
        </p:blipFill>
        <p:spPr>
          <a:xfrm>
            <a:off x="2401867" y="1914004"/>
            <a:ext cx="4105404" cy="2826443"/>
          </a:xfrm>
          <a:prstGeom prst="rect">
            <a:avLst/>
          </a:prstGeom>
        </p:spPr>
      </p:pic>
    </p:spTree>
    <p:extLst>
      <p:ext uri="{BB962C8B-B14F-4D97-AF65-F5344CB8AC3E}">
        <p14:creationId xmlns:p14="http://schemas.microsoft.com/office/powerpoint/2010/main" val="362973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AFB7-E60A-B122-83AF-517434E81EF8}"/>
              </a:ext>
            </a:extLst>
          </p:cNvPr>
          <p:cNvSpPr>
            <a:spLocks noGrp="1"/>
          </p:cNvSpPr>
          <p:nvPr>
            <p:ph type="title"/>
          </p:nvPr>
        </p:nvSpPr>
        <p:spPr>
          <a:xfrm>
            <a:off x="457200" y="144222"/>
            <a:ext cx="8229600" cy="572700"/>
          </a:xfrm>
        </p:spPr>
        <p:txBody>
          <a:bodyPr/>
          <a:lstStyle/>
          <a:p>
            <a:pPr algn="ctr"/>
            <a:r>
              <a:rPr lang="en"/>
              <a:t>ALGORITHM EVALUATION</a:t>
            </a:r>
            <a:endParaRPr lang="en-US" b="0"/>
          </a:p>
          <a:p>
            <a:pPr algn="ctr"/>
            <a:endParaRPr lang="en-US"/>
          </a:p>
        </p:txBody>
      </p:sp>
      <p:sp>
        <p:nvSpPr>
          <p:cNvPr id="3" name="Text Placeholder 2">
            <a:extLst>
              <a:ext uri="{FF2B5EF4-FFF2-40B4-BE49-F238E27FC236}">
                <a16:creationId xmlns:a16="http://schemas.microsoft.com/office/drawing/2014/main" id="{A2EAEF40-8EE8-BEF4-6483-6E3FD18ED3EE}"/>
              </a:ext>
            </a:extLst>
          </p:cNvPr>
          <p:cNvSpPr>
            <a:spLocks noGrp="1"/>
          </p:cNvSpPr>
          <p:nvPr>
            <p:ph type="body" idx="1"/>
          </p:nvPr>
        </p:nvSpPr>
        <p:spPr>
          <a:xfrm>
            <a:off x="457200" y="722414"/>
            <a:ext cx="8229600" cy="3416400"/>
          </a:xfrm>
        </p:spPr>
        <p:txBody>
          <a:bodyPr/>
          <a:lstStyle/>
          <a:p>
            <a:pPr>
              <a:lnSpc>
                <a:spcPct val="114999"/>
              </a:lnSpc>
            </a:pPr>
            <a:r>
              <a:rPr lang="en-US" sz="1400" b="1" u="sng"/>
              <a:t>Logistic Regression: </a:t>
            </a:r>
            <a:endParaRPr lang="en-US" sz="1400"/>
          </a:p>
          <a:p>
            <a:pPr>
              <a:lnSpc>
                <a:spcPct val="114999"/>
              </a:lnSpc>
              <a:buNone/>
            </a:pPr>
            <a:r>
              <a:rPr lang="en-US" sz="1200">
                <a:solidFill>
                  <a:schemeClr val="tx1"/>
                </a:solidFill>
              </a:rPr>
              <a:t>We got an accuracy of 99% with this model. Finally, let’s print out a confusion matrix to gain insight into the number of false and true negatives and positives.</a:t>
            </a:r>
          </a:p>
          <a:p>
            <a:pPr>
              <a:lnSpc>
                <a:spcPct val="114999"/>
              </a:lnSpc>
              <a:buNone/>
            </a:pPr>
            <a:endParaRPr lang="en-US" sz="1200">
              <a:solidFill>
                <a:schemeClr val="tx1"/>
              </a:solidFill>
            </a:endParaRPr>
          </a:p>
          <a:p>
            <a:pPr>
              <a:lnSpc>
                <a:spcPct val="114999"/>
              </a:lnSpc>
              <a:buNone/>
            </a:pPr>
            <a:endParaRPr lang="en-US" sz="1200">
              <a:solidFill>
                <a:schemeClr val="tx1"/>
              </a:solidFill>
            </a:endParaRPr>
          </a:p>
          <a:p>
            <a:pPr>
              <a:lnSpc>
                <a:spcPct val="114999"/>
              </a:lnSpc>
            </a:pPr>
            <a:endParaRPr lang="en-US" sz="1200">
              <a:solidFill>
                <a:schemeClr val="tx1"/>
              </a:solidFill>
            </a:endParaRPr>
          </a:p>
          <a:p>
            <a:pPr>
              <a:lnSpc>
                <a:spcPct val="114999"/>
              </a:lnSpc>
            </a:pPr>
            <a:endParaRPr lang="en-US" sz="1400">
              <a:solidFill>
                <a:schemeClr val="tx1"/>
              </a:solidFill>
            </a:endParaRPr>
          </a:p>
          <a:p>
            <a:pPr>
              <a:lnSpc>
                <a:spcPct val="114999"/>
              </a:lnSpc>
            </a:pPr>
            <a:endParaRPr lang="en-US">
              <a:solidFill>
                <a:srgbClr val="818181"/>
              </a:solidFill>
            </a:endParaRPr>
          </a:p>
        </p:txBody>
      </p:sp>
      <p:pic>
        <p:nvPicPr>
          <p:cNvPr id="5" name="Picture 5" descr="Chart, treemap chart&#10;&#10;Description automatically generated">
            <a:extLst>
              <a:ext uri="{FF2B5EF4-FFF2-40B4-BE49-F238E27FC236}">
                <a16:creationId xmlns:a16="http://schemas.microsoft.com/office/drawing/2014/main" id="{16C8E74C-4596-9A4A-1323-C371FB308DA6}"/>
              </a:ext>
            </a:extLst>
          </p:cNvPr>
          <p:cNvPicPr>
            <a:picLocks noChangeAspect="1"/>
          </p:cNvPicPr>
          <p:nvPr/>
        </p:nvPicPr>
        <p:blipFill>
          <a:blip r:embed="rId2"/>
          <a:stretch>
            <a:fillRect/>
          </a:stretch>
        </p:blipFill>
        <p:spPr>
          <a:xfrm>
            <a:off x="2487983" y="1692831"/>
            <a:ext cx="4355925" cy="3151358"/>
          </a:xfrm>
          <a:prstGeom prst="rect">
            <a:avLst/>
          </a:prstGeom>
        </p:spPr>
      </p:pic>
    </p:spTree>
    <p:extLst>
      <p:ext uri="{BB962C8B-B14F-4D97-AF65-F5344CB8AC3E}">
        <p14:creationId xmlns:p14="http://schemas.microsoft.com/office/powerpoint/2010/main" val="39270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FCD0-431B-BF1E-F2FD-BAE19E850DCE}"/>
              </a:ext>
            </a:extLst>
          </p:cNvPr>
          <p:cNvSpPr>
            <a:spLocks noGrp="1"/>
          </p:cNvSpPr>
          <p:nvPr>
            <p:ph type="title"/>
          </p:nvPr>
        </p:nvSpPr>
        <p:spPr>
          <a:xfrm>
            <a:off x="457200" y="120736"/>
            <a:ext cx="8229600" cy="572700"/>
          </a:xfrm>
        </p:spPr>
        <p:txBody>
          <a:bodyPr/>
          <a:lstStyle/>
          <a:p>
            <a:pPr algn="ctr"/>
            <a:r>
              <a:rPr lang="en-US"/>
              <a:t>CANDIDATE ALGORITHM SELECTION</a:t>
            </a:r>
          </a:p>
        </p:txBody>
      </p:sp>
      <p:sp>
        <p:nvSpPr>
          <p:cNvPr id="3" name="Text Placeholder 2">
            <a:extLst>
              <a:ext uri="{FF2B5EF4-FFF2-40B4-BE49-F238E27FC236}">
                <a16:creationId xmlns:a16="http://schemas.microsoft.com/office/drawing/2014/main" id="{1B08C8EC-A2CA-7375-705B-19B5C9539BD1}"/>
              </a:ext>
            </a:extLst>
          </p:cNvPr>
          <p:cNvSpPr>
            <a:spLocks noGrp="1"/>
          </p:cNvSpPr>
          <p:nvPr>
            <p:ph type="body" idx="1"/>
          </p:nvPr>
        </p:nvSpPr>
        <p:spPr>
          <a:xfrm>
            <a:off x="386741" y="698928"/>
            <a:ext cx="8229600" cy="3416400"/>
          </a:xfrm>
        </p:spPr>
        <p:txBody>
          <a:bodyPr/>
          <a:lstStyle/>
          <a:p>
            <a:r>
              <a:rPr lang="en-US" sz="1400">
                <a:solidFill>
                  <a:schemeClr val="tx1"/>
                </a:solidFill>
              </a:rPr>
              <a:t>All the models are compared using the test and train accuracy scores. Accuracy is used to compare the models as we have enough observations for the analysis and there is only minimal class imbalance. </a:t>
            </a:r>
          </a:p>
          <a:p>
            <a:pPr>
              <a:lnSpc>
                <a:spcPct val="114999"/>
              </a:lnSpc>
            </a:pPr>
            <a:endParaRPr lang="en-US" sz="1400">
              <a:solidFill>
                <a:schemeClr val="tx1"/>
              </a:solidFill>
            </a:endParaRPr>
          </a:p>
        </p:txBody>
      </p:sp>
      <p:pic>
        <p:nvPicPr>
          <p:cNvPr id="4" name="Picture 4" descr="Chart, bar chart&#10;&#10;Description automatically generated">
            <a:extLst>
              <a:ext uri="{FF2B5EF4-FFF2-40B4-BE49-F238E27FC236}">
                <a16:creationId xmlns:a16="http://schemas.microsoft.com/office/drawing/2014/main" id="{51A3193A-983F-17D9-1DF3-CB82BFA4FB69}"/>
              </a:ext>
            </a:extLst>
          </p:cNvPr>
          <p:cNvPicPr>
            <a:picLocks noChangeAspect="1"/>
          </p:cNvPicPr>
          <p:nvPr/>
        </p:nvPicPr>
        <p:blipFill>
          <a:blip r:embed="rId2"/>
          <a:stretch>
            <a:fillRect/>
          </a:stretch>
        </p:blipFill>
        <p:spPr>
          <a:xfrm>
            <a:off x="2668043" y="1767964"/>
            <a:ext cx="3674824" cy="2766229"/>
          </a:xfrm>
          <a:prstGeom prst="rect">
            <a:avLst/>
          </a:prstGeom>
        </p:spPr>
      </p:pic>
    </p:spTree>
    <p:extLst>
      <p:ext uri="{BB962C8B-B14F-4D97-AF65-F5344CB8AC3E}">
        <p14:creationId xmlns:p14="http://schemas.microsoft.com/office/powerpoint/2010/main" val="123382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FCD0-431B-BF1E-F2FD-BAE19E850DCE}"/>
              </a:ext>
            </a:extLst>
          </p:cNvPr>
          <p:cNvSpPr>
            <a:spLocks noGrp="1"/>
          </p:cNvSpPr>
          <p:nvPr>
            <p:ph type="title"/>
          </p:nvPr>
        </p:nvSpPr>
        <p:spPr>
          <a:xfrm>
            <a:off x="457200" y="120736"/>
            <a:ext cx="8229600" cy="572700"/>
          </a:xfrm>
        </p:spPr>
        <p:txBody>
          <a:bodyPr/>
          <a:lstStyle/>
          <a:p>
            <a:pPr algn="ctr"/>
            <a:r>
              <a:rPr lang="en-US"/>
              <a:t>CANDIDATE ALGORITHM SELECTION</a:t>
            </a:r>
          </a:p>
        </p:txBody>
      </p:sp>
      <p:sp>
        <p:nvSpPr>
          <p:cNvPr id="3" name="Text Placeholder 2">
            <a:extLst>
              <a:ext uri="{FF2B5EF4-FFF2-40B4-BE49-F238E27FC236}">
                <a16:creationId xmlns:a16="http://schemas.microsoft.com/office/drawing/2014/main" id="{1B08C8EC-A2CA-7375-705B-19B5C9539BD1}"/>
              </a:ext>
            </a:extLst>
          </p:cNvPr>
          <p:cNvSpPr>
            <a:spLocks noGrp="1"/>
          </p:cNvSpPr>
          <p:nvPr>
            <p:ph type="body" idx="1"/>
          </p:nvPr>
        </p:nvSpPr>
        <p:spPr>
          <a:xfrm>
            <a:off x="386741" y="698928"/>
            <a:ext cx="8229600" cy="3416400"/>
          </a:xfrm>
        </p:spPr>
        <p:txBody>
          <a:bodyPr/>
          <a:lstStyle/>
          <a:p>
            <a:pPr>
              <a:lnSpc>
                <a:spcPct val="114999"/>
              </a:lnSpc>
            </a:pPr>
            <a:r>
              <a:rPr lang="en-US" sz="1400">
                <a:solidFill>
                  <a:schemeClr val="tx1"/>
                </a:solidFill>
              </a:rPr>
              <a:t>Combining accuracy rate of all models.</a:t>
            </a:r>
          </a:p>
        </p:txBody>
      </p:sp>
      <p:pic>
        <p:nvPicPr>
          <p:cNvPr id="4" name="Picture 4">
            <a:extLst>
              <a:ext uri="{FF2B5EF4-FFF2-40B4-BE49-F238E27FC236}">
                <a16:creationId xmlns:a16="http://schemas.microsoft.com/office/drawing/2014/main" id="{51A3193A-983F-17D9-1DF3-CB82BFA4FB69}"/>
              </a:ext>
            </a:extLst>
          </p:cNvPr>
          <p:cNvPicPr>
            <a:picLocks noChangeAspect="1"/>
          </p:cNvPicPr>
          <p:nvPr/>
        </p:nvPicPr>
        <p:blipFill>
          <a:blip r:embed="rId2"/>
          <a:stretch>
            <a:fillRect/>
          </a:stretch>
        </p:blipFill>
        <p:spPr>
          <a:xfrm>
            <a:off x="898743" y="1283329"/>
            <a:ext cx="7362171" cy="2435923"/>
          </a:xfrm>
          <a:prstGeom prst="rect">
            <a:avLst/>
          </a:prstGeom>
        </p:spPr>
      </p:pic>
      <p:sp>
        <p:nvSpPr>
          <p:cNvPr id="5" name="TextBox 4">
            <a:extLst>
              <a:ext uri="{FF2B5EF4-FFF2-40B4-BE49-F238E27FC236}">
                <a16:creationId xmlns:a16="http://schemas.microsoft.com/office/drawing/2014/main" id="{6030FEB3-104C-30D3-9AF7-B1CB70C5F977}"/>
              </a:ext>
            </a:extLst>
          </p:cNvPr>
          <p:cNvSpPr txBox="1"/>
          <p:nvPr/>
        </p:nvSpPr>
        <p:spPr>
          <a:xfrm>
            <a:off x="648222" y="4128110"/>
            <a:ext cx="832511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t>KNN and Naïve Bayes models have the least accuracy scores and are excluded from further analysis. All other models have very high testing and training accuracy. Among the rest of the models, Decision Tree model has the highest testing accuracy (99.5%), followed by Passive Aggressive model (99.3%). Random Forest and Logistic Regression models have 98% testing accuracy as well. Decision Tree model is selected as the final model for the analysis.</a:t>
            </a:r>
          </a:p>
          <a:p>
            <a:pPr algn="l"/>
            <a:endParaRPr lang="en-US" sz="1200"/>
          </a:p>
        </p:txBody>
      </p:sp>
    </p:spTree>
    <p:extLst>
      <p:ext uri="{BB962C8B-B14F-4D97-AF65-F5344CB8AC3E}">
        <p14:creationId xmlns:p14="http://schemas.microsoft.com/office/powerpoint/2010/main" val="267786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403066" y="127644"/>
            <a:ext cx="8229600" cy="414028"/>
          </a:xfrm>
          <a:prstGeom prst="rect">
            <a:avLst/>
          </a:prstGeom>
        </p:spPr>
        <p:txBody>
          <a:bodyPr spcFirstLastPara="1" wrap="square" lIns="91425" tIns="91425" rIns="91425" bIns="91425" anchor="t" anchorCtr="0">
            <a:noAutofit/>
          </a:bodyPr>
          <a:lstStyle/>
          <a:p>
            <a:r>
              <a:rPr lang="en" dirty="0"/>
              <a:t>INTRODUCTION</a:t>
            </a:r>
            <a:endParaRPr lang="en-US" dirty="0"/>
          </a:p>
        </p:txBody>
      </p:sp>
      <p:grpSp>
        <p:nvGrpSpPr>
          <p:cNvPr id="222" name="Google Shape;222;p16"/>
          <p:cNvGrpSpPr/>
          <p:nvPr/>
        </p:nvGrpSpPr>
        <p:grpSpPr>
          <a:xfrm>
            <a:off x="222801" y="874686"/>
            <a:ext cx="2944272" cy="3737900"/>
            <a:chOff x="481150" y="1007775"/>
            <a:chExt cx="3419971" cy="3737900"/>
          </a:xfrm>
        </p:grpSpPr>
        <p:sp>
          <p:nvSpPr>
            <p:cNvPr id="223" name="Google Shape;223;p16"/>
            <p:cNvSpPr/>
            <p:nvPr/>
          </p:nvSpPr>
          <p:spPr>
            <a:xfrm>
              <a:off x="481150" y="1007775"/>
              <a:ext cx="3419971" cy="3671041"/>
            </a:xfrm>
            <a:custGeom>
              <a:avLst/>
              <a:gdLst/>
              <a:ahLst/>
              <a:cxnLst/>
              <a:rect l="l" t="t" r="r" b="b"/>
              <a:pathLst>
                <a:path w="19174" h="24400" extrusionOk="0">
                  <a:moveTo>
                    <a:pt x="9952" y="0"/>
                  </a:moveTo>
                  <a:cubicBezTo>
                    <a:pt x="7821" y="0"/>
                    <a:pt x="5443" y="831"/>
                    <a:pt x="3293" y="2784"/>
                  </a:cubicBezTo>
                  <a:cubicBezTo>
                    <a:pt x="1839" y="4101"/>
                    <a:pt x="1104" y="6300"/>
                    <a:pt x="1044" y="8402"/>
                  </a:cubicBezTo>
                  <a:cubicBezTo>
                    <a:pt x="978" y="10469"/>
                    <a:pt x="1621" y="12556"/>
                    <a:pt x="1180" y="14567"/>
                  </a:cubicBezTo>
                  <a:cubicBezTo>
                    <a:pt x="947" y="15610"/>
                    <a:pt x="436" y="16567"/>
                    <a:pt x="284" y="17626"/>
                  </a:cubicBezTo>
                  <a:cubicBezTo>
                    <a:pt x="0" y="19607"/>
                    <a:pt x="1059" y="21577"/>
                    <a:pt x="2518" y="22666"/>
                  </a:cubicBezTo>
                  <a:cubicBezTo>
                    <a:pt x="3977" y="23750"/>
                    <a:pt x="5765" y="24105"/>
                    <a:pt x="7507" y="24282"/>
                  </a:cubicBezTo>
                  <a:cubicBezTo>
                    <a:pt x="8212" y="24354"/>
                    <a:pt x="8922" y="24400"/>
                    <a:pt x="9631" y="24400"/>
                  </a:cubicBezTo>
                  <a:cubicBezTo>
                    <a:pt x="10875" y="24400"/>
                    <a:pt x="12116" y="24259"/>
                    <a:pt x="13312" y="23872"/>
                  </a:cubicBezTo>
                  <a:cubicBezTo>
                    <a:pt x="15197" y="23264"/>
                    <a:pt x="16975" y="21988"/>
                    <a:pt x="18003" y="20078"/>
                  </a:cubicBezTo>
                  <a:cubicBezTo>
                    <a:pt x="19026" y="18173"/>
                    <a:pt x="19173" y="15595"/>
                    <a:pt x="18089" y="13766"/>
                  </a:cubicBezTo>
                  <a:cubicBezTo>
                    <a:pt x="17203" y="12267"/>
                    <a:pt x="15567" y="11264"/>
                    <a:pt x="15268" y="9481"/>
                  </a:cubicBezTo>
                  <a:cubicBezTo>
                    <a:pt x="14928" y="7449"/>
                    <a:pt x="16722" y="5216"/>
                    <a:pt x="15886" y="3392"/>
                  </a:cubicBezTo>
                  <a:cubicBezTo>
                    <a:pt x="14944" y="1327"/>
                    <a:pt x="12646" y="0"/>
                    <a:pt x="9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769843" y="4667091"/>
              <a:ext cx="2778451" cy="78584"/>
            </a:xfrm>
            <a:custGeom>
              <a:avLst/>
              <a:gdLst/>
              <a:ahLst/>
              <a:cxnLst/>
              <a:rect l="l" t="t" r="r" b="b"/>
              <a:pathLst>
                <a:path w="31418" h="690" extrusionOk="0">
                  <a:moveTo>
                    <a:pt x="264" y="0"/>
                  </a:moveTo>
                  <a:cubicBezTo>
                    <a:pt x="117" y="0"/>
                    <a:pt x="1" y="158"/>
                    <a:pt x="1" y="345"/>
                  </a:cubicBezTo>
                  <a:cubicBezTo>
                    <a:pt x="1" y="537"/>
                    <a:pt x="117" y="689"/>
                    <a:pt x="264" y="689"/>
                  </a:cubicBezTo>
                  <a:lnTo>
                    <a:pt x="31154" y="689"/>
                  </a:lnTo>
                  <a:cubicBezTo>
                    <a:pt x="31301" y="689"/>
                    <a:pt x="31418" y="537"/>
                    <a:pt x="31418" y="345"/>
                  </a:cubicBezTo>
                  <a:cubicBezTo>
                    <a:pt x="31418" y="158"/>
                    <a:pt x="31301" y="0"/>
                    <a:pt x="311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733350" y="2296039"/>
              <a:ext cx="1366224" cy="2402396"/>
            </a:xfrm>
            <a:custGeom>
              <a:avLst/>
              <a:gdLst/>
              <a:ahLst/>
              <a:cxnLst/>
              <a:rect l="l" t="t" r="r" b="b"/>
              <a:pathLst>
                <a:path w="11996" h="21094" extrusionOk="0">
                  <a:moveTo>
                    <a:pt x="0" y="0"/>
                  </a:moveTo>
                  <a:lnTo>
                    <a:pt x="0" y="21093"/>
                  </a:lnTo>
                  <a:lnTo>
                    <a:pt x="11996" y="21093"/>
                  </a:lnTo>
                  <a:lnTo>
                    <a:pt x="11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1655449" y="2246953"/>
              <a:ext cx="1380119" cy="2451482"/>
            </a:xfrm>
            <a:custGeom>
              <a:avLst/>
              <a:gdLst/>
              <a:ahLst/>
              <a:cxnLst/>
              <a:rect l="l" t="t" r="r" b="b"/>
              <a:pathLst>
                <a:path w="12118" h="21525" extrusionOk="0">
                  <a:moveTo>
                    <a:pt x="0" y="0"/>
                  </a:moveTo>
                  <a:lnTo>
                    <a:pt x="0" y="21524"/>
                  </a:lnTo>
                  <a:lnTo>
                    <a:pt x="12117" y="21524"/>
                  </a:lnTo>
                  <a:lnTo>
                    <a:pt x="12117" y="487"/>
                  </a:lnTo>
                  <a:cubicBezTo>
                    <a:pt x="12117" y="218"/>
                    <a:pt x="11905" y="0"/>
                    <a:pt x="11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1459331" y="2192742"/>
              <a:ext cx="1498906" cy="2505694"/>
            </a:xfrm>
            <a:custGeom>
              <a:avLst/>
              <a:gdLst/>
              <a:ahLst/>
              <a:cxnLst/>
              <a:rect l="l" t="t" r="r" b="b"/>
              <a:pathLst>
                <a:path w="13161" h="22001" extrusionOk="0">
                  <a:moveTo>
                    <a:pt x="578" y="0"/>
                  </a:moveTo>
                  <a:cubicBezTo>
                    <a:pt x="258" y="0"/>
                    <a:pt x="0" y="259"/>
                    <a:pt x="0" y="578"/>
                  </a:cubicBezTo>
                  <a:lnTo>
                    <a:pt x="0" y="22000"/>
                  </a:lnTo>
                  <a:lnTo>
                    <a:pt x="13160" y="22000"/>
                  </a:lnTo>
                  <a:lnTo>
                    <a:pt x="131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1631760" y="4250600"/>
              <a:ext cx="1139583" cy="308186"/>
            </a:xfrm>
            <a:custGeom>
              <a:avLst/>
              <a:gdLst/>
              <a:ahLst/>
              <a:cxnLst/>
              <a:rect l="l" t="t" r="r" b="b"/>
              <a:pathLst>
                <a:path w="10006" h="2706" extrusionOk="0">
                  <a:moveTo>
                    <a:pt x="1" y="0"/>
                  </a:moveTo>
                  <a:lnTo>
                    <a:pt x="1" y="2705"/>
                  </a:lnTo>
                  <a:lnTo>
                    <a:pt x="10005" y="2705"/>
                  </a:lnTo>
                  <a:lnTo>
                    <a:pt x="10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2105996" y="3635600"/>
              <a:ext cx="665345" cy="534258"/>
            </a:xfrm>
            <a:custGeom>
              <a:avLst/>
              <a:gdLst/>
              <a:ahLst/>
              <a:cxnLst/>
              <a:rect l="l" t="t" r="r" b="b"/>
              <a:pathLst>
                <a:path w="5842" h="4691" extrusionOk="0">
                  <a:moveTo>
                    <a:pt x="1" y="0"/>
                  </a:moveTo>
                  <a:lnTo>
                    <a:pt x="1" y="4691"/>
                  </a:lnTo>
                  <a:lnTo>
                    <a:pt x="5841" y="4691"/>
                  </a:lnTo>
                  <a:lnTo>
                    <a:pt x="58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1611032" y="2424050"/>
              <a:ext cx="253405" cy="285750"/>
            </a:xfrm>
            <a:custGeom>
              <a:avLst/>
              <a:gdLst/>
              <a:ahLst/>
              <a:cxnLst/>
              <a:rect l="l" t="t" r="r" b="b"/>
              <a:pathLst>
                <a:path w="2225" h="2509" extrusionOk="0">
                  <a:moveTo>
                    <a:pt x="0" y="1"/>
                  </a:moveTo>
                  <a:lnTo>
                    <a:pt x="0" y="2508"/>
                  </a:lnTo>
                  <a:lnTo>
                    <a:pt x="477" y="2508"/>
                  </a:lnTo>
                  <a:lnTo>
                    <a:pt x="477" y="1328"/>
                  </a:lnTo>
                  <a:cubicBezTo>
                    <a:pt x="477" y="1186"/>
                    <a:pt x="461" y="948"/>
                    <a:pt x="441" y="614"/>
                  </a:cubicBezTo>
                  <a:lnTo>
                    <a:pt x="456" y="614"/>
                  </a:lnTo>
                  <a:lnTo>
                    <a:pt x="1545" y="2508"/>
                  </a:lnTo>
                  <a:lnTo>
                    <a:pt x="2224" y="2508"/>
                  </a:lnTo>
                  <a:lnTo>
                    <a:pt x="2224" y="1"/>
                  </a:lnTo>
                  <a:lnTo>
                    <a:pt x="1743" y="1"/>
                  </a:lnTo>
                  <a:lnTo>
                    <a:pt x="1743" y="1186"/>
                  </a:lnTo>
                  <a:cubicBezTo>
                    <a:pt x="1743" y="1323"/>
                    <a:pt x="1753" y="1551"/>
                    <a:pt x="1768" y="1880"/>
                  </a:cubicBezTo>
                  <a:lnTo>
                    <a:pt x="1758" y="1880"/>
                  </a:lnTo>
                  <a:lnTo>
                    <a:pt x="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1967507" y="2424050"/>
              <a:ext cx="164571" cy="285750"/>
            </a:xfrm>
            <a:custGeom>
              <a:avLst/>
              <a:gdLst/>
              <a:ahLst/>
              <a:cxnLst/>
              <a:rect l="l" t="t" r="r" b="b"/>
              <a:pathLst>
                <a:path w="1445" h="2509" extrusionOk="0">
                  <a:moveTo>
                    <a:pt x="1" y="1"/>
                  </a:moveTo>
                  <a:lnTo>
                    <a:pt x="1" y="2508"/>
                  </a:lnTo>
                  <a:lnTo>
                    <a:pt x="1445" y="2508"/>
                  </a:lnTo>
                  <a:lnTo>
                    <a:pt x="1445" y="2067"/>
                  </a:lnTo>
                  <a:lnTo>
                    <a:pt x="533" y="2067"/>
                  </a:lnTo>
                  <a:lnTo>
                    <a:pt x="533" y="1424"/>
                  </a:lnTo>
                  <a:lnTo>
                    <a:pt x="1384" y="1424"/>
                  </a:lnTo>
                  <a:lnTo>
                    <a:pt x="1384" y="988"/>
                  </a:lnTo>
                  <a:lnTo>
                    <a:pt x="533" y="988"/>
                  </a:lnTo>
                  <a:lnTo>
                    <a:pt x="533" y="436"/>
                  </a:lnTo>
                  <a:lnTo>
                    <a:pt x="1445" y="436"/>
                  </a:lnTo>
                  <a:lnTo>
                    <a:pt x="1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2187883" y="2424050"/>
              <a:ext cx="386087" cy="285750"/>
            </a:xfrm>
            <a:custGeom>
              <a:avLst/>
              <a:gdLst/>
              <a:ahLst/>
              <a:cxnLst/>
              <a:rect l="l" t="t" r="r" b="b"/>
              <a:pathLst>
                <a:path w="3390" h="2509" extrusionOk="0">
                  <a:moveTo>
                    <a:pt x="1" y="1"/>
                  </a:moveTo>
                  <a:lnTo>
                    <a:pt x="639" y="2508"/>
                  </a:lnTo>
                  <a:lnTo>
                    <a:pt x="1242" y="2508"/>
                  </a:lnTo>
                  <a:lnTo>
                    <a:pt x="1576" y="1196"/>
                  </a:lnTo>
                  <a:cubicBezTo>
                    <a:pt x="1592" y="1135"/>
                    <a:pt x="1617" y="1039"/>
                    <a:pt x="1642" y="902"/>
                  </a:cubicBezTo>
                  <a:cubicBezTo>
                    <a:pt x="1668" y="765"/>
                    <a:pt x="1688" y="664"/>
                    <a:pt x="1693" y="603"/>
                  </a:cubicBezTo>
                  <a:cubicBezTo>
                    <a:pt x="1698" y="654"/>
                    <a:pt x="1713" y="755"/>
                    <a:pt x="1743" y="902"/>
                  </a:cubicBezTo>
                  <a:cubicBezTo>
                    <a:pt x="1774" y="1049"/>
                    <a:pt x="1799" y="1145"/>
                    <a:pt x="1809" y="1191"/>
                  </a:cubicBezTo>
                  <a:lnTo>
                    <a:pt x="2149" y="2508"/>
                  </a:lnTo>
                  <a:lnTo>
                    <a:pt x="2752" y="2508"/>
                  </a:lnTo>
                  <a:lnTo>
                    <a:pt x="3390" y="1"/>
                  </a:lnTo>
                  <a:lnTo>
                    <a:pt x="2868" y="1"/>
                  </a:lnTo>
                  <a:lnTo>
                    <a:pt x="2549" y="1368"/>
                  </a:lnTo>
                  <a:cubicBezTo>
                    <a:pt x="2529" y="1449"/>
                    <a:pt x="2508" y="1561"/>
                    <a:pt x="2483" y="1692"/>
                  </a:cubicBezTo>
                  <a:cubicBezTo>
                    <a:pt x="2458" y="1824"/>
                    <a:pt x="2437" y="1936"/>
                    <a:pt x="2427" y="2027"/>
                  </a:cubicBezTo>
                  <a:cubicBezTo>
                    <a:pt x="2412" y="1931"/>
                    <a:pt x="2397" y="1824"/>
                    <a:pt x="2372" y="1692"/>
                  </a:cubicBezTo>
                  <a:cubicBezTo>
                    <a:pt x="2346" y="1566"/>
                    <a:pt x="2326" y="1470"/>
                    <a:pt x="2311" y="1404"/>
                  </a:cubicBezTo>
                  <a:lnTo>
                    <a:pt x="1946" y="1"/>
                  </a:lnTo>
                  <a:lnTo>
                    <a:pt x="1445" y="1"/>
                  </a:lnTo>
                  <a:lnTo>
                    <a:pt x="1080" y="1404"/>
                  </a:lnTo>
                  <a:cubicBezTo>
                    <a:pt x="1060" y="1480"/>
                    <a:pt x="1034" y="1586"/>
                    <a:pt x="1009" y="1723"/>
                  </a:cubicBezTo>
                  <a:cubicBezTo>
                    <a:pt x="984" y="1860"/>
                    <a:pt x="968" y="1961"/>
                    <a:pt x="963" y="2027"/>
                  </a:cubicBezTo>
                  <a:cubicBezTo>
                    <a:pt x="938" y="1839"/>
                    <a:pt x="898" y="1622"/>
                    <a:pt x="842" y="1368"/>
                  </a:cubicBezTo>
                  <a:lnTo>
                    <a:pt x="5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2624650" y="2420064"/>
              <a:ext cx="185868" cy="293722"/>
            </a:xfrm>
            <a:custGeom>
              <a:avLst/>
              <a:gdLst/>
              <a:ahLst/>
              <a:cxnLst/>
              <a:rect l="l" t="t" r="r" b="b"/>
              <a:pathLst>
                <a:path w="1632" h="2579" extrusionOk="0">
                  <a:moveTo>
                    <a:pt x="877" y="0"/>
                  </a:moveTo>
                  <a:cubicBezTo>
                    <a:pt x="614" y="0"/>
                    <a:pt x="401" y="66"/>
                    <a:pt x="254" y="193"/>
                  </a:cubicBezTo>
                  <a:cubicBezTo>
                    <a:pt x="102" y="319"/>
                    <a:pt x="26" y="491"/>
                    <a:pt x="26" y="714"/>
                  </a:cubicBezTo>
                  <a:cubicBezTo>
                    <a:pt x="26" y="831"/>
                    <a:pt x="51" y="932"/>
                    <a:pt x="97" y="1023"/>
                  </a:cubicBezTo>
                  <a:cubicBezTo>
                    <a:pt x="142" y="1109"/>
                    <a:pt x="203" y="1185"/>
                    <a:pt x="279" y="1251"/>
                  </a:cubicBezTo>
                  <a:cubicBezTo>
                    <a:pt x="355" y="1317"/>
                    <a:pt x="472" y="1388"/>
                    <a:pt x="624" y="1459"/>
                  </a:cubicBezTo>
                  <a:cubicBezTo>
                    <a:pt x="786" y="1540"/>
                    <a:pt x="897" y="1596"/>
                    <a:pt x="948" y="1631"/>
                  </a:cubicBezTo>
                  <a:cubicBezTo>
                    <a:pt x="1004" y="1667"/>
                    <a:pt x="1044" y="1702"/>
                    <a:pt x="1069" y="1743"/>
                  </a:cubicBezTo>
                  <a:cubicBezTo>
                    <a:pt x="1095" y="1778"/>
                    <a:pt x="1110" y="1824"/>
                    <a:pt x="1110" y="1874"/>
                  </a:cubicBezTo>
                  <a:cubicBezTo>
                    <a:pt x="1110" y="1960"/>
                    <a:pt x="1080" y="2026"/>
                    <a:pt x="1019" y="2072"/>
                  </a:cubicBezTo>
                  <a:cubicBezTo>
                    <a:pt x="953" y="2118"/>
                    <a:pt x="867" y="2138"/>
                    <a:pt x="750" y="2138"/>
                  </a:cubicBezTo>
                  <a:cubicBezTo>
                    <a:pt x="654" y="2138"/>
                    <a:pt x="543" y="2123"/>
                    <a:pt x="426" y="2092"/>
                  </a:cubicBezTo>
                  <a:cubicBezTo>
                    <a:pt x="310" y="2062"/>
                    <a:pt x="168" y="2006"/>
                    <a:pt x="1" y="1930"/>
                  </a:cubicBezTo>
                  <a:lnTo>
                    <a:pt x="1" y="2427"/>
                  </a:lnTo>
                  <a:cubicBezTo>
                    <a:pt x="203" y="2528"/>
                    <a:pt x="441" y="2578"/>
                    <a:pt x="710" y="2578"/>
                  </a:cubicBezTo>
                  <a:cubicBezTo>
                    <a:pt x="999" y="2578"/>
                    <a:pt x="1226" y="2513"/>
                    <a:pt x="1389" y="2381"/>
                  </a:cubicBezTo>
                  <a:cubicBezTo>
                    <a:pt x="1551" y="2249"/>
                    <a:pt x="1632" y="2072"/>
                    <a:pt x="1632" y="1844"/>
                  </a:cubicBezTo>
                  <a:cubicBezTo>
                    <a:pt x="1632" y="1682"/>
                    <a:pt x="1586" y="1545"/>
                    <a:pt x="1500" y="1434"/>
                  </a:cubicBezTo>
                  <a:cubicBezTo>
                    <a:pt x="1414" y="1322"/>
                    <a:pt x="1252" y="1206"/>
                    <a:pt x="1019" y="1094"/>
                  </a:cubicBezTo>
                  <a:cubicBezTo>
                    <a:pt x="841" y="1013"/>
                    <a:pt x="730" y="952"/>
                    <a:pt x="684" y="922"/>
                  </a:cubicBezTo>
                  <a:cubicBezTo>
                    <a:pt x="634" y="887"/>
                    <a:pt x="603" y="856"/>
                    <a:pt x="578" y="821"/>
                  </a:cubicBezTo>
                  <a:cubicBezTo>
                    <a:pt x="558" y="785"/>
                    <a:pt x="548" y="745"/>
                    <a:pt x="548" y="694"/>
                  </a:cubicBezTo>
                  <a:cubicBezTo>
                    <a:pt x="548" y="623"/>
                    <a:pt x="573" y="562"/>
                    <a:pt x="629" y="512"/>
                  </a:cubicBezTo>
                  <a:cubicBezTo>
                    <a:pt x="679" y="466"/>
                    <a:pt x="760" y="441"/>
                    <a:pt x="857" y="441"/>
                  </a:cubicBezTo>
                  <a:cubicBezTo>
                    <a:pt x="943" y="441"/>
                    <a:pt x="1029" y="456"/>
                    <a:pt x="1115" y="476"/>
                  </a:cubicBezTo>
                  <a:cubicBezTo>
                    <a:pt x="1206" y="497"/>
                    <a:pt x="1313" y="537"/>
                    <a:pt x="1449" y="593"/>
                  </a:cubicBezTo>
                  <a:lnTo>
                    <a:pt x="1622" y="177"/>
                  </a:lnTo>
                  <a:cubicBezTo>
                    <a:pt x="1490" y="122"/>
                    <a:pt x="1368" y="76"/>
                    <a:pt x="1247" y="46"/>
                  </a:cubicBezTo>
                  <a:cubicBezTo>
                    <a:pt x="1130" y="15"/>
                    <a:pt x="1009" y="0"/>
                    <a:pt x="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1631760" y="2860244"/>
              <a:ext cx="784702" cy="38723"/>
            </a:xfrm>
            <a:custGeom>
              <a:avLst/>
              <a:gdLst/>
              <a:ahLst/>
              <a:cxnLst/>
              <a:rect l="l" t="t" r="r" b="b"/>
              <a:pathLst>
                <a:path w="6890" h="340" extrusionOk="0">
                  <a:moveTo>
                    <a:pt x="1" y="0"/>
                  </a:moveTo>
                  <a:lnTo>
                    <a:pt x="1" y="340"/>
                  </a:lnTo>
                  <a:lnTo>
                    <a:pt x="6890" y="340"/>
                  </a:lnTo>
                  <a:lnTo>
                    <a:pt x="6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1631760" y="2968097"/>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1631760" y="3076519"/>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1631760" y="3184372"/>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1631760" y="3292908"/>
              <a:ext cx="1139583" cy="38723"/>
            </a:xfrm>
            <a:custGeom>
              <a:avLst/>
              <a:gdLst/>
              <a:ahLst/>
              <a:cxnLst/>
              <a:rect l="l" t="t" r="r" b="b"/>
              <a:pathLst>
                <a:path w="10006" h="340" extrusionOk="0">
                  <a:moveTo>
                    <a:pt x="1" y="0"/>
                  </a:moveTo>
                  <a:lnTo>
                    <a:pt x="1" y="340"/>
                  </a:lnTo>
                  <a:lnTo>
                    <a:pt x="10005" y="340"/>
                  </a:lnTo>
                  <a:lnTo>
                    <a:pt x="10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1631760" y="3400761"/>
              <a:ext cx="1139583" cy="38723"/>
            </a:xfrm>
            <a:custGeom>
              <a:avLst/>
              <a:gdLst/>
              <a:ahLst/>
              <a:cxnLst/>
              <a:rect l="l" t="t" r="r" b="b"/>
              <a:pathLst>
                <a:path w="10006" h="340"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1631760" y="3509183"/>
              <a:ext cx="1139583" cy="38836"/>
            </a:xfrm>
            <a:custGeom>
              <a:avLst/>
              <a:gdLst/>
              <a:ahLst/>
              <a:cxnLst/>
              <a:rect l="l" t="t" r="r" b="b"/>
              <a:pathLst>
                <a:path w="10006" h="341" extrusionOk="0">
                  <a:moveTo>
                    <a:pt x="1" y="1"/>
                  </a:moveTo>
                  <a:lnTo>
                    <a:pt x="1" y="340"/>
                  </a:lnTo>
                  <a:lnTo>
                    <a:pt x="10005" y="340"/>
                  </a:lnTo>
                  <a:lnTo>
                    <a:pt x="10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1631760" y="3630931"/>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1631760" y="3750970"/>
              <a:ext cx="337114" cy="37014"/>
            </a:xfrm>
            <a:custGeom>
              <a:avLst/>
              <a:gdLst/>
              <a:ahLst/>
              <a:cxnLst/>
              <a:rect l="l" t="t" r="r" b="b"/>
              <a:pathLst>
                <a:path w="2960" h="325" extrusionOk="0">
                  <a:moveTo>
                    <a:pt x="1" y="0"/>
                  </a:moveTo>
                  <a:lnTo>
                    <a:pt x="1" y="325"/>
                  </a:lnTo>
                  <a:lnTo>
                    <a:pt x="2959" y="325"/>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1631760" y="3871008"/>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1631760" y="3990933"/>
              <a:ext cx="337114" cy="37014"/>
            </a:xfrm>
            <a:custGeom>
              <a:avLst/>
              <a:gdLst/>
              <a:ahLst/>
              <a:cxnLst/>
              <a:rect l="l" t="t" r="r" b="b"/>
              <a:pathLst>
                <a:path w="2960" h="325" extrusionOk="0">
                  <a:moveTo>
                    <a:pt x="1" y="1"/>
                  </a:moveTo>
                  <a:lnTo>
                    <a:pt x="1" y="325"/>
                  </a:lnTo>
                  <a:lnTo>
                    <a:pt x="2959" y="325"/>
                  </a:lnTo>
                  <a:lnTo>
                    <a:pt x="2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1631760" y="4110972"/>
              <a:ext cx="337114" cy="37014"/>
            </a:xfrm>
            <a:custGeom>
              <a:avLst/>
              <a:gdLst/>
              <a:ahLst/>
              <a:cxnLst/>
              <a:rect l="l" t="t" r="r" b="b"/>
              <a:pathLst>
                <a:path w="2960" h="325" extrusionOk="0">
                  <a:moveTo>
                    <a:pt x="1" y="0"/>
                  </a:moveTo>
                  <a:lnTo>
                    <a:pt x="1" y="324"/>
                  </a:lnTo>
                  <a:lnTo>
                    <a:pt x="2959" y="324"/>
                  </a:lnTo>
                  <a:lnTo>
                    <a:pt x="2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1841203" y="1727164"/>
              <a:ext cx="173227" cy="272994"/>
            </a:xfrm>
            <a:custGeom>
              <a:avLst/>
              <a:gdLst/>
              <a:ahLst/>
              <a:cxnLst/>
              <a:rect l="l" t="t" r="r" b="b"/>
              <a:pathLst>
                <a:path w="1521" h="2397" extrusionOk="0">
                  <a:moveTo>
                    <a:pt x="1029" y="31"/>
                  </a:moveTo>
                  <a:cubicBezTo>
                    <a:pt x="1004" y="41"/>
                    <a:pt x="978" y="61"/>
                    <a:pt x="958" y="81"/>
                  </a:cubicBezTo>
                  <a:lnTo>
                    <a:pt x="958" y="81"/>
                  </a:lnTo>
                  <a:cubicBezTo>
                    <a:pt x="938" y="107"/>
                    <a:pt x="917" y="137"/>
                    <a:pt x="897" y="162"/>
                  </a:cubicBezTo>
                  <a:lnTo>
                    <a:pt x="897" y="162"/>
                  </a:lnTo>
                  <a:cubicBezTo>
                    <a:pt x="755" y="355"/>
                    <a:pt x="644" y="563"/>
                    <a:pt x="527" y="770"/>
                  </a:cubicBezTo>
                  <a:lnTo>
                    <a:pt x="527" y="770"/>
                  </a:lnTo>
                  <a:cubicBezTo>
                    <a:pt x="380" y="1044"/>
                    <a:pt x="234" y="1312"/>
                    <a:pt x="122" y="1601"/>
                  </a:cubicBezTo>
                  <a:lnTo>
                    <a:pt x="122" y="1601"/>
                  </a:lnTo>
                  <a:cubicBezTo>
                    <a:pt x="66" y="1743"/>
                    <a:pt x="16" y="1895"/>
                    <a:pt x="6" y="2052"/>
                  </a:cubicBezTo>
                  <a:lnTo>
                    <a:pt x="6" y="2052"/>
                  </a:lnTo>
                  <a:cubicBezTo>
                    <a:pt x="1" y="2128"/>
                    <a:pt x="11" y="2214"/>
                    <a:pt x="51" y="2280"/>
                  </a:cubicBezTo>
                  <a:lnTo>
                    <a:pt x="51" y="2280"/>
                  </a:lnTo>
                  <a:cubicBezTo>
                    <a:pt x="132" y="2396"/>
                    <a:pt x="310" y="2396"/>
                    <a:pt x="426" y="2320"/>
                  </a:cubicBezTo>
                  <a:lnTo>
                    <a:pt x="426" y="2320"/>
                  </a:lnTo>
                  <a:cubicBezTo>
                    <a:pt x="537" y="2244"/>
                    <a:pt x="598" y="2118"/>
                    <a:pt x="664" y="2001"/>
                  </a:cubicBezTo>
                  <a:lnTo>
                    <a:pt x="664" y="2001"/>
                  </a:lnTo>
                  <a:cubicBezTo>
                    <a:pt x="928" y="1550"/>
                    <a:pt x="1155" y="1069"/>
                    <a:pt x="1399" y="603"/>
                  </a:cubicBezTo>
                  <a:lnTo>
                    <a:pt x="1399" y="603"/>
                  </a:lnTo>
                  <a:cubicBezTo>
                    <a:pt x="1439" y="527"/>
                    <a:pt x="1480" y="446"/>
                    <a:pt x="1495" y="355"/>
                  </a:cubicBezTo>
                  <a:lnTo>
                    <a:pt x="1495" y="355"/>
                  </a:lnTo>
                  <a:cubicBezTo>
                    <a:pt x="1520" y="157"/>
                    <a:pt x="1333" y="0"/>
                    <a:pt x="1155" y="0"/>
                  </a:cubicBezTo>
                  <a:lnTo>
                    <a:pt x="1155" y="0"/>
                  </a:lnTo>
                  <a:cubicBezTo>
                    <a:pt x="1110" y="0"/>
                    <a:pt x="1069" y="5"/>
                    <a:pt x="1029"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1888467" y="1675800"/>
              <a:ext cx="146690" cy="198624"/>
            </a:xfrm>
            <a:custGeom>
              <a:avLst/>
              <a:gdLst/>
              <a:ahLst/>
              <a:cxnLst/>
              <a:rect l="l" t="t" r="r" b="b"/>
              <a:pathLst>
                <a:path w="1288" h="1744" extrusionOk="0">
                  <a:moveTo>
                    <a:pt x="1284" y="0"/>
                  </a:moveTo>
                  <a:cubicBezTo>
                    <a:pt x="1238" y="0"/>
                    <a:pt x="852" y="77"/>
                    <a:pt x="842" y="77"/>
                  </a:cubicBezTo>
                  <a:cubicBezTo>
                    <a:pt x="452" y="208"/>
                    <a:pt x="1" y="1272"/>
                    <a:pt x="1" y="1272"/>
                  </a:cubicBezTo>
                  <a:lnTo>
                    <a:pt x="984" y="1743"/>
                  </a:lnTo>
                  <a:lnTo>
                    <a:pt x="1288" y="1"/>
                  </a:lnTo>
                  <a:cubicBezTo>
                    <a:pt x="1287" y="0"/>
                    <a:pt x="1286" y="0"/>
                    <a:pt x="1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2355187" y="2585544"/>
              <a:ext cx="1367" cy="5353"/>
            </a:xfrm>
            <a:custGeom>
              <a:avLst/>
              <a:gdLst/>
              <a:ahLst/>
              <a:cxnLst/>
              <a:rect l="l" t="t" r="r" b="b"/>
              <a:pathLst>
                <a:path w="12" h="47" extrusionOk="0">
                  <a:moveTo>
                    <a:pt x="11" y="1"/>
                  </a:moveTo>
                  <a:lnTo>
                    <a:pt x="11" y="1"/>
                  </a:lnTo>
                  <a:cubicBezTo>
                    <a:pt x="6" y="16"/>
                    <a:pt x="1" y="31"/>
                    <a:pt x="1" y="47"/>
                  </a:cubicBezTo>
                  <a:cubicBezTo>
                    <a:pt x="6" y="31"/>
                    <a:pt x="6" y="16"/>
                    <a:pt x="11" y="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2473518" y="2624836"/>
              <a:ext cx="114" cy="114"/>
            </a:xfrm>
            <a:custGeom>
              <a:avLst/>
              <a:gdLst/>
              <a:ahLst/>
              <a:cxnLst/>
              <a:rect l="l" t="t" r="r" b="b"/>
              <a:pathLst>
                <a:path w="1" h="1" extrusionOk="0">
                  <a:moveTo>
                    <a:pt x="0" y="0"/>
                  </a:moveTo>
                  <a:cubicBezTo>
                    <a:pt x="0" y="0"/>
                    <a:pt x="0" y="0"/>
                    <a:pt x="0" y="0"/>
                  </a:cubicBezTo>
                  <a:cubicBezTo>
                    <a:pt x="0"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2468279" y="2623128"/>
              <a:ext cx="2506" cy="1253"/>
            </a:xfrm>
            <a:custGeom>
              <a:avLst/>
              <a:gdLst/>
              <a:ahLst/>
              <a:cxnLst/>
              <a:rect l="l" t="t" r="r" b="b"/>
              <a:pathLst>
                <a:path w="22" h="11" extrusionOk="0">
                  <a:moveTo>
                    <a:pt x="21" y="10"/>
                  </a:moveTo>
                  <a:cubicBezTo>
                    <a:pt x="16" y="5"/>
                    <a:pt x="11" y="0"/>
                    <a:pt x="1" y="0"/>
                  </a:cubicBezTo>
                  <a:cubicBezTo>
                    <a:pt x="11" y="0"/>
                    <a:pt x="16" y="5"/>
                    <a:pt x="2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2501193" y="2618458"/>
              <a:ext cx="1253" cy="1253"/>
            </a:xfrm>
            <a:custGeom>
              <a:avLst/>
              <a:gdLst/>
              <a:ahLst/>
              <a:cxnLst/>
              <a:rect l="l" t="t" r="r" b="b"/>
              <a:pathLst>
                <a:path w="11" h="11" extrusionOk="0">
                  <a:moveTo>
                    <a:pt x="1" y="11"/>
                  </a:moveTo>
                  <a:cubicBezTo>
                    <a:pt x="6" y="6"/>
                    <a:pt x="6" y="1"/>
                    <a:pt x="11" y="1"/>
                  </a:cubicBezTo>
                  <a:cubicBezTo>
                    <a:pt x="6" y="1"/>
                    <a:pt x="6" y="6"/>
                    <a:pt x="1"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2503471" y="2616750"/>
              <a:ext cx="1253" cy="683"/>
            </a:xfrm>
            <a:custGeom>
              <a:avLst/>
              <a:gdLst/>
              <a:ahLst/>
              <a:cxnLst/>
              <a:rect l="l" t="t" r="r" b="b"/>
              <a:pathLst>
                <a:path w="11" h="6" extrusionOk="0">
                  <a:moveTo>
                    <a:pt x="11" y="0"/>
                  </a:moveTo>
                  <a:cubicBezTo>
                    <a:pt x="6" y="0"/>
                    <a:pt x="6" y="6"/>
                    <a:pt x="1" y="6"/>
                  </a:cubicBezTo>
                  <a:cubicBezTo>
                    <a:pt x="6" y="6"/>
                    <a:pt x="6" y="0"/>
                    <a:pt x="1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1837786" y="1997650"/>
              <a:ext cx="647351" cy="209785"/>
            </a:xfrm>
            <a:custGeom>
              <a:avLst/>
              <a:gdLst/>
              <a:ahLst/>
              <a:cxnLst/>
              <a:rect l="l" t="t" r="r" b="b"/>
              <a:pathLst>
                <a:path w="5684" h="1842" extrusionOk="0">
                  <a:moveTo>
                    <a:pt x="2268" y="1"/>
                  </a:moveTo>
                  <a:cubicBezTo>
                    <a:pt x="1966" y="1"/>
                    <a:pt x="1663" y="107"/>
                    <a:pt x="1383" y="224"/>
                  </a:cubicBezTo>
                  <a:cubicBezTo>
                    <a:pt x="1109" y="335"/>
                    <a:pt x="826" y="432"/>
                    <a:pt x="552" y="553"/>
                  </a:cubicBezTo>
                  <a:cubicBezTo>
                    <a:pt x="390" y="629"/>
                    <a:pt x="157" y="700"/>
                    <a:pt x="71" y="883"/>
                  </a:cubicBezTo>
                  <a:cubicBezTo>
                    <a:pt x="66" y="893"/>
                    <a:pt x="61" y="908"/>
                    <a:pt x="56" y="923"/>
                  </a:cubicBezTo>
                  <a:cubicBezTo>
                    <a:pt x="0" y="1090"/>
                    <a:pt x="76" y="1273"/>
                    <a:pt x="157" y="1414"/>
                  </a:cubicBezTo>
                  <a:cubicBezTo>
                    <a:pt x="208" y="1506"/>
                    <a:pt x="350" y="1754"/>
                    <a:pt x="446" y="1774"/>
                  </a:cubicBezTo>
                  <a:cubicBezTo>
                    <a:pt x="662" y="1822"/>
                    <a:pt x="882" y="1842"/>
                    <a:pt x="1102" y="1842"/>
                  </a:cubicBezTo>
                  <a:cubicBezTo>
                    <a:pt x="1300" y="1842"/>
                    <a:pt x="1498" y="1826"/>
                    <a:pt x="1692" y="1799"/>
                  </a:cubicBezTo>
                  <a:cubicBezTo>
                    <a:pt x="1945" y="1769"/>
                    <a:pt x="2194" y="1723"/>
                    <a:pt x="2442" y="1673"/>
                  </a:cubicBezTo>
                  <a:cubicBezTo>
                    <a:pt x="2568" y="1647"/>
                    <a:pt x="2710" y="1622"/>
                    <a:pt x="2842" y="1577"/>
                  </a:cubicBezTo>
                  <a:cubicBezTo>
                    <a:pt x="2974" y="1622"/>
                    <a:pt x="3121" y="1647"/>
                    <a:pt x="3247" y="1673"/>
                  </a:cubicBezTo>
                  <a:cubicBezTo>
                    <a:pt x="3495" y="1723"/>
                    <a:pt x="3744" y="1769"/>
                    <a:pt x="3992" y="1799"/>
                  </a:cubicBezTo>
                  <a:cubicBezTo>
                    <a:pt x="4189" y="1826"/>
                    <a:pt x="4387" y="1842"/>
                    <a:pt x="4584" y="1842"/>
                  </a:cubicBezTo>
                  <a:cubicBezTo>
                    <a:pt x="4803" y="1842"/>
                    <a:pt x="5022" y="1822"/>
                    <a:pt x="5238" y="1774"/>
                  </a:cubicBezTo>
                  <a:cubicBezTo>
                    <a:pt x="5334" y="1754"/>
                    <a:pt x="5481" y="1506"/>
                    <a:pt x="5527" y="1414"/>
                  </a:cubicBezTo>
                  <a:cubicBezTo>
                    <a:pt x="5613" y="1273"/>
                    <a:pt x="5684" y="1090"/>
                    <a:pt x="5633" y="923"/>
                  </a:cubicBezTo>
                  <a:cubicBezTo>
                    <a:pt x="5628" y="908"/>
                    <a:pt x="5623" y="893"/>
                    <a:pt x="5613" y="883"/>
                  </a:cubicBezTo>
                  <a:cubicBezTo>
                    <a:pt x="5532" y="700"/>
                    <a:pt x="5299" y="629"/>
                    <a:pt x="5137" y="553"/>
                  </a:cubicBezTo>
                  <a:cubicBezTo>
                    <a:pt x="4863" y="432"/>
                    <a:pt x="4579" y="335"/>
                    <a:pt x="4301" y="224"/>
                  </a:cubicBezTo>
                  <a:cubicBezTo>
                    <a:pt x="4021" y="107"/>
                    <a:pt x="3721" y="1"/>
                    <a:pt x="3417" y="1"/>
                  </a:cubicBezTo>
                  <a:cubicBezTo>
                    <a:pt x="3352" y="1"/>
                    <a:pt x="3287" y="6"/>
                    <a:pt x="3222" y="16"/>
                  </a:cubicBezTo>
                  <a:cubicBezTo>
                    <a:pt x="3085" y="37"/>
                    <a:pt x="2958" y="92"/>
                    <a:pt x="2842" y="168"/>
                  </a:cubicBezTo>
                  <a:cubicBezTo>
                    <a:pt x="2730" y="92"/>
                    <a:pt x="2599" y="37"/>
                    <a:pt x="2462" y="16"/>
                  </a:cubicBezTo>
                  <a:cubicBezTo>
                    <a:pt x="2398" y="6"/>
                    <a:pt x="2333" y="1"/>
                    <a:pt x="2268"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2009646" y="1641747"/>
              <a:ext cx="309325" cy="406929"/>
            </a:xfrm>
            <a:custGeom>
              <a:avLst/>
              <a:gdLst/>
              <a:ahLst/>
              <a:cxnLst/>
              <a:rect l="l" t="t" r="r" b="b"/>
              <a:pathLst>
                <a:path w="2716" h="3573" extrusionOk="0">
                  <a:moveTo>
                    <a:pt x="1353" y="1"/>
                  </a:moveTo>
                  <a:cubicBezTo>
                    <a:pt x="690" y="6"/>
                    <a:pt x="1" y="325"/>
                    <a:pt x="1" y="325"/>
                  </a:cubicBezTo>
                  <a:cubicBezTo>
                    <a:pt x="6" y="376"/>
                    <a:pt x="11" y="426"/>
                    <a:pt x="11" y="472"/>
                  </a:cubicBezTo>
                  <a:cubicBezTo>
                    <a:pt x="36" y="847"/>
                    <a:pt x="61" y="1227"/>
                    <a:pt x="87" y="1601"/>
                  </a:cubicBezTo>
                  <a:cubicBezTo>
                    <a:pt x="102" y="1829"/>
                    <a:pt x="117" y="2057"/>
                    <a:pt x="132" y="2290"/>
                  </a:cubicBezTo>
                  <a:cubicBezTo>
                    <a:pt x="148" y="2533"/>
                    <a:pt x="183" y="2746"/>
                    <a:pt x="107" y="2984"/>
                  </a:cubicBezTo>
                  <a:cubicBezTo>
                    <a:pt x="87" y="3060"/>
                    <a:pt x="56" y="3141"/>
                    <a:pt x="92" y="3207"/>
                  </a:cubicBezTo>
                  <a:cubicBezTo>
                    <a:pt x="117" y="3263"/>
                    <a:pt x="173" y="3293"/>
                    <a:pt x="224" y="3319"/>
                  </a:cubicBezTo>
                  <a:cubicBezTo>
                    <a:pt x="325" y="3369"/>
                    <a:pt x="431" y="3415"/>
                    <a:pt x="538" y="3455"/>
                  </a:cubicBezTo>
                  <a:cubicBezTo>
                    <a:pt x="771" y="3541"/>
                    <a:pt x="1017" y="3573"/>
                    <a:pt x="1265" y="3573"/>
                  </a:cubicBezTo>
                  <a:cubicBezTo>
                    <a:pt x="1560" y="3573"/>
                    <a:pt x="1860" y="3528"/>
                    <a:pt x="2148" y="3476"/>
                  </a:cubicBezTo>
                  <a:cubicBezTo>
                    <a:pt x="2321" y="3445"/>
                    <a:pt x="2503" y="3400"/>
                    <a:pt x="2620" y="3263"/>
                  </a:cubicBezTo>
                  <a:cubicBezTo>
                    <a:pt x="2640" y="3243"/>
                    <a:pt x="2655" y="3217"/>
                    <a:pt x="2665" y="3187"/>
                  </a:cubicBezTo>
                  <a:cubicBezTo>
                    <a:pt x="2685" y="3121"/>
                    <a:pt x="2660" y="3050"/>
                    <a:pt x="2640" y="2984"/>
                  </a:cubicBezTo>
                  <a:cubicBezTo>
                    <a:pt x="2625" y="2929"/>
                    <a:pt x="2609" y="2868"/>
                    <a:pt x="2599" y="2807"/>
                  </a:cubicBezTo>
                  <a:cubicBezTo>
                    <a:pt x="2549" y="2539"/>
                    <a:pt x="2589" y="2255"/>
                    <a:pt x="2604" y="1981"/>
                  </a:cubicBezTo>
                  <a:cubicBezTo>
                    <a:pt x="2625" y="1723"/>
                    <a:pt x="2640" y="1465"/>
                    <a:pt x="2655" y="1206"/>
                  </a:cubicBezTo>
                  <a:lnTo>
                    <a:pt x="2716" y="325"/>
                  </a:lnTo>
                  <a:cubicBezTo>
                    <a:pt x="2716" y="325"/>
                    <a:pt x="2027" y="6"/>
                    <a:pt x="1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2127977" y="1750283"/>
              <a:ext cx="43962" cy="50795"/>
            </a:xfrm>
            <a:custGeom>
              <a:avLst/>
              <a:gdLst/>
              <a:ahLst/>
              <a:cxnLst/>
              <a:rect l="l" t="t" r="r" b="b"/>
              <a:pathLst>
                <a:path w="386" h="446" extrusionOk="0">
                  <a:moveTo>
                    <a:pt x="198" y="0"/>
                  </a:moveTo>
                  <a:lnTo>
                    <a:pt x="188" y="0"/>
                  </a:lnTo>
                  <a:lnTo>
                    <a:pt x="0" y="0"/>
                  </a:lnTo>
                  <a:lnTo>
                    <a:pt x="188" y="436"/>
                  </a:lnTo>
                  <a:lnTo>
                    <a:pt x="188" y="446"/>
                  </a:lnTo>
                  <a:lnTo>
                    <a:pt x="193" y="441"/>
                  </a:lnTo>
                  <a:lnTo>
                    <a:pt x="198" y="446"/>
                  </a:lnTo>
                  <a:lnTo>
                    <a:pt x="198" y="436"/>
                  </a:lnTo>
                  <a:lnTo>
                    <a:pt x="385" y="0"/>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2115222" y="1783653"/>
              <a:ext cx="64120" cy="285750"/>
            </a:xfrm>
            <a:custGeom>
              <a:avLst/>
              <a:gdLst/>
              <a:ahLst/>
              <a:cxnLst/>
              <a:rect l="l" t="t" r="r" b="b"/>
              <a:pathLst>
                <a:path w="563" h="2509" extrusionOk="0">
                  <a:moveTo>
                    <a:pt x="310" y="21"/>
                  </a:moveTo>
                  <a:lnTo>
                    <a:pt x="229" y="1"/>
                  </a:lnTo>
                  <a:lnTo>
                    <a:pt x="1" y="1946"/>
                  </a:lnTo>
                  <a:lnTo>
                    <a:pt x="305" y="2498"/>
                  </a:lnTo>
                  <a:lnTo>
                    <a:pt x="305" y="2508"/>
                  </a:lnTo>
                  <a:lnTo>
                    <a:pt x="310" y="2503"/>
                  </a:lnTo>
                  <a:lnTo>
                    <a:pt x="315" y="2508"/>
                  </a:lnTo>
                  <a:lnTo>
                    <a:pt x="315" y="2498"/>
                  </a:lnTo>
                  <a:lnTo>
                    <a:pt x="563" y="1946"/>
                  </a:lnTo>
                  <a:lnTo>
                    <a:pt x="391"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2095633" y="1683886"/>
              <a:ext cx="108537" cy="91795"/>
            </a:xfrm>
            <a:custGeom>
              <a:avLst/>
              <a:gdLst/>
              <a:ahLst/>
              <a:cxnLst/>
              <a:rect l="l" t="t" r="r" b="b"/>
              <a:pathLst>
                <a:path w="953" h="806" extrusionOk="0">
                  <a:moveTo>
                    <a:pt x="0" y="0"/>
                  </a:moveTo>
                  <a:lnTo>
                    <a:pt x="477" y="806"/>
                  </a:lnTo>
                  <a:lnTo>
                    <a:pt x="953" y="0"/>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2089255" y="1665436"/>
              <a:ext cx="49770" cy="91226"/>
            </a:xfrm>
            <a:custGeom>
              <a:avLst/>
              <a:gdLst/>
              <a:ahLst/>
              <a:cxnLst/>
              <a:rect l="l" t="t" r="r" b="b"/>
              <a:pathLst>
                <a:path w="437" h="801" extrusionOk="0">
                  <a:moveTo>
                    <a:pt x="244" y="704"/>
                  </a:moveTo>
                  <a:lnTo>
                    <a:pt x="436" y="801"/>
                  </a:lnTo>
                  <a:cubicBezTo>
                    <a:pt x="436" y="786"/>
                    <a:pt x="1" y="0"/>
                    <a:pt x="1" y="0"/>
                  </a:cubicBezTo>
                  <a:lnTo>
                    <a:pt x="1" y="0"/>
                  </a:ln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074335" y="1661905"/>
              <a:ext cx="42709" cy="106943"/>
            </a:xfrm>
            <a:custGeom>
              <a:avLst/>
              <a:gdLst/>
              <a:ahLst/>
              <a:cxnLst/>
              <a:rect l="l" t="t" r="r" b="b"/>
              <a:pathLst>
                <a:path w="375" h="939" extrusionOk="0">
                  <a:moveTo>
                    <a:pt x="0" y="47"/>
                  </a:moveTo>
                  <a:lnTo>
                    <a:pt x="41" y="938"/>
                  </a:lnTo>
                  <a:lnTo>
                    <a:pt x="375" y="735"/>
                  </a:lnTo>
                  <a:lnTo>
                    <a:pt x="132" y="31"/>
                  </a:lnTo>
                  <a:lnTo>
                    <a:pt x="117"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2160208" y="1665436"/>
              <a:ext cx="49770" cy="91226"/>
            </a:xfrm>
            <a:custGeom>
              <a:avLst/>
              <a:gdLst/>
              <a:ahLst/>
              <a:cxnLst/>
              <a:rect l="l" t="t" r="r" b="b"/>
              <a:pathLst>
                <a:path w="437" h="801" extrusionOk="0">
                  <a:moveTo>
                    <a:pt x="1" y="801"/>
                  </a:moveTo>
                  <a:lnTo>
                    <a:pt x="219" y="710"/>
                  </a:lnTo>
                  <a:lnTo>
                    <a:pt x="436" y="0"/>
                  </a:lnTo>
                  <a:cubicBezTo>
                    <a:pt x="436" y="0"/>
                    <a:pt x="1" y="786"/>
                    <a:pt x="1" y="801"/>
                  </a:cubicBezTo>
                  <a:close/>
                </a:path>
              </a:pathLst>
            </a:custGeom>
            <a:solidFill>
              <a:srgbClr val="C2C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2185036" y="1661905"/>
              <a:ext cx="39406" cy="106943"/>
            </a:xfrm>
            <a:custGeom>
              <a:avLst/>
              <a:gdLst/>
              <a:ahLst/>
              <a:cxnLst/>
              <a:rect l="l" t="t" r="r" b="b"/>
              <a:pathLst>
                <a:path w="346" h="939" extrusionOk="0">
                  <a:moveTo>
                    <a:pt x="218" y="31"/>
                  </a:moveTo>
                  <a:lnTo>
                    <a:pt x="1" y="741"/>
                  </a:lnTo>
                  <a:lnTo>
                    <a:pt x="310" y="938"/>
                  </a:lnTo>
                  <a:lnTo>
                    <a:pt x="345" y="47"/>
                  </a:lnTo>
                  <a:lnTo>
                    <a:pt x="234" y="1"/>
                  </a:lnTo>
                  <a:close/>
                </a:path>
              </a:pathLst>
            </a:custGeom>
            <a:solidFill>
              <a:srgbClr val="E3EB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039713" y="1499841"/>
              <a:ext cx="216960" cy="195094"/>
            </a:xfrm>
            <a:custGeom>
              <a:avLst/>
              <a:gdLst/>
              <a:ahLst/>
              <a:cxnLst/>
              <a:rect l="l" t="t" r="r" b="b"/>
              <a:pathLst>
                <a:path w="1905" h="1713" extrusionOk="0">
                  <a:moveTo>
                    <a:pt x="375" y="71"/>
                  </a:moveTo>
                  <a:cubicBezTo>
                    <a:pt x="0" y="132"/>
                    <a:pt x="56" y="629"/>
                    <a:pt x="56" y="629"/>
                  </a:cubicBezTo>
                  <a:lnTo>
                    <a:pt x="56" y="629"/>
                  </a:lnTo>
                  <a:cubicBezTo>
                    <a:pt x="96" y="1454"/>
                    <a:pt x="334" y="1713"/>
                    <a:pt x="334" y="1713"/>
                  </a:cubicBezTo>
                  <a:lnTo>
                    <a:pt x="334" y="1713"/>
                  </a:lnTo>
                  <a:lnTo>
                    <a:pt x="1575" y="1713"/>
                  </a:lnTo>
                  <a:cubicBezTo>
                    <a:pt x="1879" y="1323"/>
                    <a:pt x="1905" y="426"/>
                    <a:pt x="1905" y="426"/>
                  </a:cubicBezTo>
                  <a:lnTo>
                    <a:pt x="1905" y="426"/>
                  </a:lnTo>
                  <a:cubicBezTo>
                    <a:pt x="1798" y="87"/>
                    <a:pt x="1434" y="1"/>
                    <a:pt x="1074" y="1"/>
                  </a:cubicBezTo>
                  <a:lnTo>
                    <a:pt x="1074" y="1"/>
                  </a:lnTo>
                  <a:cubicBezTo>
                    <a:pt x="800" y="1"/>
                    <a:pt x="532" y="46"/>
                    <a:pt x="375" y="71"/>
                  </a:cubicBez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060441" y="1540272"/>
              <a:ext cx="180630" cy="190424"/>
            </a:xfrm>
            <a:custGeom>
              <a:avLst/>
              <a:gdLst/>
              <a:ahLst/>
              <a:cxnLst/>
              <a:rect l="l" t="t" r="r" b="b"/>
              <a:pathLst>
                <a:path w="1586" h="1672" extrusionOk="0">
                  <a:moveTo>
                    <a:pt x="0" y="162"/>
                  </a:moveTo>
                  <a:cubicBezTo>
                    <a:pt x="0" y="162"/>
                    <a:pt x="76" y="1297"/>
                    <a:pt x="264" y="1474"/>
                  </a:cubicBezTo>
                  <a:lnTo>
                    <a:pt x="264" y="1474"/>
                  </a:lnTo>
                  <a:cubicBezTo>
                    <a:pt x="315" y="1525"/>
                    <a:pt x="710" y="1667"/>
                    <a:pt x="791" y="1672"/>
                  </a:cubicBezTo>
                  <a:lnTo>
                    <a:pt x="791" y="1672"/>
                  </a:lnTo>
                  <a:cubicBezTo>
                    <a:pt x="877" y="1667"/>
                    <a:pt x="1272" y="1525"/>
                    <a:pt x="1323" y="1474"/>
                  </a:cubicBezTo>
                  <a:lnTo>
                    <a:pt x="1323" y="1474"/>
                  </a:lnTo>
                  <a:cubicBezTo>
                    <a:pt x="1510" y="1297"/>
                    <a:pt x="1586" y="162"/>
                    <a:pt x="1586" y="162"/>
                  </a:cubicBezTo>
                  <a:lnTo>
                    <a:pt x="1586" y="162"/>
                  </a:lnTo>
                  <a:lnTo>
                    <a:pt x="791" y="0"/>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2221367" y="1547675"/>
              <a:ext cx="23234" cy="84962"/>
            </a:xfrm>
            <a:custGeom>
              <a:avLst/>
              <a:gdLst/>
              <a:ahLst/>
              <a:cxnLst/>
              <a:rect l="l" t="t" r="r" b="b"/>
              <a:pathLst>
                <a:path w="204" h="746" extrusionOk="0">
                  <a:moveTo>
                    <a:pt x="1" y="31"/>
                  </a:moveTo>
                  <a:lnTo>
                    <a:pt x="87" y="746"/>
                  </a:lnTo>
                  <a:lnTo>
                    <a:pt x="203" y="1"/>
                  </a:lnTo>
                  <a:close/>
                </a:path>
              </a:pathLst>
            </a:custGeom>
            <a:solidFill>
              <a:srgbClr val="041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2226606" y="1580589"/>
              <a:ext cx="46809" cy="78015"/>
            </a:xfrm>
            <a:custGeom>
              <a:avLst/>
              <a:gdLst/>
              <a:ahLst/>
              <a:cxnLst/>
              <a:rect l="l" t="t" r="r" b="b"/>
              <a:pathLst>
                <a:path w="411" h="685" extrusionOk="0">
                  <a:moveTo>
                    <a:pt x="102" y="67"/>
                  </a:moveTo>
                  <a:lnTo>
                    <a:pt x="0" y="685"/>
                  </a:lnTo>
                  <a:cubicBezTo>
                    <a:pt x="289" y="619"/>
                    <a:pt x="411" y="274"/>
                    <a:pt x="335" y="92"/>
                  </a:cubicBezTo>
                  <a:lnTo>
                    <a:pt x="335" y="92"/>
                  </a:lnTo>
                  <a:cubicBezTo>
                    <a:pt x="309" y="31"/>
                    <a:pt x="259" y="1"/>
                    <a:pt x="213" y="1"/>
                  </a:cubicBezTo>
                  <a:lnTo>
                    <a:pt x="213" y="1"/>
                  </a:lnTo>
                  <a:cubicBezTo>
                    <a:pt x="167" y="1"/>
                    <a:pt x="122" y="26"/>
                    <a:pt x="102" y="67"/>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2091532" y="1531047"/>
              <a:ext cx="133479" cy="63665"/>
            </a:xfrm>
            <a:custGeom>
              <a:avLst/>
              <a:gdLst/>
              <a:ahLst/>
              <a:cxnLst/>
              <a:rect l="l" t="t" r="r" b="b"/>
              <a:pathLst>
                <a:path w="1172" h="559" extrusionOk="0">
                  <a:moveTo>
                    <a:pt x="320" y="0"/>
                  </a:moveTo>
                  <a:lnTo>
                    <a:pt x="1" y="162"/>
                  </a:lnTo>
                  <a:cubicBezTo>
                    <a:pt x="1" y="162"/>
                    <a:pt x="296" y="558"/>
                    <a:pt x="897" y="558"/>
                  </a:cubicBezTo>
                  <a:cubicBezTo>
                    <a:pt x="982" y="558"/>
                    <a:pt x="1073" y="550"/>
                    <a:pt x="1171" y="532"/>
                  </a:cubicBezTo>
                  <a:cubicBezTo>
                    <a:pt x="1171" y="532"/>
                    <a:pt x="502" y="426"/>
                    <a:pt x="320"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2035043" y="1439253"/>
              <a:ext cx="259783" cy="183021"/>
            </a:xfrm>
            <a:custGeom>
              <a:avLst/>
              <a:gdLst/>
              <a:ahLst/>
              <a:cxnLst/>
              <a:rect l="l" t="t" r="r" b="b"/>
              <a:pathLst>
                <a:path w="2281" h="1607" extrusionOk="0">
                  <a:moveTo>
                    <a:pt x="1238" y="0"/>
                  </a:moveTo>
                  <a:cubicBezTo>
                    <a:pt x="1229" y="0"/>
                    <a:pt x="1220" y="0"/>
                    <a:pt x="1211" y="1"/>
                  </a:cubicBezTo>
                  <a:cubicBezTo>
                    <a:pt x="1095" y="6"/>
                    <a:pt x="978" y="36"/>
                    <a:pt x="872" y="92"/>
                  </a:cubicBezTo>
                  <a:cubicBezTo>
                    <a:pt x="755" y="148"/>
                    <a:pt x="679" y="249"/>
                    <a:pt x="588" y="340"/>
                  </a:cubicBezTo>
                  <a:cubicBezTo>
                    <a:pt x="588" y="340"/>
                    <a:pt x="526" y="320"/>
                    <a:pt x="444" y="320"/>
                  </a:cubicBezTo>
                  <a:cubicBezTo>
                    <a:pt x="356" y="320"/>
                    <a:pt x="246" y="343"/>
                    <a:pt x="163" y="436"/>
                  </a:cubicBezTo>
                  <a:cubicBezTo>
                    <a:pt x="1" y="624"/>
                    <a:pt x="117" y="1227"/>
                    <a:pt x="117" y="1227"/>
                  </a:cubicBezTo>
                  <a:lnTo>
                    <a:pt x="330" y="1606"/>
                  </a:lnTo>
                  <a:lnTo>
                    <a:pt x="588" y="963"/>
                  </a:lnTo>
                  <a:cubicBezTo>
                    <a:pt x="588" y="963"/>
                    <a:pt x="1032" y="1245"/>
                    <a:pt x="1485" y="1245"/>
                  </a:cubicBezTo>
                  <a:cubicBezTo>
                    <a:pt x="1712" y="1245"/>
                    <a:pt x="1941" y="1174"/>
                    <a:pt x="2118" y="963"/>
                  </a:cubicBezTo>
                  <a:lnTo>
                    <a:pt x="2280" y="705"/>
                  </a:lnTo>
                  <a:lnTo>
                    <a:pt x="2280" y="705"/>
                  </a:lnTo>
                  <a:cubicBezTo>
                    <a:pt x="2280" y="705"/>
                    <a:pt x="2208" y="721"/>
                    <a:pt x="2130" y="721"/>
                  </a:cubicBezTo>
                  <a:cubicBezTo>
                    <a:pt x="2058" y="721"/>
                    <a:pt x="1980" y="707"/>
                    <a:pt x="1946" y="654"/>
                  </a:cubicBezTo>
                  <a:cubicBezTo>
                    <a:pt x="1814" y="462"/>
                    <a:pt x="1763" y="249"/>
                    <a:pt x="1571" y="102"/>
                  </a:cubicBezTo>
                  <a:cubicBezTo>
                    <a:pt x="1472" y="31"/>
                    <a:pt x="1356" y="0"/>
                    <a:pt x="1238"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2028096" y="1580019"/>
              <a:ext cx="46353" cy="78015"/>
            </a:xfrm>
            <a:custGeom>
              <a:avLst/>
              <a:gdLst/>
              <a:ahLst/>
              <a:cxnLst/>
              <a:rect l="l" t="t" r="r" b="b"/>
              <a:pathLst>
                <a:path w="407" h="685" extrusionOk="0">
                  <a:moveTo>
                    <a:pt x="77" y="92"/>
                  </a:moveTo>
                  <a:cubicBezTo>
                    <a:pt x="1" y="274"/>
                    <a:pt x="122" y="619"/>
                    <a:pt x="406" y="685"/>
                  </a:cubicBezTo>
                  <a:lnTo>
                    <a:pt x="406" y="685"/>
                  </a:lnTo>
                  <a:lnTo>
                    <a:pt x="310" y="67"/>
                  </a:lnTo>
                  <a:cubicBezTo>
                    <a:pt x="290" y="26"/>
                    <a:pt x="244" y="1"/>
                    <a:pt x="198" y="1"/>
                  </a:cubicBezTo>
                  <a:lnTo>
                    <a:pt x="198" y="1"/>
                  </a:lnTo>
                  <a:cubicBezTo>
                    <a:pt x="153" y="1"/>
                    <a:pt x="102" y="26"/>
                    <a:pt x="77" y="92"/>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2354048" y="2456964"/>
              <a:ext cx="218783" cy="225047"/>
            </a:xfrm>
            <a:custGeom>
              <a:avLst/>
              <a:gdLst/>
              <a:ahLst/>
              <a:cxnLst/>
              <a:rect l="l" t="t" r="r" b="b"/>
              <a:pathLst>
                <a:path w="1921" h="1976" extrusionOk="0">
                  <a:moveTo>
                    <a:pt x="214" y="760"/>
                  </a:moveTo>
                  <a:cubicBezTo>
                    <a:pt x="188" y="796"/>
                    <a:pt x="153" y="836"/>
                    <a:pt x="133" y="877"/>
                  </a:cubicBezTo>
                  <a:lnTo>
                    <a:pt x="133" y="877"/>
                  </a:lnTo>
                  <a:cubicBezTo>
                    <a:pt x="133" y="882"/>
                    <a:pt x="133" y="887"/>
                    <a:pt x="127" y="892"/>
                  </a:cubicBezTo>
                  <a:lnTo>
                    <a:pt x="127" y="892"/>
                  </a:lnTo>
                  <a:cubicBezTo>
                    <a:pt x="133" y="892"/>
                    <a:pt x="133" y="892"/>
                    <a:pt x="138" y="892"/>
                  </a:cubicBezTo>
                  <a:lnTo>
                    <a:pt x="138" y="892"/>
                  </a:lnTo>
                  <a:cubicBezTo>
                    <a:pt x="133" y="892"/>
                    <a:pt x="133" y="892"/>
                    <a:pt x="127" y="897"/>
                  </a:cubicBezTo>
                  <a:lnTo>
                    <a:pt x="127" y="897"/>
                  </a:lnTo>
                  <a:cubicBezTo>
                    <a:pt x="62" y="922"/>
                    <a:pt x="21" y="1135"/>
                    <a:pt x="11" y="1201"/>
                  </a:cubicBezTo>
                  <a:lnTo>
                    <a:pt x="11" y="1201"/>
                  </a:lnTo>
                  <a:cubicBezTo>
                    <a:pt x="1" y="1236"/>
                    <a:pt x="1" y="1277"/>
                    <a:pt x="11" y="1312"/>
                  </a:cubicBezTo>
                  <a:lnTo>
                    <a:pt x="11" y="1312"/>
                  </a:lnTo>
                  <a:cubicBezTo>
                    <a:pt x="31" y="1363"/>
                    <a:pt x="82" y="1398"/>
                    <a:pt x="133" y="1429"/>
                  </a:cubicBezTo>
                  <a:lnTo>
                    <a:pt x="133" y="1429"/>
                  </a:lnTo>
                  <a:cubicBezTo>
                    <a:pt x="229" y="1479"/>
                    <a:pt x="340" y="1515"/>
                    <a:pt x="442" y="1561"/>
                  </a:cubicBezTo>
                  <a:lnTo>
                    <a:pt x="442" y="1561"/>
                  </a:lnTo>
                  <a:cubicBezTo>
                    <a:pt x="634" y="1652"/>
                    <a:pt x="821" y="1773"/>
                    <a:pt x="1019" y="1844"/>
                  </a:cubicBezTo>
                  <a:lnTo>
                    <a:pt x="1019" y="1844"/>
                  </a:lnTo>
                  <a:cubicBezTo>
                    <a:pt x="1242" y="1925"/>
                    <a:pt x="1475" y="1930"/>
                    <a:pt x="1708" y="1966"/>
                  </a:cubicBezTo>
                  <a:lnTo>
                    <a:pt x="1708" y="1966"/>
                  </a:lnTo>
                  <a:cubicBezTo>
                    <a:pt x="1769" y="1976"/>
                    <a:pt x="1865" y="1971"/>
                    <a:pt x="1895" y="1900"/>
                  </a:cubicBezTo>
                  <a:lnTo>
                    <a:pt x="1895" y="1900"/>
                  </a:lnTo>
                  <a:cubicBezTo>
                    <a:pt x="1921" y="1829"/>
                    <a:pt x="1865" y="1718"/>
                    <a:pt x="1824" y="1662"/>
                  </a:cubicBezTo>
                  <a:lnTo>
                    <a:pt x="1824" y="1662"/>
                  </a:lnTo>
                  <a:cubicBezTo>
                    <a:pt x="1824" y="1662"/>
                    <a:pt x="1824" y="1657"/>
                    <a:pt x="1819" y="1657"/>
                  </a:cubicBezTo>
                  <a:lnTo>
                    <a:pt x="1819" y="1657"/>
                  </a:lnTo>
                  <a:cubicBezTo>
                    <a:pt x="1804" y="1631"/>
                    <a:pt x="1784" y="1611"/>
                    <a:pt x="1759" y="1596"/>
                  </a:cubicBezTo>
                  <a:lnTo>
                    <a:pt x="1759" y="1596"/>
                  </a:lnTo>
                  <a:cubicBezTo>
                    <a:pt x="1769" y="1601"/>
                    <a:pt x="1779" y="1606"/>
                    <a:pt x="1784" y="1611"/>
                  </a:cubicBezTo>
                  <a:lnTo>
                    <a:pt x="1784" y="1611"/>
                  </a:lnTo>
                  <a:cubicBezTo>
                    <a:pt x="1779" y="1606"/>
                    <a:pt x="1769" y="1601"/>
                    <a:pt x="1759" y="1596"/>
                  </a:cubicBezTo>
                  <a:lnTo>
                    <a:pt x="1759" y="1596"/>
                  </a:lnTo>
                  <a:cubicBezTo>
                    <a:pt x="1713" y="1555"/>
                    <a:pt x="1657" y="1525"/>
                    <a:pt x="1602" y="1495"/>
                  </a:cubicBezTo>
                  <a:lnTo>
                    <a:pt x="1602" y="1495"/>
                  </a:lnTo>
                  <a:cubicBezTo>
                    <a:pt x="1581" y="1490"/>
                    <a:pt x="1566" y="1479"/>
                    <a:pt x="1546" y="1469"/>
                  </a:cubicBezTo>
                  <a:lnTo>
                    <a:pt x="1546" y="1469"/>
                  </a:lnTo>
                  <a:cubicBezTo>
                    <a:pt x="1465" y="1424"/>
                    <a:pt x="1394" y="1383"/>
                    <a:pt x="1369" y="1368"/>
                  </a:cubicBezTo>
                  <a:lnTo>
                    <a:pt x="1369" y="1368"/>
                  </a:lnTo>
                  <a:cubicBezTo>
                    <a:pt x="1369" y="1368"/>
                    <a:pt x="1363" y="1363"/>
                    <a:pt x="1363" y="1363"/>
                  </a:cubicBezTo>
                  <a:lnTo>
                    <a:pt x="1363" y="1363"/>
                  </a:lnTo>
                  <a:lnTo>
                    <a:pt x="1363" y="1363"/>
                  </a:lnTo>
                  <a:cubicBezTo>
                    <a:pt x="1328" y="1327"/>
                    <a:pt x="740" y="684"/>
                    <a:pt x="710" y="634"/>
                  </a:cubicBezTo>
                  <a:lnTo>
                    <a:pt x="710" y="634"/>
                  </a:lnTo>
                  <a:cubicBezTo>
                    <a:pt x="659" y="390"/>
                    <a:pt x="700" y="41"/>
                    <a:pt x="700" y="41"/>
                  </a:cubicBezTo>
                  <a:lnTo>
                    <a:pt x="700" y="41"/>
                  </a:lnTo>
                  <a:lnTo>
                    <a:pt x="214" y="0"/>
                  </a:lnTo>
                  <a:cubicBezTo>
                    <a:pt x="214" y="0"/>
                    <a:pt x="284" y="436"/>
                    <a:pt x="214" y="760"/>
                  </a:cubicBezTo>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2354617" y="2547505"/>
              <a:ext cx="215935" cy="133935"/>
            </a:xfrm>
            <a:custGeom>
              <a:avLst/>
              <a:gdLst/>
              <a:ahLst/>
              <a:cxnLst/>
              <a:rect l="l" t="t" r="r" b="b"/>
              <a:pathLst>
                <a:path w="1896" h="1176" extrusionOk="0">
                  <a:moveTo>
                    <a:pt x="153" y="46"/>
                  </a:moveTo>
                  <a:cubicBezTo>
                    <a:pt x="128" y="82"/>
                    <a:pt x="97" y="112"/>
                    <a:pt x="77" y="148"/>
                  </a:cubicBezTo>
                  <a:lnTo>
                    <a:pt x="77" y="148"/>
                  </a:lnTo>
                  <a:cubicBezTo>
                    <a:pt x="77" y="158"/>
                    <a:pt x="72" y="163"/>
                    <a:pt x="67" y="168"/>
                  </a:cubicBezTo>
                  <a:lnTo>
                    <a:pt x="67" y="168"/>
                  </a:lnTo>
                  <a:cubicBezTo>
                    <a:pt x="62" y="183"/>
                    <a:pt x="57" y="193"/>
                    <a:pt x="52" y="208"/>
                  </a:cubicBezTo>
                  <a:lnTo>
                    <a:pt x="52" y="208"/>
                  </a:lnTo>
                  <a:cubicBezTo>
                    <a:pt x="46" y="218"/>
                    <a:pt x="46" y="229"/>
                    <a:pt x="41" y="244"/>
                  </a:cubicBezTo>
                  <a:lnTo>
                    <a:pt x="41" y="244"/>
                  </a:lnTo>
                  <a:cubicBezTo>
                    <a:pt x="36" y="254"/>
                    <a:pt x="31" y="269"/>
                    <a:pt x="26" y="284"/>
                  </a:cubicBezTo>
                  <a:lnTo>
                    <a:pt x="26" y="284"/>
                  </a:lnTo>
                  <a:cubicBezTo>
                    <a:pt x="26" y="294"/>
                    <a:pt x="26" y="299"/>
                    <a:pt x="21" y="310"/>
                  </a:cubicBezTo>
                  <a:lnTo>
                    <a:pt x="21" y="310"/>
                  </a:lnTo>
                  <a:cubicBezTo>
                    <a:pt x="11" y="350"/>
                    <a:pt x="6" y="386"/>
                    <a:pt x="6" y="406"/>
                  </a:cubicBezTo>
                  <a:lnTo>
                    <a:pt x="6" y="406"/>
                  </a:lnTo>
                  <a:cubicBezTo>
                    <a:pt x="1" y="421"/>
                    <a:pt x="1" y="441"/>
                    <a:pt x="1" y="462"/>
                  </a:cubicBezTo>
                  <a:lnTo>
                    <a:pt x="1" y="462"/>
                  </a:lnTo>
                  <a:cubicBezTo>
                    <a:pt x="1" y="467"/>
                    <a:pt x="1" y="472"/>
                    <a:pt x="1" y="477"/>
                  </a:cubicBezTo>
                  <a:lnTo>
                    <a:pt x="1" y="477"/>
                  </a:lnTo>
                  <a:cubicBezTo>
                    <a:pt x="1" y="487"/>
                    <a:pt x="1" y="502"/>
                    <a:pt x="6" y="517"/>
                  </a:cubicBezTo>
                  <a:lnTo>
                    <a:pt x="6" y="517"/>
                  </a:lnTo>
                  <a:cubicBezTo>
                    <a:pt x="11" y="527"/>
                    <a:pt x="16" y="543"/>
                    <a:pt x="26" y="553"/>
                  </a:cubicBezTo>
                  <a:lnTo>
                    <a:pt x="26" y="553"/>
                  </a:lnTo>
                  <a:cubicBezTo>
                    <a:pt x="31" y="558"/>
                    <a:pt x="36" y="563"/>
                    <a:pt x="41" y="568"/>
                  </a:cubicBezTo>
                  <a:lnTo>
                    <a:pt x="41" y="568"/>
                  </a:lnTo>
                  <a:cubicBezTo>
                    <a:pt x="62" y="593"/>
                    <a:pt x="97" y="614"/>
                    <a:pt x="128" y="634"/>
                  </a:cubicBezTo>
                  <a:lnTo>
                    <a:pt x="128" y="634"/>
                  </a:lnTo>
                  <a:cubicBezTo>
                    <a:pt x="178" y="659"/>
                    <a:pt x="229" y="679"/>
                    <a:pt x="279" y="700"/>
                  </a:cubicBezTo>
                  <a:lnTo>
                    <a:pt x="279" y="700"/>
                  </a:lnTo>
                  <a:cubicBezTo>
                    <a:pt x="305" y="710"/>
                    <a:pt x="335" y="720"/>
                    <a:pt x="361" y="735"/>
                  </a:cubicBezTo>
                  <a:lnTo>
                    <a:pt x="361" y="735"/>
                  </a:lnTo>
                  <a:cubicBezTo>
                    <a:pt x="386" y="745"/>
                    <a:pt x="411" y="755"/>
                    <a:pt x="437" y="766"/>
                  </a:cubicBezTo>
                  <a:lnTo>
                    <a:pt x="437" y="766"/>
                  </a:lnTo>
                  <a:cubicBezTo>
                    <a:pt x="523" y="806"/>
                    <a:pt x="604" y="852"/>
                    <a:pt x="685" y="897"/>
                  </a:cubicBezTo>
                  <a:lnTo>
                    <a:pt x="685" y="897"/>
                  </a:lnTo>
                  <a:cubicBezTo>
                    <a:pt x="746" y="928"/>
                    <a:pt x="806" y="958"/>
                    <a:pt x="867" y="988"/>
                  </a:cubicBezTo>
                  <a:lnTo>
                    <a:pt x="867" y="988"/>
                  </a:lnTo>
                  <a:cubicBezTo>
                    <a:pt x="913" y="1009"/>
                    <a:pt x="963" y="1034"/>
                    <a:pt x="1014" y="1049"/>
                  </a:cubicBezTo>
                  <a:lnTo>
                    <a:pt x="1014" y="1049"/>
                  </a:lnTo>
                  <a:cubicBezTo>
                    <a:pt x="1029" y="1054"/>
                    <a:pt x="1039" y="1059"/>
                    <a:pt x="1055" y="1064"/>
                  </a:cubicBezTo>
                  <a:lnTo>
                    <a:pt x="1055" y="1064"/>
                  </a:lnTo>
                  <a:cubicBezTo>
                    <a:pt x="1070" y="1069"/>
                    <a:pt x="1085" y="1075"/>
                    <a:pt x="1100" y="1080"/>
                  </a:cubicBezTo>
                  <a:lnTo>
                    <a:pt x="1100" y="1080"/>
                  </a:lnTo>
                  <a:cubicBezTo>
                    <a:pt x="1125" y="1085"/>
                    <a:pt x="1151" y="1090"/>
                    <a:pt x="1181" y="1100"/>
                  </a:cubicBezTo>
                  <a:lnTo>
                    <a:pt x="1181" y="1100"/>
                  </a:lnTo>
                  <a:cubicBezTo>
                    <a:pt x="1196" y="1100"/>
                    <a:pt x="1212" y="1105"/>
                    <a:pt x="1227" y="1105"/>
                  </a:cubicBezTo>
                  <a:lnTo>
                    <a:pt x="1227" y="1105"/>
                  </a:lnTo>
                  <a:cubicBezTo>
                    <a:pt x="1267" y="1115"/>
                    <a:pt x="1313" y="1120"/>
                    <a:pt x="1353" y="1125"/>
                  </a:cubicBezTo>
                  <a:lnTo>
                    <a:pt x="1353" y="1125"/>
                  </a:lnTo>
                  <a:cubicBezTo>
                    <a:pt x="1470" y="1140"/>
                    <a:pt x="1586" y="1150"/>
                    <a:pt x="1703" y="1171"/>
                  </a:cubicBezTo>
                  <a:lnTo>
                    <a:pt x="1703" y="1171"/>
                  </a:lnTo>
                  <a:cubicBezTo>
                    <a:pt x="1718" y="1171"/>
                    <a:pt x="1743" y="1176"/>
                    <a:pt x="1764" y="1171"/>
                  </a:cubicBezTo>
                  <a:lnTo>
                    <a:pt x="1764" y="1171"/>
                  </a:lnTo>
                  <a:cubicBezTo>
                    <a:pt x="1814" y="1171"/>
                    <a:pt x="1865" y="1156"/>
                    <a:pt x="1890" y="1105"/>
                  </a:cubicBezTo>
                  <a:lnTo>
                    <a:pt x="1890" y="1105"/>
                  </a:lnTo>
                  <a:cubicBezTo>
                    <a:pt x="1890" y="1095"/>
                    <a:pt x="1895" y="1090"/>
                    <a:pt x="1895" y="1080"/>
                  </a:cubicBezTo>
                  <a:lnTo>
                    <a:pt x="1895" y="1080"/>
                  </a:lnTo>
                  <a:lnTo>
                    <a:pt x="1895" y="1075"/>
                  </a:lnTo>
                  <a:lnTo>
                    <a:pt x="1895" y="1075"/>
                  </a:lnTo>
                  <a:cubicBezTo>
                    <a:pt x="1895" y="1069"/>
                    <a:pt x="1895" y="1059"/>
                    <a:pt x="1895" y="1049"/>
                  </a:cubicBezTo>
                  <a:lnTo>
                    <a:pt x="1895" y="1049"/>
                  </a:lnTo>
                  <a:cubicBezTo>
                    <a:pt x="1895" y="1034"/>
                    <a:pt x="1895" y="1024"/>
                    <a:pt x="1890" y="1014"/>
                  </a:cubicBezTo>
                  <a:lnTo>
                    <a:pt x="1890" y="1014"/>
                  </a:lnTo>
                  <a:cubicBezTo>
                    <a:pt x="1890" y="1004"/>
                    <a:pt x="1885" y="993"/>
                    <a:pt x="1880" y="978"/>
                  </a:cubicBezTo>
                  <a:lnTo>
                    <a:pt x="1880" y="978"/>
                  </a:lnTo>
                  <a:cubicBezTo>
                    <a:pt x="1880" y="973"/>
                    <a:pt x="1875" y="968"/>
                    <a:pt x="1875" y="963"/>
                  </a:cubicBezTo>
                  <a:lnTo>
                    <a:pt x="1875" y="963"/>
                  </a:lnTo>
                  <a:cubicBezTo>
                    <a:pt x="1865" y="938"/>
                    <a:pt x="1855" y="917"/>
                    <a:pt x="1840" y="897"/>
                  </a:cubicBezTo>
                  <a:lnTo>
                    <a:pt x="1840" y="897"/>
                  </a:lnTo>
                  <a:cubicBezTo>
                    <a:pt x="1835" y="892"/>
                    <a:pt x="1835" y="882"/>
                    <a:pt x="1830" y="877"/>
                  </a:cubicBezTo>
                  <a:lnTo>
                    <a:pt x="1830" y="877"/>
                  </a:lnTo>
                  <a:cubicBezTo>
                    <a:pt x="1830" y="877"/>
                    <a:pt x="1830" y="877"/>
                    <a:pt x="1830" y="877"/>
                  </a:cubicBezTo>
                  <a:lnTo>
                    <a:pt x="1830" y="877"/>
                  </a:lnTo>
                  <a:cubicBezTo>
                    <a:pt x="1825" y="872"/>
                    <a:pt x="1825" y="872"/>
                    <a:pt x="1819" y="867"/>
                  </a:cubicBezTo>
                  <a:lnTo>
                    <a:pt x="1819" y="867"/>
                  </a:lnTo>
                  <a:cubicBezTo>
                    <a:pt x="1819" y="867"/>
                    <a:pt x="1819" y="862"/>
                    <a:pt x="1814" y="862"/>
                  </a:cubicBezTo>
                  <a:lnTo>
                    <a:pt x="1814" y="862"/>
                  </a:lnTo>
                  <a:cubicBezTo>
                    <a:pt x="1809" y="852"/>
                    <a:pt x="1804" y="847"/>
                    <a:pt x="1799" y="841"/>
                  </a:cubicBezTo>
                  <a:lnTo>
                    <a:pt x="1799" y="841"/>
                  </a:lnTo>
                  <a:cubicBezTo>
                    <a:pt x="1794" y="836"/>
                    <a:pt x="1794" y="831"/>
                    <a:pt x="1789" y="831"/>
                  </a:cubicBezTo>
                  <a:lnTo>
                    <a:pt x="1789" y="831"/>
                  </a:lnTo>
                  <a:cubicBezTo>
                    <a:pt x="1784" y="826"/>
                    <a:pt x="1784" y="826"/>
                    <a:pt x="1779" y="821"/>
                  </a:cubicBezTo>
                  <a:lnTo>
                    <a:pt x="1779" y="821"/>
                  </a:lnTo>
                  <a:cubicBezTo>
                    <a:pt x="1769" y="811"/>
                    <a:pt x="1764" y="806"/>
                    <a:pt x="1754" y="801"/>
                  </a:cubicBezTo>
                  <a:lnTo>
                    <a:pt x="1754" y="801"/>
                  </a:lnTo>
                  <a:cubicBezTo>
                    <a:pt x="1764" y="806"/>
                    <a:pt x="1774" y="811"/>
                    <a:pt x="1779" y="816"/>
                  </a:cubicBezTo>
                  <a:lnTo>
                    <a:pt x="1779" y="816"/>
                  </a:lnTo>
                  <a:cubicBezTo>
                    <a:pt x="1774" y="811"/>
                    <a:pt x="1764" y="806"/>
                    <a:pt x="1754" y="801"/>
                  </a:cubicBezTo>
                  <a:lnTo>
                    <a:pt x="1754" y="801"/>
                  </a:lnTo>
                  <a:cubicBezTo>
                    <a:pt x="1728" y="781"/>
                    <a:pt x="1703" y="760"/>
                    <a:pt x="1678" y="745"/>
                  </a:cubicBezTo>
                  <a:lnTo>
                    <a:pt x="1678" y="745"/>
                  </a:lnTo>
                  <a:cubicBezTo>
                    <a:pt x="1662" y="740"/>
                    <a:pt x="1652" y="730"/>
                    <a:pt x="1642" y="725"/>
                  </a:cubicBezTo>
                  <a:lnTo>
                    <a:pt x="1642" y="725"/>
                  </a:lnTo>
                  <a:cubicBezTo>
                    <a:pt x="1637" y="725"/>
                    <a:pt x="1637" y="720"/>
                    <a:pt x="1632" y="720"/>
                  </a:cubicBezTo>
                  <a:lnTo>
                    <a:pt x="1632" y="720"/>
                  </a:lnTo>
                  <a:cubicBezTo>
                    <a:pt x="1622" y="715"/>
                    <a:pt x="1607" y="710"/>
                    <a:pt x="1597" y="700"/>
                  </a:cubicBezTo>
                  <a:lnTo>
                    <a:pt x="1597" y="700"/>
                  </a:lnTo>
                  <a:cubicBezTo>
                    <a:pt x="1576" y="695"/>
                    <a:pt x="1561" y="684"/>
                    <a:pt x="1541" y="674"/>
                  </a:cubicBezTo>
                  <a:lnTo>
                    <a:pt x="1541" y="674"/>
                  </a:lnTo>
                  <a:cubicBezTo>
                    <a:pt x="1460" y="629"/>
                    <a:pt x="1389" y="588"/>
                    <a:pt x="1364" y="573"/>
                  </a:cubicBezTo>
                  <a:lnTo>
                    <a:pt x="1364" y="573"/>
                  </a:lnTo>
                  <a:lnTo>
                    <a:pt x="1358" y="568"/>
                  </a:lnTo>
                  <a:cubicBezTo>
                    <a:pt x="1358" y="568"/>
                    <a:pt x="1358" y="568"/>
                    <a:pt x="1358" y="568"/>
                  </a:cubicBezTo>
                  <a:lnTo>
                    <a:pt x="1358" y="568"/>
                  </a:lnTo>
                  <a:cubicBezTo>
                    <a:pt x="1328" y="538"/>
                    <a:pt x="1065" y="244"/>
                    <a:pt x="882" y="31"/>
                  </a:cubicBezTo>
                  <a:lnTo>
                    <a:pt x="882" y="31"/>
                  </a:lnTo>
                  <a:cubicBezTo>
                    <a:pt x="715" y="208"/>
                    <a:pt x="361" y="173"/>
                    <a:pt x="183" y="1"/>
                  </a:cubicBezTo>
                  <a:lnTo>
                    <a:pt x="183" y="1"/>
                  </a:lnTo>
                  <a:cubicBezTo>
                    <a:pt x="183" y="6"/>
                    <a:pt x="153" y="41"/>
                    <a:pt x="153" y="46"/>
                  </a:cubicBezTo>
                  <a:moveTo>
                    <a:pt x="1495" y="654"/>
                  </a:moveTo>
                  <a:cubicBezTo>
                    <a:pt x="1495" y="654"/>
                    <a:pt x="1495" y="649"/>
                    <a:pt x="1490" y="649"/>
                  </a:cubicBezTo>
                  <a:lnTo>
                    <a:pt x="1490" y="649"/>
                  </a:lnTo>
                  <a:cubicBezTo>
                    <a:pt x="1450" y="629"/>
                    <a:pt x="1404" y="603"/>
                    <a:pt x="1364" y="573"/>
                  </a:cubicBezTo>
                  <a:lnTo>
                    <a:pt x="1364" y="573"/>
                  </a:lnTo>
                  <a:cubicBezTo>
                    <a:pt x="1424" y="608"/>
                    <a:pt x="1480" y="639"/>
                    <a:pt x="1541" y="674"/>
                  </a:cubicBezTo>
                  <a:lnTo>
                    <a:pt x="1541" y="674"/>
                  </a:lnTo>
                  <a:cubicBezTo>
                    <a:pt x="1526" y="664"/>
                    <a:pt x="1510" y="659"/>
                    <a:pt x="1495" y="654"/>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339698" y="2089558"/>
              <a:ext cx="144299" cy="418318"/>
            </a:xfrm>
            <a:custGeom>
              <a:avLst/>
              <a:gdLst/>
              <a:ahLst/>
              <a:cxnLst/>
              <a:rect l="l" t="t" r="r" b="b"/>
              <a:pathLst>
                <a:path w="1267" h="3673" extrusionOk="0">
                  <a:moveTo>
                    <a:pt x="899" y="0"/>
                  </a:moveTo>
                  <a:cubicBezTo>
                    <a:pt x="610" y="0"/>
                    <a:pt x="451" y="344"/>
                    <a:pt x="451" y="344"/>
                  </a:cubicBezTo>
                  <a:cubicBezTo>
                    <a:pt x="0" y="1545"/>
                    <a:pt x="299" y="3672"/>
                    <a:pt x="299" y="3672"/>
                  </a:cubicBezTo>
                  <a:lnTo>
                    <a:pt x="856" y="3657"/>
                  </a:lnTo>
                  <a:cubicBezTo>
                    <a:pt x="856" y="3657"/>
                    <a:pt x="1206" y="785"/>
                    <a:pt x="1236" y="430"/>
                  </a:cubicBezTo>
                  <a:cubicBezTo>
                    <a:pt x="1267" y="76"/>
                    <a:pt x="1140" y="76"/>
                    <a:pt x="1140" y="76"/>
                  </a:cubicBezTo>
                  <a:cubicBezTo>
                    <a:pt x="1052" y="22"/>
                    <a:pt x="971" y="0"/>
                    <a:pt x="899"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1750091" y="2456964"/>
              <a:ext cx="218783" cy="225047"/>
            </a:xfrm>
            <a:custGeom>
              <a:avLst/>
              <a:gdLst/>
              <a:ahLst/>
              <a:cxnLst/>
              <a:rect l="l" t="t" r="r" b="b"/>
              <a:pathLst>
                <a:path w="1921" h="1976" extrusionOk="0">
                  <a:moveTo>
                    <a:pt x="1221" y="41"/>
                  </a:moveTo>
                  <a:cubicBezTo>
                    <a:pt x="1221" y="41"/>
                    <a:pt x="1261" y="390"/>
                    <a:pt x="1211" y="634"/>
                  </a:cubicBezTo>
                  <a:lnTo>
                    <a:pt x="1211" y="634"/>
                  </a:lnTo>
                  <a:cubicBezTo>
                    <a:pt x="1180" y="689"/>
                    <a:pt x="593" y="1327"/>
                    <a:pt x="562" y="1363"/>
                  </a:cubicBezTo>
                  <a:lnTo>
                    <a:pt x="562" y="1363"/>
                  </a:lnTo>
                  <a:cubicBezTo>
                    <a:pt x="562" y="1363"/>
                    <a:pt x="562" y="1363"/>
                    <a:pt x="562" y="1363"/>
                  </a:cubicBezTo>
                  <a:lnTo>
                    <a:pt x="562" y="1363"/>
                  </a:lnTo>
                  <a:cubicBezTo>
                    <a:pt x="557" y="1363"/>
                    <a:pt x="552" y="1368"/>
                    <a:pt x="552" y="1368"/>
                  </a:cubicBezTo>
                  <a:lnTo>
                    <a:pt x="552" y="1368"/>
                  </a:lnTo>
                  <a:cubicBezTo>
                    <a:pt x="532" y="1383"/>
                    <a:pt x="456" y="1424"/>
                    <a:pt x="375" y="1469"/>
                  </a:cubicBezTo>
                  <a:lnTo>
                    <a:pt x="375" y="1469"/>
                  </a:lnTo>
                  <a:cubicBezTo>
                    <a:pt x="360" y="1479"/>
                    <a:pt x="340" y="1490"/>
                    <a:pt x="324" y="1495"/>
                  </a:cubicBezTo>
                  <a:lnTo>
                    <a:pt x="324" y="1495"/>
                  </a:lnTo>
                  <a:cubicBezTo>
                    <a:pt x="269" y="1525"/>
                    <a:pt x="213" y="1555"/>
                    <a:pt x="162" y="1596"/>
                  </a:cubicBezTo>
                  <a:lnTo>
                    <a:pt x="162" y="1596"/>
                  </a:lnTo>
                  <a:cubicBezTo>
                    <a:pt x="152" y="1601"/>
                    <a:pt x="147" y="1606"/>
                    <a:pt x="137" y="1611"/>
                  </a:cubicBezTo>
                  <a:lnTo>
                    <a:pt x="137" y="1611"/>
                  </a:lnTo>
                  <a:cubicBezTo>
                    <a:pt x="147" y="1606"/>
                    <a:pt x="152" y="1601"/>
                    <a:pt x="162" y="1596"/>
                  </a:cubicBezTo>
                  <a:lnTo>
                    <a:pt x="162" y="1596"/>
                  </a:lnTo>
                  <a:cubicBezTo>
                    <a:pt x="142" y="1611"/>
                    <a:pt x="122" y="1631"/>
                    <a:pt x="101" y="1657"/>
                  </a:cubicBezTo>
                  <a:lnTo>
                    <a:pt x="101" y="1657"/>
                  </a:lnTo>
                  <a:cubicBezTo>
                    <a:pt x="101" y="1657"/>
                    <a:pt x="96" y="1662"/>
                    <a:pt x="96" y="1662"/>
                  </a:cubicBezTo>
                  <a:lnTo>
                    <a:pt x="96" y="1662"/>
                  </a:lnTo>
                  <a:cubicBezTo>
                    <a:pt x="56" y="1718"/>
                    <a:pt x="0" y="1829"/>
                    <a:pt x="31" y="1900"/>
                  </a:cubicBezTo>
                  <a:lnTo>
                    <a:pt x="31" y="1900"/>
                  </a:lnTo>
                  <a:cubicBezTo>
                    <a:pt x="61" y="1971"/>
                    <a:pt x="157" y="1976"/>
                    <a:pt x="218" y="1966"/>
                  </a:cubicBezTo>
                  <a:lnTo>
                    <a:pt x="218" y="1966"/>
                  </a:lnTo>
                  <a:cubicBezTo>
                    <a:pt x="446" y="1930"/>
                    <a:pt x="684" y="1925"/>
                    <a:pt x="902" y="1844"/>
                  </a:cubicBezTo>
                  <a:lnTo>
                    <a:pt x="902" y="1844"/>
                  </a:lnTo>
                  <a:cubicBezTo>
                    <a:pt x="1104" y="1773"/>
                    <a:pt x="1292" y="1652"/>
                    <a:pt x="1479" y="1561"/>
                  </a:cubicBezTo>
                  <a:lnTo>
                    <a:pt x="1479" y="1561"/>
                  </a:lnTo>
                  <a:cubicBezTo>
                    <a:pt x="1581" y="1515"/>
                    <a:pt x="1692" y="1479"/>
                    <a:pt x="1793" y="1429"/>
                  </a:cubicBezTo>
                  <a:lnTo>
                    <a:pt x="1793" y="1429"/>
                  </a:lnTo>
                  <a:cubicBezTo>
                    <a:pt x="1839" y="1398"/>
                    <a:pt x="1890" y="1368"/>
                    <a:pt x="1910" y="1312"/>
                  </a:cubicBezTo>
                  <a:lnTo>
                    <a:pt x="1910" y="1312"/>
                  </a:lnTo>
                  <a:cubicBezTo>
                    <a:pt x="1920" y="1277"/>
                    <a:pt x="1920" y="1236"/>
                    <a:pt x="1915" y="1201"/>
                  </a:cubicBezTo>
                  <a:lnTo>
                    <a:pt x="1915" y="1201"/>
                  </a:lnTo>
                  <a:cubicBezTo>
                    <a:pt x="1905" y="1135"/>
                    <a:pt x="1864" y="922"/>
                    <a:pt x="1793" y="897"/>
                  </a:cubicBezTo>
                  <a:lnTo>
                    <a:pt x="1793" y="897"/>
                  </a:lnTo>
                  <a:cubicBezTo>
                    <a:pt x="1793" y="892"/>
                    <a:pt x="1788" y="892"/>
                    <a:pt x="1788" y="892"/>
                  </a:cubicBezTo>
                  <a:lnTo>
                    <a:pt x="1788" y="892"/>
                  </a:lnTo>
                  <a:cubicBezTo>
                    <a:pt x="1788" y="892"/>
                    <a:pt x="1793" y="892"/>
                    <a:pt x="1793" y="892"/>
                  </a:cubicBezTo>
                  <a:lnTo>
                    <a:pt x="1793" y="892"/>
                  </a:lnTo>
                  <a:cubicBezTo>
                    <a:pt x="1793" y="887"/>
                    <a:pt x="1788" y="882"/>
                    <a:pt x="1788" y="877"/>
                  </a:cubicBezTo>
                  <a:lnTo>
                    <a:pt x="1788" y="877"/>
                  </a:lnTo>
                  <a:cubicBezTo>
                    <a:pt x="1768" y="836"/>
                    <a:pt x="1733" y="796"/>
                    <a:pt x="1707" y="760"/>
                  </a:cubicBezTo>
                  <a:lnTo>
                    <a:pt x="1707" y="760"/>
                  </a:lnTo>
                  <a:cubicBezTo>
                    <a:pt x="1641" y="436"/>
                    <a:pt x="1707" y="0"/>
                    <a:pt x="1707" y="0"/>
                  </a:cubicBezTo>
                  <a:lnTo>
                    <a:pt x="1707" y="0"/>
                  </a:lnTo>
                  <a:lnTo>
                    <a:pt x="1221" y="41"/>
                  </a:lnTo>
                  <a:close/>
                </a:path>
              </a:pathLst>
            </a:custGeom>
            <a:solidFill>
              <a:srgbClr val="FFB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1966937" y="2585544"/>
              <a:ext cx="683" cy="5353"/>
            </a:xfrm>
            <a:custGeom>
              <a:avLst/>
              <a:gdLst/>
              <a:ahLst/>
              <a:cxnLst/>
              <a:rect l="l" t="t" r="r" b="b"/>
              <a:pathLst>
                <a:path w="6" h="47" extrusionOk="0">
                  <a:moveTo>
                    <a:pt x="6" y="47"/>
                  </a:moveTo>
                  <a:cubicBezTo>
                    <a:pt x="6" y="31"/>
                    <a:pt x="1" y="16"/>
                    <a:pt x="1" y="1"/>
                  </a:cubicBezTo>
                  <a:cubicBezTo>
                    <a:pt x="1" y="16"/>
                    <a:pt x="6" y="31"/>
                    <a:pt x="6" y="47"/>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1849289" y="2624836"/>
              <a:ext cx="683" cy="114"/>
            </a:xfrm>
            <a:custGeom>
              <a:avLst/>
              <a:gdLst/>
              <a:ahLst/>
              <a:cxnLst/>
              <a:rect l="l" t="t" r="r" b="b"/>
              <a:pathLst>
                <a:path w="6" h="1" extrusionOk="0">
                  <a:moveTo>
                    <a:pt x="0" y="0"/>
                  </a:moveTo>
                  <a:cubicBezTo>
                    <a:pt x="0" y="0"/>
                    <a:pt x="5" y="0"/>
                    <a:pt x="5" y="0"/>
                  </a:cubicBezTo>
                  <a:cubicBezTo>
                    <a:pt x="5" y="0"/>
                    <a:pt x="0" y="0"/>
                    <a:pt x="0"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1852137" y="2623128"/>
              <a:ext cx="2506" cy="1253"/>
            </a:xfrm>
            <a:custGeom>
              <a:avLst/>
              <a:gdLst/>
              <a:ahLst/>
              <a:cxnLst/>
              <a:rect l="l" t="t" r="r" b="b"/>
              <a:pathLst>
                <a:path w="22" h="11" extrusionOk="0">
                  <a:moveTo>
                    <a:pt x="1" y="10"/>
                  </a:moveTo>
                  <a:cubicBezTo>
                    <a:pt x="6" y="5"/>
                    <a:pt x="16" y="0"/>
                    <a:pt x="21" y="0"/>
                  </a:cubicBezTo>
                  <a:cubicBezTo>
                    <a:pt x="16" y="0"/>
                    <a:pt x="6" y="5"/>
                    <a:pt x="1" y="1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1820475" y="2618458"/>
              <a:ext cx="1822" cy="1253"/>
            </a:xfrm>
            <a:custGeom>
              <a:avLst/>
              <a:gdLst/>
              <a:ahLst/>
              <a:cxnLst/>
              <a:rect l="l" t="t" r="r" b="b"/>
              <a:pathLst>
                <a:path w="16" h="11" extrusionOk="0">
                  <a:moveTo>
                    <a:pt x="15" y="11"/>
                  </a:moveTo>
                  <a:cubicBezTo>
                    <a:pt x="10" y="6"/>
                    <a:pt x="5" y="1"/>
                    <a:pt x="0" y="1"/>
                  </a:cubicBezTo>
                  <a:cubicBezTo>
                    <a:pt x="5" y="1"/>
                    <a:pt x="10" y="6"/>
                    <a:pt x="15" y="11"/>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1818653" y="2616750"/>
              <a:ext cx="797" cy="683"/>
            </a:xfrm>
            <a:custGeom>
              <a:avLst/>
              <a:gdLst/>
              <a:ahLst/>
              <a:cxnLst/>
              <a:rect l="l" t="t" r="r" b="b"/>
              <a:pathLst>
                <a:path w="7" h="6" extrusionOk="0">
                  <a:moveTo>
                    <a:pt x="1" y="0"/>
                  </a:moveTo>
                  <a:cubicBezTo>
                    <a:pt x="1" y="0"/>
                    <a:pt x="1" y="6"/>
                    <a:pt x="6" y="6"/>
                  </a:cubicBezTo>
                  <a:cubicBezTo>
                    <a:pt x="1" y="6"/>
                    <a:pt x="1" y="0"/>
                    <a:pt x="1" y="0"/>
                  </a:cubicBezTo>
                  <a:close/>
                </a:path>
              </a:pathLst>
            </a:custGeom>
            <a:solidFill>
              <a:srgbClr val="FFC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1752369" y="2547505"/>
              <a:ext cx="216505" cy="133935"/>
            </a:xfrm>
            <a:custGeom>
              <a:avLst/>
              <a:gdLst/>
              <a:ahLst/>
              <a:cxnLst/>
              <a:rect l="l" t="t" r="r" b="b"/>
              <a:pathLst>
                <a:path w="1901" h="1176" extrusionOk="0">
                  <a:moveTo>
                    <a:pt x="1019" y="31"/>
                  </a:moveTo>
                  <a:cubicBezTo>
                    <a:pt x="836" y="244"/>
                    <a:pt x="568" y="538"/>
                    <a:pt x="542" y="568"/>
                  </a:cubicBezTo>
                  <a:lnTo>
                    <a:pt x="542" y="568"/>
                  </a:lnTo>
                  <a:cubicBezTo>
                    <a:pt x="537" y="568"/>
                    <a:pt x="537" y="568"/>
                    <a:pt x="537" y="573"/>
                  </a:cubicBezTo>
                  <a:lnTo>
                    <a:pt x="537" y="573"/>
                  </a:lnTo>
                  <a:lnTo>
                    <a:pt x="532" y="573"/>
                  </a:lnTo>
                  <a:cubicBezTo>
                    <a:pt x="512" y="588"/>
                    <a:pt x="436" y="629"/>
                    <a:pt x="355" y="674"/>
                  </a:cubicBezTo>
                  <a:lnTo>
                    <a:pt x="355" y="674"/>
                  </a:lnTo>
                  <a:cubicBezTo>
                    <a:pt x="340" y="684"/>
                    <a:pt x="320" y="695"/>
                    <a:pt x="304" y="700"/>
                  </a:cubicBezTo>
                  <a:lnTo>
                    <a:pt x="304" y="700"/>
                  </a:lnTo>
                  <a:cubicBezTo>
                    <a:pt x="289" y="710"/>
                    <a:pt x="279" y="715"/>
                    <a:pt x="264" y="720"/>
                  </a:cubicBezTo>
                  <a:lnTo>
                    <a:pt x="264" y="720"/>
                  </a:lnTo>
                  <a:cubicBezTo>
                    <a:pt x="264" y="720"/>
                    <a:pt x="259" y="725"/>
                    <a:pt x="259" y="725"/>
                  </a:cubicBezTo>
                  <a:lnTo>
                    <a:pt x="259" y="725"/>
                  </a:lnTo>
                  <a:cubicBezTo>
                    <a:pt x="244" y="730"/>
                    <a:pt x="233" y="740"/>
                    <a:pt x="218" y="745"/>
                  </a:cubicBezTo>
                  <a:lnTo>
                    <a:pt x="218" y="745"/>
                  </a:lnTo>
                  <a:cubicBezTo>
                    <a:pt x="193" y="760"/>
                    <a:pt x="168" y="781"/>
                    <a:pt x="142" y="801"/>
                  </a:cubicBezTo>
                  <a:lnTo>
                    <a:pt x="142" y="801"/>
                  </a:lnTo>
                  <a:cubicBezTo>
                    <a:pt x="132" y="806"/>
                    <a:pt x="127" y="811"/>
                    <a:pt x="117" y="816"/>
                  </a:cubicBezTo>
                  <a:lnTo>
                    <a:pt x="117" y="816"/>
                  </a:lnTo>
                  <a:cubicBezTo>
                    <a:pt x="127" y="811"/>
                    <a:pt x="132" y="806"/>
                    <a:pt x="142" y="801"/>
                  </a:cubicBezTo>
                  <a:lnTo>
                    <a:pt x="142" y="801"/>
                  </a:lnTo>
                  <a:cubicBezTo>
                    <a:pt x="132" y="806"/>
                    <a:pt x="127" y="816"/>
                    <a:pt x="117" y="821"/>
                  </a:cubicBezTo>
                  <a:lnTo>
                    <a:pt x="117" y="821"/>
                  </a:lnTo>
                  <a:cubicBezTo>
                    <a:pt x="117" y="826"/>
                    <a:pt x="112" y="826"/>
                    <a:pt x="107" y="831"/>
                  </a:cubicBezTo>
                  <a:lnTo>
                    <a:pt x="107" y="831"/>
                  </a:lnTo>
                  <a:cubicBezTo>
                    <a:pt x="107" y="831"/>
                    <a:pt x="102" y="836"/>
                    <a:pt x="102" y="841"/>
                  </a:cubicBezTo>
                  <a:lnTo>
                    <a:pt x="102" y="841"/>
                  </a:lnTo>
                  <a:cubicBezTo>
                    <a:pt x="92" y="847"/>
                    <a:pt x="87" y="852"/>
                    <a:pt x="81" y="862"/>
                  </a:cubicBezTo>
                  <a:lnTo>
                    <a:pt x="81" y="862"/>
                  </a:lnTo>
                  <a:cubicBezTo>
                    <a:pt x="81" y="862"/>
                    <a:pt x="76" y="867"/>
                    <a:pt x="76" y="867"/>
                  </a:cubicBezTo>
                  <a:lnTo>
                    <a:pt x="76" y="867"/>
                  </a:lnTo>
                  <a:cubicBezTo>
                    <a:pt x="71" y="872"/>
                    <a:pt x="71" y="872"/>
                    <a:pt x="66" y="877"/>
                  </a:cubicBezTo>
                  <a:lnTo>
                    <a:pt x="66" y="877"/>
                  </a:lnTo>
                  <a:cubicBezTo>
                    <a:pt x="66" y="877"/>
                    <a:pt x="66" y="877"/>
                    <a:pt x="66" y="877"/>
                  </a:cubicBezTo>
                  <a:lnTo>
                    <a:pt x="66" y="877"/>
                  </a:lnTo>
                  <a:cubicBezTo>
                    <a:pt x="66" y="882"/>
                    <a:pt x="61" y="892"/>
                    <a:pt x="56" y="897"/>
                  </a:cubicBezTo>
                  <a:lnTo>
                    <a:pt x="56" y="897"/>
                  </a:lnTo>
                  <a:cubicBezTo>
                    <a:pt x="46" y="917"/>
                    <a:pt x="31" y="938"/>
                    <a:pt x="21" y="963"/>
                  </a:cubicBezTo>
                  <a:lnTo>
                    <a:pt x="21" y="963"/>
                  </a:lnTo>
                  <a:cubicBezTo>
                    <a:pt x="21" y="968"/>
                    <a:pt x="21" y="973"/>
                    <a:pt x="16" y="978"/>
                  </a:cubicBezTo>
                  <a:lnTo>
                    <a:pt x="16" y="978"/>
                  </a:lnTo>
                  <a:cubicBezTo>
                    <a:pt x="11" y="993"/>
                    <a:pt x="11" y="1004"/>
                    <a:pt x="5" y="1014"/>
                  </a:cubicBezTo>
                  <a:lnTo>
                    <a:pt x="5" y="1014"/>
                  </a:lnTo>
                  <a:cubicBezTo>
                    <a:pt x="5" y="1024"/>
                    <a:pt x="0" y="1034"/>
                    <a:pt x="0" y="1049"/>
                  </a:cubicBezTo>
                  <a:lnTo>
                    <a:pt x="0" y="1049"/>
                  </a:lnTo>
                  <a:cubicBezTo>
                    <a:pt x="0" y="1059"/>
                    <a:pt x="0" y="1069"/>
                    <a:pt x="0" y="1075"/>
                  </a:cubicBezTo>
                  <a:lnTo>
                    <a:pt x="0" y="1075"/>
                  </a:lnTo>
                  <a:lnTo>
                    <a:pt x="0" y="1080"/>
                  </a:lnTo>
                  <a:lnTo>
                    <a:pt x="0" y="1080"/>
                  </a:lnTo>
                  <a:cubicBezTo>
                    <a:pt x="5" y="1090"/>
                    <a:pt x="5" y="1095"/>
                    <a:pt x="11" y="1105"/>
                  </a:cubicBezTo>
                  <a:lnTo>
                    <a:pt x="11" y="1105"/>
                  </a:lnTo>
                  <a:cubicBezTo>
                    <a:pt x="31" y="1156"/>
                    <a:pt x="81" y="1171"/>
                    <a:pt x="132" y="1171"/>
                  </a:cubicBezTo>
                  <a:lnTo>
                    <a:pt x="132" y="1171"/>
                  </a:lnTo>
                  <a:cubicBezTo>
                    <a:pt x="152" y="1176"/>
                    <a:pt x="178" y="1171"/>
                    <a:pt x="198" y="1171"/>
                  </a:cubicBezTo>
                  <a:lnTo>
                    <a:pt x="198" y="1171"/>
                  </a:lnTo>
                  <a:cubicBezTo>
                    <a:pt x="309" y="1150"/>
                    <a:pt x="426" y="1140"/>
                    <a:pt x="542" y="1125"/>
                  </a:cubicBezTo>
                  <a:lnTo>
                    <a:pt x="542" y="1125"/>
                  </a:lnTo>
                  <a:cubicBezTo>
                    <a:pt x="588" y="1120"/>
                    <a:pt x="629" y="1115"/>
                    <a:pt x="674" y="1105"/>
                  </a:cubicBezTo>
                  <a:lnTo>
                    <a:pt x="674" y="1105"/>
                  </a:lnTo>
                  <a:cubicBezTo>
                    <a:pt x="689" y="1105"/>
                    <a:pt x="705" y="1100"/>
                    <a:pt x="720" y="1100"/>
                  </a:cubicBezTo>
                  <a:lnTo>
                    <a:pt x="720" y="1100"/>
                  </a:lnTo>
                  <a:cubicBezTo>
                    <a:pt x="745" y="1090"/>
                    <a:pt x="770" y="1085"/>
                    <a:pt x="801" y="1080"/>
                  </a:cubicBezTo>
                  <a:lnTo>
                    <a:pt x="801" y="1080"/>
                  </a:lnTo>
                  <a:cubicBezTo>
                    <a:pt x="816" y="1075"/>
                    <a:pt x="826" y="1069"/>
                    <a:pt x="841" y="1064"/>
                  </a:cubicBezTo>
                  <a:lnTo>
                    <a:pt x="841" y="1064"/>
                  </a:lnTo>
                  <a:cubicBezTo>
                    <a:pt x="856" y="1059"/>
                    <a:pt x="872" y="1054"/>
                    <a:pt x="882" y="1049"/>
                  </a:cubicBezTo>
                  <a:lnTo>
                    <a:pt x="882" y="1049"/>
                  </a:lnTo>
                  <a:cubicBezTo>
                    <a:pt x="932" y="1034"/>
                    <a:pt x="983" y="1009"/>
                    <a:pt x="1029" y="988"/>
                  </a:cubicBezTo>
                  <a:lnTo>
                    <a:pt x="1029" y="988"/>
                  </a:lnTo>
                  <a:cubicBezTo>
                    <a:pt x="1090" y="958"/>
                    <a:pt x="1150" y="928"/>
                    <a:pt x="1211" y="897"/>
                  </a:cubicBezTo>
                  <a:lnTo>
                    <a:pt x="1211" y="897"/>
                  </a:lnTo>
                  <a:cubicBezTo>
                    <a:pt x="1292" y="852"/>
                    <a:pt x="1378" y="806"/>
                    <a:pt x="1459" y="766"/>
                  </a:cubicBezTo>
                  <a:lnTo>
                    <a:pt x="1459" y="766"/>
                  </a:lnTo>
                  <a:cubicBezTo>
                    <a:pt x="1485" y="755"/>
                    <a:pt x="1510" y="745"/>
                    <a:pt x="1535" y="735"/>
                  </a:cubicBezTo>
                  <a:lnTo>
                    <a:pt x="1535" y="735"/>
                  </a:lnTo>
                  <a:cubicBezTo>
                    <a:pt x="1566" y="725"/>
                    <a:pt x="1591" y="710"/>
                    <a:pt x="1616" y="700"/>
                  </a:cubicBezTo>
                  <a:lnTo>
                    <a:pt x="1616" y="700"/>
                  </a:lnTo>
                  <a:cubicBezTo>
                    <a:pt x="1667" y="679"/>
                    <a:pt x="1723" y="659"/>
                    <a:pt x="1773" y="634"/>
                  </a:cubicBezTo>
                  <a:lnTo>
                    <a:pt x="1773" y="634"/>
                  </a:lnTo>
                  <a:cubicBezTo>
                    <a:pt x="1804" y="614"/>
                    <a:pt x="1834" y="593"/>
                    <a:pt x="1859" y="568"/>
                  </a:cubicBezTo>
                  <a:lnTo>
                    <a:pt x="1859" y="568"/>
                  </a:lnTo>
                  <a:cubicBezTo>
                    <a:pt x="1865" y="563"/>
                    <a:pt x="1865" y="558"/>
                    <a:pt x="1870" y="553"/>
                  </a:cubicBezTo>
                  <a:lnTo>
                    <a:pt x="1870" y="553"/>
                  </a:lnTo>
                  <a:cubicBezTo>
                    <a:pt x="1880" y="543"/>
                    <a:pt x="1885" y="527"/>
                    <a:pt x="1890" y="517"/>
                  </a:cubicBezTo>
                  <a:lnTo>
                    <a:pt x="1890" y="517"/>
                  </a:lnTo>
                  <a:cubicBezTo>
                    <a:pt x="1895" y="502"/>
                    <a:pt x="1895" y="487"/>
                    <a:pt x="1900" y="477"/>
                  </a:cubicBezTo>
                  <a:lnTo>
                    <a:pt x="1900" y="477"/>
                  </a:lnTo>
                  <a:cubicBezTo>
                    <a:pt x="1900" y="472"/>
                    <a:pt x="1900" y="467"/>
                    <a:pt x="1900" y="462"/>
                  </a:cubicBezTo>
                  <a:lnTo>
                    <a:pt x="1900" y="462"/>
                  </a:lnTo>
                  <a:cubicBezTo>
                    <a:pt x="1900" y="441"/>
                    <a:pt x="1895" y="421"/>
                    <a:pt x="1895" y="406"/>
                  </a:cubicBezTo>
                  <a:lnTo>
                    <a:pt x="1895" y="406"/>
                  </a:lnTo>
                  <a:cubicBezTo>
                    <a:pt x="1890" y="386"/>
                    <a:pt x="1885" y="350"/>
                    <a:pt x="1875" y="310"/>
                  </a:cubicBezTo>
                  <a:lnTo>
                    <a:pt x="1875" y="310"/>
                  </a:lnTo>
                  <a:cubicBezTo>
                    <a:pt x="1875" y="305"/>
                    <a:pt x="1870" y="294"/>
                    <a:pt x="1870" y="284"/>
                  </a:cubicBezTo>
                  <a:lnTo>
                    <a:pt x="1870" y="284"/>
                  </a:lnTo>
                  <a:cubicBezTo>
                    <a:pt x="1865" y="269"/>
                    <a:pt x="1859" y="254"/>
                    <a:pt x="1854" y="244"/>
                  </a:cubicBezTo>
                  <a:lnTo>
                    <a:pt x="1854" y="244"/>
                  </a:lnTo>
                  <a:cubicBezTo>
                    <a:pt x="1854" y="229"/>
                    <a:pt x="1849" y="218"/>
                    <a:pt x="1844" y="208"/>
                  </a:cubicBezTo>
                  <a:lnTo>
                    <a:pt x="1844" y="208"/>
                  </a:lnTo>
                  <a:cubicBezTo>
                    <a:pt x="1839" y="193"/>
                    <a:pt x="1834" y="183"/>
                    <a:pt x="1829" y="168"/>
                  </a:cubicBezTo>
                  <a:lnTo>
                    <a:pt x="1829" y="168"/>
                  </a:lnTo>
                  <a:cubicBezTo>
                    <a:pt x="1824" y="163"/>
                    <a:pt x="1824" y="158"/>
                    <a:pt x="1819" y="148"/>
                  </a:cubicBezTo>
                  <a:lnTo>
                    <a:pt x="1819" y="148"/>
                  </a:lnTo>
                  <a:cubicBezTo>
                    <a:pt x="1799" y="112"/>
                    <a:pt x="1768" y="82"/>
                    <a:pt x="1748" y="46"/>
                  </a:cubicBezTo>
                  <a:lnTo>
                    <a:pt x="1748" y="46"/>
                  </a:lnTo>
                  <a:cubicBezTo>
                    <a:pt x="1743" y="41"/>
                    <a:pt x="1713" y="6"/>
                    <a:pt x="1713" y="1"/>
                  </a:cubicBezTo>
                  <a:lnTo>
                    <a:pt x="1713" y="1"/>
                  </a:lnTo>
                  <a:cubicBezTo>
                    <a:pt x="1535" y="173"/>
                    <a:pt x="1181" y="208"/>
                    <a:pt x="1019" y="31"/>
                  </a:cubicBezTo>
                  <a:moveTo>
                    <a:pt x="532" y="573"/>
                  </a:moveTo>
                  <a:cubicBezTo>
                    <a:pt x="492" y="603"/>
                    <a:pt x="451" y="629"/>
                    <a:pt x="406" y="649"/>
                  </a:cubicBezTo>
                  <a:lnTo>
                    <a:pt x="406" y="649"/>
                  </a:lnTo>
                  <a:lnTo>
                    <a:pt x="401" y="654"/>
                  </a:lnTo>
                  <a:cubicBezTo>
                    <a:pt x="385" y="659"/>
                    <a:pt x="375" y="669"/>
                    <a:pt x="360" y="674"/>
                  </a:cubicBezTo>
                  <a:lnTo>
                    <a:pt x="360" y="674"/>
                  </a:lnTo>
                  <a:cubicBezTo>
                    <a:pt x="416" y="639"/>
                    <a:pt x="472" y="608"/>
                    <a:pt x="532" y="573"/>
                  </a:cubicBezTo>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1838925" y="2089558"/>
              <a:ext cx="144299" cy="418318"/>
            </a:xfrm>
            <a:custGeom>
              <a:avLst/>
              <a:gdLst/>
              <a:ahLst/>
              <a:cxnLst/>
              <a:rect l="l" t="t" r="r" b="b"/>
              <a:pathLst>
                <a:path w="1267" h="3673" extrusionOk="0">
                  <a:moveTo>
                    <a:pt x="370" y="0"/>
                  </a:moveTo>
                  <a:cubicBezTo>
                    <a:pt x="297" y="0"/>
                    <a:pt x="216" y="22"/>
                    <a:pt x="127" y="76"/>
                  </a:cubicBezTo>
                  <a:cubicBezTo>
                    <a:pt x="127" y="76"/>
                    <a:pt x="0" y="76"/>
                    <a:pt x="31" y="430"/>
                  </a:cubicBezTo>
                  <a:cubicBezTo>
                    <a:pt x="66" y="785"/>
                    <a:pt x="416" y="3657"/>
                    <a:pt x="416" y="3657"/>
                  </a:cubicBezTo>
                  <a:lnTo>
                    <a:pt x="968" y="3672"/>
                  </a:lnTo>
                  <a:cubicBezTo>
                    <a:pt x="968" y="3672"/>
                    <a:pt x="1267" y="1545"/>
                    <a:pt x="816" y="344"/>
                  </a:cubicBezTo>
                  <a:cubicBezTo>
                    <a:pt x="816" y="344"/>
                    <a:pt x="660" y="0"/>
                    <a:pt x="37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068527" y="1824653"/>
              <a:ext cx="185868" cy="237802"/>
            </a:xfrm>
            <a:custGeom>
              <a:avLst/>
              <a:gdLst/>
              <a:ahLst/>
              <a:cxnLst/>
              <a:rect l="l" t="t" r="r" b="b"/>
              <a:pathLst>
                <a:path w="1632" h="2088" extrusionOk="0">
                  <a:moveTo>
                    <a:pt x="92" y="0"/>
                  </a:moveTo>
                  <a:cubicBezTo>
                    <a:pt x="41" y="0"/>
                    <a:pt x="0" y="41"/>
                    <a:pt x="0" y="87"/>
                  </a:cubicBezTo>
                  <a:lnTo>
                    <a:pt x="97" y="1996"/>
                  </a:lnTo>
                  <a:cubicBezTo>
                    <a:pt x="97" y="2047"/>
                    <a:pt x="137" y="2087"/>
                    <a:pt x="188" y="2087"/>
                  </a:cubicBezTo>
                  <a:lnTo>
                    <a:pt x="1429" y="2087"/>
                  </a:lnTo>
                  <a:cubicBezTo>
                    <a:pt x="1474" y="2087"/>
                    <a:pt x="1515" y="2047"/>
                    <a:pt x="1515" y="1996"/>
                  </a:cubicBezTo>
                  <a:lnTo>
                    <a:pt x="1631" y="87"/>
                  </a:lnTo>
                  <a:cubicBezTo>
                    <a:pt x="1631" y="41"/>
                    <a:pt x="1596" y="0"/>
                    <a:pt x="1545" y="0"/>
                  </a:cubicBezTo>
                  <a:close/>
                </a:path>
              </a:pathLst>
            </a:custGeom>
            <a:solidFill>
              <a:srgbClr val="0A1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11339" y="1727164"/>
              <a:ext cx="172657" cy="272994"/>
            </a:xfrm>
            <a:custGeom>
              <a:avLst/>
              <a:gdLst/>
              <a:ahLst/>
              <a:cxnLst/>
              <a:rect l="l" t="t" r="r" b="b"/>
              <a:pathLst>
                <a:path w="1516" h="2397" extrusionOk="0">
                  <a:moveTo>
                    <a:pt x="26" y="355"/>
                  </a:moveTo>
                  <a:cubicBezTo>
                    <a:pt x="36" y="446"/>
                    <a:pt x="77" y="527"/>
                    <a:pt x="117" y="603"/>
                  </a:cubicBezTo>
                  <a:lnTo>
                    <a:pt x="117" y="603"/>
                  </a:lnTo>
                  <a:cubicBezTo>
                    <a:pt x="361" y="1069"/>
                    <a:pt x="589" y="1550"/>
                    <a:pt x="852" y="2001"/>
                  </a:cubicBezTo>
                  <a:lnTo>
                    <a:pt x="852" y="2001"/>
                  </a:lnTo>
                  <a:cubicBezTo>
                    <a:pt x="918" y="2118"/>
                    <a:pt x="984" y="2244"/>
                    <a:pt x="1095" y="2320"/>
                  </a:cubicBezTo>
                  <a:lnTo>
                    <a:pt x="1095" y="2320"/>
                  </a:lnTo>
                  <a:cubicBezTo>
                    <a:pt x="1212" y="2396"/>
                    <a:pt x="1384" y="2396"/>
                    <a:pt x="1465" y="2280"/>
                  </a:cubicBezTo>
                  <a:lnTo>
                    <a:pt x="1465" y="2280"/>
                  </a:lnTo>
                  <a:cubicBezTo>
                    <a:pt x="1511" y="2214"/>
                    <a:pt x="1516" y="2128"/>
                    <a:pt x="1511" y="2052"/>
                  </a:cubicBezTo>
                  <a:lnTo>
                    <a:pt x="1511" y="2052"/>
                  </a:lnTo>
                  <a:cubicBezTo>
                    <a:pt x="1500" y="1895"/>
                    <a:pt x="1455" y="1743"/>
                    <a:pt x="1394" y="1601"/>
                  </a:cubicBezTo>
                  <a:lnTo>
                    <a:pt x="1394" y="1601"/>
                  </a:lnTo>
                  <a:cubicBezTo>
                    <a:pt x="1283" y="1312"/>
                    <a:pt x="1136" y="1044"/>
                    <a:pt x="989" y="770"/>
                  </a:cubicBezTo>
                  <a:lnTo>
                    <a:pt x="989" y="770"/>
                  </a:lnTo>
                  <a:cubicBezTo>
                    <a:pt x="872" y="563"/>
                    <a:pt x="761" y="355"/>
                    <a:pt x="624" y="162"/>
                  </a:cubicBezTo>
                  <a:lnTo>
                    <a:pt x="624" y="162"/>
                  </a:lnTo>
                  <a:cubicBezTo>
                    <a:pt x="604" y="137"/>
                    <a:pt x="584" y="107"/>
                    <a:pt x="558" y="81"/>
                  </a:cubicBezTo>
                  <a:lnTo>
                    <a:pt x="558" y="81"/>
                  </a:lnTo>
                  <a:cubicBezTo>
                    <a:pt x="538" y="61"/>
                    <a:pt x="513" y="41"/>
                    <a:pt x="487" y="31"/>
                  </a:cubicBezTo>
                  <a:lnTo>
                    <a:pt x="487" y="31"/>
                  </a:lnTo>
                  <a:cubicBezTo>
                    <a:pt x="447" y="5"/>
                    <a:pt x="406" y="0"/>
                    <a:pt x="361" y="0"/>
                  </a:cubicBezTo>
                  <a:lnTo>
                    <a:pt x="361" y="0"/>
                  </a:lnTo>
                  <a:cubicBezTo>
                    <a:pt x="183" y="0"/>
                    <a:pt x="1" y="157"/>
                    <a:pt x="26" y="355"/>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290042" y="1675800"/>
              <a:ext cx="147260" cy="198624"/>
            </a:xfrm>
            <a:custGeom>
              <a:avLst/>
              <a:gdLst/>
              <a:ahLst/>
              <a:cxnLst/>
              <a:rect l="l" t="t" r="r" b="b"/>
              <a:pathLst>
                <a:path w="1293" h="1744" extrusionOk="0">
                  <a:moveTo>
                    <a:pt x="4" y="0"/>
                  </a:moveTo>
                  <a:cubicBezTo>
                    <a:pt x="2" y="0"/>
                    <a:pt x="1" y="0"/>
                    <a:pt x="1" y="1"/>
                  </a:cubicBezTo>
                  <a:lnTo>
                    <a:pt x="310" y="1743"/>
                  </a:lnTo>
                  <a:lnTo>
                    <a:pt x="1292" y="1272"/>
                  </a:lnTo>
                  <a:cubicBezTo>
                    <a:pt x="1292" y="1272"/>
                    <a:pt x="841" y="208"/>
                    <a:pt x="446" y="77"/>
                  </a:cubicBezTo>
                  <a:cubicBezTo>
                    <a:pt x="436" y="77"/>
                    <a:pt x="50"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198930" y="1916333"/>
              <a:ext cx="290875" cy="103982"/>
            </a:xfrm>
            <a:custGeom>
              <a:avLst/>
              <a:gdLst/>
              <a:ahLst/>
              <a:cxnLst/>
              <a:rect l="l" t="t" r="r" b="b"/>
              <a:pathLst>
                <a:path w="2554" h="913" extrusionOk="0">
                  <a:moveTo>
                    <a:pt x="436" y="183"/>
                  </a:moveTo>
                  <a:lnTo>
                    <a:pt x="46" y="133"/>
                  </a:lnTo>
                  <a:cubicBezTo>
                    <a:pt x="20" y="168"/>
                    <a:pt x="0" y="209"/>
                    <a:pt x="36" y="244"/>
                  </a:cubicBezTo>
                  <a:lnTo>
                    <a:pt x="36" y="244"/>
                  </a:lnTo>
                  <a:cubicBezTo>
                    <a:pt x="61" y="274"/>
                    <a:pt x="96" y="290"/>
                    <a:pt x="127" y="310"/>
                  </a:cubicBezTo>
                  <a:lnTo>
                    <a:pt x="127" y="310"/>
                  </a:lnTo>
                  <a:cubicBezTo>
                    <a:pt x="137" y="320"/>
                    <a:pt x="213" y="366"/>
                    <a:pt x="213" y="381"/>
                  </a:cubicBezTo>
                  <a:lnTo>
                    <a:pt x="213" y="381"/>
                  </a:lnTo>
                  <a:cubicBezTo>
                    <a:pt x="213" y="431"/>
                    <a:pt x="193" y="467"/>
                    <a:pt x="238" y="502"/>
                  </a:cubicBezTo>
                  <a:lnTo>
                    <a:pt x="238" y="502"/>
                  </a:lnTo>
                  <a:cubicBezTo>
                    <a:pt x="269" y="523"/>
                    <a:pt x="299" y="543"/>
                    <a:pt x="309" y="578"/>
                  </a:cubicBezTo>
                  <a:lnTo>
                    <a:pt x="309" y="578"/>
                  </a:lnTo>
                  <a:cubicBezTo>
                    <a:pt x="329" y="629"/>
                    <a:pt x="299" y="670"/>
                    <a:pt x="329" y="720"/>
                  </a:cubicBezTo>
                  <a:lnTo>
                    <a:pt x="329" y="720"/>
                  </a:lnTo>
                  <a:cubicBezTo>
                    <a:pt x="350" y="756"/>
                    <a:pt x="395" y="811"/>
                    <a:pt x="441" y="806"/>
                  </a:cubicBezTo>
                  <a:lnTo>
                    <a:pt x="441" y="806"/>
                  </a:lnTo>
                  <a:cubicBezTo>
                    <a:pt x="441" y="806"/>
                    <a:pt x="826" y="715"/>
                    <a:pt x="826" y="715"/>
                  </a:cubicBezTo>
                  <a:lnTo>
                    <a:pt x="826" y="715"/>
                  </a:lnTo>
                  <a:cubicBezTo>
                    <a:pt x="912" y="700"/>
                    <a:pt x="1034" y="735"/>
                    <a:pt x="1125" y="746"/>
                  </a:cubicBezTo>
                  <a:lnTo>
                    <a:pt x="1125" y="746"/>
                  </a:lnTo>
                  <a:cubicBezTo>
                    <a:pt x="1221" y="756"/>
                    <a:pt x="1322" y="771"/>
                    <a:pt x="1419" y="786"/>
                  </a:cubicBezTo>
                  <a:lnTo>
                    <a:pt x="1419" y="786"/>
                  </a:lnTo>
                  <a:cubicBezTo>
                    <a:pt x="1662" y="822"/>
                    <a:pt x="1905" y="913"/>
                    <a:pt x="2148" y="832"/>
                  </a:cubicBezTo>
                  <a:lnTo>
                    <a:pt x="2148" y="832"/>
                  </a:lnTo>
                  <a:cubicBezTo>
                    <a:pt x="2325" y="776"/>
                    <a:pt x="2553" y="624"/>
                    <a:pt x="2477" y="396"/>
                  </a:cubicBezTo>
                  <a:lnTo>
                    <a:pt x="2477" y="396"/>
                  </a:lnTo>
                  <a:cubicBezTo>
                    <a:pt x="2437" y="274"/>
                    <a:pt x="2300" y="138"/>
                    <a:pt x="2178" y="128"/>
                  </a:cubicBezTo>
                  <a:lnTo>
                    <a:pt x="2178" y="128"/>
                  </a:lnTo>
                  <a:cubicBezTo>
                    <a:pt x="1905" y="112"/>
                    <a:pt x="836" y="229"/>
                    <a:pt x="836" y="229"/>
                  </a:cubicBezTo>
                  <a:lnTo>
                    <a:pt x="836" y="229"/>
                  </a:lnTo>
                  <a:lnTo>
                    <a:pt x="618" y="112"/>
                  </a:lnTo>
                  <a:lnTo>
                    <a:pt x="446" y="1"/>
                  </a:lnTo>
                  <a:cubicBezTo>
                    <a:pt x="446" y="1"/>
                    <a:pt x="431" y="112"/>
                    <a:pt x="436" y="183"/>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1832548" y="1916333"/>
              <a:ext cx="290875" cy="103982"/>
            </a:xfrm>
            <a:custGeom>
              <a:avLst/>
              <a:gdLst/>
              <a:ahLst/>
              <a:cxnLst/>
              <a:rect l="l" t="t" r="r" b="b"/>
              <a:pathLst>
                <a:path w="2554" h="913" extrusionOk="0">
                  <a:moveTo>
                    <a:pt x="1936" y="112"/>
                  </a:moveTo>
                  <a:lnTo>
                    <a:pt x="1718" y="229"/>
                  </a:lnTo>
                  <a:cubicBezTo>
                    <a:pt x="1718" y="229"/>
                    <a:pt x="644" y="112"/>
                    <a:pt x="370" y="128"/>
                  </a:cubicBezTo>
                  <a:lnTo>
                    <a:pt x="370" y="128"/>
                  </a:lnTo>
                  <a:cubicBezTo>
                    <a:pt x="254" y="138"/>
                    <a:pt x="117" y="274"/>
                    <a:pt x="77" y="396"/>
                  </a:cubicBezTo>
                  <a:lnTo>
                    <a:pt x="77" y="396"/>
                  </a:lnTo>
                  <a:cubicBezTo>
                    <a:pt x="1" y="624"/>
                    <a:pt x="228" y="776"/>
                    <a:pt x="406" y="832"/>
                  </a:cubicBezTo>
                  <a:lnTo>
                    <a:pt x="406" y="832"/>
                  </a:lnTo>
                  <a:cubicBezTo>
                    <a:pt x="649" y="913"/>
                    <a:pt x="887" y="822"/>
                    <a:pt x="1130" y="786"/>
                  </a:cubicBezTo>
                  <a:lnTo>
                    <a:pt x="1130" y="786"/>
                  </a:lnTo>
                  <a:cubicBezTo>
                    <a:pt x="1231" y="771"/>
                    <a:pt x="1328" y="756"/>
                    <a:pt x="1429" y="746"/>
                  </a:cubicBezTo>
                  <a:lnTo>
                    <a:pt x="1429" y="746"/>
                  </a:lnTo>
                  <a:cubicBezTo>
                    <a:pt x="1520" y="735"/>
                    <a:pt x="1637" y="700"/>
                    <a:pt x="1728" y="715"/>
                  </a:cubicBezTo>
                  <a:lnTo>
                    <a:pt x="1728" y="715"/>
                  </a:lnTo>
                  <a:cubicBezTo>
                    <a:pt x="1728" y="715"/>
                    <a:pt x="2113" y="806"/>
                    <a:pt x="2113" y="806"/>
                  </a:cubicBezTo>
                  <a:lnTo>
                    <a:pt x="2113" y="806"/>
                  </a:lnTo>
                  <a:cubicBezTo>
                    <a:pt x="2158" y="811"/>
                    <a:pt x="2204" y="756"/>
                    <a:pt x="2224" y="720"/>
                  </a:cubicBezTo>
                  <a:lnTo>
                    <a:pt x="2224" y="720"/>
                  </a:lnTo>
                  <a:cubicBezTo>
                    <a:pt x="2255" y="670"/>
                    <a:pt x="2224" y="629"/>
                    <a:pt x="2240" y="578"/>
                  </a:cubicBezTo>
                  <a:lnTo>
                    <a:pt x="2240" y="578"/>
                  </a:lnTo>
                  <a:cubicBezTo>
                    <a:pt x="2250" y="543"/>
                    <a:pt x="2285" y="523"/>
                    <a:pt x="2316" y="502"/>
                  </a:cubicBezTo>
                  <a:lnTo>
                    <a:pt x="2316" y="502"/>
                  </a:lnTo>
                  <a:cubicBezTo>
                    <a:pt x="2361" y="467"/>
                    <a:pt x="2341" y="431"/>
                    <a:pt x="2336" y="381"/>
                  </a:cubicBezTo>
                  <a:lnTo>
                    <a:pt x="2336" y="381"/>
                  </a:lnTo>
                  <a:cubicBezTo>
                    <a:pt x="2336" y="366"/>
                    <a:pt x="2417" y="320"/>
                    <a:pt x="2422" y="310"/>
                  </a:cubicBezTo>
                  <a:lnTo>
                    <a:pt x="2422" y="310"/>
                  </a:lnTo>
                  <a:cubicBezTo>
                    <a:pt x="2452" y="290"/>
                    <a:pt x="2493" y="274"/>
                    <a:pt x="2518" y="244"/>
                  </a:cubicBezTo>
                  <a:lnTo>
                    <a:pt x="2518" y="244"/>
                  </a:lnTo>
                  <a:cubicBezTo>
                    <a:pt x="2554" y="209"/>
                    <a:pt x="2528" y="168"/>
                    <a:pt x="2508" y="133"/>
                  </a:cubicBezTo>
                  <a:lnTo>
                    <a:pt x="2508" y="133"/>
                  </a:lnTo>
                  <a:lnTo>
                    <a:pt x="2118" y="183"/>
                  </a:lnTo>
                  <a:cubicBezTo>
                    <a:pt x="2118" y="112"/>
                    <a:pt x="2108" y="1"/>
                    <a:pt x="2108" y="1"/>
                  </a:cubicBezTo>
                  <a:lnTo>
                    <a:pt x="2108" y="1"/>
                  </a:ln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6"/>
          <p:cNvGrpSpPr/>
          <p:nvPr/>
        </p:nvGrpSpPr>
        <p:grpSpPr>
          <a:xfrm>
            <a:off x="3783843" y="3762883"/>
            <a:ext cx="5137355" cy="1099200"/>
            <a:chOff x="3862520" y="3631200"/>
            <a:chExt cx="4290880" cy="1099200"/>
          </a:xfrm>
        </p:grpSpPr>
        <p:sp>
          <p:nvSpPr>
            <p:cNvPr id="286" name="Google Shape;286;p16"/>
            <p:cNvSpPr/>
            <p:nvPr/>
          </p:nvSpPr>
          <p:spPr>
            <a:xfrm flipH="1">
              <a:off x="4755000" y="3631200"/>
              <a:ext cx="3398400" cy="1099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txBox="1"/>
            <p:nvPr/>
          </p:nvSpPr>
          <p:spPr>
            <a:xfrm flipH="1">
              <a:off x="4960960" y="3734778"/>
              <a:ext cx="2333943" cy="726300"/>
            </a:xfrm>
            <a:prstGeom prst="rect">
              <a:avLst/>
            </a:prstGeom>
            <a:noFill/>
            <a:ln>
              <a:noFill/>
            </a:ln>
          </p:spPr>
          <p:txBody>
            <a:bodyPr spcFirstLastPara="1" wrap="square" lIns="91425" tIns="91425" rIns="91425" bIns="91425" anchor="t" anchorCtr="0">
              <a:noAutofit/>
            </a:bodyPr>
            <a:lstStyle/>
            <a:p>
              <a:pPr algn="just"/>
              <a:endParaRPr lang="en" sz="1200" dirty="0">
                <a:solidFill>
                  <a:schemeClr val="bg1"/>
                </a:solidFill>
                <a:ea typeface="Roboto"/>
              </a:endParaRPr>
            </a:p>
          </p:txBody>
        </p:sp>
        <p:sp>
          <p:nvSpPr>
            <p:cNvPr id="290" name="Google Shape;290;p16"/>
            <p:cNvSpPr/>
            <p:nvPr/>
          </p:nvSpPr>
          <p:spPr>
            <a:xfrm flipH="1">
              <a:off x="7256192" y="381765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flipH="1">
              <a:off x="3862520" y="3945825"/>
              <a:ext cx="479700" cy="46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3</a:t>
              </a:r>
              <a:endParaRPr/>
            </a:p>
          </p:txBody>
        </p:sp>
        <p:cxnSp>
          <p:nvCxnSpPr>
            <p:cNvPr id="292" name="Google Shape;292;p16"/>
            <p:cNvCxnSpPr>
              <a:cxnSpLocks/>
              <a:stCxn id="291" idx="2"/>
              <a:endCxn id="286" idx="3"/>
            </p:cNvCxnSpPr>
            <p:nvPr/>
          </p:nvCxnSpPr>
          <p:spPr>
            <a:xfrm>
              <a:off x="4342220" y="4180725"/>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293" name="Google Shape;293;p16"/>
          <p:cNvGrpSpPr/>
          <p:nvPr/>
        </p:nvGrpSpPr>
        <p:grpSpPr>
          <a:xfrm>
            <a:off x="4200196" y="2411250"/>
            <a:ext cx="4290881" cy="1099200"/>
            <a:chOff x="4395915" y="2411250"/>
            <a:chExt cx="4290881" cy="1099200"/>
          </a:xfrm>
        </p:grpSpPr>
        <p:sp>
          <p:nvSpPr>
            <p:cNvPr id="294" name="Google Shape;294;p16"/>
            <p:cNvSpPr/>
            <p:nvPr/>
          </p:nvSpPr>
          <p:spPr>
            <a:xfrm flipH="1">
              <a:off x="5288396" y="2411250"/>
              <a:ext cx="3398400" cy="109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txBox="1"/>
            <p:nvPr/>
          </p:nvSpPr>
          <p:spPr>
            <a:xfrm flipH="1">
              <a:off x="5549159" y="2460027"/>
              <a:ext cx="2365258" cy="1047279"/>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pPr>
              <a:r>
                <a:rPr lang="en-US" sz="1200" dirty="0">
                  <a:solidFill>
                    <a:schemeClr val="bg1"/>
                  </a:solidFill>
                  <a:latin typeface="Calibri" panose="020F0502020204030204" pitchFamily="34" charset="0"/>
                  <a:ea typeface="Roboto"/>
                  <a:cs typeface="Calibri" panose="020F0502020204030204" pitchFamily="34" charset="0"/>
                  <a:sym typeface="Roboto"/>
                </a:rPr>
                <a:t>We aim to give users the ability to classify news as fake or real, as well as verify the legitimacy of the website that published it</a:t>
              </a:r>
              <a:endParaRPr lang="en" sz="1200" dirty="0">
                <a:solidFill>
                  <a:schemeClr val="bg1"/>
                </a:solidFill>
                <a:latin typeface="Calibri" panose="020F0502020204030204" pitchFamily="34" charset="0"/>
                <a:ea typeface="Roboto"/>
                <a:cs typeface="Calibri" panose="020F0502020204030204" pitchFamily="34" charset="0"/>
              </a:endParaRPr>
            </a:p>
          </p:txBody>
        </p:sp>
        <p:sp>
          <p:nvSpPr>
            <p:cNvPr id="298" name="Google Shape;298;p16"/>
            <p:cNvSpPr/>
            <p:nvPr/>
          </p:nvSpPr>
          <p:spPr>
            <a:xfrm flipH="1">
              <a:off x="7789587" y="259770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flipH="1">
              <a:off x="4395915" y="2725950"/>
              <a:ext cx="479700" cy="4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a:t>
              </a:r>
              <a:endParaRPr/>
            </a:p>
          </p:txBody>
        </p:sp>
        <p:cxnSp>
          <p:nvCxnSpPr>
            <p:cNvPr id="300" name="Google Shape;300;p16"/>
            <p:cNvCxnSpPr>
              <a:stCxn id="294" idx="3"/>
              <a:endCxn id="299" idx="2"/>
            </p:cNvCxnSpPr>
            <p:nvPr/>
          </p:nvCxnSpPr>
          <p:spPr>
            <a:xfrm rot="10800000">
              <a:off x="4875596" y="296085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301" name="Google Shape;301;p16"/>
          <p:cNvGrpSpPr/>
          <p:nvPr/>
        </p:nvGrpSpPr>
        <p:grpSpPr>
          <a:xfrm>
            <a:off x="3329556" y="870321"/>
            <a:ext cx="5142650" cy="1255775"/>
            <a:chOff x="3862520" y="1191300"/>
            <a:chExt cx="4290880" cy="1099200"/>
          </a:xfrm>
        </p:grpSpPr>
        <p:sp>
          <p:nvSpPr>
            <p:cNvPr id="302" name="Google Shape;302;p16"/>
            <p:cNvSpPr/>
            <p:nvPr/>
          </p:nvSpPr>
          <p:spPr>
            <a:xfrm flipH="1">
              <a:off x="4755000" y="1191300"/>
              <a:ext cx="3398400" cy="1099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6"/>
            <p:cNvGrpSpPr/>
            <p:nvPr/>
          </p:nvGrpSpPr>
          <p:grpSpPr>
            <a:xfrm flipH="1">
              <a:off x="4906037" y="1241417"/>
              <a:ext cx="2539785" cy="734458"/>
              <a:chOff x="1359752" y="1296908"/>
              <a:chExt cx="2487303" cy="734458"/>
            </a:xfrm>
          </p:grpSpPr>
          <p:sp>
            <p:nvSpPr>
              <p:cNvPr id="304" name="Google Shape;304;p16"/>
              <p:cNvSpPr txBox="1"/>
              <p:nvPr/>
            </p:nvSpPr>
            <p:spPr>
              <a:xfrm>
                <a:off x="1699223" y="1296908"/>
                <a:ext cx="1940700" cy="348600"/>
              </a:xfrm>
              <a:prstGeom prst="rect">
                <a:avLst/>
              </a:prstGeom>
              <a:noFill/>
              <a:ln>
                <a:noFill/>
              </a:ln>
            </p:spPr>
            <p:txBody>
              <a:bodyPr spcFirstLastPara="1" wrap="square" lIns="91425" tIns="91425" rIns="91425" bIns="91425" anchor="ctr" anchorCtr="0">
                <a:noAutofit/>
              </a:bodyPr>
              <a:lstStyle/>
              <a:p>
                <a:endParaRPr lang="en" sz="1800" b="1">
                  <a:solidFill>
                    <a:schemeClr val="lt1"/>
                  </a:solidFill>
                  <a:latin typeface="Fira Sans Extra Condensed"/>
                  <a:ea typeface="Fira Sans Extra Condensed"/>
                  <a:cs typeface="Fira Sans Extra Condensed"/>
                </a:endParaRPr>
              </a:p>
            </p:txBody>
          </p:sp>
          <p:sp>
            <p:nvSpPr>
              <p:cNvPr id="305" name="Google Shape;305;p16"/>
              <p:cNvSpPr txBox="1"/>
              <p:nvPr/>
            </p:nvSpPr>
            <p:spPr>
              <a:xfrm>
                <a:off x="1359752" y="1305066"/>
                <a:ext cx="2487303" cy="726300"/>
              </a:xfrm>
              <a:prstGeom prst="rect">
                <a:avLst/>
              </a:prstGeom>
              <a:noFill/>
              <a:ln>
                <a:noFill/>
              </a:ln>
            </p:spPr>
            <p:txBody>
              <a:bodyPr spcFirstLastPara="1" wrap="square" lIns="91425" tIns="91425" rIns="91425" bIns="91425" anchor="t" anchorCtr="0">
                <a:noAutofit/>
              </a:bodyPr>
              <a:lstStyle/>
              <a:p>
                <a:endParaRPr lang="en-US" sz="1100" b="0" i="0" u="none" strike="noStrike" dirty="0">
                  <a:solidFill>
                    <a:srgbClr val="FFFFFF"/>
                  </a:solidFill>
                  <a:effectLst/>
                  <a:latin typeface="Calibri" panose="020F0502020204030204" pitchFamily="34" charset="0"/>
                  <a:cs typeface="Calibri" panose="020F0502020204030204" pitchFamily="34" charset="0"/>
                </a:endParaRPr>
              </a:p>
              <a:p>
                <a:r>
                  <a:rPr lang="en-US" sz="1200" b="0" i="0" u="none" strike="noStrike" dirty="0">
                    <a:solidFill>
                      <a:srgbClr val="FFFFFF"/>
                    </a:solidFill>
                    <a:effectLst/>
                    <a:latin typeface="Calibri" panose="020F0502020204030204" pitchFamily="34" charset="0"/>
                    <a:cs typeface="Calibri" panose="020F0502020204030204" pitchFamily="34" charset="0"/>
                  </a:rPr>
                  <a:t>Fake news refers to news that may or may not be true and is widely disseminated via</a:t>
                </a:r>
              </a:p>
              <a:p>
                <a:r>
                  <a:rPr lang="en-US" sz="1200" b="0" i="0" u="none" strike="noStrike" dirty="0">
                    <a:solidFill>
                      <a:srgbClr val="FFFFFF"/>
                    </a:solidFill>
                    <a:effectLst/>
                    <a:latin typeface="Calibri" panose="020F0502020204030204" pitchFamily="34" charset="0"/>
                    <a:cs typeface="Calibri" panose="020F0502020204030204" pitchFamily="34" charset="0"/>
                  </a:rPr>
                  <a:t>social media and other internet platforms.</a:t>
                </a:r>
                <a:r>
                  <a:rPr lang="en-US" sz="1200" b="0" i="0" dirty="0">
                    <a:solidFill>
                      <a:srgbClr val="000000"/>
                    </a:solidFill>
                    <a:effectLst/>
                    <a:latin typeface="Arial" panose="020B0604020202020204" pitchFamily="34" charset="0"/>
                  </a:rPr>
                  <a:t>​</a:t>
                </a:r>
                <a:endParaRPr lang="en-US" sz="1200" dirty="0">
                  <a:solidFill>
                    <a:schemeClr val="bg1"/>
                  </a:solidFill>
                  <a:ea typeface="Roboto"/>
                </a:endParaRPr>
              </a:p>
            </p:txBody>
          </p:sp>
        </p:grpSp>
        <p:sp>
          <p:nvSpPr>
            <p:cNvPr id="306" name="Google Shape;306;p16"/>
            <p:cNvSpPr/>
            <p:nvPr/>
          </p:nvSpPr>
          <p:spPr>
            <a:xfrm flipH="1">
              <a:off x="7256192" y="137775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flipH="1">
              <a:off x="3862520" y="1506075"/>
              <a:ext cx="479700" cy="46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a:t>
              </a:r>
              <a:endParaRPr/>
            </a:p>
          </p:txBody>
        </p:sp>
        <p:cxnSp>
          <p:nvCxnSpPr>
            <p:cNvPr id="308" name="Google Shape;308;p16"/>
            <p:cNvCxnSpPr>
              <a:stCxn id="302" idx="3"/>
              <a:endCxn id="307" idx="2"/>
            </p:cNvCxnSpPr>
            <p:nvPr/>
          </p:nvCxnSpPr>
          <p:spPr>
            <a:xfrm rot="10800000">
              <a:off x="4342200" y="174090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309" name="Google Shape;309;p16"/>
          <p:cNvGrpSpPr/>
          <p:nvPr/>
        </p:nvGrpSpPr>
        <p:grpSpPr>
          <a:xfrm>
            <a:off x="7685124" y="1309166"/>
            <a:ext cx="350703" cy="431557"/>
            <a:chOff x="9099575" y="1917030"/>
            <a:chExt cx="350703" cy="431557"/>
          </a:xfrm>
        </p:grpSpPr>
        <p:sp>
          <p:nvSpPr>
            <p:cNvPr id="310" name="Google Shape;310;p16"/>
            <p:cNvSpPr/>
            <p:nvPr/>
          </p:nvSpPr>
          <p:spPr>
            <a:xfrm>
              <a:off x="9099575" y="1917030"/>
              <a:ext cx="350703" cy="431557"/>
            </a:xfrm>
            <a:custGeom>
              <a:avLst/>
              <a:gdLst/>
              <a:ahLst/>
              <a:cxnLst/>
              <a:rect l="l" t="t" r="r" b="b"/>
              <a:pathLst>
                <a:path w="6966" h="8572" extrusionOk="0">
                  <a:moveTo>
                    <a:pt x="350" y="0"/>
                  </a:moveTo>
                  <a:cubicBezTo>
                    <a:pt x="157" y="0"/>
                    <a:pt x="0" y="157"/>
                    <a:pt x="0" y="350"/>
                  </a:cubicBezTo>
                  <a:lnTo>
                    <a:pt x="0" y="8227"/>
                  </a:lnTo>
                  <a:cubicBezTo>
                    <a:pt x="0" y="8414"/>
                    <a:pt x="157" y="8571"/>
                    <a:pt x="350" y="8571"/>
                  </a:cubicBezTo>
                  <a:lnTo>
                    <a:pt x="6616" y="8571"/>
                  </a:lnTo>
                  <a:cubicBezTo>
                    <a:pt x="6809" y="8571"/>
                    <a:pt x="6966" y="8414"/>
                    <a:pt x="6966" y="8227"/>
                  </a:cubicBezTo>
                  <a:lnTo>
                    <a:pt x="6966" y="350"/>
                  </a:lnTo>
                  <a:cubicBezTo>
                    <a:pt x="6966" y="157"/>
                    <a:pt x="6809" y="0"/>
                    <a:pt x="6616" y="0"/>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9127366" y="2000403"/>
              <a:ext cx="295122" cy="319590"/>
            </a:xfrm>
            <a:custGeom>
              <a:avLst/>
              <a:gdLst/>
              <a:ahLst/>
              <a:cxnLst/>
              <a:rect l="l" t="t" r="r" b="b"/>
              <a:pathLst>
                <a:path w="5862" h="6348" extrusionOk="0">
                  <a:moveTo>
                    <a:pt x="1" y="1"/>
                  </a:moveTo>
                  <a:lnTo>
                    <a:pt x="1" y="6176"/>
                  </a:lnTo>
                  <a:cubicBezTo>
                    <a:pt x="1" y="6272"/>
                    <a:pt x="77" y="6348"/>
                    <a:pt x="173" y="6348"/>
                  </a:cubicBezTo>
                  <a:lnTo>
                    <a:pt x="5689" y="6348"/>
                  </a:lnTo>
                  <a:cubicBezTo>
                    <a:pt x="5785" y="6348"/>
                    <a:pt x="5861" y="6272"/>
                    <a:pt x="5861" y="6176"/>
                  </a:cubicBezTo>
                  <a:lnTo>
                    <a:pt x="5861" y="1"/>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9127366" y="1944821"/>
              <a:ext cx="295122" cy="56638"/>
            </a:xfrm>
            <a:custGeom>
              <a:avLst/>
              <a:gdLst/>
              <a:ahLst/>
              <a:cxnLst/>
              <a:rect l="l" t="t" r="r" b="b"/>
              <a:pathLst>
                <a:path w="5862" h="1125" extrusionOk="0">
                  <a:moveTo>
                    <a:pt x="173" y="0"/>
                  </a:moveTo>
                  <a:cubicBezTo>
                    <a:pt x="77" y="0"/>
                    <a:pt x="1" y="81"/>
                    <a:pt x="1" y="173"/>
                  </a:cubicBezTo>
                  <a:lnTo>
                    <a:pt x="1" y="1125"/>
                  </a:lnTo>
                  <a:lnTo>
                    <a:pt x="5861" y="1125"/>
                  </a:lnTo>
                  <a:lnTo>
                    <a:pt x="5861" y="178"/>
                  </a:lnTo>
                  <a:cubicBezTo>
                    <a:pt x="5861" y="81"/>
                    <a:pt x="5785" y="0"/>
                    <a:pt x="5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9149317" y="2234763"/>
              <a:ext cx="251977" cy="64089"/>
            </a:xfrm>
            <a:custGeom>
              <a:avLst/>
              <a:gdLst/>
              <a:ahLst/>
              <a:cxnLst/>
              <a:rect l="l" t="t" r="r" b="b"/>
              <a:pathLst>
                <a:path w="5005" h="1273" extrusionOk="0">
                  <a:moveTo>
                    <a:pt x="132" y="1"/>
                  </a:moveTo>
                  <a:cubicBezTo>
                    <a:pt x="61" y="1"/>
                    <a:pt x="0" y="62"/>
                    <a:pt x="0" y="133"/>
                  </a:cubicBezTo>
                  <a:lnTo>
                    <a:pt x="0" y="1146"/>
                  </a:lnTo>
                  <a:cubicBezTo>
                    <a:pt x="0" y="1217"/>
                    <a:pt x="61" y="1272"/>
                    <a:pt x="132" y="1272"/>
                  </a:cubicBezTo>
                  <a:lnTo>
                    <a:pt x="4878" y="1272"/>
                  </a:lnTo>
                  <a:cubicBezTo>
                    <a:pt x="4949" y="1272"/>
                    <a:pt x="5005" y="1217"/>
                    <a:pt x="5005" y="1146"/>
                  </a:cubicBezTo>
                  <a:lnTo>
                    <a:pt x="5005" y="133"/>
                  </a:lnTo>
                  <a:cubicBezTo>
                    <a:pt x="5005" y="62"/>
                    <a:pt x="4949" y="1"/>
                    <a:pt x="4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9296981" y="2060365"/>
              <a:ext cx="104315" cy="12788"/>
            </a:xfrm>
            <a:custGeom>
              <a:avLst/>
              <a:gdLst/>
              <a:ahLst/>
              <a:cxnLst/>
              <a:rect l="l" t="t" r="r" b="b"/>
              <a:pathLst>
                <a:path w="2072" h="254" extrusionOk="0">
                  <a:moveTo>
                    <a:pt x="137" y="0"/>
                  </a:moveTo>
                  <a:cubicBezTo>
                    <a:pt x="61" y="0"/>
                    <a:pt x="0" y="66"/>
                    <a:pt x="10" y="142"/>
                  </a:cubicBezTo>
                  <a:cubicBezTo>
                    <a:pt x="20" y="203"/>
                    <a:pt x="76" y="253"/>
                    <a:pt x="142" y="253"/>
                  </a:cubicBezTo>
                  <a:lnTo>
                    <a:pt x="1935" y="253"/>
                  </a:lnTo>
                  <a:cubicBezTo>
                    <a:pt x="2011" y="253"/>
                    <a:pt x="2072" y="187"/>
                    <a:pt x="2062" y="111"/>
                  </a:cubicBezTo>
                  <a:cubicBezTo>
                    <a:pt x="2057" y="46"/>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316113" y="2031769"/>
              <a:ext cx="83673" cy="12536"/>
            </a:xfrm>
            <a:custGeom>
              <a:avLst/>
              <a:gdLst/>
              <a:ahLst/>
              <a:cxnLst/>
              <a:rect l="l" t="t" r="r" b="b"/>
              <a:pathLst>
                <a:path w="1662" h="249" extrusionOk="0">
                  <a:moveTo>
                    <a:pt x="127" y="1"/>
                  </a:moveTo>
                  <a:cubicBezTo>
                    <a:pt x="61" y="1"/>
                    <a:pt x="0" y="56"/>
                    <a:pt x="5" y="127"/>
                  </a:cubicBezTo>
                  <a:cubicBezTo>
                    <a:pt x="5" y="198"/>
                    <a:pt x="66" y="249"/>
                    <a:pt x="137" y="249"/>
                  </a:cubicBezTo>
                  <a:lnTo>
                    <a:pt x="1535" y="249"/>
                  </a:lnTo>
                  <a:cubicBezTo>
                    <a:pt x="1601" y="249"/>
                    <a:pt x="1662" y="193"/>
                    <a:pt x="1657" y="122"/>
                  </a:cubicBezTo>
                  <a:cubicBezTo>
                    <a:pt x="1657" y="51"/>
                    <a:pt x="1596"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9296981" y="2089918"/>
              <a:ext cx="104315" cy="12536"/>
            </a:xfrm>
            <a:custGeom>
              <a:avLst/>
              <a:gdLst/>
              <a:ahLst/>
              <a:cxnLst/>
              <a:rect l="l" t="t" r="r" b="b"/>
              <a:pathLst>
                <a:path w="2072" h="249" extrusionOk="0">
                  <a:moveTo>
                    <a:pt x="137" y="1"/>
                  </a:moveTo>
                  <a:cubicBezTo>
                    <a:pt x="61" y="1"/>
                    <a:pt x="0" y="61"/>
                    <a:pt x="10" y="142"/>
                  </a:cubicBezTo>
                  <a:cubicBezTo>
                    <a:pt x="20" y="203"/>
                    <a:pt x="76" y="249"/>
                    <a:pt x="142" y="249"/>
                  </a:cubicBezTo>
                  <a:lnTo>
                    <a:pt x="1935" y="249"/>
                  </a:lnTo>
                  <a:cubicBezTo>
                    <a:pt x="2011" y="249"/>
                    <a:pt x="2072" y="188"/>
                    <a:pt x="2062" y="107"/>
                  </a:cubicBezTo>
                  <a:cubicBezTo>
                    <a:pt x="2057" y="46"/>
                    <a:pt x="1996"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9296981" y="2119270"/>
              <a:ext cx="104315" cy="12788"/>
            </a:xfrm>
            <a:custGeom>
              <a:avLst/>
              <a:gdLst/>
              <a:ahLst/>
              <a:cxnLst/>
              <a:rect l="l" t="t" r="r" b="b"/>
              <a:pathLst>
                <a:path w="2072" h="254" extrusionOk="0">
                  <a:moveTo>
                    <a:pt x="137" y="0"/>
                  </a:moveTo>
                  <a:cubicBezTo>
                    <a:pt x="61" y="0"/>
                    <a:pt x="0" y="66"/>
                    <a:pt x="10" y="142"/>
                  </a:cubicBezTo>
                  <a:cubicBezTo>
                    <a:pt x="20" y="208"/>
                    <a:pt x="76" y="253"/>
                    <a:pt x="142" y="253"/>
                  </a:cubicBezTo>
                  <a:lnTo>
                    <a:pt x="1935" y="253"/>
                  </a:lnTo>
                  <a:cubicBezTo>
                    <a:pt x="2011" y="253"/>
                    <a:pt x="2072" y="188"/>
                    <a:pt x="2062" y="112"/>
                  </a:cubicBezTo>
                  <a:cubicBezTo>
                    <a:pt x="2057" y="51"/>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9148813" y="2148067"/>
              <a:ext cx="252480" cy="12536"/>
            </a:xfrm>
            <a:custGeom>
              <a:avLst/>
              <a:gdLst/>
              <a:ahLst/>
              <a:cxnLst/>
              <a:rect l="l" t="t" r="r" b="b"/>
              <a:pathLst>
                <a:path w="5015" h="249" extrusionOk="0">
                  <a:moveTo>
                    <a:pt x="137" y="1"/>
                  </a:moveTo>
                  <a:cubicBezTo>
                    <a:pt x="61" y="1"/>
                    <a:pt x="0" y="66"/>
                    <a:pt x="10" y="142"/>
                  </a:cubicBezTo>
                  <a:cubicBezTo>
                    <a:pt x="15" y="203"/>
                    <a:pt x="76" y="249"/>
                    <a:pt x="142" y="249"/>
                  </a:cubicBezTo>
                  <a:lnTo>
                    <a:pt x="4878" y="249"/>
                  </a:lnTo>
                  <a:cubicBezTo>
                    <a:pt x="4954" y="249"/>
                    <a:pt x="5015" y="188"/>
                    <a:pt x="5005" y="112"/>
                  </a:cubicBezTo>
                  <a:cubicBezTo>
                    <a:pt x="5000" y="46"/>
                    <a:pt x="4939" y="1"/>
                    <a:pt x="4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9148813" y="2177419"/>
              <a:ext cx="252480" cy="12788"/>
            </a:xfrm>
            <a:custGeom>
              <a:avLst/>
              <a:gdLst/>
              <a:ahLst/>
              <a:cxnLst/>
              <a:rect l="l" t="t" r="r" b="b"/>
              <a:pathLst>
                <a:path w="5015" h="254" extrusionOk="0">
                  <a:moveTo>
                    <a:pt x="137" y="0"/>
                  </a:moveTo>
                  <a:cubicBezTo>
                    <a:pt x="61" y="0"/>
                    <a:pt x="0" y="66"/>
                    <a:pt x="10" y="142"/>
                  </a:cubicBezTo>
                  <a:cubicBezTo>
                    <a:pt x="15" y="208"/>
                    <a:pt x="76" y="253"/>
                    <a:pt x="142" y="253"/>
                  </a:cubicBezTo>
                  <a:lnTo>
                    <a:pt x="4878" y="253"/>
                  </a:lnTo>
                  <a:cubicBezTo>
                    <a:pt x="4954" y="253"/>
                    <a:pt x="5015" y="188"/>
                    <a:pt x="5005" y="112"/>
                  </a:cubicBezTo>
                  <a:cubicBezTo>
                    <a:pt x="5000" y="51"/>
                    <a:pt x="4939" y="0"/>
                    <a:pt x="4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9148813" y="2206972"/>
              <a:ext cx="182350" cy="12838"/>
            </a:xfrm>
            <a:custGeom>
              <a:avLst/>
              <a:gdLst/>
              <a:ahLst/>
              <a:cxnLst/>
              <a:rect l="l" t="t" r="r" b="b"/>
              <a:pathLst>
                <a:path w="3622" h="255" extrusionOk="0">
                  <a:moveTo>
                    <a:pt x="137" y="1"/>
                  </a:moveTo>
                  <a:cubicBezTo>
                    <a:pt x="61" y="1"/>
                    <a:pt x="0" y="67"/>
                    <a:pt x="10" y="143"/>
                  </a:cubicBezTo>
                  <a:cubicBezTo>
                    <a:pt x="15" y="208"/>
                    <a:pt x="76" y="254"/>
                    <a:pt x="142" y="254"/>
                  </a:cubicBezTo>
                  <a:lnTo>
                    <a:pt x="3485" y="254"/>
                  </a:lnTo>
                  <a:cubicBezTo>
                    <a:pt x="3561" y="254"/>
                    <a:pt x="3622" y="188"/>
                    <a:pt x="3612" y="112"/>
                  </a:cubicBezTo>
                  <a:cubicBezTo>
                    <a:pt x="3602" y="46"/>
                    <a:pt x="3546" y="1"/>
                    <a:pt x="3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9149317" y="2030762"/>
              <a:ext cx="133163" cy="101294"/>
            </a:xfrm>
            <a:custGeom>
              <a:avLst/>
              <a:gdLst/>
              <a:ahLst/>
              <a:cxnLst/>
              <a:rect l="l" t="t" r="r" b="b"/>
              <a:pathLst>
                <a:path w="2645" h="2012" extrusionOk="0">
                  <a:moveTo>
                    <a:pt x="132" y="0"/>
                  </a:moveTo>
                  <a:cubicBezTo>
                    <a:pt x="61" y="0"/>
                    <a:pt x="0" y="61"/>
                    <a:pt x="0" y="132"/>
                  </a:cubicBezTo>
                  <a:lnTo>
                    <a:pt x="0" y="1880"/>
                  </a:lnTo>
                  <a:cubicBezTo>
                    <a:pt x="0" y="1956"/>
                    <a:pt x="61" y="2011"/>
                    <a:pt x="132" y="2011"/>
                  </a:cubicBezTo>
                  <a:lnTo>
                    <a:pt x="2518" y="2011"/>
                  </a:lnTo>
                  <a:cubicBezTo>
                    <a:pt x="2589" y="2011"/>
                    <a:pt x="2644" y="1956"/>
                    <a:pt x="2644" y="1880"/>
                  </a:cubicBezTo>
                  <a:lnTo>
                    <a:pt x="2644" y="132"/>
                  </a:lnTo>
                  <a:cubicBezTo>
                    <a:pt x="2644" y="61"/>
                    <a:pt x="2589" y="0"/>
                    <a:pt x="2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16"/>
          <p:cNvGrpSpPr/>
          <p:nvPr/>
        </p:nvGrpSpPr>
        <p:grpSpPr>
          <a:xfrm>
            <a:off x="8097029" y="4106914"/>
            <a:ext cx="431563" cy="415725"/>
            <a:chOff x="10730480" y="2545120"/>
            <a:chExt cx="431563" cy="415725"/>
          </a:xfrm>
        </p:grpSpPr>
        <p:sp>
          <p:nvSpPr>
            <p:cNvPr id="323" name="Google Shape;323;p16"/>
            <p:cNvSpPr/>
            <p:nvPr/>
          </p:nvSpPr>
          <p:spPr>
            <a:xfrm>
              <a:off x="11119150" y="2960599"/>
              <a:ext cx="806" cy="50"/>
            </a:xfrm>
            <a:custGeom>
              <a:avLst/>
              <a:gdLst/>
              <a:ahLst/>
              <a:cxnLst/>
              <a:rect l="l" t="t" r="r" b="b"/>
              <a:pathLst>
                <a:path w="16" h="1" extrusionOk="0">
                  <a:moveTo>
                    <a:pt x="1" y="0"/>
                  </a:moveTo>
                  <a:lnTo>
                    <a:pt x="16" y="0"/>
                  </a:lnTo>
                  <a:lnTo>
                    <a:pt x="16" y="0"/>
                  </a:lnTo>
                  <a:cubicBezTo>
                    <a:pt x="11" y="0"/>
                    <a:pt x="6" y="0"/>
                    <a:pt x="1" y="0"/>
                  </a:cubicBezTo>
                  <a:close/>
                </a:path>
              </a:pathLst>
            </a:custGeom>
            <a:solidFill>
              <a:srgbClr val="90D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10730480" y="2546706"/>
              <a:ext cx="388462" cy="413937"/>
            </a:xfrm>
            <a:custGeom>
              <a:avLst/>
              <a:gdLst/>
              <a:ahLst/>
              <a:cxnLst/>
              <a:rect l="l" t="t" r="r" b="b"/>
              <a:pathLst>
                <a:path w="7716" h="8222" extrusionOk="0">
                  <a:moveTo>
                    <a:pt x="350" y="0"/>
                  </a:moveTo>
                  <a:cubicBezTo>
                    <a:pt x="158" y="0"/>
                    <a:pt x="1" y="157"/>
                    <a:pt x="1" y="350"/>
                  </a:cubicBezTo>
                  <a:lnTo>
                    <a:pt x="1" y="7386"/>
                  </a:lnTo>
                  <a:cubicBezTo>
                    <a:pt x="1" y="7847"/>
                    <a:pt x="376" y="8221"/>
                    <a:pt x="837" y="8221"/>
                  </a:cubicBezTo>
                  <a:lnTo>
                    <a:pt x="7716" y="8221"/>
                  </a:lnTo>
                  <a:cubicBezTo>
                    <a:pt x="7260" y="8211"/>
                    <a:pt x="6900" y="7826"/>
                    <a:pt x="6900" y="7370"/>
                  </a:cubicBezTo>
                  <a:lnTo>
                    <a:pt x="6900" y="350"/>
                  </a:lnTo>
                  <a:cubicBezTo>
                    <a:pt x="6900" y="157"/>
                    <a:pt x="6743" y="0"/>
                    <a:pt x="6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11077866" y="2583660"/>
              <a:ext cx="84177" cy="377185"/>
            </a:xfrm>
            <a:custGeom>
              <a:avLst/>
              <a:gdLst/>
              <a:ahLst/>
              <a:cxnLst/>
              <a:rect l="l" t="t" r="r" b="b"/>
              <a:pathLst>
                <a:path w="1672" h="7492" extrusionOk="0">
                  <a:moveTo>
                    <a:pt x="0" y="1"/>
                  </a:moveTo>
                  <a:lnTo>
                    <a:pt x="0" y="6642"/>
                  </a:lnTo>
                  <a:cubicBezTo>
                    <a:pt x="0" y="7077"/>
                    <a:pt x="324" y="7447"/>
                    <a:pt x="760" y="7487"/>
                  </a:cubicBezTo>
                  <a:cubicBezTo>
                    <a:pt x="787" y="7490"/>
                    <a:pt x="813" y="7491"/>
                    <a:pt x="839" y="7491"/>
                  </a:cubicBezTo>
                  <a:cubicBezTo>
                    <a:pt x="1300" y="7491"/>
                    <a:pt x="1672" y="7117"/>
                    <a:pt x="1672" y="6652"/>
                  </a:cubicBezTo>
                  <a:lnTo>
                    <a:pt x="1672" y="1723"/>
                  </a:lnTo>
                  <a:cubicBezTo>
                    <a:pt x="1672" y="1530"/>
                    <a:pt x="1515" y="1373"/>
                    <a:pt x="1322" y="1373"/>
                  </a:cubicBezTo>
                  <a:lnTo>
                    <a:pt x="552" y="1373"/>
                  </a:lnTo>
                  <a:lnTo>
                    <a:pt x="552" y="350"/>
                  </a:lnTo>
                  <a:cubicBezTo>
                    <a:pt x="552" y="158"/>
                    <a:pt x="395" y="1"/>
                    <a:pt x="20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11105657" y="2618348"/>
              <a:ext cx="27841" cy="314052"/>
            </a:xfrm>
            <a:custGeom>
              <a:avLst/>
              <a:gdLst/>
              <a:ahLst/>
              <a:cxnLst/>
              <a:rect l="l" t="t" r="r" b="b"/>
              <a:pathLst>
                <a:path w="553" h="6238" extrusionOk="0">
                  <a:moveTo>
                    <a:pt x="0" y="0"/>
                  </a:moveTo>
                  <a:lnTo>
                    <a:pt x="0" y="5953"/>
                  </a:lnTo>
                  <a:cubicBezTo>
                    <a:pt x="0" y="6106"/>
                    <a:pt x="123" y="6237"/>
                    <a:pt x="275" y="6237"/>
                  </a:cubicBezTo>
                  <a:cubicBezTo>
                    <a:pt x="283" y="6237"/>
                    <a:pt x="291" y="6237"/>
                    <a:pt x="299" y="6236"/>
                  </a:cubicBezTo>
                  <a:cubicBezTo>
                    <a:pt x="441" y="6226"/>
                    <a:pt x="552" y="6104"/>
                    <a:pt x="552" y="5958"/>
                  </a:cubicBezTo>
                  <a:lnTo>
                    <a:pt x="552" y="350"/>
                  </a:lnTo>
                  <a:cubicBezTo>
                    <a:pt x="552" y="158"/>
                    <a:pt x="395" y="0"/>
                    <a:pt x="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10751675" y="2772658"/>
              <a:ext cx="305040" cy="12536"/>
            </a:xfrm>
            <a:custGeom>
              <a:avLst/>
              <a:gdLst/>
              <a:ahLst/>
              <a:cxnLst/>
              <a:rect l="l" t="t" r="r" b="b"/>
              <a:pathLst>
                <a:path w="6059" h="249" extrusionOk="0">
                  <a:moveTo>
                    <a:pt x="137" y="0"/>
                  </a:moveTo>
                  <a:cubicBezTo>
                    <a:pt x="61" y="0"/>
                    <a:pt x="0" y="61"/>
                    <a:pt x="5" y="137"/>
                  </a:cubicBezTo>
                  <a:cubicBezTo>
                    <a:pt x="15" y="203"/>
                    <a:pt x="71" y="248"/>
                    <a:pt x="137" y="248"/>
                  </a:cubicBezTo>
                  <a:lnTo>
                    <a:pt x="5917" y="248"/>
                  </a:lnTo>
                  <a:cubicBezTo>
                    <a:pt x="5998" y="248"/>
                    <a:pt x="6059" y="183"/>
                    <a:pt x="6049" y="107"/>
                  </a:cubicBezTo>
                  <a:cubicBezTo>
                    <a:pt x="6038" y="46"/>
                    <a:pt x="5983" y="0"/>
                    <a:pt x="5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0751675" y="2814697"/>
              <a:ext cx="305040" cy="12586"/>
            </a:xfrm>
            <a:custGeom>
              <a:avLst/>
              <a:gdLst/>
              <a:ahLst/>
              <a:cxnLst/>
              <a:rect l="l" t="t" r="r" b="b"/>
              <a:pathLst>
                <a:path w="6059" h="250" extrusionOk="0">
                  <a:moveTo>
                    <a:pt x="137" y="1"/>
                  </a:moveTo>
                  <a:cubicBezTo>
                    <a:pt x="61" y="1"/>
                    <a:pt x="0" y="67"/>
                    <a:pt x="5" y="143"/>
                  </a:cubicBezTo>
                  <a:cubicBezTo>
                    <a:pt x="15" y="204"/>
                    <a:pt x="71" y="249"/>
                    <a:pt x="137" y="249"/>
                  </a:cubicBezTo>
                  <a:lnTo>
                    <a:pt x="5917" y="249"/>
                  </a:lnTo>
                  <a:cubicBezTo>
                    <a:pt x="5998" y="249"/>
                    <a:pt x="6059" y="188"/>
                    <a:pt x="6049" y="112"/>
                  </a:cubicBezTo>
                  <a:cubicBezTo>
                    <a:pt x="6038" y="47"/>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0751675" y="2856786"/>
              <a:ext cx="305040" cy="12838"/>
            </a:xfrm>
            <a:custGeom>
              <a:avLst/>
              <a:gdLst/>
              <a:ahLst/>
              <a:cxnLst/>
              <a:rect l="l" t="t" r="r" b="b"/>
              <a:pathLst>
                <a:path w="6059" h="255" extrusionOk="0">
                  <a:moveTo>
                    <a:pt x="137" y="1"/>
                  </a:moveTo>
                  <a:cubicBezTo>
                    <a:pt x="61" y="1"/>
                    <a:pt x="0" y="67"/>
                    <a:pt x="5" y="143"/>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10751675" y="2898875"/>
              <a:ext cx="305040" cy="12788"/>
            </a:xfrm>
            <a:custGeom>
              <a:avLst/>
              <a:gdLst/>
              <a:ahLst/>
              <a:cxnLst/>
              <a:rect l="l" t="t" r="r" b="b"/>
              <a:pathLst>
                <a:path w="6059" h="254" extrusionOk="0">
                  <a:moveTo>
                    <a:pt x="137" y="1"/>
                  </a:moveTo>
                  <a:cubicBezTo>
                    <a:pt x="61" y="1"/>
                    <a:pt x="0" y="66"/>
                    <a:pt x="5" y="142"/>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751675" y="2646139"/>
              <a:ext cx="172683" cy="96964"/>
            </a:xfrm>
            <a:custGeom>
              <a:avLst/>
              <a:gdLst/>
              <a:ahLst/>
              <a:cxnLst/>
              <a:rect l="l" t="t" r="r" b="b"/>
              <a:pathLst>
                <a:path w="3430" h="1926" extrusionOk="0">
                  <a:moveTo>
                    <a:pt x="127" y="1"/>
                  </a:moveTo>
                  <a:cubicBezTo>
                    <a:pt x="56" y="1"/>
                    <a:pt x="0" y="56"/>
                    <a:pt x="0" y="127"/>
                  </a:cubicBezTo>
                  <a:lnTo>
                    <a:pt x="0" y="1794"/>
                  </a:lnTo>
                  <a:cubicBezTo>
                    <a:pt x="0" y="1870"/>
                    <a:pt x="56" y="1926"/>
                    <a:pt x="127" y="1926"/>
                  </a:cubicBezTo>
                  <a:lnTo>
                    <a:pt x="3303" y="1926"/>
                  </a:lnTo>
                  <a:cubicBezTo>
                    <a:pt x="3374" y="1926"/>
                    <a:pt x="3430" y="1870"/>
                    <a:pt x="3430" y="1794"/>
                  </a:cubicBezTo>
                  <a:lnTo>
                    <a:pt x="3430" y="127"/>
                  </a:lnTo>
                  <a:cubicBezTo>
                    <a:pt x="3430" y="56"/>
                    <a:pt x="3374" y="1"/>
                    <a:pt x="3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39365" y="2730317"/>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51"/>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0965645" y="2646139"/>
              <a:ext cx="91074" cy="12536"/>
            </a:xfrm>
            <a:custGeom>
              <a:avLst/>
              <a:gdLst/>
              <a:ahLst/>
              <a:cxnLst/>
              <a:rect l="l" t="t" r="r" b="b"/>
              <a:pathLst>
                <a:path w="1809" h="249" extrusionOk="0">
                  <a:moveTo>
                    <a:pt x="137" y="1"/>
                  </a:moveTo>
                  <a:cubicBezTo>
                    <a:pt x="61" y="1"/>
                    <a:pt x="0" y="66"/>
                    <a:pt x="5" y="142"/>
                  </a:cubicBezTo>
                  <a:cubicBezTo>
                    <a:pt x="15" y="203"/>
                    <a:pt x="76" y="249"/>
                    <a:pt x="137" y="249"/>
                  </a:cubicBezTo>
                  <a:lnTo>
                    <a:pt x="1667" y="249"/>
                  </a:lnTo>
                  <a:cubicBezTo>
                    <a:pt x="1748" y="249"/>
                    <a:pt x="1809" y="188"/>
                    <a:pt x="1799" y="112"/>
                  </a:cubicBezTo>
                  <a:cubicBezTo>
                    <a:pt x="1788" y="46"/>
                    <a:pt x="1733"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10939365" y="2688228"/>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46"/>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10751676" y="2545120"/>
              <a:ext cx="304285" cy="78363"/>
            </a:xfrm>
            <a:custGeom>
              <a:avLst/>
              <a:gdLst/>
              <a:ahLst/>
              <a:cxnLst/>
              <a:rect l="l" t="t" r="r" b="b"/>
              <a:pathLst>
                <a:path w="6044" h="1090" extrusionOk="0">
                  <a:moveTo>
                    <a:pt x="127" y="1"/>
                  </a:moveTo>
                  <a:cubicBezTo>
                    <a:pt x="56" y="1"/>
                    <a:pt x="0" y="56"/>
                    <a:pt x="0" y="127"/>
                  </a:cubicBezTo>
                  <a:lnTo>
                    <a:pt x="0" y="958"/>
                  </a:lnTo>
                  <a:cubicBezTo>
                    <a:pt x="0" y="1029"/>
                    <a:pt x="56" y="1090"/>
                    <a:pt x="127" y="1090"/>
                  </a:cubicBezTo>
                  <a:lnTo>
                    <a:pt x="5912" y="1090"/>
                  </a:lnTo>
                  <a:cubicBezTo>
                    <a:pt x="5983" y="1090"/>
                    <a:pt x="6044" y="1029"/>
                    <a:pt x="6044" y="958"/>
                  </a:cubicBezTo>
                  <a:lnTo>
                    <a:pt x="6044" y="127"/>
                  </a:lnTo>
                  <a:cubicBezTo>
                    <a:pt x="6044" y="56"/>
                    <a:pt x="5983" y="1"/>
                    <a:pt x="5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6"/>
          <p:cNvGrpSpPr/>
          <p:nvPr/>
        </p:nvGrpSpPr>
        <p:grpSpPr>
          <a:xfrm>
            <a:off x="7788018" y="2745063"/>
            <a:ext cx="431564" cy="431564"/>
            <a:chOff x="10534080" y="1861650"/>
            <a:chExt cx="431564" cy="431564"/>
          </a:xfrm>
        </p:grpSpPr>
        <p:sp>
          <p:nvSpPr>
            <p:cNvPr id="337" name="Google Shape;337;p16"/>
            <p:cNvSpPr/>
            <p:nvPr/>
          </p:nvSpPr>
          <p:spPr>
            <a:xfrm>
              <a:off x="10922449" y="2236575"/>
              <a:ext cx="12838" cy="43146"/>
            </a:xfrm>
            <a:custGeom>
              <a:avLst/>
              <a:gdLst/>
              <a:ahLst/>
              <a:cxnLst/>
              <a:rect l="l" t="t" r="r" b="b"/>
              <a:pathLst>
                <a:path w="255" h="857" extrusionOk="0">
                  <a:moveTo>
                    <a:pt x="128" y="0"/>
                  </a:moveTo>
                  <a:cubicBezTo>
                    <a:pt x="57" y="5"/>
                    <a:pt x="1" y="66"/>
                    <a:pt x="1" y="132"/>
                  </a:cubicBezTo>
                  <a:lnTo>
                    <a:pt x="1" y="724"/>
                  </a:lnTo>
                  <a:cubicBezTo>
                    <a:pt x="1" y="795"/>
                    <a:pt x="57" y="856"/>
                    <a:pt x="128" y="856"/>
                  </a:cubicBezTo>
                  <a:cubicBezTo>
                    <a:pt x="130" y="856"/>
                    <a:pt x="133" y="856"/>
                    <a:pt x="136" y="856"/>
                  </a:cubicBezTo>
                  <a:cubicBezTo>
                    <a:pt x="203" y="856"/>
                    <a:pt x="254" y="798"/>
                    <a:pt x="254" y="735"/>
                  </a:cubicBezTo>
                  <a:lnTo>
                    <a:pt x="254" y="127"/>
                  </a:lnTo>
                  <a:cubicBezTo>
                    <a:pt x="254" y="56"/>
                    <a:pt x="199" y="0"/>
                    <a:pt x="128" y="0"/>
                  </a:cubicBezTo>
                  <a:close/>
                </a:path>
              </a:pathLst>
            </a:custGeom>
            <a:solidFill>
              <a:srgbClr val="40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10534080" y="2247752"/>
              <a:ext cx="322913" cy="45462"/>
            </a:xfrm>
            <a:custGeom>
              <a:avLst/>
              <a:gdLst/>
              <a:ahLst/>
              <a:cxnLst/>
              <a:rect l="l" t="t" r="r" b="b"/>
              <a:pathLst>
                <a:path w="6414" h="903" extrusionOk="0">
                  <a:moveTo>
                    <a:pt x="0" y="1"/>
                  </a:moveTo>
                  <a:lnTo>
                    <a:pt x="0" y="553"/>
                  </a:lnTo>
                  <a:cubicBezTo>
                    <a:pt x="0" y="746"/>
                    <a:pt x="157" y="903"/>
                    <a:pt x="350" y="903"/>
                  </a:cubicBezTo>
                  <a:lnTo>
                    <a:pt x="6064" y="903"/>
                  </a:lnTo>
                  <a:cubicBezTo>
                    <a:pt x="6256" y="903"/>
                    <a:pt x="6413" y="746"/>
                    <a:pt x="6413" y="553"/>
                  </a:cubicBez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10534080" y="2219710"/>
              <a:ext cx="322913" cy="45713"/>
            </a:xfrm>
            <a:custGeom>
              <a:avLst/>
              <a:gdLst/>
              <a:ahLst/>
              <a:cxnLst/>
              <a:rect l="l" t="t" r="r" b="b"/>
              <a:pathLst>
                <a:path w="6414" h="908" extrusionOk="0">
                  <a:moveTo>
                    <a:pt x="0" y="1"/>
                  </a:moveTo>
                  <a:lnTo>
                    <a:pt x="0" y="558"/>
                  </a:lnTo>
                  <a:cubicBezTo>
                    <a:pt x="0" y="750"/>
                    <a:pt x="157" y="907"/>
                    <a:pt x="350" y="907"/>
                  </a:cubicBezTo>
                  <a:lnTo>
                    <a:pt x="6064" y="907"/>
                  </a:lnTo>
                  <a:cubicBezTo>
                    <a:pt x="6256" y="907"/>
                    <a:pt x="6413" y="750"/>
                    <a:pt x="6413" y="558"/>
                  </a:cubicBezTo>
                  <a:lnTo>
                    <a:pt x="641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10534080" y="1884356"/>
              <a:ext cx="322913" cy="59961"/>
            </a:xfrm>
            <a:custGeom>
              <a:avLst/>
              <a:gdLst/>
              <a:ahLst/>
              <a:cxnLst/>
              <a:rect l="l" t="t" r="r" b="b"/>
              <a:pathLst>
                <a:path w="6414" h="1191" extrusionOk="0">
                  <a:moveTo>
                    <a:pt x="350" y="0"/>
                  </a:moveTo>
                  <a:cubicBezTo>
                    <a:pt x="157" y="0"/>
                    <a:pt x="0" y="157"/>
                    <a:pt x="0" y="350"/>
                  </a:cubicBezTo>
                  <a:lnTo>
                    <a:pt x="0" y="1191"/>
                  </a:lnTo>
                  <a:lnTo>
                    <a:pt x="6413" y="1191"/>
                  </a:lnTo>
                  <a:lnTo>
                    <a:pt x="6413" y="350"/>
                  </a:lnTo>
                  <a:cubicBezTo>
                    <a:pt x="6413" y="157"/>
                    <a:pt x="6256" y="0"/>
                    <a:pt x="6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0534080" y="1944268"/>
              <a:ext cx="322913" cy="293360"/>
            </a:xfrm>
            <a:custGeom>
              <a:avLst/>
              <a:gdLst/>
              <a:ahLst/>
              <a:cxnLst/>
              <a:rect l="l" t="t" r="r" b="b"/>
              <a:pathLst>
                <a:path w="6414" h="5827" extrusionOk="0">
                  <a:moveTo>
                    <a:pt x="0" y="1"/>
                  </a:moveTo>
                  <a:lnTo>
                    <a:pt x="0" y="5477"/>
                  </a:lnTo>
                  <a:cubicBezTo>
                    <a:pt x="0" y="5669"/>
                    <a:pt x="157" y="5826"/>
                    <a:pt x="350" y="5826"/>
                  </a:cubicBezTo>
                  <a:lnTo>
                    <a:pt x="6064" y="5826"/>
                  </a:lnTo>
                  <a:cubicBezTo>
                    <a:pt x="6256" y="5826"/>
                    <a:pt x="6413" y="5669"/>
                    <a:pt x="6413" y="5477"/>
                  </a:cubicBezTo>
                  <a:lnTo>
                    <a:pt x="6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10783494" y="1861650"/>
              <a:ext cx="27841" cy="45462"/>
            </a:xfrm>
            <a:custGeom>
              <a:avLst/>
              <a:gdLst/>
              <a:ahLst/>
              <a:cxnLst/>
              <a:rect l="l" t="t" r="r" b="b"/>
              <a:pathLst>
                <a:path w="553" h="903" extrusionOk="0">
                  <a:moveTo>
                    <a:pt x="178" y="1"/>
                  </a:moveTo>
                  <a:cubicBezTo>
                    <a:pt x="81" y="1"/>
                    <a:pt x="0" y="77"/>
                    <a:pt x="0" y="173"/>
                  </a:cubicBezTo>
                  <a:lnTo>
                    <a:pt x="0" y="730"/>
                  </a:lnTo>
                  <a:cubicBezTo>
                    <a:pt x="0" y="826"/>
                    <a:pt x="76" y="902"/>
                    <a:pt x="172" y="902"/>
                  </a:cubicBezTo>
                  <a:lnTo>
                    <a:pt x="380" y="902"/>
                  </a:lnTo>
                  <a:cubicBezTo>
                    <a:pt x="476" y="902"/>
                    <a:pt x="552" y="826"/>
                    <a:pt x="552" y="730"/>
                  </a:cubicBezTo>
                  <a:lnTo>
                    <a:pt x="552" y="173"/>
                  </a:lnTo>
                  <a:cubicBezTo>
                    <a:pt x="552" y="77"/>
                    <a:pt x="476"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10715124" y="1861650"/>
              <a:ext cx="28093" cy="45462"/>
            </a:xfrm>
            <a:custGeom>
              <a:avLst/>
              <a:gdLst/>
              <a:ahLst/>
              <a:cxnLst/>
              <a:rect l="l" t="t" r="r" b="b"/>
              <a:pathLst>
                <a:path w="558" h="903" extrusionOk="0">
                  <a:moveTo>
                    <a:pt x="178" y="1"/>
                  </a:moveTo>
                  <a:cubicBezTo>
                    <a:pt x="82" y="1"/>
                    <a:pt x="1" y="77"/>
                    <a:pt x="1" y="173"/>
                  </a:cubicBezTo>
                  <a:lnTo>
                    <a:pt x="1" y="730"/>
                  </a:lnTo>
                  <a:cubicBezTo>
                    <a:pt x="1" y="826"/>
                    <a:pt x="82" y="902"/>
                    <a:pt x="178" y="902"/>
                  </a:cubicBezTo>
                  <a:lnTo>
                    <a:pt x="381" y="902"/>
                  </a:lnTo>
                  <a:cubicBezTo>
                    <a:pt x="477" y="902"/>
                    <a:pt x="558" y="826"/>
                    <a:pt x="558" y="730"/>
                  </a:cubicBezTo>
                  <a:lnTo>
                    <a:pt x="558" y="173"/>
                  </a:lnTo>
                  <a:cubicBezTo>
                    <a:pt x="558"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10647812" y="1861650"/>
              <a:ext cx="27841" cy="45462"/>
            </a:xfrm>
            <a:custGeom>
              <a:avLst/>
              <a:gdLst/>
              <a:ahLst/>
              <a:cxnLst/>
              <a:rect l="l" t="t" r="r" b="b"/>
              <a:pathLst>
                <a:path w="553" h="903" extrusionOk="0">
                  <a:moveTo>
                    <a:pt x="173" y="1"/>
                  </a:moveTo>
                  <a:cubicBezTo>
                    <a:pt x="81" y="1"/>
                    <a:pt x="0" y="77"/>
                    <a:pt x="0" y="173"/>
                  </a:cubicBezTo>
                  <a:lnTo>
                    <a:pt x="0" y="730"/>
                  </a:lnTo>
                  <a:cubicBezTo>
                    <a:pt x="0" y="826"/>
                    <a:pt x="76" y="902"/>
                    <a:pt x="173" y="902"/>
                  </a:cubicBezTo>
                  <a:lnTo>
                    <a:pt x="380" y="902"/>
                  </a:lnTo>
                  <a:cubicBezTo>
                    <a:pt x="477" y="902"/>
                    <a:pt x="552" y="826"/>
                    <a:pt x="552" y="730"/>
                  </a:cubicBezTo>
                  <a:lnTo>
                    <a:pt x="552" y="173"/>
                  </a:lnTo>
                  <a:cubicBezTo>
                    <a:pt x="552" y="77"/>
                    <a:pt x="477"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10579442" y="1861650"/>
              <a:ext cx="27841" cy="45462"/>
            </a:xfrm>
            <a:custGeom>
              <a:avLst/>
              <a:gdLst/>
              <a:ahLst/>
              <a:cxnLst/>
              <a:rect l="l" t="t" r="r" b="b"/>
              <a:pathLst>
                <a:path w="553" h="903" extrusionOk="0">
                  <a:moveTo>
                    <a:pt x="178" y="1"/>
                  </a:moveTo>
                  <a:cubicBezTo>
                    <a:pt x="82" y="1"/>
                    <a:pt x="1" y="77"/>
                    <a:pt x="1" y="173"/>
                  </a:cubicBezTo>
                  <a:lnTo>
                    <a:pt x="1" y="730"/>
                  </a:lnTo>
                  <a:cubicBezTo>
                    <a:pt x="1" y="826"/>
                    <a:pt x="82" y="902"/>
                    <a:pt x="178" y="902"/>
                  </a:cubicBezTo>
                  <a:lnTo>
                    <a:pt x="381" y="902"/>
                  </a:lnTo>
                  <a:cubicBezTo>
                    <a:pt x="477" y="902"/>
                    <a:pt x="553" y="826"/>
                    <a:pt x="553" y="730"/>
                  </a:cubicBezTo>
                  <a:lnTo>
                    <a:pt x="553" y="173"/>
                  </a:lnTo>
                  <a:cubicBezTo>
                    <a:pt x="553"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10900800" y="1881033"/>
              <a:ext cx="56386" cy="42139"/>
            </a:xfrm>
            <a:custGeom>
              <a:avLst/>
              <a:gdLst/>
              <a:ahLst/>
              <a:cxnLst/>
              <a:rect l="l" t="t" r="r" b="b"/>
              <a:pathLst>
                <a:path w="1120" h="837" extrusionOk="0">
                  <a:moveTo>
                    <a:pt x="345" y="1"/>
                  </a:moveTo>
                  <a:cubicBezTo>
                    <a:pt x="152" y="1"/>
                    <a:pt x="0" y="158"/>
                    <a:pt x="0" y="350"/>
                  </a:cubicBezTo>
                  <a:lnTo>
                    <a:pt x="0" y="836"/>
                  </a:lnTo>
                  <a:lnTo>
                    <a:pt x="1120" y="836"/>
                  </a:lnTo>
                  <a:lnTo>
                    <a:pt x="1120" y="350"/>
                  </a:lnTo>
                  <a:cubicBezTo>
                    <a:pt x="1120" y="158"/>
                    <a:pt x="963" y="1"/>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10900800" y="1950913"/>
              <a:ext cx="56386" cy="308313"/>
            </a:xfrm>
            <a:custGeom>
              <a:avLst/>
              <a:gdLst/>
              <a:ahLst/>
              <a:cxnLst/>
              <a:rect l="l" t="t" r="r" b="b"/>
              <a:pathLst>
                <a:path w="1120" h="6124" extrusionOk="0">
                  <a:moveTo>
                    <a:pt x="0" y="1"/>
                  </a:moveTo>
                  <a:lnTo>
                    <a:pt x="0" y="5198"/>
                  </a:lnTo>
                  <a:cubicBezTo>
                    <a:pt x="0" y="5330"/>
                    <a:pt x="36" y="5461"/>
                    <a:pt x="107" y="5573"/>
                  </a:cubicBezTo>
                  <a:lnTo>
                    <a:pt x="411" y="6044"/>
                  </a:lnTo>
                  <a:cubicBezTo>
                    <a:pt x="446" y="6097"/>
                    <a:pt x="503" y="6124"/>
                    <a:pt x="560" y="6124"/>
                  </a:cubicBezTo>
                  <a:cubicBezTo>
                    <a:pt x="616" y="6124"/>
                    <a:pt x="672" y="6097"/>
                    <a:pt x="705" y="6044"/>
                  </a:cubicBezTo>
                  <a:lnTo>
                    <a:pt x="1008" y="5573"/>
                  </a:lnTo>
                  <a:cubicBezTo>
                    <a:pt x="1079" y="5461"/>
                    <a:pt x="1120" y="5330"/>
                    <a:pt x="1120" y="5198"/>
                  </a:cubicBezTo>
                  <a:lnTo>
                    <a:pt x="1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10892392" y="1923122"/>
              <a:ext cx="73252" cy="27841"/>
            </a:xfrm>
            <a:custGeom>
              <a:avLst/>
              <a:gdLst/>
              <a:ahLst/>
              <a:cxnLst/>
              <a:rect l="l" t="t" r="r" b="b"/>
              <a:pathLst>
                <a:path w="1455" h="553" extrusionOk="0">
                  <a:moveTo>
                    <a:pt x="137" y="0"/>
                  </a:moveTo>
                  <a:cubicBezTo>
                    <a:pt x="61" y="0"/>
                    <a:pt x="0" y="61"/>
                    <a:pt x="0" y="142"/>
                  </a:cubicBezTo>
                  <a:lnTo>
                    <a:pt x="0" y="416"/>
                  </a:lnTo>
                  <a:cubicBezTo>
                    <a:pt x="0" y="492"/>
                    <a:pt x="61" y="553"/>
                    <a:pt x="137" y="553"/>
                  </a:cubicBezTo>
                  <a:lnTo>
                    <a:pt x="1317" y="553"/>
                  </a:lnTo>
                  <a:cubicBezTo>
                    <a:pt x="1393" y="553"/>
                    <a:pt x="1454" y="492"/>
                    <a:pt x="1454" y="416"/>
                  </a:cubicBezTo>
                  <a:lnTo>
                    <a:pt x="1454" y="142"/>
                  </a:lnTo>
                  <a:cubicBezTo>
                    <a:pt x="1454" y="61"/>
                    <a:pt x="1393" y="0"/>
                    <a:pt x="1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10616698" y="1988169"/>
              <a:ext cx="201531" cy="12536"/>
            </a:xfrm>
            <a:custGeom>
              <a:avLst/>
              <a:gdLst/>
              <a:ahLst/>
              <a:cxnLst/>
              <a:rect l="l" t="t" r="r" b="b"/>
              <a:pathLst>
                <a:path w="4003" h="249" extrusionOk="0">
                  <a:moveTo>
                    <a:pt x="137" y="0"/>
                  </a:moveTo>
                  <a:cubicBezTo>
                    <a:pt x="61" y="0"/>
                    <a:pt x="0" y="61"/>
                    <a:pt x="5" y="137"/>
                  </a:cubicBezTo>
                  <a:cubicBezTo>
                    <a:pt x="16" y="203"/>
                    <a:pt x="71" y="248"/>
                    <a:pt x="137" y="248"/>
                  </a:cubicBezTo>
                  <a:lnTo>
                    <a:pt x="3865" y="248"/>
                  </a:lnTo>
                  <a:cubicBezTo>
                    <a:pt x="3941" y="248"/>
                    <a:pt x="4002" y="183"/>
                    <a:pt x="3992" y="107"/>
                  </a:cubicBezTo>
                  <a:cubicBezTo>
                    <a:pt x="3987" y="46"/>
                    <a:pt x="3926" y="0"/>
                    <a:pt x="3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10572847" y="2058049"/>
              <a:ext cx="245382" cy="12788"/>
            </a:xfrm>
            <a:custGeom>
              <a:avLst/>
              <a:gdLst/>
              <a:ahLst/>
              <a:cxnLst/>
              <a:rect l="l" t="t" r="r" b="b"/>
              <a:pathLst>
                <a:path w="4874" h="254" extrusionOk="0">
                  <a:moveTo>
                    <a:pt x="137" y="0"/>
                  </a:moveTo>
                  <a:cubicBezTo>
                    <a:pt x="61" y="0"/>
                    <a:pt x="0" y="66"/>
                    <a:pt x="5" y="142"/>
                  </a:cubicBezTo>
                  <a:cubicBezTo>
                    <a:pt x="15" y="203"/>
                    <a:pt x="71" y="253"/>
                    <a:pt x="137" y="253"/>
                  </a:cubicBezTo>
                  <a:lnTo>
                    <a:pt x="4736" y="253"/>
                  </a:lnTo>
                  <a:cubicBezTo>
                    <a:pt x="4812" y="253"/>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10572847" y="2022555"/>
              <a:ext cx="245382" cy="12838"/>
            </a:xfrm>
            <a:custGeom>
              <a:avLst/>
              <a:gdLst/>
              <a:ahLst/>
              <a:cxnLst/>
              <a:rect l="l" t="t" r="r" b="b"/>
              <a:pathLst>
                <a:path w="4874" h="255" extrusionOk="0">
                  <a:moveTo>
                    <a:pt x="137" y="1"/>
                  </a:moveTo>
                  <a:cubicBezTo>
                    <a:pt x="61" y="1"/>
                    <a:pt x="0" y="67"/>
                    <a:pt x="5" y="143"/>
                  </a:cubicBezTo>
                  <a:cubicBezTo>
                    <a:pt x="15" y="209"/>
                    <a:pt x="71" y="254"/>
                    <a:pt x="137" y="254"/>
                  </a:cubicBezTo>
                  <a:lnTo>
                    <a:pt x="4736" y="254"/>
                  </a:lnTo>
                  <a:cubicBezTo>
                    <a:pt x="4812" y="254"/>
                    <a:pt x="4873" y="188"/>
                    <a:pt x="4863" y="112"/>
                  </a:cubicBezTo>
                  <a:cubicBezTo>
                    <a:pt x="4858" y="47"/>
                    <a:pt x="4797" y="1"/>
                    <a:pt x="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10572847" y="2093493"/>
              <a:ext cx="245382" cy="12536"/>
            </a:xfrm>
            <a:custGeom>
              <a:avLst/>
              <a:gdLst/>
              <a:ahLst/>
              <a:cxnLst/>
              <a:rect l="l" t="t" r="r" b="b"/>
              <a:pathLst>
                <a:path w="4874" h="249" extrusionOk="0">
                  <a:moveTo>
                    <a:pt x="137" y="0"/>
                  </a:moveTo>
                  <a:cubicBezTo>
                    <a:pt x="61" y="0"/>
                    <a:pt x="0" y="61"/>
                    <a:pt x="5" y="142"/>
                  </a:cubicBezTo>
                  <a:cubicBezTo>
                    <a:pt x="15" y="203"/>
                    <a:pt x="71" y="248"/>
                    <a:pt x="137" y="248"/>
                  </a:cubicBezTo>
                  <a:lnTo>
                    <a:pt x="4736" y="248"/>
                  </a:lnTo>
                  <a:cubicBezTo>
                    <a:pt x="4812" y="248"/>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TextBox 130">
            <a:extLst>
              <a:ext uri="{FF2B5EF4-FFF2-40B4-BE49-F238E27FC236}">
                <a16:creationId xmlns:a16="http://schemas.microsoft.com/office/drawing/2014/main" id="{D7751B62-8B5D-4759-8541-F096B6644341}"/>
              </a:ext>
            </a:extLst>
          </p:cNvPr>
          <p:cNvSpPr txBox="1"/>
          <p:nvPr/>
        </p:nvSpPr>
        <p:spPr>
          <a:xfrm>
            <a:off x="5091957" y="3851033"/>
            <a:ext cx="3003220" cy="938719"/>
          </a:xfrm>
          <a:prstGeom prst="rect">
            <a:avLst/>
          </a:prstGeom>
          <a:noFill/>
        </p:spPr>
        <p:txBody>
          <a:bodyPr wrap="square">
            <a:spAutoFit/>
          </a:bodyPr>
          <a:lstStyle/>
          <a:p>
            <a:r>
              <a:rPr lang="en-US" sz="1100" b="0" i="0" u="none" strike="noStrike" dirty="0">
                <a:solidFill>
                  <a:srgbClr val="FFFFFF"/>
                </a:solidFill>
                <a:effectLst/>
                <a:latin typeface="Calibri" panose="020F0502020204030204" pitchFamily="34" charset="0"/>
                <a:cs typeface="Calibri" panose="020F0502020204030204" pitchFamily="34" charset="0"/>
              </a:rPr>
              <a:t>In this project, we aim to conduct binary categorization of various news items available online with the use of concepts pertaining to Artificial Intelligence, Natural Language Processing, and Machine Learning. </a:t>
            </a:r>
            <a:r>
              <a:rPr lang="en-US" sz="1100" b="0" i="0" dirty="0">
                <a:solidFill>
                  <a:srgbClr val="000000"/>
                </a:solidFill>
                <a:effectLst/>
                <a:latin typeface="Calibri" panose="020F0502020204030204" pitchFamily="34" charset="0"/>
                <a:cs typeface="Calibri" panose="020F0502020204030204" pitchFamily="34" charset="0"/>
              </a:rPr>
              <a:t>​</a:t>
            </a:r>
            <a:endParaRPr lang="en-IN" sz="11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FAD68-AEB9-9968-1AC1-53B2ADB23C79}"/>
              </a:ext>
            </a:extLst>
          </p:cNvPr>
          <p:cNvSpPr>
            <a:spLocks noGrp="1"/>
          </p:cNvSpPr>
          <p:nvPr>
            <p:ph type="title"/>
          </p:nvPr>
        </p:nvSpPr>
        <p:spPr/>
        <p:txBody>
          <a:bodyPr/>
          <a:lstStyle/>
          <a:p>
            <a:pPr algn="ctr"/>
            <a:r>
              <a:rPr lang="en-US"/>
              <a:t>INFERENCE</a:t>
            </a:r>
          </a:p>
        </p:txBody>
      </p:sp>
      <p:sp>
        <p:nvSpPr>
          <p:cNvPr id="3" name="Text Placeholder 2">
            <a:extLst>
              <a:ext uri="{FF2B5EF4-FFF2-40B4-BE49-F238E27FC236}">
                <a16:creationId xmlns:a16="http://schemas.microsoft.com/office/drawing/2014/main" id="{5AE9174C-4990-6B10-3BE3-823F1FB4C360}"/>
              </a:ext>
            </a:extLst>
          </p:cNvPr>
          <p:cNvSpPr>
            <a:spLocks noGrp="1"/>
          </p:cNvSpPr>
          <p:nvPr>
            <p:ph type="body" idx="1"/>
          </p:nvPr>
        </p:nvSpPr>
        <p:spPr/>
        <p:txBody>
          <a:bodyPr/>
          <a:lstStyle/>
          <a:p>
            <a:pPr marL="114300" indent="0">
              <a:buNone/>
            </a:pPr>
            <a:r>
              <a:rPr lang="en-US" sz="1200">
                <a:solidFill>
                  <a:schemeClr val="tx1"/>
                </a:solidFill>
              </a:rPr>
              <a:t>Decision Tree model is selected as the final model for the analysis based on the accuracy scores</a:t>
            </a:r>
            <a:r>
              <a:rPr lang="en-US" sz="1100">
                <a:solidFill>
                  <a:schemeClr val="tx1"/>
                </a:solidFill>
              </a:rPr>
              <a:t>.</a:t>
            </a:r>
            <a:endParaRPr lang="en-US"/>
          </a:p>
          <a:p>
            <a:pPr>
              <a:lnSpc>
                <a:spcPct val="114999"/>
              </a:lnSpc>
            </a:pPr>
            <a:endParaRPr lang="en-US"/>
          </a:p>
        </p:txBody>
      </p:sp>
      <p:pic>
        <p:nvPicPr>
          <p:cNvPr id="8" name="Picture 7">
            <a:extLst>
              <a:ext uri="{FF2B5EF4-FFF2-40B4-BE49-F238E27FC236}">
                <a16:creationId xmlns:a16="http://schemas.microsoft.com/office/drawing/2014/main" id="{2EA61488-4895-4040-861C-1E078ABCC492}"/>
              </a:ext>
            </a:extLst>
          </p:cNvPr>
          <p:cNvPicPr>
            <a:picLocks noChangeAspect="1"/>
          </p:cNvPicPr>
          <p:nvPr/>
        </p:nvPicPr>
        <p:blipFill>
          <a:blip r:embed="rId2"/>
          <a:stretch>
            <a:fillRect/>
          </a:stretch>
        </p:blipFill>
        <p:spPr>
          <a:xfrm>
            <a:off x="601736" y="1605385"/>
            <a:ext cx="5624047" cy="3444538"/>
          </a:xfrm>
          <a:prstGeom prst="rect">
            <a:avLst/>
          </a:prstGeom>
        </p:spPr>
      </p:pic>
    </p:spTree>
    <p:extLst>
      <p:ext uri="{BB962C8B-B14F-4D97-AF65-F5344CB8AC3E}">
        <p14:creationId xmlns:p14="http://schemas.microsoft.com/office/powerpoint/2010/main" val="243068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2AB87-CACA-9871-B5EF-1C9DFE5C74EF}"/>
              </a:ext>
            </a:extLst>
          </p:cNvPr>
          <p:cNvSpPr txBox="1"/>
          <p:nvPr/>
        </p:nvSpPr>
        <p:spPr>
          <a:xfrm>
            <a:off x="3043825" y="2249205"/>
            <a:ext cx="2970235" cy="646331"/>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THANK YOU</a:t>
            </a:r>
            <a:endParaRPr lang="en-US" sz="3600" b="1">
              <a:cs typeface="Arial"/>
            </a:endParaRPr>
          </a:p>
        </p:txBody>
      </p:sp>
    </p:spTree>
    <p:extLst>
      <p:ext uri="{BB962C8B-B14F-4D97-AF65-F5344CB8AC3E}">
        <p14:creationId xmlns:p14="http://schemas.microsoft.com/office/powerpoint/2010/main" val="280386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129D-3C60-AE19-C53B-FC9B688DAF15}"/>
              </a:ext>
            </a:extLst>
          </p:cNvPr>
          <p:cNvSpPr>
            <a:spLocks noGrp="1"/>
          </p:cNvSpPr>
          <p:nvPr>
            <p:ph type="title"/>
          </p:nvPr>
        </p:nvSpPr>
        <p:spPr>
          <a:xfrm>
            <a:off x="457200" y="222510"/>
            <a:ext cx="8229600" cy="572700"/>
          </a:xfrm>
        </p:spPr>
        <p:txBody>
          <a:bodyPr/>
          <a:lstStyle/>
          <a:p>
            <a:r>
              <a:rPr lang="en-US"/>
              <a:t>RATIONALE STATEMENT</a:t>
            </a:r>
          </a:p>
        </p:txBody>
      </p:sp>
      <p:grpSp>
        <p:nvGrpSpPr>
          <p:cNvPr id="11" name="Google Shape;301;p16">
            <a:extLst>
              <a:ext uri="{FF2B5EF4-FFF2-40B4-BE49-F238E27FC236}">
                <a16:creationId xmlns:a16="http://schemas.microsoft.com/office/drawing/2014/main" id="{1E358484-2C22-5946-6710-0DEADABF8EF5}"/>
              </a:ext>
            </a:extLst>
          </p:cNvPr>
          <p:cNvGrpSpPr/>
          <p:nvPr/>
        </p:nvGrpSpPr>
        <p:grpSpPr>
          <a:xfrm>
            <a:off x="4285274" y="987752"/>
            <a:ext cx="4596201" cy="1255775"/>
            <a:chOff x="3862520" y="1191300"/>
            <a:chExt cx="4290880" cy="1099200"/>
          </a:xfrm>
        </p:grpSpPr>
        <p:sp>
          <p:nvSpPr>
            <p:cNvPr id="4" name="Google Shape;302;p16">
              <a:extLst>
                <a:ext uri="{FF2B5EF4-FFF2-40B4-BE49-F238E27FC236}">
                  <a16:creationId xmlns:a16="http://schemas.microsoft.com/office/drawing/2014/main" id="{DF042195-E46C-CF0E-1256-B82B544D50D2}"/>
                </a:ext>
              </a:extLst>
            </p:cNvPr>
            <p:cNvSpPr/>
            <p:nvPr/>
          </p:nvSpPr>
          <p:spPr>
            <a:xfrm flipH="1">
              <a:off x="4535739" y="1191300"/>
              <a:ext cx="3617661" cy="1099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03;p16">
              <a:extLst>
                <a:ext uri="{FF2B5EF4-FFF2-40B4-BE49-F238E27FC236}">
                  <a16:creationId xmlns:a16="http://schemas.microsoft.com/office/drawing/2014/main" id="{6EDD3B25-54F3-29AE-A246-DDD06191F1A9}"/>
                </a:ext>
              </a:extLst>
            </p:cNvPr>
            <p:cNvGrpSpPr/>
            <p:nvPr/>
          </p:nvGrpSpPr>
          <p:grpSpPr>
            <a:xfrm flipH="1">
              <a:off x="4822616" y="1192009"/>
              <a:ext cx="2499469" cy="1062078"/>
              <a:chOff x="1480932" y="1247500"/>
              <a:chExt cx="2447820" cy="1062078"/>
            </a:xfrm>
          </p:grpSpPr>
          <p:sp>
            <p:nvSpPr>
              <p:cNvPr id="9" name="Google Shape;304;p16">
                <a:extLst>
                  <a:ext uri="{FF2B5EF4-FFF2-40B4-BE49-F238E27FC236}">
                    <a16:creationId xmlns:a16="http://schemas.microsoft.com/office/drawing/2014/main" id="{A25267B9-9181-4850-F2BA-DF96D9EAFAD0}"/>
                  </a:ext>
                </a:extLst>
              </p:cNvPr>
              <p:cNvSpPr txBox="1"/>
              <p:nvPr/>
            </p:nvSpPr>
            <p:spPr>
              <a:xfrm>
                <a:off x="1699223" y="1296908"/>
                <a:ext cx="1940700" cy="348600"/>
              </a:xfrm>
              <a:prstGeom prst="rect">
                <a:avLst/>
              </a:prstGeom>
              <a:noFill/>
              <a:ln>
                <a:noFill/>
              </a:ln>
            </p:spPr>
            <p:txBody>
              <a:bodyPr spcFirstLastPara="1" wrap="square" lIns="91425" tIns="91425" rIns="91425" bIns="91425" anchor="ctr" anchorCtr="0">
                <a:noAutofit/>
              </a:bodyPr>
              <a:lstStyle/>
              <a:p>
                <a:endParaRPr lang="en" sz="1800" b="1">
                  <a:solidFill>
                    <a:schemeClr val="lt1"/>
                  </a:solidFill>
                  <a:latin typeface="Fira Sans Extra Condensed"/>
                  <a:ea typeface="Fira Sans Extra Condensed"/>
                  <a:cs typeface="Fira Sans Extra Condensed"/>
                </a:endParaRPr>
              </a:p>
            </p:txBody>
          </p:sp>
          <p:sp>
            <p:nvSpPr>
              <p:cNvPr id="10" name="Google Shape;305;p16">
                <a:extLst>
                  <a:ext uri="{FF2B5EF4-FFF2-40B4-BE49-F238E27FC236}">
                    <a16:creationId xmlns:a16="http://schemas.microsoft.com/office/drawing/2014/main" id="{93116A63-3190-078A-B8C7-15B295DE03DF}"/>
                  </a:ext>
                </a:extLst>
              </p:cNvPr>
              <p:cNvSpPr txBox="1"/>
              <p:nvPr/>
            </p:nvSpPr>
            <p:spPr>
              <a:xfrm>
                <a:off x="1480932" y="1247500"/>
                <a:ext cx="2447820" cy="1062078"/>
              </a:xfrm>
              <a:prstGeom prst="rect">
                <a:avLst/>
              </a:prstGeom>
              <a:noFill/>
              <a:ln>
                <a:noFill/>
              </a:ln>
            </p:spPr>
            <p:txBody>
              <a:bodyPr spcFirstLastPara="1" wrap="square" lIns="91425" tIns="91425" rIns="91425" bIns="91425" anchor="t" anchorCtr="0">
                <a:noAutofit/>
              </a:bodyPr>
              <a:lstStyle/>
              <a:p>
                <a:r>
                  <a:rPr lang="en-US" sz="1200" dirty="0">
                    <a:solidFill>
                      <a:schemeClr val="bg1"/>
                    </a:solidFill>
                    <a:ea typeface="Roboto"/>
                  </a:rPr>
                  <a:t>Rapidly increasing technology, information sharing has become an easy task. Without a doubt, we can say that the internet has made our lives easier and provided us with access to a wealth of knowledge.</a:t>
                </a:r>
                <a:endParaRPr lang="en-US" dirty="0">
                  <a:solidFill>
                    <a:schemeClr val="bg1"/>
                  </a:solidFill>
                </a:endParaRPr>
              </a:p>
            </p:txBody>
          </p:sp>
        </p:grpSp>
        <p:sp>
          <p:nvSpPr>
            <p:cNvPr id="6" name="Google Shape;306;p16">
              <a:extLst>
                <a:ext uri="{FF2B5EF4-FFF2-40B4-BE49-F238E27FC236}">
                  <a16:creationId xmlns:a16="http://schemas.microsoft.com/office/drawing/2014/main" id="{195F8097-A1D0-471F-78D3-9537415BC571}"/>
                </a:ext>
              </a:extLst>
            </p:cNvPr>
            <p:cNvSpPr/>
            <p:nvPr/>
          </p:nvSpPr>
          <p:spPr>
            <a:xfrm flipH="1">
              <a:off x="7256192" y="137775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p16">
              <a:extLst>
                <a:ext uri="{FF2B5EF4-FFF2-40B4-BE49-F238E27FC236}">
                  <a16:creationId xmlns:a16="http://schemas.microsoft.com/office/drawing/2014/main" id="{1391A5FD-3EDC-5263-13F3-581746AC17E9}"/>
                </a:ext>
              </a:extLst>
            </p:cNvPr>
            <p:cNvSpPr/>
            <p:nvPr/>
          </p:nvSpPr>
          <p:spPr>
            <a:xfrm flipH="1">
              <a:off x="3862520" y="1506075"/>
              <a:ext cx="479700" cy="46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a:t>
              </a:r>
              <a:endParaRPr/>
            </a:p>
          </p:txBody>
        </p:sp>
        <p:cxnSp>
          <p:nvCxnSpPr>
            <p:cNvPr id="8" name="Google Shape;308;p16">
              <a:extLst>
                <a:ext uri="{FF2B5EF4-FFF2-40B4-BE49-F238E27FC236}">
                  <a16:creationId xmlns:a16="http://schemas.microsoft.com/office/drawing/2014/main" id="{361C1F27-D1C7-0296-9A69-AD29F2573F34}"/>
                </a:ext>
              </a:extLst>
            </p:cNvPr>
            <p:cNvCxnSpPr>
              <a:stCxn id="302" idx="3"/>
              <a:endCxn id="307" idx="2"/>
            </p:cNvCxnSpPr>
            <p:nvPr/>
          </p:nvCxnSpPr>
          <p:spPr>
            <a:xfrm rot="10800000">
              <a:off x="4342200" y="174090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103" name="Google Shape;309;p16">
            <a:extLst>
              <a:ext uri="{FF2B5EF4-FFF2-40B4-BE49-F238E27FC236}">
                <a16:creationId xmlns:a16="http://schemas.microsoft.com/office/drawing/2014/main" id="{B8C5B3EC-6C75-E49E-9961-BD60FE4D113C}"/>
              </a:ext>
            </a:extLst>
          </p:cNvPr>
          <p:cNvGrpSpPr/>
          <p:nvPr/>
        </p:nvGrpSpPr>
        <p:grpSpPr>
          <a:xfrm>
            <a:off x="8184173" y="1422302"/>
            <a:ext cx="350703" cy="431557"/>
            <a:chOff x="9099575" y="1917030"/>
            <a:chExt cx="350703" cy="431557"/>
          </a:xfrm>
        </p:grpSpPr>
        <p:sp>
          <p:nvSpPr>
            <p:cNvPr id="91" name="Google Shape;310;p16">
              <a:extLst>
                <a:ext uri="{FF2B5EF4-FFF2-40B4-BE49-F238E27FC236}">
                  <a16:creationId xmlns:a16="http://schemas.microsoft.com/office/drawing/2014/main" id="{49733902-A8F9-37DF-F767-2703F00B1751}"/>
                </a:ext>
              </a:extLst>
            </p:cNvPr>
            <p:cNvSpPr/>
            <p:nvPr/>
          </p:nvSpPr>
          <p:spPr>
            <a:xfrm>
              <a:off x="9099575" y="1917030"/>
              <a:ext cx="350703" cy="431557"/>
            </a:xfrm>
            <a:custGeom>
              <a:avLst/>
              <a:gdLst/>
              <a:ahLst/>
              <a:cxnLst/>
              <a:rect l="l" t="t" r="r" b="b"/>
              <a:pathLst>
                <a:path w="6966" h="8572" extrusionOk="0">
                  <a:moveTo>
                    <a:pt x="350" y="0"/>
                  </a:moveTo>
                  <a:cubicBezTo>
                    <a:pt x="157" y="0"/>
                    <a:pt x="0" y="157"/>
                    <a:pt x="0" y="350"/>
                  </a:cubicBezTo>
                  <a:lnTo>
                    <a:pt x="0" y="8227"/>
                  </a:lnTo>
                  <a:cubicBezTo>
                    <a:pt x="0" y="8414"/>
                    <a:pt x="157" y="8571"/>
                    <a:pt x="350" y="8571"/>
                  </a:cubicBezTo>
                  <a:lnTo>
                    <a:pt x="6616" y="8571"/>
                  </a:lnTo>
                  <a:cubicBezTo>
                    <a:pt x="6809" y="8571"/>
                    <a:pt x="6966" y="8414"/>
                    <a:pt x="6966" y="8227"/>
                  </a:cubicBezTo>
                  <a:lnTo>
                    <a:pt x="6966" y="350"/>
                  </a:lnTo>
                  <a:cubicBezTo>
                    <a:pt x="6966" y="157"/>
                    <a:pt x="6809" y="0"/>
                    <a:pt x="6616" y="0"/>
                  </a:cubicBez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1;p16">
              <a:extLst>
                <a:ext uri="{FF2B5EF4-FFF2-40B4-BE49-F238E27FC236}">
                  <a16:creationId xmlns:a16="http://schemas.microsoft.com/office/drawing/2014/main" id="{945EF594-4615-464D-F471-EE6F09BE9467}"/>
                </a:ext>
              </a:extLst>
            </p:cNvPr>
            <p:cNvSpPr/>
            <p:nvPr/>
          </p:nvSpPr>
          <p:spPr>
            <a:xfrm>
              <a:off x="9127366" y="2000403"/>
              <a:ext cx="295122" cy="319590"/>
            </a:xfrm>
            <a:custGeom>
              <a:avLst/>
              <a:gdLst/>
              <a:ahLst/>
              <a:cxnLst/>
              <a:rect l="l" t="t" r="r" b="b"/>
              <a:pathLst>
                <a:path w="5862" h="6348" extrusionOk="0">
                  <a:moveTo>
                    <a:pt x="1" y="1"/>
                  </a:moveTo>
                  <a:lnTo>
                    <a:pt x="1" y="6176"/>
                  </a:lnTo>
                  <a:cubicBezTo>
                    <a:pt x="1" y="6272"/>
                    <a:pt x="77" y="6348"/>
                    <a:pt x="173" y="6348"/>
                  </a:cubicBezTo>
                  <a:lnTo>
                    <a:pt x="5689" y="6348"/>
                  </a:lnTo>
                  <a:cubicBezTo>
                    <a:pt x="5785" y="6348"/>
                    <a:pt x="5861" y="6272"/>
                    <a:pt x="5861" y="6176"/>
                  </a:cubicBezTo>
                  <a:lnTo>
                    <a:pt x="5861" y="1"/>
                  </a:lnTo>
                  <a:close/>
                </a:path>
              </a:pathLst>
            </a:custGeom>
            <a:solidFill>
              <a:srgbClr val="F9F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2;p16">
              <a:extLst>
                <a:ext uri="{FF2B5EF4-FFF2-40B4-BE49-F238E27FC236}">
                  <a16:creationId xmlns:a16="http://schemas.microsoft.com/office/drawing/2014/main" id="{CB2E25CA-2978-DC84-CE43-11869A883FBE}"/>
                </a:ext>
              </a:extLst>
            </p:cNvPr>
            <p:cNvSpPr/>
            <p:nvPr/>
          </p:nvSpPr>
          <p:spPr>
            <a:xfrm>
              <a:off x="9127366" y="1944821"/>
              <a:ext cx="295122" cy="56638"/>
            </a:xfrm>
            <a:custGeom>
              <a:avLst/>
              <a:gdLst/>
              <a:ahLst/>
              <a:cxnLst/>
              <a:rect l="l" t="t" r="r" b="b"/>
              <a:pathLst>
                <a:path w="5862" h="1125" extrusionOk="0">
                  <a:moveTo>
                    <a:pt x="173" y="0"/>
                  </a:moveTo>
                  <a:cubicBezTo>
                    <a:pt x="77" y="0"/>
                    <a:pt x="1" y="81"/>
                    <a:pt x="1" y="173"/>
                  </a:cubicBezTo>
                  <a:lnTo>
                    <a:pt x="1" y="1125"/>
                  </a:lnTo>
                  <a:lnTo>
                    <a:pt x="5861" y="1125"/>
                  </a:lnTo>
                  <a:lnTo>
                    <a:pt x="5861" y="178"/>
                  </a:lnTo>
                  <a:cubicBezTo>
                    <a:pt x="5861" y="81"/>
                    <a:pt x="5785" y="0"/>
                    <a:pt x="5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3;p16">
              <a:extLst>
                <a:ext uri="{FF2B5EF4-FFF2-40B4-BE49-F238E27FC236}">
                  <a16:creationId xmlns:a16="http://schemas.microsoft.com/office/drawing/2014/main" id="{E4E09C09-BDE0-0EC7-E302-E5EAF7F47CF6}"/>
                </a:ext>
              </a:extLst>
            </p:cNvPr>
            <p:cNvSpPr/>
            <p:nvPr/>
          </p:nvSpPr>
          <p:spPr>
            <a:xfrm>
              <a:off x="9149317" y="2234763"/>
              <a:ext cx="251977" cy="64089"/>
            </a:xfrm>
            <a:custGeom>
              <a:avLst/>
              <a:gdLst/>
              <a:ahLst/>
              <a:cxnLst/>
              <a:rect l="l" t="t" r="r" b="b"/>
              <a:pathLst>
                <a:path w="5005" h="1273" extrusionOk="0">
                  <a:moveTo>
                    <a:pt x="132" y="1"/>
                  </a:moveTo>
                  <a:cubicBezTo>
                    <a:pt x="61" y="1"/>
                    <a:pt x="0" y="62"/>
                    <a:pt x="0" y="133"/>
                  </a:cubicBezTo>
                  <a:lnTo>
                    <a:pt x="0" y="1146"/>
                  </a:lnTo>
                  <a:cubicBezTo>
                    <a:pt x="0" y="1217"/>
                    <a:pt x="61" y="1272"/>
                    <a:pt x="132" y="1272"/>
                  </a:cubicBezTo>
                  <a:lnTo>
                    <a:pt x="4878" y="1272"/>
                  </a:lnTo>
                  <a:cubicBezTo>
                    <a:pt x="4949" y="1272"/>
                    <a:pt x="5005" y="1217"/>
                    <a:pt x="5005" y="1146"/>
                  </a:cubicBezTo>
                  <a:lnTo>
                    <a:pt x="5005" y="133"/>
                  </a:lnTo>
                  <a:cubicBezTo>
                    <a:pt x="5005" y="62"/>
                    <a:pt x="4949" y="1"/>
                    <a:pt x="4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14;p16">
              <a:extLst>
                <a:ext uri="{FF2B5EF4-FFF2-40B4-BE49-F238E27FC236}">
                  <a16:creationId xmlns:a16="http://schemas.microsoft.com/office/drawing/2014/main" id="{30A9D6DF-A967-DEB1-5BAE-C9C7B9E38979}"/>
                </a:ext>
              </a:extLst>
            </p:cNvPr>
            <p:cNvSpPr/>
            <p:nvPr/>
          </p:nvSpPr>
          <p:spPr>
            <a:xfrm>
              <a:off x="9296981" y="2060365"/>
              <a:ext cx="104315" cy="12788"/>
            </a:xfrm>
            <a:custGeom>
              <a:avLst/>
              <a:gdLst/>
              <a:ahLst/>
              <a:cxnLst/>
              <a:rect l="l" t="t" r="r" b="b"/>
              <a:pathLst>
                <a:path w="2072" h="254" extrusionOk="0">
                  <a:moveTo>
                    <a:pt x="137" y="0"/>
                  </a:moveTo>
                  <a:cubicBezTo>
                    <a:pt x="61" y="0"/>
                    <a:pt x="0" y="66"/>
                    <a:pt x="10" y="142"/>
                  </a:cubicBezTo>
                  <a:cubicBezTo>
                    <a:pt x="20" y="203"/>
                    <a:pt x="76" y="253"/>
                    <a:pt x="142" y="253"/>
                  </a:cubicBezTo>
                  <a:lnTo>
                    <a:pt x="1935" y="253"/>
                  </a:lnTo>
                  <a:cubicBezTo>
                    <a:pt x="2011" y="253"/>
                    <a:pt x="2072" y="187"/>
                    <a:pt x="2062" y="111"/>
                  </a:cubicBezTo>
                  <a:cubicBezTo>
                    <a:pt x="2057" y="46"/>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15;p16">
              <a:extLst>
                <a:ext uri="{FF2B5EF4-FFF2-40B4-BE49-F238E27FC236}">
                  <a16:creationId xmlns:a16="http://schemas.microsoft.com/office/drawing/2014/main" id="{9E2E0D62-56FF-B695-5E4A-A8CC890D6141}"/>
                </a:ext>
              </a:extLst>
            </p:cNvPr>
            <p:cNvSpPr/>
            <p:nvPr/>
          </p:nvSpPr>
          <p:spPr>
            <a:xfrm>
              <a:off x="9316113" y="2031769"/>
              <a:ext cx="83673" cy="12536"/>
            </a:xfrm>
            <a:custGeom>
              <a:avLst/>
              <a:gdLst/>
              <a:ahLst/>
              <a:cxnLst/>
              <a:rect l="l" t="t" r="r" b="b"/>
              <a:pathLst>
                <a:path w="1662" h="249" extrusionOk="0">
                  <a:moveTo>
                    <a:pt x="127" y="1"/>
                  </a:moveTo>
                  <a:cubicBezTo>
                    <a:pt x="61" y="1"/>
                    <a:pt x="0" y="56"/>
                    <a:pt x="5" y="127"/>
                  </a:cubicBezTo>
                  <a:cubicBezTo>
                    <a:pt x="5" y="198"/>
                    <a:pt x="66" y="249"/>
                    <a:pt x="137" y="249"/>
                  </a:cubicBezTo>
                  <a:lnTo>
                    <a:pt x="1535" y="249"/>
                  </a:lnTo>
                  <a:cubicBezTo>
                    <a:pt x="1601" y="249"/>
                    <a:pt x="1662" y="193"/>
                    <a:pt x="1657" y="122"/>
                  </a:cubicBezTo>
                  <a:cubicBezTo>
                    <a:pt x="1657" y="51"/>
                    <a:pt x="1596" y="1"/>
                    <a:pt x="1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16;p16">
              <a:extLst>
                <a:ext uri="{FF2B5EF4-FFF2-40B4-BE49-F238E27FC236}">
                  <a16:creationId xmlns:a16="http://schemas.microsoft.com/office/drawing/2014/main" id="{DCC61ED4-56BA-86E4-4715-1CECA9C658C1}"/>
                </a:ext>
              </a:extLst>
            </p:cNvPr>
            <p:cNvSpPr/>
            <p:nvPr/>
          </p:nvSpPr>
          <p:spPr>
            <a:xfrm>
              <a:off x="9296981" y="2089918"/>
              <a:ext cx="104315" cy="12536"/>
            </a:xfrm>
            <a:custGeom>
              <a:avLst/>
              <a:gdLst/>
              <a:ahLst/>
              <a:cxnLst/>
              <a:rect l="l" t="t" r="r" b="b"/>
              <a:pathLst>
                <a:path w="2072" h="249" extrusionOk="0">
                  <a:moveTo>
                    <a:pt x="137" y="1"/>
                  </a:moveTo>
                  <a:cubicBezTo>
                    <a:pt x="61" y="1"/>
                    <a:pt x="0" y="61"/>
                    <a:pt x="10" y="142"/>
                  </a:cubicBezTo>
                  <a:cubicBezTo>
                    <a:pt x="20" y="203"/>
                    <a:pt x="76" y="249"/>
                    <a:pt x="142" y="249"/>
                  </a:cubicBezTo>
                  <a:lnTo>
                    <a:pt x="1935" y="249"/>
                  </a:lnTo>
                  <a:cubicBezTo>
                    <a:pt x="2011" y="249"/>
                    <a:pt x="2072" y="188"/>
                    <a:pt x="2062" y="107"/>
                  </a:cubicBezTo>
                  <a:cubicBezTo>
                    <a:pt x="2057" y="46"/>
                    <a:pt x="1996"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17;p16">
              <a:extLst>
                <a:ext uri="{FF2B5EF4-FFF2-40B4-BE49-F238E27FC236}">
                  <a16:creationId xmlns:a16="http://schemas.microsoft.com/office/drawing/2014/main" id="{BE07653E-CB4F-57BB-FFCA-41E22597C65A}"/>
                </a:ext>
              </a:extLst>
            </p:cNvPr>
            <p:cNvSpPr/>
            <p:nvPr/>
          </p:nvSpPr>
          <p:spPr>
            <a:xfrm>
              <a:off x="9296981" y="2119270"/>
              <a:ext cx="104315" cy="12788"/>
            </a:xfrm>
            <a:custGeom>
              <a:avLst/>
              <a:gdLst/>
              <a:ahLst/>
              <a:cxnLst/>
              <a:rect l="l" t="t" r="r" b="b"/>
              <a:pathLst>
                <a:path w="2072" h="254" extrusionOk="0">
                  <a:moveTo>
                    <a:pt x="137" y="0"/>
                  </a:moveTo>
                  <a:cubicBezTo>
                    <a:pt x="61" y="0"/>
                    <a:pt x="0" y="66"/>
                    <a:pt x="10" y="142"/>
                  </a:cubicBezTo>
                  <a:cubicBezTo>
                    <a:pt x="20" y="208"/>
                    <a:pt x="76" y="253"/>
                    <a:pt x="142" y="253"/>
                  </a:cubicBezTo>
                  <a:lnTo>
                    <a:pt x="1935" y="253"/>
                  </a:lnTo>
                  <a:cubicBezTo>
                    <a:pt x="2011" y="253"/>
                    <a:pt x="2072" y="188"/>
                    <a:pt x="2062" y="112"/>
                  </a:cubicBezTo>
                  <a:cubicBezTo>
                    <a:pt x="2057" y="51"/>
                    <a:pt x="1996" y="0"/>
                    <a:pt x="1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18;p16">
              <a:extLst>
                <a:ext uri="{FF2B5EF4-FFF2-40B4-BE49-F238E27FC236}">
                  <a16:creationId xmlns:a16="http://schemas.microsoft.com/office/drawing/2014/main" id="{4B3C603B-6164-2C1D-94BC-740B4026C37D}"/>
                </a:ext>
              </a:extLst>
            </p:cNvPr>
            <p:cNvSpPr/>
            <p:nvPr/>
          </p:nvSpPr>
          <p:spPr>
            <a:xfrm>
              <a:off x="9148813" y="2148067"/>
              <a:ext cx="252480" cy="12536"/>
            </a:xfrm>
            <a:custGeom>
              <a:avLst/>
              <a:gdLst/>
              <a:ahLst/>
              <a:cxnLst/>
              <a:rect l="l" t="t" r="r" b="b"/>
              <a:pathLst>
                <a:path w="5015" h="249" extrusionOk="0">
                  <a:moveTo>
                    <a:pt x="137" y="1"/>
                  </a:moveTo>
                  <a:cubicBezTo>
                    <a:pt x="61" y="1"/>
                    <a:pt x="0" y="66"/>
                    <a:pt x="10" y="142"/>
                  </a:cubicBezTo>
                  <a:cubicBezTo>
                    <a:pt x="15" y="203"/>
                    <a:pt x="76" y="249"/>
                    <a:pt x="142" y="249"/>
                  </a:cubicBezTo>
                  <a:lnTo>
                    <a:pt x="4878" y="249"/>
                  </a:lnTo>
                  <a:cubicBezTo>
                    <a:pt x="4954" y="249"/>
                    <a:pt x="5015" y="188"/>
                    <a:pt x="5005" y="112"/>
                  </a:cubicBezTo>
                  <a:cubicBezTo>
                    <a:pt x="5000" y="46"/>
                    <a:pt x="4939" y="1"/>
                    <a:pt x="4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19;p16">
              <a:extLst>
                <a:ext uri="{FF2B5EF4-FFF2-40B4-BE49-F238E27FC236}">
                  <a16:creationId xmlns:a16="http://schemas.microsoft.com/office/drawing/2014/main" id="{112BBB2F-17D2-CE2B-5944-E5EC0D070E34}"/>
                </a:ext>
              </a:extLst>
            </p:cNvPr>
            <p:cNvSpPr/>
            <p:nvPr/>
          </p:nvSpPr>
          <p:spPr>
            <a:xfrm>
              <a:off x="9148813" y="2177419"/>
              <a:ext cx="252480" cy="12788"/>
            </a:xfrm>
            <a:custGeom>
              <a:avLst/>
              <a:gdLst/>
              <a:ahLst/>
              <a:cxnLst/>
              <a:rect l="l" t="t" r="r" b="b"/>
              <a:pathLst>
                <a:path w="5015" h="254" extrusionOk="0">
                  <a:moveTo>
                    <a:pt x="137" y="0"/>
                  </a:moveTo>
                  <a:cubicBezTo>
                    <a:pt x="61" y="0"/>
                    <a:pt x="0" y="66"/>
                    <a:pt x="10" y="142"/>
                  </a:cubicBezTo>
                  <a:cubicBezTo>
                    <a:pt x="15" y="208"/>
                    <a:pt x="76" y="253"/>
                    <a:pt x="142" y="253"/>
                  </a:cubicBezTo>
                  <a:lnTo>
                    <a:pt x="4878" y="253"/>
                  </a:lnTo>
                  <a:cubicBezTo>
                    <a:pt x="4954" y="253"/>
                    <a:pt x="5015" y="188"/>
                    <a:pt x="5005" y="112"/>
                  </a:cubicBezTo>
                  <a:cubicBezTo>
                    <a:pt x="5000" y="51"/>
                    <a:pt x="4939" y="0"/>
                    <a:pt x="4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0;p16">
              <a:extLst>
                <a:ext uri="{FF2B5EF4-FFF2-40B4-BE49-F238E27FC236}">
                  <a16:creationId xmlns:a16="http://schemas.microsoft.com/office/drawing/2014/main" id="{EFF9D5FB-7B47-D5E2-6950-33DD91039596}"/>
                </a:ext>
              </a:extLst>
            </p:cNvPr>
            <p:cNvSpPr/>
            <p:nvPr/>
          </p:nvSpPr>
          <p:spPr>
            <a:xfrm>
              <a:off x="9148813" y="2206972"/>
              <a:ext cx="182350" cy="12838"/>
            </a:xfrm>
            <a:custGeom>
              <a:avLst/>
              <a:gdLst/>
              <a:ahLst/>
              <a:cxnLst/>
              <a:rect l="l" t="t" r="r" b="b"/>
              <a:pathLst>
                <a:path w="3622" h="255" extrusionOk="0">
                  <a:moveTo>
                    <a:pt x="137" y="1"/>
                  </a:moveTo>
                  <a:cubicBezTo>
                    <a:pt x="61" y="1"/>
                    <a:pt x="0" y="67"/>
                    <a:pt x="10" y="143"/>
                  </a:cubicBezTo>
                  <a:cubicBezTo>
                    <a:pt x="15" y="208"/>
                    <a:pt x="76" y="254"/>
                    <a:pt x="142" y="254"/>
                  </a:cubicBezTo>
                  <a:lnTo>
                    <a:pt x="3485" y="254"/>
                  </a:lnTo>
                  <a:cubicBezTo>
                    <a:pt x="3561" y="254"/>
                    <a:pt x="3622" y="188"/>
                    <a:pt x="3612" y="112"/>
                  </a:cubicBezTo>
                  <a:cubicBezTo>
                    <a:pt x="3602" y="46"/>
                    <a:pt x="3546" y="1"/>
                    <a:pt x="3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1;p16">
              <a:extLst>
                <a:ext uri="{FF2B5EF4-FFF2-40B4-BE49-F238E27FC236}">
                  <a16:creationId xmlns:a16="http://schemas.microsoft.com/office/drawing/2014/main" id="{815578FF-F87A-87F1-A379-7BED42804ED8}"/>
                </a:ext>
              </a:extLst>
            </p:cNvPr>
            <p:cNvSpPr/>
            <p:nvPr/>
          </p:nvSpPr>
          <p:spPr>
            <a:xfrm>
              <a:off x="9149317" y="2030762"/>
              <a:ext cx="133163" cy="101294"/>
            </a:xfrm>
            <a:custGeom>
              <a:avLst/>
              <a:gdLst/>
              <a:ahLst/>
              <a:cxnLst/>
              <a:rect l="l" t="t" r="r" b="b"/>
              <a:pathLst>
                <a:path w="2645" h="2012" extrusionOk="0">
                  <a:moveTo>
                    <a:pt x="132" y="0"/>
                  </a:moveTo>
                  <a:cubicBezTo>
                    <a:pt x="61" y="0"/>
                    <a:pt x="0" y="61"/>
                    <a:pt x="0" y="132"/>
                  </a:cubicBezTo>
                  <a:lnTo>
                    <a:pt x="0" y="1880"/>
                  </a:lnTo>
                  <a:cubicBezTo>
                    <a:pt x="0" y="1956"/>
                    <a:pt x="61" y="2011"/>
                    <a:pt x="132" y="2011"/>
                  </a:cubicBezTo>
                  <a:lnTo>
                    <a:pt x="2518" y="2011"/>
                  </a:lnTo>
                  <a:cubicBezTo>
                    <a:pt x="2589" y="2011"/>
                    <a:pt x="2644" y="1956"/>
                    <a:pt x="2644" y="1880"/>
                  </a:cubicBezTo>
                  <a:lnTo>
                    <a:pt x="2644" y="132"/>
                  </a:lnTo>
                  <a:cubicBezTo>
                    <a:pt x="2644" y="61"/>
                    <a:pt x="2589" y="0"/>
                    <a:pt x="2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293;p16">
            <a:extLst>
              <a:ext uri="{FF2B5EF4-FFF2-40B4-BE49-F238E27FC236}">
                <a16:creationId xmlns:a16="http://schemas.microsoft.com/office/drawing/2014/main" id="{F580F8C2-6702-618F-7A55-19D04849D60E}"/>
              </a:ext>
            </a:extLst>
          </p:cNvPr>
          <p:cNvGrpSpPr/>
          <p:nvPr/>
        </p:nvGrpSpPr>
        <p:grpSpPr>
          <a:xfrm>
            <a:off x="4435059" y="2411250"/>
            <a:ext cx="4290881" cy="1099200"/>
            <a:chOff x="4395915" y="2411250"/>
            <a:chExt cx="4290881" cy="1099200"/>
          </a:xfrm>
        </p:grpSpPr>
        <p:sp>
          <p:nvSpPr>
            <p:cNvPr id="106" name="Google Shape;294;p16">
              <a:extLst>
                <a:ext uri="{FF2B5EF4-FFF2-40B4-BE49-F238E27FC236}">
                  <a16:creationId xmlns:a16="http://schemas.microsoft.com/office/drawing/2014/main" id="{88980C0C-EBFE-41C7-058E-EFC3556450AF}"/>
                </a:ext>
              </a:extLst>
            </p:cNvPr>
            <p:cNvSpPr/>
            <p:nvPr/>
          </p:nvSpPr>
          <p:spPr>
            <a:xfrm flipH="1">
              <a:off x="5288396" y="2411250"/>
              <a:ext cx="3398400" cy="1099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7;p16">
              <a:extLst>
                <a:ext uri="{FF2B5EF4-FFF2-40B4-BE49-F238E27FC236}">
                  <a16:creationId xmlns:a16="http://schemas.microsoft.com/office/drawing/2014/main" id="{2B199FB2-4A08-3217-CAD5-AE14223D80B1}"/>
                </a:ext>
              </a:extLst>
            </p:cNvPr>
            <p:cNvSpPr txBox="1"/>
            <p:nvPr/>
          </p:nvSpPr>
          <p:spPr>
            <a:xfrm flipH="1">
              <a:off x="5549159" y="2460027"/>
              <a:ext cx="2365258" cy="1047279"/>
            </a:xfrm>
            <a:prstGeom prst="rect">
              <a:avLst/>
            </a:prstGeom>
            <a:noFill/>
            <a:ln>
              <a:noFill/>
            </a:ln>
          </p:spPr>
          <p:txBody>
            <a:bodyPr spcFirstLastPara="1" wrap="square" lIns="91425" tIns="91425" rIns="91425" bIns="91425" anchor="t" anchorCtr="0">
              <a:noAutofit/>
            </a:bodyPr>
            <a:lstStyle/>
            <a:p>
              <a:r>
                <a:rPr lang="en-US" sz="1200" dirty="0">
                  <a:solidFill>
                    <a:schemeClr val="bg1"/>
                  </a:solidFill>
                  <a:ea typeface="Roboto"/>
                  <a:sym typeface="Roboto"/>
                </a:rPr>
                <a:t>Technological advancements and the dissemination of news through many forms of media have worsened the spreading of fake news today</a:t>
              </a:r>
              <a:endParaRPr lang="en-US" dirty="0">
                <a:solidFill>
                  <a:schemeClr val="bg1"/>
                </a:solidFill>
              </a:endParaRPr>
            </a:p>
          </p:txBody>
        </p:sp>
        <p:sp>
          <p:nvSpPr>
            <p:cNvPr id="108" name="Google Shape;298;p16">
              <a:extLst>
                <a:ext uri="{FF2B5EF4-FFF2-40B4-BE49-F238E27FC236}">
                  <a16:creationId xmlns:a16="http://schemas.microsoft.com/office/drawing/2014/main" id="{29A29035-4D5F-674C-B43E-8CB0999B73A9}"/>
                </a:ext>
              </a:extLst>
            </p:cNvPr>
            <p:cNvSpPr/>
            <p:nvPr/>
          </p:nvSpPr>
          <p:spPr>
            <a:xfrm flipH="1">
              <a:off x="7789587" y="259770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9;p16">
              <a:extLst>
                <a:ext uri="{FF2B5EF4-FFF2-40B4-BE49-F238E27FC236}">
                  <a16:creationId xmlns:a16="http://schemas.microsoft.com/office/drawing/2014/main" id="{A5F58984-4D5F-79B6-A25F-C7510C6225D4}"/>
                </a:ext>
              </a:extLst>
            </p:cNvPr>
            <p:cNvSpPr/>
            <p:nvPr/>
          </p:nvSpPr>
          <p:spPr>
            <a:xfrm flipH="1">
              <a:off x="4395915" y="2725950"/>
              <a:ext cx="479700" cy="46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a:t>
              </a:r>
              <a:endParaRPr/>
            </a:p>
          </p:txBody>
        </p:sp>
        <p:cxnSp>
          <p:nvCxnSpPr>
            <p:cNvPr id="110" name="Google Shape;300;p16">
              <a:extLst>
                <a:ext uri="{FF2B5EF4-FFF2-40B4-BE49-F238E27FC236}">
                  <a16:creationId xmlns:a16="http://schemas.microsoft.com/office/drawing/2014/main" id="{8868E1AB-BD8A-7C5F-71E2-162098E5EAB7}"/>
                </a:ext>
              </a:extLst>
            </p:cNvPr>
            <p:cNvCxnSpPr>
              <a:stCxn id="294" idx="3"/>
              <a:endCxn id="299" idx="2"/>
            </p:cNvCxnSpPr>
            <p:nvPr/>
          </p:nvCxnSpPr>
          <p:spPr>
            <a:xfrm rot="10800000">
              <a:off x="4875596" y="2960850"/>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129" name="Google Shape;336;p16">
            <a:extLst>
              <a:ext uri="{FF2B5EF4-FFF2-40B4-BE49-F238E27FC236}">
                <a16:creationId xmlns:a16="http://schemas.microsoft.com/office/drawing/2014/main" id="{7B98BDEF-E162-2D47-F117-A7391A311F71}"/>
              </a:ext>
            </a:extLst>
          </p:cNvPr>
          <p:cNvGrpSpPr/>
          <p:nvPr/>
        </p:nvGrpSpPr>
        <p:grpSpPr>
          <a:xfrm>
            <a:off x="8000790" y="2745068"/>
            <a:ext cx="431564" cy="431564"/>
            <a:chOff x="10534080" y="1861650"/>
            <a:chExt cx="431564" cy="431564"/>
          </a:xfrm>
        </p:grpSpPr>
        <p:sp>
          <p:nvSpPr>
            <p:cNvPr id="113" name="Google Shape;337;p16">
              <a:extLst>
                <a:ext uri="{FF2B5EF4-FFF2-40B4-BE49-F238E27FC236}">
                  <a16:creationId xmlns:a16="http://schemas.microsoft.com/office/drawing/2014/main" id="{4D94CF93-32C9-1A41-E551-C5FA2971B23D}"/>
                </a:ext>
              </a:extLst>
            </p:cNvPr>
            <p:cNvSpPr/>
            <p:nvPr/>
          </p:nvSpPr>
          <p:spPr>
            <a:xfrm>
              <a:off x="10922449" y="2236575"/>
              <a:ext cx="12838" cy="43146"/>
            </a:xfrm>
            <a:custGeom>
              <a:avLst/>
              <a:gdLst/>
              <a:ahLst/>
              <a:cxnLst/>
              <a:rect l="l" t="t" r="r" b="b"/>
              <a:pathLst>
                <a:path w="255" h="857" extrusionOk="0">
                  <a:moveTo>
                    <a:pt x="128" y="0"/>
                  </a:moveTo>
                  <a:cubicBezTo>
                    <a:pt x="57" y="5"/>
                    <a:pt x="1" y="66"/>
                    <a:pt x="1" y="132"/>
                  </a:cubicBezTo>
                  <a:lnTo>
                    <a:pt x="1" y="724"/>
                  </a:lnTo>
                  <a:cubicBezTo>
                    <a:pt x="1" y="795"/>
                    <a:pt x="57" y="856"/>
                    <a:pt x="128" y="856"/>
                  </a:cubicBezTo>
                  <a:cubicBezTo>
                    <a:pt x="130" y="856"/>
                    <a:pt x="133" y="856"/>
                    <a:pt x="136" y="856"/>
                  </a:cubicBezTo>
                  <a:cubicBezTo>
                    <a:pt x="203" y="856"/>
                    <a:pt x="254" y="798"/>
                    <a:pt x="254" y="735"/>
                  </a:cubicBezTo>
                  <a:lnTo>
                    <a:pt x="254" y="127"/>
                  </a:lnTo>
                  <a:cubicBezTo>
                    <a:pt x="254" y="56"/>
                    <a:pt x="199" y="0"/>
                    <a:pt x="128" y="0"/>
                  </a:cubicBezTo>
                  <a:close/>
                </a:path>
              </a:pathLst>
            </a:custGeom>
            <a:solidFill>
              <a:srgbClr val="40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38;p16">
              <a:extLst>
                <a:ext uri="{FF2B5EF4-FFF2-40B4-BE49-F238E27FC236}">
                  <a16:creationId xmlns:a16="http://schemas.microsoft.com/office/drawing/2014/main" id="{DAE1EC4F-7306-5B3D-9A8A-645C4DECF578}"/>
                </a:ext>
              </a:extLst>
            </p:cNvPr>
            <p:cNvSpPr/>
            <p:nvPr/>
          </p:nvSpPr>
          <p:spPr>
            <a:xfrm>
              <a:off x="10534080" y="2247752"/>
              <a:ext cx="322913" cy="45462"/>
            </a:xfrm>
            <a:custGeom>
              <a:avLst/>
              <a:gdLst/>
              <a:ahLst/>
              <a:cxnLst/>
              <a:rect l="l" t="t" r="r" b="b"/>
              <a:pathLst>
                <a:path w="6414" h="903" extrusionOk="0">
                  <a:moveTo>
                    <a:pt x="0" y="1"/>
                  </a:moveTo>
                  <a:lnTo>
                    <a:pt x="0" y="553"/>
                  </a:lnTo>
                  <a:cubicBezTo>
                    <a:pt x="0" y="746"/>
                    <a:pt x="157" y="903"/>
                    <a:pt x="350" y="903"/>
                  </a:cubicBezTo>
                  <a:lnTo>
                    <a:pt x="6064" y="903"/>
                  </a:lnTo>
                  <a:cubicBezTo>
                    <a:pt x="6256" y="903"/>
                    <a:pt x="6413" y="746"/>
                    <a:pt x="6413" y="553"/>
                  </a:cubicBezTo>
                  <a:lnTo>
                    <a:pt x="6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39;p16">
              <a:extLst>
                <a:ext uri="{FF2B5EF4-FFF2-40B4-BE49-F238E27FC236}">
                  <a16:creationId xmlns:a16="http://schemas.microsoft.com/office/drawing/2014/main" id="{989E5459-CF14-4669-C22F-4F32B73E9AE0}"/>
                </a:ext>
              </a:extLst>
            </p:cNvPr>
            <p:cNvSpPr/>
            <p:nvPr/>
          </p:nvSpPr>
          <p:spPr>
            <a:xfrm>
              <a:off x="10534080" y="2219710"/>
              <a:ext cx="322913" cy="45713"/>
            </a:xfrm>
            <a:custGeom>
              <a:avLst/>
              <a:gdLst/>
              <a:ahLst/>
              <a:cxnLst/>
              <a:rect l="l" t="t" r="r" b="b"/>
              <a:pathLst>
                <a:path w="6414" h="908" extrusionOk="0">
                  <a:moveTo>
                    <a:pt x="0" y="1"/>
                  </a:moveTo>
                  <a:lnTo>
                    <a:pt x="0" y="558"/>
                  </a:lnTo>
                  <a:cubicBezTo>
                    <a:pt x="0" y="750"/>
                    <a:pt x="157" y="907"/>
                    <a:pt x="350" y="907"/>
                  </a:cubicBezTo>
                  <a:lnTo>
                    <a:pt x="6064" y="907"/>
                  </a:lnTo>
                  <a:cubicBezTo>
                    <a:pt x="6256" y="907"/>
                    <a:pt x="6413" y="750"/>
                    <a:pt x="6413" y="558"/>
                  </a:cubicBezTo>
                  <a:lnTo>
                    <a:pt x="641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0;p16">
              <a:extLst>
                <a:ext uri="{FF2B5EF4-FFF2-40B4-BE49-F238E27FC236}">
                  <a16:creationId xmlns:a16="http://schemas.microsoft.com/office/drawing/2014/main" id="{09D0797A-50DF-02E0-78F1-8190A85B4198}"/>
                </a:ext>
              </a:extLst>
            </p:cNvPr>
            <p:cNvSpPr/>
            <p:nvPr/>
          </p:nvSpPr>
          <p:spPr>
            <a:xfrm>
              <a:off x="10534080" y="1884356"/>
              <a:ext cx="322913" cy="59961"/>
            </a:xfrm>
            <a:custGeom>
              <a:avLst/>
              <a:gdLst/>
              <a:ahLst/>
              <a:cxnLst/>
              <a:rect l="l" t="t" r="r" b="b"/>
              <a:pathLst>
                <a:path w="6414" h="1191" extrusionOk="0">
                  <a:moveTo>
                    <a:pt x="350" y="0"/>
                  </a:moveTo>
                  <a:cubicBezTo>
                    <a:pt x="157" y="0"/>
                    <a:pt x="0" y="157"/>
                    <a:pt x="0" y="350"/>
                  </a:cubicBezTo>
                  <a:lnTo>
                    <a:pt x="0" y="1191"/>
                  </a:lnTo>
                  <a:lnTo>
                    <a:pt x="6413" y="1191"/>
                  </a:lnTo>
                  <a:lnTo>
                    <a:pt x="6413" y="350"/>
                  </a:lnTo>
                  <a:cubicBezTo>
                    <a:pt x="6413" y="157"/>
                    <a:pt x="6256" y="0"/>
                    <a:pt x="6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1;p16">
              <a:extLst>
                <a:ext uri="{FF2B5EF4-FFF2-40B4-BE49-F238E27FC236}">
                  <a16:creationId xmlns:a16="http://schemas.microsoft.com/office/drawing/2014/main" id="{9DDDD5E8-9E1A-A92F-8296-2C5F125EB7C1}"/>
                </a:ext>
              </a:extLst>
            </p:cNvPr>
            <p:cNvSpPr/>
            <p:nvPr/>
          </p:nvSpPr>
          <p:spPr>
            <a:xfrm>
              <a:off x="10534080" y="1944268"/>
              <a:ext cx="322913" cy="293360"/>
            </a:xfrm>
            <a:custGeom>
              <a:avLst/>
              <a:gdLst/>
              <a:ahLst/>
              <a:cxnLst/>
              <a:rect l="l" t="t" r="r" b="b"/>
              <a:pathLst>
                <a:path w="6414" h="5827" extrusionOk="0">
                  <a:moveTo>
                    <a:pt x="0" y="1"/>
                  </a:moveTo>
                  <a:lnTo>
                    <a:pt x="0" y="5477"/>
                  </a:lnTo>
                  <a:cubicBezTo>
                    <a:pt x="0" y="5669"/>
                    <a:pt x="157" y="5826"/>
                    <a:pt x="350" y="5826"/>
                  </a:cubicBezTo>
                  <a:lnTo>
                    <a:pt x="6064" y="5826"/>
                  </a:lnTo>
                  <a:cubicBezTo>
                    <a:pt x="6256" y="5826"/>
                    <a:pt x="6413" y="5669"/>
                    <a:pt x="6413" y="5477"/>
                  </a:cubicBezTo>
                  <a:lnTo>
                    <a:pt x="64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2;p16">
              <a:extLst>
                <a:ext uri="{FF2B5EF4-FFF2-40B4-BE49-F238E27FC236}">
                  <a16:creationId xmlns:a16="http://schemas.microsoft.com/office/drawing/2014/main" id="{B7407AE2-3ACA-B67A-EEC5-2A47403FD246}"/>
                </a:ext>
              </a:extLst>
            </p:cNvPr>
            <p:cNvSpPr/>
            <p:nvPr/>
          </p:nvSpPr>
          <p:spPr>
            <a:xfrm>
              <a:off x="10783494" y="1861650"/>
              <a:ext cx="27841" cy="45462"/>
            </a:xfrm>
            <a:custGeom>
              <a:avLst/>
              <a:gdLst/>
              <a:ahLst/>
              <a:cxnLst/>
              <a:rect l="l" t="t" r="r" b="b"/>
              <a:pathLst>
                <a:path w="553" h="903" extrusionOk="0">
                  <a:moveTo>
                    <a:pt x="178" y="1"/>
                  </a:moveTo>
                  <a:cubicBezTo>
                    <a:pt x="81" y="1"/>
                    <a:pt x="0" y="77"/>
                    <a:pt x="0" y="173"/>
                  </a:cubicBezTo>
                  <a:lnTo>
                    <a:pt x="0" y="730"/>
                  </a:lnTo>
                  <a:cubicBezTo>
                    <a:pt x="0" y="826"/>
                    <a:pt x="76" y="902"/>
                    <a:pt x="172" y="902"/>
                  </a:cubicBezTo>
                  <a:lnTo>
                    <a:pt x="380" y="902"/>
                  </a:lnTo>
                  <a:cubicBezTo>
                    <a:pt x="476" y="902"/>
                    <a:pt x="552" y="826"/>
                    <a:pt x="552" y="730"/>
                  </a:cubicBezTo>
                  <a:lnTo>
                    <a:pt x="552" y="173"/>
                  </a:lnTo>
                  <a:cubicBezTo>
                    <a:pt x="552" y="77"/>
                    <a:pt x="476"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43;p16">
              <a:extLst>
                <a:ext uri="{FF2B5EF4-FFF2-40B4-BE49-F238E27FC236}">
                  <a16:creationId xmlns:a16="http://schemas.microsoft.com/office/drawing/2014/main" id="{518BE2F6-C2F0-822D-63B3-B9FF14B25307}"/>
                </a:ext>
              </a:extLst>
            </p:cNvPr>
            <p:cNvSpPr/>
            <p:nvPr/>
          </p:nvSpPr>
          <p:spPr>
            <a:xfrm>
              <a:off x="10715124" y="1861650"/>
              <a:ext cx="28093" cy="45462"/>
            </a:xfrm>
            <a:custGeom>
              <a:avLst/>
              <a:gdLst/>
              <a:ahLst/>
              <a:cxnLst/>
              <a:rect l="l" t="t" r="r" b="b"/>
              <a:pathLst>
                <a:path w="558" h="903" extrusionOk="0">
                  <a:moveTo>
                    <a:pt x="178" y="1"/>
                  </a:moveTo>
                  <a:cubicBezTo>
                    <a:pt x="82" y="1"/>
                    <a:pt x="1" y="77"/>
                    <a:pt x="1" y="173"/>
                  </a:cubicBezTo>
                  <a:lnTo>
                    <a:pt x="1" y="730"/>
                  </a:lnTo>
                  <a:cubicBezTo>
                    <a:pt x="1" y="826"/>
                    <a:pt x="82" y="902"/>
                    <a:pt x="178" y="902"/>
                  </a:cubicBezTo>
                  <a:lnTo>
                    <a:pt x="381" y="902"/>
                  </a:lnTo>
                  <a:cubicBezTo>
                    <a:pt x="477" y="902"/>
                    <a:pt x="558" y="826"/>
                    <a:pt x="558" y="730"/>
                  </a:cubicBezTo>
                  <a:lnTo>
                    <a:pt x="558" y="173"/>
                  </a:lnTo>
                  <a:cubicBezTo>
                    <a:pt x="558"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44;p16">
              <a:extLst>
                <a:ext uri="{FF2B5EF4-FFF2-40B4-BE49-F238E27FC236}">
                  <a16:creationId xmlns:a16="http://schemas.microsoft.com/office/drawing/2014/main" id="{08FC413D-531B-C282-DDD3-14D114FF200E}"/>
                </a:ext>
              </a:extLst>
            </p:cNvPr>
            <p:cNvSpPr/>
            <p:nvPr/>
          </p:nvSpPr>
          <p:spPr>
            <a:xfrm>
              <a:off x="10647812" y="1861650"/>
              <a:ext cx="27841" cy="45462"/>
            </a:xfrm>
            <a:custGeom>
              <a:avLst/>
              <a:gdLst/>
              <a:ahLst/>
              <a:cxnLst/>
              <a:rect l="l" t="t" r="r" b="b"/>
              <a:pathLst>
                <a:path w="553" h="903" extrusionOk="0">
                  <a:moveTo>
                    <a:pt x="173" y="1"/>
                  </a:moveTo>
                  <a:cubicBezTo>
                    <a:pt x="81" y="1"/>
                    <a:pt x="0" y="77"/>
                    <a:pt x="0" y="173"/>
                  </a:cubicBezTo>
                  <a:lnTo>
                    <a:pt x="0" y="730"/>
                  </a:lnTo>
                  <a:cubicBezTo>
                    <a:pt x="0" y="826"/>
                    <a:pt x="76" y="902"/>
                    <a:pt x="173" y="902"/>
                  </a:cubicBezTo>
                  <a:lnTo>
                    <a:pt x="380" y="902"/>
                  </a:lnTo>
                  <a:cubicBezTo>
                    <a:pt x="477" y="902"/>
                    <a:pt x="552" y="826"/>
                    <a:pt x="552" y="730"/>
                  </a:cubicBezTo>
                  <a:lnTo>
                    <a:pt x="552" y="173"/>
                  </a:lnTo>
                  <a:cubicBezTo>
                    <a:pt x="552" y="77"/>
                    <a:pt x="477" y="1"/>
                    <a:pt x="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45;p16">
              <a:extLst>
                <a:ext uri="{FF2B5EF4-FFF2-40B4-BE49-F238E27FC236}">
                  <a16:creationId xmlns:a16="http://schemas.microsoft.com/office/drawing/2014/main" id="{CE36EE92-E10D-86DE-728B-D74E61914D84}"/>
                </a:ext>
              </a:extLst>
            </p:cNvPr>
            <p:cNvSpPr/>
            <p:nvPr/>
          </p:nvSpPr>
          <p:spPr>
            <a:xfrm>
              <a:off x="10579442" y="1861650"/>
              <a:ext cx="27841" cy="45462"/>
            </a:xfrm>
            <a:custGeom>
              <a:avLst/>
              <a:gdLst/>
              <a:ahLst/>
              <a:cxnLst/>
              <a:rect l="l" t="t" r="r" b="b"/>
              <a:pathLst>
                <a:path w="553" h="903" extrusionOk="0">
                  <a:moveTo>
                    <a:pt x="178" y="1"/>
                  </a:moveTo>
                  <a:cubicBezTo>
                    <a:pt x="82" y="1"/>
                    <a:pt x="1" y="77"/>
                    <a:pt x="1" y="173"/>
                  </a:cubicBezTo>
                  <a:lnTo>
                    <a:pt x="1" y="730"/>
                  </a:lnTo>
                  <a:cubicBezTo>
                    <a:pt x="1" y="826"/>
                    <a:pt x="82" y="902"/>
                    <a:pt x="178" y="902"/>
                  </a:cubicBezTo>
                  <a:lnTo>
                    <a:pt x="381" y="902"/>
                  </a:lnTo>
                  <a:cubicBezTo>
                    <a:pt x="477" y="902"/>
                    <a:pt x="553" y="826"/>
                    <a:pt x="553" y="730"/>
                  </a:cubicBezTo>
                  <a:lnTo>
                    <a:pt x="553" y="173"/>
                  </a:lnTo>
                  <a:cubicBezTo>
                    <a:pt x="553" y="77"/>
                    <a:pt x="477" y="1"/>
                    <a:pt x="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46;p16">
              <a:extLst>
                <a:ext uri="{FF2B5EF4-FFF2-40B4-BE49-F238E27FC236}">
                  <a16:creationId xmlns:a16="http://schemas.microsoft.com/office/drawing/2014/main" id="{EB8B025C-FAAE-68D6-03EB-F22D5BA1C93A}"/>
                </a:ext>
              </a:extLst>
            </p:cNvPr>
            <p:cNvSpPr/>
            <p:nvPr/>
          </p:nvSpPr>
          <p:spPr>
            <a:xfrm>
              <a:off x="10900800" y="1881033"/>
              <a:ext cx="56386" cy="42139"/>
            </a:xfrm>
            <a:custGeom>
              <a:avLst/>
              <a:gdLst/>
              <a:ahLst/>
              <a:cxnLst/>
              <a:rect l="l" t="t" r="r" b="b"/>
              <a:pathLst>
                <a:path w="1120" h="837" extrusionOk="0">
                  <a:moveTo>
                    <a:pt x="345" y="1"/>
                  </a:moveTo>
                  <a:cubicBezTo>
                    <a:pt x="152" y="1"/>
                    <a:pt x="0" y="158"/>
                    <a:pt x="0" y="350"/>
                  </a:cubicBezTo>
                  <a:lnTo>
                    <a:pt x="0" y="836"/>
                  </a:lnTo>
                  <a:lnTo>
                    <a:pt x="1120" y="836"/>
                  </a:lnTo>
                  <a:lnTo>
                    <a:pt x="1120" y="350"/>
                  </a:lnTo>
                  <a:cubicBezTo>
                    <a:pt x="1120" y="158"/>
                    <a:pt x="963" y="1"/>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47;p16">
              <a:extLst>
                <a:ext uri="{FF2B5EF4-FFF2-40B4-BE49-F238E27FC236}">
                  <a16:creationId xmlns:a16="http://schemas.microsoft.com/office/drawing/2014/main" id="{18E142EF-CD2A-220E-571E-C1E45AB3ED85}"/>
                </a:ext>
              </a:extLst>
            </p:cNvPr>
            <p:cNvSpPr/>
            <p:nvPr/>
          </p:nvSpPr>
          <p:spPr>
            <a:xfrm>
              <a:off x="10900800" y="1950913"/>
              <a:ext cx="56386" cy="308313"/>
            </a:xfrm>
            <a:custGeom>
              <a:avLst/>
              <a:gdLst/>
              <a:ahLst/>
              <a:cxnLst/>
              <a:rect l="l" t="t" r="r" b="b"/>
              <a:pathLst>
                <a:path w="1120" h="6124" extrusionOk="0">
                  <a:moveTo>
                    <a:pt x="0" y="1"/>
                  </a:moveTo>
                  <a:lnTo>
                    <a:pt x="0" y="5198"/>
                  </a:lnTo>
                  <a:cubicBezTo>
                    <a:pt x="0" y="5330"/>
                    <a:pt x="36" y="5461"/>
                    <a:pt x="107" y="5573"/>
                  </a:cubicBezTo>
                  <a:lnTo>
                    <a:pt x="411" y="6044"/>
                  </a:lnTo>
                  <a:cubicBezTo>
                    <a:pt x="446" y="6097"/>
                    <a:pt x="503" y="6124"/>
                    <a:pt x="560" y="6124"/>
                  </a:cubicBezTo>
                  <a:cubicBezTo>
                    <a:pt x="616" y="6124"/>
                    <a:pt x="672" y="6097"/>
                    <a:pt x="705" y="6044"/>
                  </a:cubicBezTo>
                  <a:lnTo>
                    <a:pt x="1008" y="5573"/>
                  </a:lnTo>
                  <a:cubicBezTo>
                    <a:pt x="1079" y="5461"/>
                    <a:pt x="1120" y="5330"/>
                    <a:pt x="1120" y="5198"/>
                  </a:cubicBezTo>
                  <a:lnTo>
                    <a:pt x="1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48;p16">
              <a:extLst>
                <a:ext uri="{FF2B5EF4-FFF2-40B4-BE49-F238E27FC236}">
                  <a16:creationId xmlns:a16="http://schemas.microsoft.com/office/drawing/2014/main" id="{E4271989-BD9D-3171-2A1A-2BFFB28B1F8F}"/>
                </a:ext>
              </a:extLst>
            </p:cNvPr>
            <p:cNvSpPr/>
            <p:nvPr/>
          </p:nvSpPr>
          <p:spPr>
            <a:xfrm>
              <a:off x="10892392" y="1923122"/>
              <a:ext cx="73252" cy="27841"/>
            </a:xfrm>
            <a:custGeom>
              <a:avLst/>
              <a:gdLst/>
              <a:ahLst/>
              <a:cxnLst/>
              <a:rect l="l" t="t" r="r" b="b"/>
              <a:pathLst>
                <a:path w="1455" h="553" extrusionOk="0">
                  <a:moveTo>
                    <a:pt x="137" y="0"/>
                  </a:moveTo>
                  <a:cubicBezTo>
                    <a:pt x="61" y="0"/>
                    <a:pt x="0" y="61"/>
                    <a:pt x="0" y="142"/>
                  </a:cubicBezTo>
                  <a:lnTo>
                    <a:pt x="0" y="416"/>
                  </a:lnTo>
                  <a:cubicBezTo>
                    <a:pt x="0" y="492"/>
                    <a:pt x="61" y="553"/>
                    <a:pt x="137" y="553"/>
                  </a:cubicBezTo>
                  <a:lnTo>
                    <a:pt x="1317" y="553"/>
                  </a:lnTo>
                  <a:cubicBezTo>
                    <a:pt x="1393" y="553"/>
                    <a:pt x="1454" y="492"/>
                    <a:pt x="1454" y="416"/>
                  </a:cubicBezTo>
                  <a:lnTo>
                    <a:pt x="1454" y="142"/>
                  </a:lnTo>
                  <a:cubicBezTo>
                    <a:pt x="1454" y="61"/>
                    <a:pt x="1393" y="0"/>
                    <a:pt x="1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49;p16">
              <a:extLst>
                <a:ext uri="{FF2B5EF4-FFF2-40B4-BE49-F238E27FC236}">
                  <a16:creationId xmlns:a16="http://schemas.microsoft.com/office/drawing/2014/main" id="{DD9ECD28-EC7B-4782-5F25-0F141605C60A}"/>
                </a:ext>
              </a:extLst>
            </p:cNvPr>
            <p:cNvSpPr/>
            <p:nvPr/>
          </p:nvSpPr>
          <p:spPr>
            <a:xfrm>
              <a:off x="10616698" y="1988169"/>
              <a:ext cx="201531" cy="12536"/>
            </a:xfrm>
            <a:custGeom>
              <a:avLst/>
              <a:gdLst/>
              <a:ahLst/>
              <a:cxnLst/>
              <a:rect l="l" t="t" r="r" b="b"/>
              <a:pathLst>
                <a:path w="4003" h="249" extrusionOk="0">
                  <a:moveTo>
                    <a:pt x="137" y="0"/>
                  </a:moveTo>
                  <a:cubicBezTo>
                    <a:pt x="61" y="0"/>
                    <a:pt x="0" y="61"/>
                    <a:pt x="5" y="137"/>
                  </a:cubicBezTo>
                  <a:cubicBezTo>
                    <a:pt x="16" y="203"/>
                    <a:pt x="71" y="248"/>
                    <a:pt x="137" y="248"/>
                  </a:cubicBezTo>
                  <a:lnTo>
                    <a:pt x="3865" y="248"/>
                  </a:lnTo>
                  <a:cubicBezTo>
                    <a:pt x="3941" y="248"/>
                    <a:pt x="4002" y="183"/>
                    <a:pt x="3992" y="107"/>
                  </a:cubicBezTo>
                  <a:cubicBezTo>
                    <a:pt x="3987" y="46"/>
                    <a:pt x="3926" y="0"/>
                    <a:pt x="3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0;p16">
              <a:extLst>
                <a:ext uri="{FF2B5EF4-FFF2-40B4-BE49-F238E27FC236}">
                  <a16:creationId xmlns:a16="http://schemas.microsoft.com/office/drawing/2014/main" id="{240C99B9-E2E5-1D1D-40CD-DDBFDC738894}"/>
                </a:ext>
              </a:extLst>
            </p:cNvPr>
            <p:cNvSpPr/>
            <p:nvPr/>
          </p:nvSpPr>
          <p:spPr>
            <a:xfrm>
              <a:off x="10572847" y="2058049"/>
              <a:ext cx="245382" cy="12788"/>
            </a:xfrm>
            <a:custGeom>
              <a:avLst/>
              <a:gdLst/>
              <a:ahLst/>
              <a:cxnLst/>
              <a:rect l="l" t="t" r="r" b="b"/>
              <a:pathLst>
                <a:path w="4874" h="254" extrusionOk="0">
                  <a:moveTo>
                    <a:pt x="137" y="0"/>
                  </a:moveTo>
                  <a:cubicBezTo>
                    <a:pt x="61" y="0"/>
                    <a:pt x="0" y="66"/>
                    <a:pt x="5" y="142"/>
                  </a:cubicBezTo>
                  <a:cubicBezTo>
                    <a:pt x="15" y="203"/>
                    <a:pt x="71" y="253"/>
                    <a:pt x="137" y="253"/>
                  </a:cubicBezTo>
                  <a:lnTo>
                    <a:pt x="4736" y="253"/>
                  </a:lnTo>
                  <a:cubicBezTo>
                    <a:pt x="4812" y="253"/>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1;p16">
              <a:extLst>
                <a:ext uri="{FF2B5EF4-FFF2-40B4-BE49-F238E27FC236}">
                  <a16:creationId xmlns:a16="http://schemas.microsoft.com/office/drawing/2014/main" id="{6D09B560-971A-C363-1587-948C7CF073EB}"/>
                </a:ext>
              </a:extLst>
            </p:cNvPr>
            <p:cNvSpPr/>
            <p:nvPr/>
          </p:nvSpPr>
          <p:spPr>
            <a:xfrm>
              <a:off x="10572847" y="2022555"/>
              <a:ext cx="245382" cy="12838"/>
            </a:xfrm>
            <a:custGeom>
              <a:avLst/>
              <a:gdLst/>
              <a:ahLst/>
              <a:cxnLst/>
              <a:rect l="l" t="t" r="r" b="b"/>
              <a:pathLst>
                <a:path w="4874" h="255" extrusionOk="0">
                  <a:moveTo>
                    <a:pt x="137" y="1"/>
                  </a:moveTo>
                  <a:cubicBezTo>
                    <a:pt x="61" y="1"/>
                    <a:pt x="0" y="67"/>
                    <a:pt x="5" y="143"/>
                  </a:cubicBezTo>
                  <a:cubicBezTo>
                    <a:pt x="15" y="209"/>
                    <a:pt x="71" y="254"/>
                    <a:pt x="137" y="254"/>
                  </a:cubicBezTo>
                  <a:lnTo>
                    <a:pt x="4736" y="254"/>
                  </a:lnTo>
                  <a:cubicBezTo>
                    <a:pt x="4812" y="254"/>
                    <a:pt x="4873" y="188"/>
                    <a:pt x="4863" y="112"/>
                  </a:cubicBezTo>
                  <a:cubicBezTo>
                    <a:pt x="4858" y="47"/>
                    <a:pt x="4797" y="1"/>
                    <a:pt x="4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2;p16">
              <a:extLst>
                <a:ext uri="{FF2B5EF4-FFF2-40B4-BE49-F238E27FC236}">
                  <a16:creationId xmlns:a16="http://schemas.microsoft.com/office/drawing/2014/main" id="{281ED4D7-8F8B-E0B0-506B-1216DF4A548C}"/>
                </a:ext>
              </a:extLst>
            </p:cNvPr>
            <p:cNvSpPr/>
            <p:nvPr/>
          </p:nvSpPr>
          <p:spPr>
            <a:xfrm>
              <a:off x="10572847" y="2093493"/>
              <a:ext cx="245382" cy="12536"/>
            </a:xfrm>
            <a:custGeom>
              <a:avLst/>
              <a:gdLst/>
              <a:ahLst/>
              <a:cxnLst/>
              <a:rect l="l" t="t" r="r" b="b"/>
              <a:pathLst>
                <a:path w="4874" h="249" extrusionOk="0">
                  <a:moveTo>
                    <a:pt x="137" y="0"/>
                  </a:moveTo>
                  <a:cubicBezTo>
                    <a:pt x="61" y="0"/>
                    <a:pt x="0" y="61"/>
                    <a:pt x="5" y="142"/>
                  </a:cubicBezTo>
                  <a:cubicBezTo>
                    <a:pt x="15" y="203"/>
                    <a:pt x="71" y="248"/>
                    <a:pt x="137" y="248"/>
                  </a:cubicBezTo>
                  <a:lnTo>
                    <a:pt x="4736" y="248"/>
                  </a:lnTo>
                  <a:cubicBezTo>
                    <a:pt x="4812" y="248"/>
                    <a:pt x="4873" y="188"/>
                    <a:pt x="4863" y="112"/>
                  </a:cubicBezTo>
                  <a:cubicBezTo>
                    <a:pt x="4858" y="46"/>
                    <a:pt x="4797" y="0"/>
                    <a:pt x="4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285;p16">
            <a:extLst>
              <a:ext uri="{FF2B5EF4-FFF2-40B4-BE49-F238E27FC236}">
                <a16:creationId xmlns:a16="http://schemas.microsoft.com/office/drawing/2014/main" id="{742FBE01-9A47-D0A3-7901-EE754979B40B}"/>
              </a:ext>
            </a:extLst>
          </p:cNvPr>
          <p:cNvGrpSpPr/>
          <p:nvPr/>
        </p:nvGrpSpPr>
        <p:grpSpPr>
          <a:xfrm>
            <a:off x="4261787" y="3709489"/>
            <a:ext cx="4846720" cy="1255774"/>
            <a:chOff x="3862520" y="3565861"/>
            <a:chExt cx="4311772" cy="1164539"/>
          </a:xfrm>
        </p:grpSpPr>
        <p:sp>
          <p:nvSpPr>
            <p:cNvPr id="131" name="Google Shape;286;p16">
              <a:extLst>
                <a:ext uri="{FF2B5EF4-FFF2-40B4-BE49-F238E27FC236}">
                  <a16:creationId xmlns:a16="http://schemas.microsoft.com/office/drawing/2014/main" id="{6A0B50A5-346D-CE13-1EE7-ACDAC60CDB22}"/>
                </a:ext>
              </a:extLst>
            </p:cNvPr>
            <p:cNvSpPr/>
            <p:nvPr/>
          </p:nvSpPr>
          <p:spPr>
            <a:xfrm flipH="1">
              <a:off x="4594813" y="3565861"/>
              <a:ext cx="3579479" cy="116453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9;p16">
              <a:extLst>
                <a:ext uri="{FF2B5EF4-FFF2-40B4-BE49-F238E27FC236}">
                  <a16:creationId xmlns:a16="http://schemas.microsoft.com/office/drawing/2014/main" id="{C3104554-7B7C-FF96-05B6-679DC01116EA}"/>
                </a:ext>
              </a:extLst>
            </p:cNvPr>
            <p:cNvSpPr txBox="1"/>
            <p:nvPr/>
          </p:nvSpPr>
          <p:spPr>
            <a:xfrm flipH="1">
              <a:off x="4814700" y="3567798"/>
              <a:ext cx="2494130" cy="1111078"/>
            </a:xfrm>
            <a:prstGeom prst="rect">
              <a:avLst/>
            </a:prstGeom>
            <a:noFill/>
            <a:ln>
              <a:noFill/>
            </a:ln>
          </p:spPr>
          <p:txBody>
            <a:bodyPr spcFirstLastPara="1" wrap="square" lIns="91425" tIns="91425" rIns="91425" bIns="91425" anchor="t" anchorCtr="0">
              <a:noAutofit/>
            </a:bodyPr>
            <a:lstStyle/>
            <a:p>
              <a:pPr algn="just"/>
              <a:r>
                <a:rPr lang="en-US" sz="1200">
                  <a:solidFill>
                    <a:schemeClr val="bg1"/>
                  </a:solidFill>
                  <a:ea typeface="Roboto"/>
                  <a:sym typeface="Roboto"/>
                </a:rPr>
                <a:t>The datasets available in internet for the fake news challenge is insufficient for our purposes because it only contains ground truth about text relationships, not whether those texts are true or false assertions.</a:t>
              </a:r>
              <a:endParaRPr lang="en-US">
                <a:solidFill>
                  <a:schemeClr val="bg1"/>
                </a:solidFill>
              </a:endParaRPr>
            </a:p>
          </p:txBody>
        </p:sp>
        <p:sp>
          <p:nvSpPr>
            <p:cNvPr id="133" name="Google Shape;290;p16">
              <a:extLst>
                <a:ext uri="{FF2B5EF4-FFF2-40B4-BE49-F238E27FC236}">
                  <a16:creationId xmlns:a16="http://schemas.microsoft.com/office/drawing/2014/main" id="{C7C9A3CF-4C65-EDE4-B117-E1B3E1BEF75D}"/>
                </a:ext>
              </a:extLst>
            </p:cNvPr>
            <p:cNvSpPr/>
            <p:nvPr/>
          </p:nvSpPr>
          <p:spPr>
            <a:xfrm flipH="1">
              <a:off x="7256192" y="3817650"/>
              <a:ext cx="741600" cy="72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91;p16">
              <a:extLst>
                <a:ext uri="{FF2B5EF4-FFF2-40B4-BE49-F238E27FC236}">
                  <a16:creationId xmlns:a16="http://schemas.microsoft.com/office/drawing/2014/main" id="{A14D9A93-296D-22A7-21D6-A40F97517B94}"/>
                </a:ext>
              </a:extLst>
            </p:cNvPr>
            <p:cNvSpPr/>
            <p:nvPr/>
          </p:nvSpPr>
          <p:spPr>
            <a:xfrm flipH="1">
              <a:off x="3862520" y="3945825"/>
              <a:ext cx="479700" cy="469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3</a:t>
              </a:r>
              <a:endParaRPr/>
            </a:p>
          </p:txBody>
        </p:sp>
        <p:cxnSp>
          <p:nvCxnSpPr>
            <p:cNvPr id="135" name="Google Shape;292;p16">
              <a:extLst>
                <a:ext uri="{FF2B5EF4-FFF2-40B4-BE49-F238E27FC236}">
                  <a16:creationId xmlns:a16="http://schemas.microsoft.com/office/drawing/2014/main" id="{100A0CC2-AE57-0AA1-55AD-D0B1287317F4}"/>
                </a:ext>
              </a:extLst>
            </p:cNvPr>
            <p:cNvCxnSpPr>
              <a:stCxn id="291" idx="2"/>
              <a:endCxn id="286" idx="3"/>
            </p:cNvCxnSpPr>
            <p:nvPr/>
          </p:nvCxnSpPr>
          <p:spPr>
            <a:xfrm>
              <a:off x="4342220" y="4180725"/>
              <a:ext cx="412800" cy="0"/>
            </a:xfrm>
            <a:prstGeom prst="straightConnector1">
              <a:avLst/>
            </a:prstGeom>
            <a:noFill/>
            <a:ln w="9525" cap="flat" cmpd="sng">
              <a:solidFill>
                <a:schemeClr val="dk1"/>
              </a:solidFill>
              <a:prstDash val="solid"/>
              <a:round/>
              <a:headEnd type="none" w="med" len="med"/>
              <a:tailEnd type="none" w="med" len="med"/>
            </a:ln>
          </p:spPr>
        </p:cxnSp>
      </p:grpSp>
      <p:grpSp>
        <p:nvGrpSpPr>
          <p:cNvPr id="180" name="Google Shape;933;p23">
            <a:extLst>
              <a:ext uri="{FF2B5EF4-FFF2-40B4-BE49-F238E27FC236}">
                <a16:creationId xmlns:a16="http://schemas.microsoft.com/office/drawing/2014/main" id="{EAE7B893-F0F6-901C-F15F-953DE8850662}"/>
              </a:ext>
            </a:extLst>
          </p:cNvPr>
          <p:cNvGrpSpPr/>
          <p:nvPr/>
        </p:nvGrpSpPr>
        <p:grpSpPr>
          <a:xfrm>
            <a:off x="198883" y="1162434"/>
            <a:ext cx="3258296" cy="3536642"/>
            <a:chOff x="5428500" y="1193750"/>
            <a:chExt cx="3258296" cy="3536642"/>
          </a:xfrm>
        </p:grpSpPr>
        <p:sp>
          <p:nvSpPr>
            <p:cNvPr id="181" name="Google Shape;934;p23">
              <a:extLst>
                <a:ext uri="{FF2B5EF4-FFF2-40B4-BE49-F238E27FC236}">
                  <a16:creationId xmlns:a16="http://schemas.microsoft.com/office/drawing/2014/main" id="{F9BB2C04-2725-2539-8DF2-F3BF83AA9787}"/>
                </a:ext>
              </a:extLst>
            </p:cNvPr>
            <p:cNvSpPr/>
            <p:nvPr/>
          </p:nvSpPr>
          <p:spPr>
            <a:xfrm>
              <a:off x="5428500" y="1909762"/>
              <a:ext cx="3258296" cy="2820630"/>
            </a:xfrm>
            <a:custGeom>
              <a:avLst/>
              <a:gdLst/>
              <a:ahLst/>
              <a:cxnLst/>
              <a:rect l="l" t="t" r="r" b="b"/>
              <a:pathLst>
                <a:path w="31372" h="27158" extrusionOk="0">
                  <a:moveTo>
                    <a:pt x="18632" y="26"/>
                  </a:moveTo>
                  <a:cubicBezTo>
                    <a:pt x="18074" y="229"/>
                    <a:pt x="17649" y="690"/>
                    <a:pt x="17482" y="1262"/>
                  </a:cubicBezTo>
                  <a:lnTo>
                    <a:pt x="17482" y="1262"/>
                  </a:lnTo>
                  <a:lnTo>
                    <a:pt x="17365" y="1657"/>
                  </a:lnTo>
                  <a:cubicBezTo>
                    <a:pt x="17203" y="2199"/>
                    <a:pt x="17122" y="2762"/>
                    <a:pt x="17122" y="3329"/>
                  </a:cubicBezTo>
                  <a:lnTo>
                    <a:pt x="17122" y="3329"/>
                  </a:lnTo>
                  <a:lnTo>
                    <a:pt x="17122" y="3613"/>
                  </a:lnTo>
                  <a:cubicBezTo>
                    <a:pt x="17122" y="4063"/>
                    <a:pt x="17173" y="4514"/>
                    <a:pt x="17269" y="4960"/>
                  </a:cubicBezTo>
                  <a:lnTo>
                    <a:pt x="17269" y="4960"/>
                  </a:lnTo>
                  <a:lnTo>
                    <a:pt x="18095" y="8724"/>
                  </a:lnTo>
                  <a:lnTo>
                    <a:pt x="10648" y="6044"/>
                  </a:lnTo>
                  <a:cubicBezTo>
                    <a:pt x="8809" y="5386"/>
                    <a:pt x="6884" y="4985"/>
                    <a:pt x="4934" y="4849"/>
                  </a:cubicBezTo>
                  <a:lnTo>
                    <a:pt x="4934" y="4849"/>
                  </a:lnTo>
                  <a:lnTo>
                    <a:pt x="1642" y="4595"/>
                  </a:lnTo>
                  <a:cubicBezTo>
                    <a:pt x="1241" y="4565"/>
                    <a:pt x="851" y="4707"/>
                    <a:pt x="563" y="4985"/>
                  </a:cubicBezTo>
                  <a:lnTo>
                    <a:pt x="563" y="4985"/>
                  </a:lnTo>
                  <a:lnTo>
                    <a:pt x="563" y="4985"/>
                  </a:lnTo>
                  <a:cubicBezTo>
                    <a:pt x="117" y="5411"/>
                    <a:pt x="0" y="6079"/>
                    <a:pt x="274" y="6632"/>
                  </a:cubicBezTo>
                  <a:lnTo>
                    <a:pt x="274" y="6632"/>
                  </a:lnTo>
                  <a:lnTo>
                    <a:pt x="421" y="6925"/>
                  </a:lnTo>
                  <a:cubicBezTo>
                    <a:pt x="634" y="7361"/>
                    <a:pt x="1059" y="7655"/>
                    <a:pt x="1540" y="7706"/>
                  </a:cubicBezTo>
                  <a:lnTo>
                    <a:pt x="1540" y="7706"/>
                  </a:lnTo>
                  <a:lnTo>
                    <a:pt x="6196" y="8248"/>
                  </a:lnTo>
                  <a:cubicBezTo>
                    <a:pt x="6960" y="8329"/>
                    <a:pt x="7700" y="8551"/>
                    <a:pt x="8384" y="8906"/>
                  </a:cubicBezTo>
                  <a:lnTo>
                    <a:pt x="8384" y="8906"/>
                  </a:lnTo>
                  <a:lnTo>
                    <a:pt x="6383" y="8774"/>
                  </a:lnTo>
                  <a:lnTo>
                    <a:pt x="3693" y="8774"/>
                  </a:lnTo>
                  <a:cubicBezTo>
                    <a:pt x="3080" y="8774"/>
                    <a:pt x="2488" y="8967"/>
                    <a:pt x="1991" y="9321"/>
                  </a:cubicBezTo>
                  <a:lnTo>
                    <a:pt x="1991" y="9321"/>
                  </a:lnTo>
                  <a:cubicBezTo>
                    <a:pt x="1398" y="9752"/>
                    <a:pt x="1211" y="10552"/>
                    <a:pt x="1555" y="11201"/>
                  </a:cubicBezTo>
                  <a:lnTo>
                    <a:pt x="1555" y="11201"/>
                  </a:lnTo>
                  <a:cubicBezTo>
                    <a:pt x="1824" y="11692"/>
                    <a:pt x="2346" y="11996"/>
                    <a:pt x="2903" y="11976"/>
                  </a:cubicBezTo>
                  <a:lnTo>
                    <a:pt x="2903" y="11976"/>
                  </a:lnTo>
                  <a:lnTo>
                    <a:pt x="5963" y="11864"/>
                  </a:lnTo>
                  <a:cubicBezTo>
                    <a:pt x="6489" y="11849"/>
                    <a:pt x="7011" y="11880"/>
                    <a:pt x="7528" y="11961"/>
                  </a:cubicBezTo>
                  <a:lnTo>
                    <a:pt x="7528" y="11961"/>
                  </a:lnTo>
                  <a:lnTo>
                    <a:pt x="8247" y="12072"/>
                  </a:lnTo>
                  <a:lnTo>
                    <a:pt x="4853" y="12771"/>
                  </a:lnTo>
                  <a:lnTo>
                    <a:pt x="2680" y="13288"/>
                  </a:lnTo>
                  <a:cubicBezTo>
                    <a:pt x="2219" y="13394"/>
                    <a:pt x="1834" y="13708"/>
                    <a:pt x="1637" y="14134"/>
                  </a:cubicBezTo>
                  <a:lnTo>
                    <a:pt x="1637" y="14134"/>
                  </a:lnTo>
                  <a:cubicBezTo>
                    <a:pt x="1434" y="14559"/>
                    <a:pt x="1439" y="15046"/>
                    <a:pt x="1642" y="15471"/>
                  </a:cubicBezTo>
                  <a:lnTo>
                    <a:pt x="1642" y="15471"/>
                  </a:lnTo>
                  <a:lnTo>
                    <a:pt x="1642" y="15476"/>
                  </a:lnTo>
                  <a:cubicBezTo>
                    <a:pt x="1839" y="15886"/>
                    <a:pt x="2204" y="16185"/>
                    <a:pt x="2645" y="16302"/>
                  </a:cubicBezTo>
                  <a:lnTo>
                    <a:pt x="2645" y="16302"/>
                  </a:lnTo>
                  <a:lnTo>
                    <a:pt x="5122" y="16965"/>
                  </a:lnTo>
                  <a:cubicBezTo>
                    <a:pt x="5334" y="17021"/>
                    <a:pt x="5517" y="17158"/>
                    <a:pt x="5628" y="17345"/>
                  </a:cubicBezTo>
                  <a:lnTo>
                    <a:pt x="5628" y="17345"/>
                  </a:lnTo>
                  <a:cubicBezTo>
                    <a:pt x="6008" y="17973"/>
                    <a:pt x="6505" y="18526"/>
                    <a:pt x="7097" y="18961"/>
                  </a:cubicBezTo>
                  <a:lnTo>
                    <a:pt x="7097" y="18961"/>
                  </a:lnTo>
                  <a:lnTo>
                    <a:pt x="13672" y="23794"/>
                  </a:lnTo>
                  <a:cubicBezTo>
                    <a:pt x="13672" y="23794"/>
                    <a:pt x="16043" y="25415"/>
                    <a:pt x="19351" y="25172"/>
                  </a:cubicBezTo>
                  <a:lnTo>
                    <a:pt x="19351" y="25172"/>
                  </a:lnTo>
                  <a:lnTo>
                    <a:pt x="21169" y="27132"/>
                  </a:lnTo>
                  <a:lnTo>
                    <a:pt x="31372" y="27157"/>
                  </a:lnTo>
                  <a:lnTo>
                    <a:pt x="31372" y="21818"/>
                  </a:lnTo>
                  <a:lnTo>
                    <a:pt x="26767" y="18450"/>
                  </a:lnTo>
                  <a:cubicBezTo>
                    <a:pt x="25060" y="17203"/>
                    <a:pt x="23950" y="15304"/>
                    <a:pt x="23707" y="13202"/>
                  </a:cubicBezTo>
                  <a:lnTo>
                    <a:pt x="23707" y="13202"/>
                  </a:lnTo>
                  <a:lnTo>
                    <a:pt x="23591" y="12219"/>
                  </a:lnTo>
                  <a:cubicBezTo>
                    <a:pt x="23363" y="10279"/>
                    <a:pt x="22714" y="8410"/>
                    <a:pt x="21696" y="6743"/>
                  </a:cubicBezTo>
                  <a:lnTo>
                    <a:pt x="21696" y="6743"/>
                  </a:lnTo>
                  <a:lnTo>
                    <a:pt x="21230" y="5973"/>
                  </a:lnTo>
                  <a:cubicBezTo>
                    <a:pt x="20379" y="4585"/>
                    <a:pt x="19771" y="3060"/>
                    <a:pt x="19427" y="1470"/>
                  </a:cubicBezTo>
                  <a:lnTo>
                    <a:pt x="19427" y="1470"/>
                  </a:lnTo>
                  <a:lnTo>
                    <a:pt x="19179" y="325"/>
                  </a:lnTo>
                  <a:cubicBezTo>
                    <a:pt x="19138" y="127"/>
                    <a:pt x="18966" y="1"/>
                    <a:pt x="18778" y="1"/>
                  </a:cubicBezTo>
                  <a:lnTo>
                    <a:pt x="18778" y="1"/>
                  </a:lnTo>
                  <a:cubicBezTo>
                    <a:pt x="18728" y="1"/>
                    <a:pt x="18682" y="6"/>
                    <a:pt x="18632" y="26"/>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35;p23">
              <a:extLst>
                <a:ext uri="{FF2B5EF4-FFF2-40B4-BE49-F238E27FC236}">
                  <a16:creationId xmlns:a16="http://schemas.microsoft.com/office/drawing/2014/main" id="{5221AC2B-68B1-A410-D47E-0E33F18BDED7}"/>
                </a:ext>
              </a:extLst>
            </p:cNvPr>
            <p:cNvSpPr/>
            <p:nvPr/>
          </p:nvSpPr>
          <p:spPr>
            <a:xfrm>
              <a:off x="7347731" y="1951306"/>
              <a:ext cx="148520" cy="289562"/>
            </a:xfrm>
            <a:custGeom>
              <a:avLst/>
              <a:gdLst/>
              <a:ahLst/>
              <a:cxnLst/>
              <a:rect l="l" t="t" r="r" b="b"/>
              <a:pathLst>
                <a:path w="1430" h="2788" extrusionOk="0">
                  <a:moveTo>
                    <a:pt x="279" y="2134"/>
                  </a:moveTo>
                  <a:cubicBezTo>
                    <a:pt x="396" y="2519"/>
                    <a:pt x="543" y="2716"/>
                    <a:pt x="938" y="2757"/>
                  </a:cubicBezTo>
                  <a:lnTo>
                    <a:pt x="938" y="2757"/>
                  </a:lnTo>
                  <a:cubicBezTo>
                    <a:pt x="1009" y="2767"/>
                    <a:pt x="1226" y="2787"/>
                    <a:pt x="1429" y="2777"/>
                  </a:cubicBezTo>
                  <a:lnTo>
                    <a:pt x="1429" y="2777"/>
                  </a:lnTo>
                  <a:cubicBezTo>
                    <a:pt x="1232" y="2220"/>
                    <a:pt x="1069" y="1647"/>
                    <a:pt x="948" y="1070"/>
                  </a:cubicBezTo>
                  <a:lnTo>
                    <a:pt x="948" y="1070"/>
                  </a:lnTo>
                  <a:lnTo>
                    <a:pt x="715" y="1"/>
                  </a:lnTo>
                  <a:cubicBezTo>
                    <a:pt x="1" y="432"/>
                    <a:pt x="66" y="1399"/>
                    <a:pt x="279" y="2134"/>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36;p23">
              <a:extLst>
                <a:ext uri="{FF2B5EF4-FFF2-40B4-BE49-F238E27FC236}">
                  <a16:creationId xmlns:a16="http://schemas.microsoft.com/office/drawing/2014/main" id="{7AEE1D02-04CE-79C4-471D-34D7856729A6}"/>
                </a:ext>
              </a:extLst>
            </p:cNvPr>
            <p:cNvSpPr/>
            <p:nvPr/>
          </p:nvSpPr>
          <p:spPr>
            <a:xfrm>
              <a:off x="5783078" y="1193750"/>
              <a:ext cx="1423817" cy="2616441"/>
            </a:xfrm>
            <a:custGeom>
              <a:avLst/>
              <a:gdLst/>
              <a:ahLst/>
              <a:cxnLst/>
              <a:rect l="l" t="t" r="r" b="b"/>
              <a:pathLst>
                <a:path w="13709" h="25192" extrusionOk="0">
                  <a:moveTo>
                    <a:pt x="1191" y="1"/>
                  </a:moveTo>
                  <a:cubicBezTo>
                    <a:pt x="532" y="1"/>
                    <a:pt x="1" y="532"/>
                    <a:pt x="1" y="1191"/>
                  </a:cubicBezTo>
                  <a:lnTo>
                    <a:pt x="1" y="24001"/>
                  </a:lnTo>
                  <a:cubicBezTo>
                    <a:pt x="1" y="24660"/>
                    <a:pt x="532" y="25192"/>
                    <a:pt x="1191" y="25192"/>
                  </a:cubicBezTo>
                  <a:lnTo>
                    <a:pt x="12523" y="25192"/>
                  </a:lnTo>
                  <a:cubicBezTo>
                    <a:pt x="13176" y="25192"/>
                    <a:pt x="13708" y="24660"/>
                    <a:pt x="13708" y="24001"/>
                  </a:cubicBezTo>
                  <a:lnTo>
                    <a:pt x="13708" y="1191"/>
                  </a:lnTo>
                  <a:cubicBezTo>
                    <a:pt x="13708" y="532"/>
                    <a:pt x="13176" y="1"/>
                    <a:pt x="1252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37;p23">
              <a:extLst>
                <a:ext uri="{FF2B5EF4-FFF2-40B4-BE49-F238E27FC236}">
                  <a16:creationId xmlns:a16="http://schemas.microsoft.com/office/drawing/2014/main" id="{9932FD2E-6005-1991-A457-6CCC10F2E193}"/>
                </a:ext>
              </a:extLst>
            </p:cNvPr>
            <p:cNvSpPr/>
            <p:nvPr/>
          </p:nvSpPr>
          <p:spPr>
            <a:xfrm>
              <a:off x="6395957" y="1285251"/>
              <a:ext cx="198476" cy="42271"/>
            </a:xfrm>
            <a:custGeom>
              <a:avLst/>
              <a:gdLst/>
              <a:ahLst/>
              <a:cxnLst/>
              <a:rect l="l" t="t" r="r" b="b"/>
              <a:pathLst>
                <a:path w="1911" h="407" extrusionOk="0">
                  <a:moveTo>
                    <a:pt x="188" y="1"/>
                  </a:moveTo>
                  <a:cubicBezTo>
                    <a:pt x="87" y="1"/>
                    <a:pt x="1" y="82"/>
                    <a:pt x="1" y="188"/>
                  </a:cubicBezTo>
                  <a:lnTo>
                    <a:pt x="1" y="214"/>
                  </a:lnTo>
                  <a:cubicBezTo>
                    <a:pt x="1" y="320"/>
                    <a:pt x="87" y="406"/>
                    <a:pt x="188" y="406"/>
                  </a:cubicBezTo>
                  <a:lnTo>
                    <a:pt x="1718" y="406"/>
                  </a:lnTo>
                  <a:cubicBezTo>
                    <a:pt x="1825" y="406"/>
                    <a:pt x="1911" y="320"/>
                    <a:pt x="1911" y="214"/>
                  </a:cubicBezTo>
                  <a:lnTo>
                    <a:pt x="1911" y="188"/>
                  </a:lnTo>
                  <a:cubicBezTo>
                    <a:pt x="1911" y="82"/>
                    <a:pt x="1825" y="1"/>
                    <a:pt x="17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38;p23">
              <a:extLst>
                <a:ext uri="{FF2B5EF4-FFF2-40B4-BE49-F238E27FC236}">
                  <a16:creationId xmlns:a16="http://schemas.microsoft.com/office/drawing/2014/main" id="{93E0FDEE-3ADC-5B04-1C16-417E62E21B75}"/>
                </a:ext>
              </a:extLst>
            </p:cNvPr>
            <p:cNvSpPr/>
            <p:nvPr/>
          </p:nvSpPr>
          <p:spPr>
            <a:xfrm>
              <a:off x="6300821" y="1285251"/>
              <a:ext cx="42686" cy="42271"/>
            </a:xfrm>
            <a:custGeom>
              <a:avLst/>
              <a:gdLst/>
              <a:ahLst/>
              <a:cxnLst/>
              <a:rect l="l" t="t" r="r" b="b"/>
              <a:pathLst>
                <a:path w="411" h="407" extrusionOk="0">
                  <a:moveTo>
                    <a:pt x="208" y="1"/>
                  </a:moveTo>
                  <a:cubicBezTo>
                    <a:pt x="91" y="1"/>
                    <a:pt x="0" y="87"/>
                    <a:pt x="0" y="204"/>
                  </a:cubicBezTo>
                  <a:cubicBezTo>
                    <a:pt x="0" y="315"/>
                    <a:pt x="91" y="406"/>
                    <a:pt x="208" y="406"/>
                  </a:cubicBezTo>
                  <a:cubicBezTo>
                    <a:pt x="319" y="406"/>
                    <a:pt x="410" y="315"/>
                    <a:pt x="410" y="204"/>
                  </a:cubicBezTo>
                  <a:cubicBezTo>
                    <a:pt x="410" y="87"/>
                    <a:pt x="319" y="1"/>
                    <a:pt x="20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39;p23">
              <a:extLst>
                <a:ext uri="{FF2B5EF4-FFF2-40B4-BE49-F238E27FC236}">
                  <a16:creationId xmlns:a16="http://schemas.microsoft.com/office/drawing/2014/main" id="{180E7EF5-B1D6-5A8E-D664-76B1E45A4BCB}"/>
                </a:ext>
              </a:extLst>
            </p:cNvPr>
            <p:cNvSpPr/>
            <p:nvPr/>
          </p:nvSpPr>
          <p:spPr>
            <a:xfrm>
              <a:off x="6397100" y="3553868"/>
              <a:ext cx="196295" cy="195880"/>
            </a:xfrm>
            <a:custGeom>
              <a:avLst/>
              <a:gdLst/>
              <a:ahLst/>
              <a:cxnLst/>
              <a:rect l="l" t="t" r="r" b="b"/>
              <a:pathLst>
                <a:path w="1890" h="1886" extrusionOk="0">
                  <a:moveTo>
                    <a:pt x="942" y="1"/>
                  </a:moveTo>
                  <a:cubicBezTo>
                    <a:pt x="421" y="1"/>
                    <a:pt x="0" y="421"/>
                    <a:pt x="0" y="943"/>
                  </a:cubicBezTo>
                  <a:cubicBezTo>
                    <a:pt x="0" y="1465"/>
                    <a:pt x="421" y="1885"/>
                    <a:pt x="942" y="1885"/>
                  </a:cubicBezTo>
                  <a:cubicBezTo>
                    <a:pt x="1464" y="1885"/>
                    <a:pt x="1890" y="1465"/>
                    <a:pt x="1890" y="943"/>
                  </a:cubicBezTo>
                  <a:cubicBezTo>
                    <a:pt x="1890" y="421"/>
                    <a:pt x="1464" y="1"/>
                    <a:pt x="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40;p23">
              <a:extLst>
                <a:ext uri="{FF2B5EF4-FFF2-40B4-BE49-F238E27FC236}">
                  <a16:creationId xmlns:a16="http://schemas.microsoft.com/office/drawing/2014/main" id="{BF55C4B2-510E-E52E-719C-DC841094E87B}"/>
                </a:ext>
              </a:extLst>
            </p:cNvPr>
            <p:cNvSpPr/>
            <p:nvPr/>
          </p:nvSpPr>
          <p:spPr>
            <a:xfrm>
              <a:off x="6450691" y="3607563"/>
              <a:ext cx="89008" cy="88489"/>
            </a:xfrm>
            <a:custGeom>
              <a:avLst/>
              <a:gdLst/>
              <a:ahLst/>
              <a:cxnLst/>
              <a:rect l="l" t="t" r="r" b="b"/>
              <a:pathLst>
                <a:path w="857" h="852" extrusionOk="0">
                  <a:moveTo>
                    <a:pt x="664" y="147"/>
                  </a:moveTo>
                  <a:cubicBezTo>
                    <a:pt x="690" y="147"/>
                    <a:pt x="705" y="168"/>
                    <a:pt x="705" y="188"/>
                  </a:cubicBezTo>
                  <a:lnTo>
                    <a:pt x="705" y="664"/>
                  </a:lnTo>
                  <a:cubicBezTo>
                    <a:pt x="705" y="684"/>
                    <a:pt x="690" y="704"/>
                    <a:pt x="664" y="704"/>
                  </a:cubicBezTo>
                  <a:lnTo>
                    <a:pt x="193" y="704"/>
                  </a:lnTo>
                  <a:cubicBezTo>
                    <a:pt x="168" y="704"/>
                    <a:pt x="148" y="684"/>
                    <a:pt x="148" y="664"/>
                  </a:cubicBezTo>
                  <a:lnTo>
                    <a:pt x="148" y="188"/>
                  </a:lnTo>
                  <a:cubicBezTo>
                    <a:pt x="148" y="168"/>
                    <a:pt x="168" y="147"/>
                    <a:pt x="193" y="147"/>
                  </a:cubicBezTo>
                  <a:close/>
                  <a:moveTo>
                    <a:pt x="193" y="0"/>
                  </a:moveTo>
                  <a:cubicBezTo>
                    <a:pt x="87" y="0"/>
                    <a:pt x="1" y="86"/>
                    <a:pt x="1" y="188"/>
                  </a:cubicBezTo>
                  <a:lnTo>
                    <a:pt x="1" y="664"/>
                  </a:lnTo>
                  <a:cubicBezTo>
                    <a:pt x="1" y="765"/>
                    <a:pt x="87" y="851"/>
                    <a:pt x="193" y="851"/>
                  </a:cubicBezTo>
                  <a:lnTo>
                    <a:pt x="664" y="851"/>
                  </a:lnTo>
                  <a:cubicBezTo>
                    <a:pt x="771" y="851"/>
                    <a:pt x="857" y="765"/>
                    <a:pt x="857" y="664"/>
                  </a:cubicBezTo>
                  <a:lnTo>
                    <a:pt x="857" y="188"/>
                  </a:lnTo>
                  <a:cubicBezTo>
                    <a:pt x="857" y="86"/>
                    <a:pt x="771" y="0"/>
                    <a:pt x="664"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41;p23">
              <a:extLst>
                <a:ext uri="{FF2B5EF4-FFF2-40B4-BE49-F238E27FC236}">
                  <a16:creationId xmlns:a16="http://schemas.microsoft.com/office/drawing/2014/main" id="{02FC3BE7-E973-0733-E8A9-AA64775C13E6}"/>
                </a:ext>
              </a:extLst>
            </p:cNvPr>
            <p:cNvSpPr/>
            <p:nvPr/>
          </p:nvSpPr>
          <p:spPr>
            <a:xfrm>
              <a:off x="5847264" y="1536800"/>
              <a:ext cx="1295446" cy="1960358"/>
            </a:xfrm>
            <a:custGeom>
              <a:avLst/>
              <a:gdLst/>
              <a:ahLst/>
              <a:cxnLst/>
              <a:rect l="l" t="t" r="r" b="b"/>
              <a:pathLst>
                <a:path w="12473" h="18875" extrusionOk="0">
                  <a:moveTo>
                    <a:pt x="289" y="0"/>
                  </a:moveTo>
                  <a:cubicBezTo>
                    <a:pt x="132" y="0"/>
                    <a:pt x="1" y="127"/>
                    <a:pt x="1" y="289"/>
                  </a:cubicBezTo>
                  <a:lnTo>
                    <a:pt x="1" y="289"/>
                  </a:lnTo>
                  <a:lnTo>
                    <a:pt x="1" y="18586"/>
                  </a:lnTo>
                  <a:cubicBezTo>
                    <a:pt x="1" y="18748"/>
                    <a:pt x="132" y="18875"/>
                    <a:pt x="289" y="18875"/>
                  </a:cubicBezTo>
                  <a:lnTo>
                    <a:pt x="289" y="18875"/>
                  </a:lnTo>
                  <a:lnTo>
                    <a:pt x="12183" y="18875"/>
                  </a:lnTo>
                  <a:cubicBezTo>
                    <a:pt x="12345" y="18875"/>
                    <a:pt x="12472" y="18748"/>
                    <a:pt x="12472" y="18586"/>
                  </a:cubicBezTo>
                  <a:lnTo>
                    <a:pt x="12472" y="18586"/>
                  </a:lnTo>
                  <a:lnTo>
                    <a:pt x="12472" y="289"/>
                  </a:lnTo>
                  <a:cubicBezTo>
                    <a:pt x="12472" y="127"/>
                    <a:pt x="12345" y="0"/>
                    <a:pt x="12183" y="0"/>
                  </a:cubicBezTo>
                  <a:lnTo>
                    <a:pt x="121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942;p23">
              <a:extLst>
                <a:ext uri="{FF2B5EF4-FFF2-40B4-BE49-F238E27FC236}">
                  <a16:creationId xmlns:a16="http://schemas.microsoft.com/office/drawing/2014/main" id="{781BEDC3-6B8F-E313-6A80-57E894894063}"/>
                </a:ext>
              </a:extLst>
            </p:cNvPr>
            <p:cNvGrpSpPr/>
            <p:nvPr/>
          </p:nvGrpSpPr>
          <p:grpSpPr>
            <a:xfrm>
              <a:off x="6058572" y="2580023"/>
              <a:ext cx="891204" cy="212201"/>
              <a:chOff x="6058572" y="1969548"/>
              <a:chExt cx="891204" cy="212201"/>
            </a:xfrm>
          </p:grpSpPr>
          <p:sp>
            <p:nvSpPr>
              <p:cNvPr id="218" name="Google Shape;943;p23">
                <a:extLst>
                  <a:ext uri="{FF2B5EF4-FFF2-40B4-BE49-F238E27FC236}">
                    <a16:creationId xmlns:a16="http://schemas.microsoft.com/office/drawing/2014/main" id="{FF8AF945-9998-BE28-50D4-3499180950CE}"/>
                  </a:ext>
                </a:extLst>
              </p:cNvPr>
              <p:cNvSpPr/>
              <p:nvPr/>
            </p:nvSpPr>
            <p:spPr>
              <a:xfrm>
                <a:off x="6058572" y="1973211"/>
                <a:ext cx="181903" cy="206096"/>
              </a:xfrm>
              <a:custGeom>
                <a:avLst/>
                <a:gdLst/>
                <a:ahLst/>
                <a:cxnLst/>
                <a:rect l="l" t="t" r="r" b="b"/>
                <a:pathLst>
                  <a:path w="1490" h="1688" extrusionOk="0">
                    <a:moveTo>
                      <a:pt x="0" y="1"/>
                    </a:moveTo>
                    <a:lnTo>
                      <a:pt x="0" y="1688"/>
                    </a:lnTo>
                    <a:lnTo>
                      <a:pt x="314" y="1688"/>
                    </a:lnTo>
                    <a:lnTo>
                      <a:pt x="314" y="528"/>
                    </a:lnTo>
                    <a:lnTo>
                      <a:pt x="1186" y="1688"/>
                    </a:lnTo>
                    <a:lnTo>
                      <a:pt x="1489" y="1688"/>
                    </a:lnTo>
                    <a:lnTo>
                      <a:pt x="1489" y="1"/>
                    </a:lnTo>
                    <a:lnTo>
                      <a:pt x="1175" y="1"/>
                    </a:lnTo>
                    <a:lnTo>
                      <a:pt x="1175" y="1166"/>
                    </a:lnTo>
                    <a:lnTo>
                      <a:pt x="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944;p23">
                <a:extLst>
                  <a:ext uri="{FF2B5EF4-FFF2-40B4-BE49-F238E27FC236}">
                    <a16:creationId xmlns:a16="http://schemas.microsoft.com/office/drawing/2014/main" id="{7945B7BC-8DD0-CB06-DA78-DA946B7134CA}"/>
                  </a:ext>
                </a:extLst>
              </p:cNvPr>
              <p:cNvSpPr/>
              <p:nvPr/>
            </p:nvSpPr>
            <p:spPr>
              <a:xfrm>
                <a:off x="6291628" y="1973211"/>
                <a:ext cx="155411" cy="206096"/>
              </a:xfrm>
              <a:custGeom>
                <a:avLst/>
                <a:gdLst/>
                <a:ahLst/>
                <a:cxnLst/>
                <a:rect l="l" t="t" r="r" b="b"/>
                <a:pathLst>
                  <a:path w="1273" h="1688" extrusionOk="0">
                    <a:moveTo>
                      <a:pt x="1" y="1"/>
                    </a:moveTo>
                    <a:lnTo>
                      <a:pt x="1" y="1688"/>
                    </a:lnTo>
                    <a:lnTo>
                      <a:pt x="1272" y="1688"/>
                    </a:lnTo>
                    <a:lnTo>
                      <a:pt x="1272" y="1409"/>
                    </a:lnTo>
                    <a:lnTo>
                      <a:pt x="325" y="1409"/>
                    </a:lnTo>
                    <a:lnTo>
                      <a:pt x="325" y="984"/>
                    </a:lnTo>
                    <a:lnTo>
                      <a:pt x="1146" y="984"/>
                    </a:lnTo>
                    <a:lnTo>
                      <a:pt x="1146" y="700"/>
                    </a:lnTo>
                    <a:lnTo>
                      <a:pt x="325" y="700"/>
                    </a:lnTo>
                    <a:lnTo>
                      <a:pt x="325" y="280"/>
                    </a:lnTo>
                    <a:lnTo>
                      <a:pt x="1242" y="280"/>
                    </a:lnTo>
                    <a:lnTo>
                      <a:pt x="1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945;p23">
                <a:extLst>
                  <a:ext uri="{FF2B5EF4-FFF2-40B4-BE49-F238E27FC236}">
                    <a16:creationId xmlns:a16="http://schemas.microsoft.com/office/drawing/2014/main" id="{AAD356B5-A040-A470-83F6-678CFA0FEBC4}"/>
                  </a:ext>
                </a:extLst>
              </p:cNvPr>
              <p:cNvSpPr/>
              <p:nvPr/>
            </p:nvSpPr>
            <p:spPr>
              <a:xfrm>
                <a:off x="6455586" y="1973211"/>
                <a:ext cx="316072" cy="206096"/>
              </a:xfrm>
              <a:custGeom>
                <a:avLst/>
                <a:gdLst/>
                <a:ahLst/>
                <a:cxnLst/>
                <a:rect l="l" t="t" r="r" b="b"/>
                <a:pathLst>
                  <a:path w="2589" h="1688" extrusionOk="0">
                    <a:moveTo>
                      <a:pt x="0" y="1"/>
                    </a:moveTo>
                    <a:lnTo>
                      <a:pt x="573" y="1688"/>
                    </a:lnTo>
                    <a:lnTo>
                      <a:pt x="902" y="1688"/>
                    </a:lnTo>
                    <a:lnTo>
                      <a:pt x="1297" y="406"/>
                    </a:lnTo>
                    <a:lnTo>
                      <a:pt x="1682" y="1688"/>
                    </a:lnTo>
                    <a:lnTo>
                      <a:pt x="2016" y="1688"/>
                    </a:lnTo>
                    <a:lnTo>
                      <a:pt x="2589" y="1"/>
                    </a:lnTo>
                    <a:lnTo>
                      <a:pt x="2254" y="1"/>
                    </a:lnTo>
                    <a:lnTo>
                      <a:pt x="1859" y="1343"/>
                    </a:lnTo>
                    <a:lnTo>
                      <a:pt x="1464" y="1"/>
                    </a:lnTo>
                    <a:lnTo>
                      <a:pt x="1145" y="1"/>
                    </a:lnTo>
                    <a:lnTo>
                      <a:pt x="750" y="1338"/>
                    </a:lnTo>
                    <a:lnTo>
                      <a:pt x="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946;p23">
                <a:extLst>
                  <a:ext uri="{FF2B5EF4-FFF2-40B4-BE49-F238E27FC236}">
                    <a16:creationId xmlns:a16="http://schemas.microsoft.com/office/drawing/2014/main" id="{712953E2-D4E5-D783-9FF0-789B7A670510}"/>
                  </a:ext>
                </a:extLst>
              </p:cNvPr>
              <p:cNvSpPr/>
              <p:nvPr/>
            </p:nvSpPr>
            <p:spPr>
              <a:xfrm>
                <a:off x="6783378" y="1969548"/>
                <a:ext cx="166398" cy="212201"/>
              </a:xfrm>
              <a:custGeom>
                <a:avLst/>
                <a:gdLst/>
                <a:ahLst/>
                <a:cxnLst/>
                <a:rect l="l" t="t" r="r" b="b"/>
                <a:pathLst>
                  <a:path w="1363" h="1738" extrusionOk="0">
                    <a:moveTo>
                      <a:pt x="735" y="1"/>
                    </a:moveTo>
                    <a:cubicBezTo>
                      <a:pt x="608" y="1"/>
                      <a:pt x="502" y="21"/>
                      <a:pt x="400" y="61"/>
                    </a:cubicBezTo>
                    <a:cubicBezTo>
                      <a:pt x="309" y="102"/>
                      <a:pt x="233" y="163"/>
                      <a:pt x="182" y="234"/>
                    </a:cubicBezTo>
                    <a:cubicBezTo>
                      <a:pt x="127" y="304"/>
                      <a:pt x="101" y="391"/>
                      <a:pt x="101" y="492"/>
                    </a:cubicBezTo>
                    <a:cubicBezTo>
                      <a:pt x="101" y="598"/>
                      <a:pt x="127" y="684"/>
                      <a:pt x="182" y="750"/>
                    </a:cubicBezTo>
                    <a:cubicBezTo>
                      <a:pt x="233" y="811"/>
                      <a:pt x="294" y="862"/>
                      <a:pt x="365" y="892"/>
                    </a:cubicBezTo>
                    <a:cubicBezTo>
                      <a:pt x="441" y="928"/>
                      <a:pt x="532" y="958"/>
                      <a:pt x="648" y="993"/>
                    </a:cubicBezTo>
                    <a:cubicBezTo>
                      <a:pt x="729" y="1019"/>
                      <a:pt x="795" y="1039"/>
                      <a:pt x="846" y="1059"/>
                    </a:cubicBezTo>
                    <a:cubicBezTo>
                      <a:pt x="892" y="1079"/>
                      <a:pt x="932" y="1105"/>
                      <a:pt x="963" y="1135"/>
                    </a:cubicBezTo>
                    <a:cubicBezTo>
                      <a:pt x="993" y="1166"/>
                      <a:pt x="1013" y="1206"/>
                      <a:pt x="1013" y="1252"/>
                    </a:cubicBezTo>
                    <a:cubicBezTo>
                      <a:pt x="1013" y="1312"/>
                      <a:pt x="988" y="1358"/>
                      <a:pt x="932" y="1394"/>
                    </a:cubicBezTo>
                    <a:cubicBezTo>
                      <a:pt x="881" y="1429"/>
                      <a:pt x="811" y="1444"/>
                      <a:pt x="719" y="1444"/>
                    </a:cubicBezTo>
                    <a:cubicBezTo>
                      <a:pt x="628" y="1444"/>
                      <a:pt x="532" y="1424"/>
                      <a:pt x="426" y="1378"/>
                    </a:cubicBezTo>
                    <a:cubicBezTo>
                      <a:pt x="319" y="1333"/>
                      <a:pt x="223" y="1272"/>
                      <a:pt x="137" y="1191"/>
                    </a:cubicBezTo>
                    <a:lnTo>
                      <a:pt x="0" y="1470"/>
                    </a:lnTo>
                    <a:cubicBezTo>
                      <a:pt x="96" y="1551"/>
                      <a:pt x="203" y="1616"/>
                      <a:pt x="329" y="1667"/>
                    </a:cubicBezTo>
                    <a:cubicBezTo>
                      <a:pt x="456" y="1713"/>
                      <a:pt x="583" y="1738"/>
                      <a:pt x="714" y="1738"/>
                    </a:cubicBezTo>
                    <a:cubicBezTo>
                      <a:pt x="841" y="1738"/>
                      <a:pt x="952" y="1718"/>
                      <a:pt x="1049" y="1677"/>
                    </a:cubicBezTo>
                    <a:cubicBezTo>
                      <a:pt x="1150" y="1637"/>
                      <a:pt x="1226" y="1581"/>
                      <a:pt x="1282" y="1505"/>
                    </a:cubicBezTo>
                    <a:cubicBezTo>
                      <a:pt x="1337" y="1429"/>
                      <a:pt x="1363" y="1338"/>
                      <a:pt x="1363" y="1237"/>
                    </a:cubicBezTo>
                    <a:cubicBezTo>
                      <a:pt x="1363" y="1125"/>
                      <a:pt x="1337" y="1039"/>
                      <a:pt x="1287" y="973"/>
                    </a:cubicBezTo>
                    <a:cubicBezTo>
                      <a:pt x="1236" y="907"/>
                      <a:pt x="1170" y="857"/>
                      <a:pt x="1099" y="821"/>
                    </a:cubicBezTo>
                    <a:cubicBezTo>
                      <a:pt x="1023" y="791"/>
                      <a:pt x="932" y="755"/>
                      <a:pt x="816" y="720"/>
                    </a:cubicBezTo>
                    <a:cubicBezTo>
                      <a:pt x="735" y="700"/>
                      <a:pt x="669" y="674"/>
                      <a:pt x="623" y="659"/>
                    </a:cubicBezTo>
                    <a:cubicBezTo>
                      <a:pt x="578" y="634"/>
                      <a:pt x="537" y="608"/>
                      <a:pt x="507" y="578"/>
                    </a:cubicBezTo>
                    <a:cubicBezTo>
                      <a:pt x="471" y="548"/>
                      <a:pt x="456" y="507"/>
                      <a:pt x="456" y="461"/>
                    </a:cubicBezTo>
                    <a:cubicBezTo>
                      <a:pt x="456" y="411"/>
                      <a:pt x="481" y="370"/>
                      <a:pt x="527" y="340"/>
                    </a:cubicBezTo>
                    <a:cubicBezTo>
                      <a:pt x="572" y="310"/>
                      <a:pt x="633" y="299"/>
                      <a:pt x="709" y="299"/>
                    </a:cubicBezTo>
                    <a:cubicBezTo>
                      <a:pt x="780" y="299"/>
                      <a:pt x="856" y="310"/>
                      <a:pt x="947" y="340"/>
                    </a:cubicBezTo>
                    <a:cubicBezTo>
                      <a:pt x="1038" y="370"/>
                      <a:pt x="1130" y="411"/>
                      <a:pt x="1216" y="461"/>
                    </a:cubicBezTo>
                    <a:lnTo>
                      <a:pt x="1347" y="183"/>
                    </a:lnTo>
                    <a:cubicBezTo>
                      <a:pt x="1261" y="127"/>
                      <a:pt x="1165" y="82"/>
                      <a:pt x="1059" y="51"/>
                    </a:cubicBezTo>
                    <a:cubicBezTo>
                      <a:pt x="952" y="21"/>
                      <a:pt x="846" y="1"/>
                      <a:pt x="7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947;p23">
              <a:extLst>
                <a:ext uri="{FF2B5EF4-FFF2-40B4-BE49-F238E27FC236}">
                  <a16:creationId xmlns:a16="http://schemas.microsoft.com/office/drawing/2014/main" id="{01ED6072-829D-04A8-095F-27F144BEE3DD}"/>
                </a:ext>
              </a:extLst>
            </p:cNvPr>
            <p:cNvSpPr/>
            <p:nvPr/>
          </p:nvSpPr>
          <p:spPr>
            <a:xfrm>
              <a:off x="6932083" y="1608879"/>
              <a:ext cx="82776" cy="82673"/>
            </a:xfrm>
            <a:custGeom>
              <a:avLst/>
              <a:gdLst/>
              <a:ahLst/>
              <a:cxnLst/>
              <a:rect l="l" t="t" r="r" b="b"/>
              <a:pathLst>
                <a:path w="797" h="796" fill="none" extrusionOk="0">
                  <a:moveTo>
                    <a:pt x="796" y="400"/>
                  </a:moveTo>
                  <a:cubicBezTo>
                    <a:pt x="796" y="178"/>
                    <a:pt x="619" y="0"/>
                    <a:pt x="401" y="0"/>
                  </a:cubicBezTo>
                  <a:cubicBezTo>
                    <a:pt x="178" y="0"/>
                    <a:pt x="1" y="178"/>
                    <a:pt x="1" y="400"/>
                  </a:cubicBezTo>
                  <a:cubicBezTo>
                    <a:pt x="1" y="618"/>
                    <a:pt x="178" y="796"/>
                    <a:pt x="401" y="796"/>
                  </a:cubicBezTo>
                  <a:cubicBezTo>
                    <a:pt x="619" y="796"/>
                    <a:pt x="796" y="618"/>
                    <a:pt x="796" y="40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948;p23">
              <a:extLst>
                <a:ext uri="{FF2B5EF4-FFF2-40B4-BE49-F238E27FC236}">
                  <a16:creationId xmlns:a16="http://schemas.microsoft.com/office/drawing/2014/main" id="{348487AF-300F-6D25-D452-5BE6E9DFDC3B}"/>
                </a:ext>
              </a:extLst>
            </p:cNvPr>
            <p:cNvSpPr/>
            <p:nvPr/>
          </p:nvSpPr>
          <p:spPr>
            <a:xfrm>
              <a:off x="6908403" y="1706196"/>
              <a:ext cx="130656" cy="58473"/>
            </a:xfrm>
            <a:custGeom>
              <a:avLst/>
              <a:gdLst/>
              <a:ahLst/>
              <a:cxnLst/>
              <a:rect l="l" t="t" r="r" b="b"/>
              <a:pathLst>
                <a:path w="1258" h="563" fill="none" extrusionOk="0">
                  <a:moveTo>
                    <a:pt x="892" y="0"/>
                  </a:moveTo>
                  <a:lnTo>
                    <a:pt x="366" y="0"/>
                  </a:lnTo>
                  <a:cubicBezTo>
                    <a:pt x="163" y="0"/>
                    <a:pt x="1" y="163"/>
                    <a:pt x="1" y="365"/>
                  </a:cubicBezTo>
                  <a:lnTo>
                    <a:pt x="1" y="477"/>
                  </a:lnTo>
                  <a:cubicBezTo>
                    <a:pt x="1" y="522"/>
                    <a:pt x="36" y="563"/>
                    <a:pt x="87" y="563"/>
                  </a:cubicBezTo>
                  <a:lnTo>
                    <a:pt x="1171" y="563"/>
                  </a:lnTo>
                  <a:cubicBezTo>
                    <a:pt x="1217" y="563"/>
                    <a:pt x="1257" y="522"/>
                    <a:pt x="1257" y="477"/>
                  </a:cubicBezTo>
                  <a:lnTo>
                    <a:pt x="1257" y="365"/>
                  </a:lnTo>
                  <a:cubicBezTo>
                    <a:pt x="1257" y="163"/>
                    <a:pt x="1095" y="0"/>
                    <a:pt x="892" y="0"/>
                  </a:cubicBezTo>
                  <a:close/>
                </a:path>
              </a:pathLst>
            </a:custGeom>
            <a:no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49;p23">
              <a:extLst>
                <a:ext uri="{FF2B5EF4-FFF2-40B4-BE49-F238E27FC236}">
                  <a16:creationId xmlns:a16="http://schemas.microsoft.com/office/drawing/2014/main" id="{636E8690-6F94-9607-FD10-FC31CDE6FB4A}"/>
                </a:ext>
              </a:extLst>
            </p:cNvPr>
            <p:cNvSpPr/>
            <p:nvPr/>
          </p:nvSpPr>
          <p:spPr>
            <a:xfrm>
              <a:off x="6633797" y="3168235"/>
              <a:ext cx="148520" cy="134810"/>
            </a:xfrm>
            <a:custGeom>
              <a:avLst/>
              <a:gdLst/>
              <a:ahLst/>
              <a:cxnLst/>
              <a:rect l="l" t="t" r="r" b="b"/>
              <a:pathLst>
                <a:path w="1430" h="1298" extrusionOk="0">
                  <a:moveTo>
                    <a:pt x="578" y="259"/>
                  </a:moveTo>
                  <a:cubicBezTo>
                    <a:pt x="760" y="259"/>
                    <a:pt x="907" y="406"/>
                    <a:pt x="907" y="583"/>
                  </a:cubicBezTo>
                  <a:cubicBezTo>
                    <a:pt x="907" y="664"/>
                    <a:pt x="877" y="740"/>
                    <a:pt x="826" y="801"/>
                  </a:cubicBezTo>
                  <a:lnTo>
                    <a:pt x="973" y="948"/>
                  </a:lnTo>
                  <a:cubicBezTo>
                    <a:pt x="983" y="958"/>
                    <a:pt x="988" y="968"/>
                    <a:pt x="988" y="983"/>
                  </a:cubicBezTo>
                  <a:cubicBezTo>
                    <a:pt x="988" y="999"/>
                    <a:pt x="983" y="1014"/>
                    <a:pt x="973" y="1019"/>
                  </a:cubicBezTo>
                  <a:cubicBezTo>
                    <a:pt x="963" y="1029"/>
                    <a:pt x="948" y="1039"/>
                    <a:pt x="938" y="1039"/>
                  </a:cubicBezTo>
                  <a:cubicBezTo>
                    <a:pt x="923" y="1039"/>
                    <a:pt x="907" y="1029"/>
                    <a:pt x="897" y="1019"/>
                  </a:cubicBezTo>
                  <a:lnTo>
                    <a:pt x="750" y="872"/>
                  </a:lnTo>
                  <a:cubicBezTo>
                    <a:pt x="750" y="872"/>
                    <a:pt x="745" y="867"/>
                    <a:pt x="745" y="867"/>
                  </a:cubicBezTo>
                  <a:cubicBezTo>
                    <a:pt x="695" y="892"/>
                    <a:pt x="639" y="912"/>
                    <a:pt x="578" y="912"/>
                  </a:cubicBezTo>
                  <a:cubicBezTo>
                    <a:pt x="401" y="912"/>
                    <a:pt x="254" y="766"/>
                    <a:pt x="254" y="583"/>
                  </a:cubicBezTo>
                  <a:cubicBezTo>
                    <a:pt x="254" y="406"/>
                    <a:pt x="401" y="259"/>
                    <a:pt x="578" y="259"/>
                  </a:cubicBezTo>
                  <a:close/>
                  <a:moveTo>
                    <a:pt x="1" y="1"/>
                  </a:moveTo>
                  <a:lnTo>
                    <a:pt x="1" y="1297"/>
                  </a:lnTo>
                  <a:lnTo>
                    <a:pt x="781" y="1297"/>
                  </a:lnTo>
                  <a:cubicBezTo>
                    <a:pt x="1135" y="1297"/>
                    <a:pt x="1429" y="1004"/>
                    <a:pt x="1429" y="649"/>
                  </a:cubicBezTo>
                  <a:cubicBezTo>
                    <a:pt x="1429" y="289"/>
                    <a:pt x="1135" y="1"/>
                    <a:pt x="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50;p23">
              <a:extLst>
                <a:ext uri="{FF2B5EF4-FFF2-40B4-BE49-F238E27FC236}">
                  <a16:creationId xmlns:a16="http://schemas.microsoft.com/office/drawing/2014/main" id="{ECBF3AF9-13ED-4652-29BC-49483A4080CD}"/>
                </a:ext>
              </a:extLst>
            </p:cNvPr>
            <p:cNvSpPr/>
            <p:nvPr/>
          </p:nvSpPr>
          <p:spPr>
            <a:xfrm>
              <a:off x="6671186" y="3206144"/>
              <a:ext cx="45802" cy="45906"/>
            </a:xfrm>
            <a:custGeom>
              <a:avLst/>
              <a:gdLst/>
              <a:ahLst/>
              <a:cxnLst/>
              <a:rect l="l" t="t" r="r" b="b"/>
              <a:pathLst>
                <a:path w="441" h="442" extrusionOk="0">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51;p23">
              <a:extLst>
                <a:ext uri="{FF2B5EF4-FFF2-40B4-BE49-F238E27FC236}">
                  <a16:creationId xmlns:a16="http://schemas.microsoft.com/office/drawing/2014/main" id="{162C9138-256F-DBC7-5419-A420602B4C37}"/>
                </a:ext>
              </a:extLst>
            </p:cNvPr>
            <p:cNvSpPr/>
            <p:nvPr/>
          </p:nvSpPr>
          <p:spPr>
            <a:xfrm>
              <a:off x="6671186" y="3206144"/>
              <a:ext cx="45802" cy="45906"/>
            </a:xfrm>
            <a:custGeom>
              <a:avLst/>
              <a:gdLst/>
              <a:ahLst/>
              <a:cxnLst/>
              <a:rect l="l" t="t" r="r" b="b"/>
              <a:pathLst>
                <a:path w="441" h="442" fill="none" extrusionOk="0">
                  <a:moveTo>
                    <a:pt x="218" y="0"/>
                  </a:moveTo>
                  <a:cubicBezTo>
                    <a:pt x="97" y="0"/>
                    <a:pt x="0" y="97"/>
                    <a:pt x="0" y="218"/>
                  </a:cubicBezTo>
                  <a:cubicBezTo>
                    <a:pt x="0" y="340"/>
                    <a:pt x="97" y="441"/>
                    <a:pt x="218" y="441"/>
                  </a:cubicBezTo>
                  <a:cubicBezTo>
                    <a:pt x="340" y="441"/>
                    <a:pt x="441" y="340"/>
                    <a:pt x="441" y="218"/>
                  </a:cubicBezTo>
                  <a:cubicBezTo>
                    <a:pt x="441" y="97"/>
                    <a:pt x="340" y="0"/>
                    <a:pt x="218" y="0"/>
                  </a:cubicBezTo>
                  <a:close/>
                </a:path>
              </a:pathLst>
            </a:custGeom>
            <a:noFill/>
            <a:ln w="20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52;p23">
              <a:extLst>
                <a:ext uri="{FF2B5EF4-FFF2-40B4-BE49-F238E27FC236}">
                  <a16:creationId xmlns:a16="http://schemas.microsoft.com/office/drawing/2014/main" id="{0C3A75E3-2873-DA92-0834-B1441F17D93F}"/>
                </a:ext>
              </a:extLst>
            </p:cNvPr>
            <p:cNvSpPr/>
            <p:nvPr/>
          </p:nvSpPr>
          <p:spPr>
            <a:xfrm>
              <a:off x="6208178" y="3168235"/>
              <a:ext cx="574138" cy="134810"/>
            </a:xfrm>
            <a:custGeom>
              <a:avLst/>
              <a:gdLst/>
              <a:ahLst/>
              <a:cxnLst/>
              <a:rect l="l" t="t" r="r" b="b"/>
              <a:pathLst>
                <a:path w="5528" h="1298" fill="none" extrusionOk="0">
                  <a:moveTo>
                    <a:pt x="4879" y="1297"/>
                  </a:moveTo>
                  <a:lnTo>
                    <a:pt x="649" y="1297"/>
                  </a:lnTo>
                  <a:cubicBezTo>
                    <a:pt x="289" y="1297"/>
                    <a:pt x="1" y="1004"/>
                    <a:pt x="1" y="649"/>
                  </a:cubicBezTo>
                  <a:cubicBezTo>
                    <a:pt x="1" y="289"/>
                    <a:pt x="289" y="1"/>
                    <a:pt x="649" y="1"/>
                  </a:cubicBezTo>
                  <a:lnTo>
                    <a:pt x="4879" y="1"/>
                  </a:lnTo>
                  <a:cubicBezTo>
                    <a:pt x="5233" y="1"/>
                    <a:pt x="5527" y="289"/>
                    <a:pt x="5527" y="649"/>
                  </a:cubicBezTo>
                  <a:cubicBezTo>
                    <a:pt x="5527" y="1004"/>
                    <a:pt x="5233" y="1297"/>
                    <a:pt x="4879" y="129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53;p23">
              <a:extLst>
                <a:ext uri="{FF2B5EF4-FFF2-40B4-BE49-F238E27FC236}">
                  <a16:creationId xmlns:a16="http://schemas.microsoft.com/office/drawing/2014/main" id="{8D307C95-9CE9-9D9E-8796-2B2EF70AE57C}"/>
                </a:ext>
              </a:extLst>
            </p:cNvPr>
            <p:cNvSpPr/>
            <p:nvPr/>
          </p:nvSpPr>
          <p:spPr>
            <a:xfrm>
              <a:off x="6311311" y="3217153"/>
              <a:ext cx="31158" cy="40609"/>
            </a:xfrm>
            <a:custGeom>
              <a:avLst/>
              <a:gdLst/>
              <a:ahLst/>
              <a:cxnLst/>
              <a:rect l="l" t="t" r="r" b="b"/>
              <a:pathLst>
                <a:path w="300" h="391" extrusionOk="0">
                  <a:moveTo>
                    <a:pt x="157" y="1"/>
                  </a:moveTo>
                  <a:cubicBezTo>
                    <a:pt x="117" y="1"/>
                    <a:pt x="87" y="11"/>
                    <a:pt x="56" y="31"/>
                  </a:cubicBezTo>
                  <a:cubicBezTo>
                    <a:pt x="31" y="51"/>
                    <a:pt x="21" y="77"/>
                    <a:pt x="21" y="112"/>
                  </a:cubicBezTo>
                  <a:cubicBezTo>
                    <a:pt x="21" y="138"/>
                    <a:pt x="26" y="158"/>
                    <a:pt x="36" y="173"/>
                  </a:cubicBezTo>
                  <a:cubicBezTo>
                    <a:pt x="46" y="188"/>
                    <a:pt x="61" y="198"/>
                    <a:pt x="76" y="203"/>
                  </a:cubicBezTo>
                  <a:cubicBezTo>
                    <a:pt x="92" y="213"/>
                    <a:pt x="112" y="219"/>
                    <a:pt x="137" y="229"/>
                  </a:cubicBezTo>
                  <a:cubicBezTo>
                    <a:pt x="157" y="234"/>
                    <a:pt x="173" y="239"/>
                    <a:pt x="183" y="244"/>
                  </a:cubicBezTo>
                  <a:cubicBezTo>
                    <a:pt x="193" y="244"/>
                    <a:pt x="203" y="249"/>
                    <a:pt x="208" y="259"/>
                  </a:cubicBezTo>
                  <a:cubicBezTo>
                    <a:pt x="213" y="264"/>
                    <a:pt x="218" y="274"/>
                    <a:pt x="218" y="284"/>
                  </a:cubicBezTo>
                  <a:cubicBezTo>
                    <a:pt x="218" y="300"/>
                    <a:pt x="213" y="310"/>
                    <a:pt x="203" y="315"/>
                  </a:cubicBezTo>
                  <a:cubicBezTo>
                    <a:pt x="188" y="320"/>
                    <a:pt x="173" y="325"/>
                    <a:pt x="157" y="325"/>
                  </a:cubicBezTo>
                  <a:cubicBezTo>
                    <a:pt x="132" y="325"/>
                    <a:pt x="112" y="320"/>
                    <a:pt x="87" y="310"/>
                  </a:cubicBezTo>
                  <a:cubicBezTo>
                    <a:pt x="66" y="305"/>
                    <a:pt x="46" y="289"/>
                    <a:pt x="31" y="279"/>
                  </a:cubicBezTo>
                  <a:lnTo>
                    <a:pt x="0" y="335"/>
                  </a:lnTo>
                  <a:cubicBezTo>
                    <a:pt x="16" y="350"/>
                    <a:pt x="41" y="365"/>
                    <a:pt x="66" y="376"/>
                  </a:cubicBezTo>
                  <a:cubicBezTo>
                    <a:pt x="97" y="386"/>
                    <a:pt x="122" y="391"/>
                    <a:pt x="152" y="391"/>
                  </a:cubicBezTo>
                  <a:cubicBezTo>
                    <a:pt x="193" y="391"/>
                    <a:pt x="228" y="381"/>
                    <a:pt x="259" y="360"/>
                  </a:cubicBezTo>
                  <a:cubicBezTo>
                    <a:pt x="284" y="340"/>
                    <a:pt x="299" y="315"/>
                    <a:pt x="299" y="274"/>
                  </a:cubicBezTo>
                  <a:cubicBezTo>
                    <a:pt x="299" y="249"/>
                    <a:pt x="294" y="229"/>
                    <a:pt x="279" y="213"/>
                  </a:cubicBezTo>
                  <a:cubicBezTo>
                    <a:pt x="269" y="198"/>
                    <a:pt x="254" y="188"/>
                    <a:pt x="238" y="183"/>
                  </a:cubicBezTo>
                  <a:cubicBezTo>
                    <a:pt x="218" y="173"/>
                    <a:pt x="198" y="163"/>
                    <a:pt x="173" y="158"/>
                  </a:cubicBezTo>
                  <a:cubicBezTo>
                    <a:pt x="147" y="148"/>
                    <a:pt x="127" y="143"/>
                    <a:pt x="112" y="132"/>
                  </a:cubicBezTo>
                  <a:cubicBezTo>
                    <a:pt x="102" y="127"/>
                    <a:pt x="97" y="117"/>
                    <a:pt x="97" y="107"/>
                  </a:cubicBezTo>
                  <a:cubicBezTo>
                    <a:pt x="97" y="92"/>
                    <a:pt x="102" y="82"/>
                    <a:pt x="112" y="77"/>
                  </a:cubicBezTo>
                  <a:cubicBezTo>
                    <a:pt x="122" y="72"/>
                    <a:pt x="137" y="67"/>
                    <a:pt x="152" y="67"/>
                  </a:cubicBezTo>
                  <a:cubicBezTo>
                    <a:pt x="168" y="67"/>
                    <a:pt x="188" y="72"/>
                    <a:pt x="208" y="77"/>
                  </a:cubicBezTo>
                  <a:cubicBezTo>
                    <a:pt x="228" y="82"/>
                    <a:pt x="244" y="92"/>
                    <a:pt x="264" y="102"/>
                  </a:cubicBezTo>
                  <a:lnTo>
                    <a:pt x="294" y="41"/>
                  </a:lnTo>
                  <a:cubicBezTo>
                    <a:pt x="274" y="26"/>
                    <a:pt x="254" y="21"/>
                    <a:pt x="228" y="11"/>
                  </a:cubicBezTo>
                  <a:cubicBezTo>
                    <a:pt x="208" y="6"/>
                    <a:pt x="183" y="1"/>
                    <a:pt x="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54;p23">
              <a:extLst>
                <a:ext uri="{FF2B5EF4-FFF2-40B4-BE49-F238E27FC236}">
                  <a16:creationId xmlns:a16="http://schemas.microsoft.com/office/drawing/2014/main" id="{E4E11A84-41E3-590D-24F1-147926E6D741}"/>
                </a:ext>
              </a:extLst>
            </p:cNvPr>
            <p:cNvSpPr/>
            <p:nvPr/>
          </p:nvSpPr>
          <p:spPr>
            <a:xfrm>
              <a:off x="6348701" y="3217153"/>
              <a:ext cx="38428" cy="40609"/>
            </a:xfrm>
            <a:custGeom>
              <a:avLst/>
              <a:gdLst/>
              <a:ahLst/>
              <a:cxnLst/>
              <a:rect l="l" t="t" r="r" b="b"/>
              <a:pathLst>
                <a:path w="370" h="391" extrusionOk="0">
                  <a:moveTo>
                    <a:pt x="193" y="67"/>
                  </a:moveTo>
                  <a:cubicBezTo>
                    <a:pt x="223" y="67"/>
                    <a:pt x="248" y="77"/>
                    <a:pt x="269" y="97"/>
                  </a:cubicBezTo>
                  <a:cubicBezTo>
                    <a:pt x="289" y="112"/>
                    <a:pt x="299" y="138"/>
                    <a:pt x="299" y="168"/>
                  </a:cubicBezTo>
                  <a:lnTo>
                    <a:pt x="81" y="168"/>
                  </a:lnTo>
                  <a:cubicBezTo>
                    <a:pt x="86" y="138"/>
                    <a:pt x="96" y="112"/>
                    <a:pt x="117" y="97"/>
                  </a:cubicBezTo>
                  <a:cubicBezTo>
                    <a:pt x="137" y="77"/>
                    <a:pt x="162" y="67"/>
                    <a:pt x="193" y="67"/>
                  </a:cubicBezTo>
                  <a:close/>
                  <a:moveTo>
                    <a:pt x="193" y="1"/>
                  </a:moveTo>
                  <a:cubicBezTo>
                    <a:pt x="157" y="1"/>
                    <a:pt x="122" y="11"/>
                    <a:pt x="91" y="26"/>
                  </a:cubicBezTo>
                  <a:cubicBezTo>
                    <a:pt x="61" y="41"/>
                    <a:pt x="41" y="67"/>
                    <a:pt x="25" y="97"/>
                  </a:cubicBezTo>
                  <a:cubicBezTo>
                    <a:pt x="5" y="127"/>
                    <a:pt x="0" y="158"/>
                    <a:pt x="0" y="198"/>
                  </a:cubicBezTo>
                  <a:cubicBezTo>
                    <a:pt x="0" y="234"/>
                    <a:pt x="5" y="269"/>
                    <a:pt x="25" y="295"/>
                  </a:cubicBezTo>
                  <a:cubicBezTo>
                    <a:pt x="41" y="325"/>
                    <a:pt x="61" y="350"/>
                    <a:pt x="91" y="365"/>
                  </a:cubicBezTo>
                  <a:cubicBezTo>
                    <a:pt x="122" y="381"/>
                    <a:pt x="157" y="391"/>
                    <a:pt x="193" y="391"/>
                  </a:cubicBezTo>
                  <a:cubicBezTo>
                    <a:pt x="228" y="391"/>
                    <a:pt x="258" y="386"/>
                    <a:pt x="284" y="371"/>
                  </a:cubicBezTo>
                  <a:cubicBezTo>
                    <a:pt x="309" y="360"/>
                    <a:pt x="334" y="345"/>
                    <a:pt x="350" y="325"/>
                  </a:cubicBezTo>
                  <a:lnTo>
                    <a:pt x="309" y="279"/>
                  </a:lnTo>
                  <a:cubicBezTo>
                    <a:pt x="294" y="295"/>
                    <a:pt x="279" y="305"/>
                    <a:pt x="258" y="310"/>
                  </a:cubicBezTo>
                  <a:cubicBezTo>
                    <a:pt x="238" y="320"/>
                    <a:pt x="223" y="325"/>
                    <a:pt x="203" y="325"/>
                  </a:cubicBezTo>
                  <a:cubicBezTo>
                    <a:pt x="172" y="325"/>
                    <a:pt x="147" y="315"/>
                    <a:pt x="122" y="300"/>
                  </a:cubicBezTo>
                  <a:cubicBezTo>
                    <a:pt x="101" y="279"/>
                    <a:pt x="91" y="259"/>
                    <a:pt x="81" y="229"/>
                  </a:cubicBezTo>
                  <a:lnTo>
                    <a:pt x="370" y="229"/>
                  </a:lnTo>
                  <a:cubicBezTo>
                    <a:pt x="370" y="213"/>
                    <a:pt x="370" y="203"/>
                    <a:pt x="370" y="198"/>
                  </a:cubicBezTo>
                  <a:cubicBezTo>
                    <a:pt x="370" y="132"/>
                    <a:pt x="355" y="87"/>
                    <a:pt x="324" y="51"/>
                  </a:cubicBezTo>
                  <a:cubicBezTo>
                    <a:pt x="299" y="21"/>
                    <a:pt x="253"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55;p23">
              <a:extLst>
                <a:ext uri="{FF2B5EF4-FFF2-40B4-BE49-F238E27FC236}">
                  <a16:creationId xmlns:a16="http://schemas.microsoft.com/office/drawing/2014/main" id="{9934BBA9-7706-8AF9-8407-B551156ED8C3}"/>
                </a:ext>
              </a:extLst>
            </p:cNvPr>
            <p:cNvSpPr/>
            <p:nvPr/>
          </p:nvSpPr>
          <p:spPr>
            <a:xfrm>
              <a:off x="6392841" y="3217153"/>
              <a:ext cx="35312" cy="40609"/>
            </a:xfrm>
            <a:custGeom>
              <a:avLst/>
              <a:gdLst/>
              <a:ahLst/>
              <a:cxnLst/>
              <a:rect l="l" t="t" r="r" b="b"/>
              <a:pathLst>
                <a:path w="340" h="391" extrusionOk="0">
                  <a:moveTo>
                    <a:pt x="259" y="219"/>
                  </a:moveTo>
                  <a:lnTo>
                    <a:pt x="259" y="254"/>
                  </a:lnTo>
                  <a:cubicBezTo>
                    <a:pt x="259" y="274"/>
                    <a:pt x="244" y="289"/>
                    <a:pt x="223" y="305"/>
                  </a:cubicBezTo>
                  <a:cubicBezTo>
                    <a:pt x="203" y="320"/>
                    <a:pt x="183" y="325"/>
                    <a:pt x="153" y="325"/>
                  </a:cubicBezTo>
                  <a:cubicBezTo>
                    <a:pt x="127" y="325"/>
                    <a:pt x="112" y="320"/>
                    <a:pt x="97" y="310"/>
                  </a:cubicBezTo>
                  <a:cubicBezTo>
                    <a:pt x="82" y="300"/>
                    <a:pt x="77" y="284"/>
                    <a:pt x="77" y="269"/>
                  </a:cubicBezTo>
                  <a:cubicBezTo>
                    <a:pt x="77" y="249"/>
                    <a:pt x="82" y="239"/>
                    <a:pt x="97" y="229"/>
                  </a:cubicBezTo>
                  <a:cubicBezTo>
                    <a:pt x="107" y="224"/>
                    <a:pt x="127" y="219"/>
                    <a:pt x="158" y="219"/>
                  </a:cubicBezTo>
                  <a:close/>
                  <a:moveTo>
                    <a:pt x="188" y="1"/>
                  </a:moveTo>
                  <a:cubicBezTo>
                    <a:pt x="153" y="1"/>
                    <a:pt x="122" y="6"/>
                    <a:pt x="102" y="16"/>
                  </a:cubicBezTo>
                  <a:cubicBezTo>
                    <a:pt x="77" y="21"/>
                    <a:pt x="51" y="31"/>
                    <a:pt x="21" y="51"/>
                  </a:cubicBezTo>
                  <a:lnTo>
                    <a:pt x="56" y="107"/>
                  </a:lnTo>
                  <a:cubicBezTo>
                    <a:pt x="97" y="82"/>
                    <a:pt x="132" y="67"/>
                    <a:pt x="168" y="67"/>
                  </a:cubicBezTo>
                  <a:cubicBezTo>
                    <a:pt x="198" y="67"/>
                    <a:pt x="218" y="77"/>
                    <a:pt x="234" y="87"/>
                  </a:cubicBezTo>
                  <a:cubicBezTo>
                    <a:pt x="254" y="102"/>
                    <a:pt x="259" y="122"/>
                    <a:pt x="259" y="148"/>
                  </a:cubicBezTo>
                  <a:lnTo>
                    <a:pt x="259" y="158"/>
                  </a:lnTo>
                  <a:lnTo>
                    <a:pt x="142" y="158"/>
                  </a:lnTo>
                  <a:cubicBezTo>
                    <a:pt x="97" y="158"/>
                    <a:pt x="61" y="168"/>
                    <a:pt x="36" y="188"/>
                  </a:cubicBezTo>
                  <a:cubicBezTo>
                    <a:pt x="11" y="208"/>
                    <a:pt x="1" y="239"/>
                    <a:pt x="1" y="269"/>
                  </a:cubicBezTo>
                  <a:cubicBezTo>
                    <a:pt x="1" y="295"/>
                    <a:pt x="6" y="315"/>
                    <a:pt x="16" y="330"/>
                  </a:cubicBezTo>
                  <a:cubicBezTo>
                    <a:pt x="26" y="350"/>
                    <a:pt x="41" y="365"/>
                    <a:pt x="61" y="376"/>
                  </a:cubicBezTo>
                  <a:cubicBezTo>
                    <a:pt x="82" y="386"/>
                    <a:pt x="107" y="391"/>
                    <a:pt x="132" y="391"/>
                  </a:cubicBezTo>
                  <a:cubicBezTo>
                    <a:pt x="193" y="391"/>
                    <a:pt x="234" y="371"/>
                    <a:pt x="259" y="340"/>
                  </a:cubicBezTo>
                  <a:lnTo>
                    <a:pt x="259" y="386"/>
                  </a:lnTo>
                  <a:lnTo>
                    <a:pt x="340" y="386"/>
                  </a:lnTo>
                  <a:lnTo>
                    <a:pt x="340" y="138"/>
                  </a:lnTo>
                  <a:cubicBezTo>
                    <a:pt x="340" y="92"/>
                    <a:pt x="325" y="62"/>
                    <a:pt x="299" y="36"/>
                  </a:cubicBezTo>
                  <a:cubicBezTo>
                    <a:pt x="274" y="16"/>
                    <a:pt x="23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56;p23">
              <a:extLst>
                <a:ext uri="{FF2B5EF4-FFF2-40B4-BE49-F238E27FC236}">
                  <a16:creationId xmlns:a16="http://schemas.microsoft.com/office/drawing/2014/main" id="{2E5C2D62-2C98-6504-789F-BD79D63F717C}"/>
                </a:ext>
              </a:extLst>
            </p:cNvPr>
            <p:cNvSpPr/>
            <p:nvPr/>
          </p:nvSpPr>
          <p:spPr>
            <a:xfrm>
              <a:off x="6440202" y="3217153"/>
              <a:ext cx="22226" cy="40090"/>
            </a:xfrm>
            <a:custGeom>
              <a:avLst/>
              <a:gdLst/>
              <a:ahLst/>
              <a:cxnLst/>
              <a:rect l="l" t="t" r="r" b="b"/>
              <a:pathLst>
                <a:path w="214" h="386" extrusionOk="0">
                  <a:moveTo>
                    <a:pt x="213" y="1"/>
                  </a:moveTo>
                  <a:cubicBezTo>
                    <a:pt x="183" y="1"/>
                    <a:pt x="157" y="11"/>
                    <a:pt x="132" y="21"/>
                  </a:cubicBezTo>
                  <a:cubicBezTo>
                    <a:pt x="112" y="36"/>
                    <a:pt x="92" y="56"/>
                    <a:pt x="82" y="82"/>
                  </a:cubicBezTo>
                  <a:lnTo>
                    <a:pt x="82" y="6"/>
                  </a:lnTo>
                  <a:lnTo>
                    <a:pt x="0" y="6"/>
                  </a:lnTo>
                  <a:lnTo>
                    <a:pt x="0" y="386"/>
                  </a:lnTo>
                  <a:lnTo>
                    <a:pt x="82" y="386"/>
                  </a:lnTo>
                  <a:lnTo>
                    <a:pt x="82" y="188"/>
                  </a:lnTo>
                  <a:cubicBezTo>
                    <a:pt x="82" y="153"/>
                    <a:pt x="97" y="127"/>
                    <a:pt x="122" y="107"/>
                  </a:cubicBezTo>
                  <a:cubicBezTo>
                    <a:pt x="139" y="90"/>
                    <a:pt x="163" y="80"/>
                    <a:pt x="193" y="80"/>
                  </a:cubicBezTo>
                  <a:cubicBezTo>
                    <a:pt x="200" y="80"/>
                    <a:pt x="206" y="81"/>
                    <a:pt x="213" y="82"/>
                  </a:cubicBezTo>
                  <a:lnTo>
                    <a:pt x="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57;p23">
              <a:extLst>
                <a:ext uri="{FF2B5EF4-FFF2-40B4-BE49-F238E27FC236}">
                  <a16:creationId xmlns:a16="http://schemas.microsoft.com/office/drawing/2014/main" id="{9F8E9F49-7A01-AB56-A505-E4BCB9F554CB}"/>
                </a:ext>
              </a:extLst>
            </p:cNvPr>
            <p:cNvSpPr/>
            <p:nvPr/>
          </p:nvSpPr>
          <p:spPr>
            <a:xfrm>
              <a:off x="6464920" y="3217153"/>
              <a:ext cx="36974" cy="40609"/>
            </a:xfrm>
            <a:custGeom>
              <a:avLst/>
              <a:gdLst/>
              <a:ahLst/>
              <a:cxnLst/>
              <a:rect l="l" t="t" r="r" b="b"/>
              <a:pathLst>
                <a:path w="356" h="391" extrusionOk="0">
                  <a:moveTo>
                    <a:pt x="193" y="1"/>
                  </a:moveTo>
                  <a:cubicBezTo>
                    <a:pt x="158" y="1"/>
                    <a:pt x="122" y="11"/>
                    <a:pt x="97" y="26"/>
                  </a:cubicBezTo>
                  <a:cubicBezTo>
                    <a:pt x="66" y="41"/>
                    <a:pt x="41" y="67"/>
                    <a:pt x="26" y="97"/>
                  </a:cubicBezTo>
                  <a:cubicBezTo>
                    <a:pt x="11" y="122"/>
                    <a:pt x="1" y="158"/>
                    <a:pt x="1" y="198"/>
                  </a:cubicBezTo>
                  <a:cubicBezTo>
                    <a:pt x="1" y="234"/>
                    <a:pt x="11" y="269"/>
                    <a:pt x="26" y="295"/>
                  </a:cubicBezTo>
                  <a:cubicBezTo>
                    <a:pt x="41" y="325"/>
                    <a:pt x="66" y="350"/>
                    <a:pt x="97" y="365"/>
                  </a:cubicBezTo>
                  <a:cubicBezTo>
                    <a:pt x="122" y="381"/>
                    <a:pt x="158" y="391"/>
                    <a:pt x="193" y="391"/>
                  </a:cubicBezTo>
                  <a:cubicBezTo>
                    <a:pt x="228" y="391"/>
                    <a:pt x="264" y="381"/>
                    <a:pt x="289" y="371"/>
                  </a:cubicBezTo>
                  <a:cubicBezTo>
                    <a:pt x="315" y="360"/>
                    <a:pt x="340" y="340"/>
                    <a:pt x="355" y="320"/>
                  </a:cubicBezTo>
                  <a:lnTo>
                    <a:pt x="310" y="274"/>
                  </a:lnTo>
                  <a:cubicBezTo>
                    <a:pt x="284" y="305"/>
                    <a:pt x="249" y="320"/>
                    <a:pt x="198" y="320"/>
                  </a:cubicBezTo>
                  <a:cubicBezTo>
                    <a:pt x="163" y="320"/>
                    <a:pt x="137" y="305"/>
                    <a:pt x="117" y="284"/>
                  </a:cubicBezTo>
                  <a:cubicBezTo>
                    <a:pt x="97" y="259"/>
                    <a:pt x="87" y="234"/>
                    <a:pt x="87" y="198"/>
                  </a:cubicBezTo>
                  <a:cubicBezTo>
                    <a:pt x="87" y="158"/>
                    <a:pt x="97" y="132"/>
                    <a:pt x="117" y="107"/>
                  </a:cubicBezTo>
                  <a:cubicBezTo>
                    <a:pt x="137" y="87"/>
                    <a:pt x="168" y="77"/>
                    <a:pt x="203" y="77"/>
                  </a:cubicBezTo>
                  <a:cubicBezTo>
                    <a:pt x="244" y="77"/>
                    <a:pt x="279" y="87"/>
                    <a:pt x="304" y="117"/>
                  </a:cubicBezTo>
                  <a:lnTo>
                    <a:pt x="350" y="67"/>
                  </a:lnTo>
                  <a:cubicBezTo>
                    <a:pt x="335" y="46"/>
                    <a:pt x="310" y="31"/>
                    <a:pt x="284" y="21"/>
                  </a:cubicBezTo>
                  <a:cubicBezTo>
                    <a:pt x="259" y="6"/>
                    <a:pt x="228"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58;p23">
              <a:extLst>
                <a:ext uri="{FF2B5EF4-FFF2-40B4-BE49-F238E27FC236}">
                  <a16:creationId xmlns:a16="http://schemas.microsoft.com/office/drawing/2014/main" id="{AC647456-47A8-D1FF-598A-3649D8FF6438}"/>
                </a:ext>
              </a:extLst>
            </p:cNvPr>
            <p:cNvSpPr/>
            <p:nvPr/>
          </p:nvSpPr>
          <p:spPr>
            <a:xfrm>
              <a:off x="6510723" y="3201886"/>
              <a:ext cx="37909" cy="55357"/>
            </a:xfrm>
            <a:custGeom>
              <a:avLst/>
              <a:gdLst/>
              <a:ahLst/>
              <a:cxnLst/>
              <a:rect l="l" t="t" r="r" b="b"/>
              <a:pathLst>
                <a:path w="365" h="533" extrusionOk="0">
                  <a:moveTo>
                    <a:pt x="0" y="1"/>
                  </a:moveTo>
                  <a:lnTo>
                    <a:pt x="0" y="533"/>
                  </a:lnTo>
                  <a:lnTo>
                    <a:pt x="81" y="533"/>
                  </a:lnTo>
                  <a:lnTo>
                    <a:pt x="81" y="345"/>
                  </a:lnTo>
                  <a:cubicBezTo>
                    <a:pt x="81" y="310"/>
                    <a:pt x="91" y="285"/>
                    <a:pt x="112" y="259"/>
                  </a:cubicBezTo>
                  <a:cubicBezTo>
                    <a:pt x="132" y="239"/>
                    <a:pt x="157" y="229"/>
                    <a:pt x="188" y="229"/>
                  </a:cubicBezTo>
                  <a:cubicBezTo>
                    <a:pt x="218" y="229"/>
                    <a:pt x="238" y="234"/>
                    <a:pt x="259" y="254"/>
                  </a:cubicBezTo>
                  <a:cubicBezTo>
                    <a:pt x="274" y="269"/>
                    <a:pt x="279" y="290"/>
                    <a:pt x="279" y="320"/>
                  </a:cubicBezTo>
                  <a:lnTo>
                    <a:pt x="279" y="533"/>
                  </a:lnTo>
                  <a:lnTo>
                    <a:pt x="365" y="533"/>
                  </a:lnTo>
                  <a:lnTo>
                    <a:pt x="365" y="295"/>
                  </a:lnTo>
                  <a:cubicBezTo>
                    <a:pt x="365" y="249"/>
                    <a:pt x="350" y="214"/>
                    <a:pt x="324" y="188"/>
                  </a:cubicBezTo>
                  <a:cubicBezTo>
                    <a:pt x="299" y="163"/>
                    <a:pt x="264" y="148"/>
                    <a:pt x="223" y="148"/>
                  </a:cubicBezTo>
                  <a:cubicBezTo>
                    <a:pt x="152" y="148"/>
                    <a:pt x="107" y="173"/>
                    <a:pt x="81" y="229"/>
                  </a:cubicBezTo>
                  <a:lnTo>
                    <a:pt x="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59;p23">
              <a:extLst>
                <a:ext uri="{FF2B5EF4-FFF2-40B4-BE49-F238E27FC236}">
                  <a16:creationId xmlns:a16="http://schemas.microsoft.com/office/drawing/2014/main" id="{1C97866A-60A0-44FF-4660-5E95B60988E0}"/>
                </a:ext>
              </a:extLst>
            </p:cNvPr>
            <p:cNvSpPr/>
            <p:nvPr/>
          </p:nvSpPr>
          <p:spPr>
            <a:xfrm>
              <a:off x="5559987" y="3302422"/>
              <a:ext cx="303687" cy="395187"/>
            </a:xfrm>
            <a:custGeom>
              <a:avLst/>
              <a:gdLst/>
              <a:ahLst/>
              <a:cxnLst/>
              <a:rect l="l" t="t" r="r" b="b"/>
              <a:pathLst>
                <a:path w="2924" h="3805" extrusionOk="0">
                  <a:moveTo>
                    <a:pt x="1014" y="31"/>
                  </a:moveTo>
                  <a:cubicBezTo>
                    <a:pt x="720" y="147"/>
                    <a:pt x="462" y="314"/>
                    <a:pt x="295" y="598"/>
                  </a:cubicBezTo>
                  <a:lnTo>
                    <a:pt x="295" y="598"/>
                  </a:lnTo>
                  <a:cubicBezTo>
                    <a:pt x="97" y="927"/>
                    <a:pt x="1" y="1246"/>
                    <a:pt x="158" y="1961"/>
                  </a:cubicBezTo>
                  <a:lnTo>
                    <a:pt x="158" y="1961"/>
                  </a:lnTo>
                  <a:cubicBezTo>
                    <a:pt x="284" y="2518"/>
                    <a:pt x="507" y="2979"/>
                    <a:pt x="913" y="3303"/>
                  </a:cubicBezTo>
                  <a:lnTo>
                    <a:pt x="913" y="3303"/>
                  </a:lnTo>
                  <a:cubicBezTo>
                    <a:pt x="1070" y="3425"/>
                    <a:pt x="1708" y="3805"/>
                    <a:pt x="2219" y="3409"/>
                  </a:cubicBezTo>
                  <a:lnTo>
                    <a:pt x="2219" y="3409"/>
                  </a:lnTo>
                  <a:cubicBezTo>
                    <a:pt x="2903" y="2878"/>
                    <a:pt x="2924" y="1758"/>
                    <a:pt x="2427" y="1084"/>
                  </a:cubicBezTo>
                  <a:lnTo>
                    <a:pt x="2427" y="1084"/>
                  </a:lnTo>
                  <a:lnTo>
                    <a:pt x="2189" y="755"/>
                  </a:lnTo>
                  <a:cubicBezTo>
                    <a:pt x="1976" y="466"/>
                    <a:pt x="1566" y="0"/>
                    <a:pt x="1181" y="0"/>
                  </a:cubicBezTo>
                  <a:lnTo>
                    <a:pt x="1181" y="0"/>
                  </a:lnTo>
                  <a:cubicBezTo>
                    <a:pt x="1125" y="0"/>
                    <a:pt x="1070" y="10"/>
                    <a:pt x="1014" y="31"/>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60;p23">
              <a:extLst>
                <a:ext uri="{FF2B5EF4-FFF2-40B4-BE49-F238E27FC236}">
                  <a16:creationId xmlns:a16="http://schemas.microsoft.com/office/drawing/2014/main" id="{68FF32D7-79F3-F49A-33F0-01E46F237A40}"/>
                </a:ext>
              </a:extLst>
            </p:cNvPr>
            <p:cNvSpPr/>
            <p:nvPr/>
          </p:nvSpPr>
          <p:spPr>
            <a:xfrm>
              <a:off x="5608386" y="3406075"/>
              <a:ext cx="208966" cy="224234"/>
            </a:xfrm>
            <a:custGeom>
              <a:avLst/>
              <a:gdLst/>
              <a:ahLst/>
              <a:cxnLst/>
              <a:rect l="l" t="t" r="r" b="b"/>
              <a:pathLst>
                <a:path w="2012" h="2159" extrusionOk="0">
                  <a:moveTo>
                    <a:pt x="153" y="395"/>
                  </a:moveTo>
                  <a:cubicBezTo>
                    <a:pt x="26" y="659"/>
                    <a:pt x="1" y="993"/>
                    <a:pt x="122" y="1292"/>
                  </a:cubicBezTo>
                  <a:lnTo>
                    <a:pt x="122" y="1292"/>
                  </a:lnTo>
                  <a:cubicBezTo>
                    <a:pt x="219" y="1530"/>
                    <a:pt x="507" y="2158"/>
                    <a:pt x="690" y="2148"/>
                  </a:cubicBezTo>
                  <a:lnTo>
                    <a:pt x="690" y="2148"/>
                  </a:lnTo>
                  <a:cubicBezTo>
                    <a:pt x="852" y="2138"/>
                    <a:pt x="913" y="1895"/>
                    <a:pt x="1196" y="1667"/>
                  </a:cubicBezTo>
                  <a:lnTo>
                    <a:pt x="1196" y="1667"/>
                  </a:lnTo>
                  <a:cubicBezTo>
                    <a:pt x="1586" y="1353"/>
                    <a:pt x="1961" y="1307"/>
                    <a:pt x="1992" y="1165"/>
                  </a:cubicBezTo>
                  <a:lnTo>
                    <a:pt x="1992" y="1165"/>
                  </a:lnTo>
                  <a:cubicBezTo>
                    <a:pt x="2012" y="1059"/>
                    <a:pt x="1662" y="537"/>
                    <a:pt x="1662" y="537"/>
                  </a:cubicBezTo>
                  <a:lnTo>
                    <a:pt x="1662" y="537"/>
                  </a:lnTo>
                  <a:cubicBezTo>
                    <a:pt x="1485" y="264"/>
                    <a:pt x="1222" y="71"/>
                    <a:pt x="933" y="15"/>
                  </a:cubicBezTo>
                  <a:lnTo>
                    <a:pt x="933" y="15"/>
                  </a:lnTo>
                  <a:cubicBezTo>
                    <a:pt x="882" y="5"/>
                    <a:pt x="832" y="0"/>
                    <a:pt x="786" y="0"/>
                  </a:cubicBezTo>
                  <a:lnTo>
                    <a:pt x="786" y="0"/>
                  </a:lnTo>
                  <a:cubicBezTo>
                    <a:pt x="517" y="0"/>
                    <a:pt x="279" y="147"/>
                    <a:pt x="153" y="395"/>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61;p23">
              <a:extLst>
                <a:ext uri="{FF2B5EF4-FFF2-40B4-BE49-F238E27FC236}">
                  <a16:creationId xmlns:a16="http://schemas.microsoft.com/office/drawing/2014/main" id="{7FEA7408-BBC0-3DC6-A106-EE9AD0298051}"/>
                </a:ext>
              </a:extLst>
            </p:cNvPr>
            <p:cNvSpPr/>
            <p:nvPr/>
          </p:nvSpPr>
          <p:spPr>
            <a:xfrm>
              <a:off x="5558948" y="2863613"/>
              <a:ext cx="304725" cy="375246"/>
            </a:xfrm>
            <a:custGeom>
              <a:avLst/>
              <a:gdLst/>
              <a:ahLst/>
              <a:cxnLst/>
              <a:rect l="l" t="t" r="r" b="b"/>
              <a:pathLst>
                <a:path w="2934" h="3613" extrusionOk="0">
                  <a:moveTo>
                    <a:pt x="487" y="294"/>
                  </a:moveTo>
                  <a:cubicBezTo>
                    <a:pt x="208" y="548"/>
                    <a:pt x="1" y="1100"/>
                    <a:pt x="46" y="1525"/>
                  </a:cubicBezTo>
                  <a:lnTo>
                    <a:pt x="46" y="1525"/>
                  </a:lnTo>
                  <a:lnTo>
                    <a:pt x="66" y="1688"/>
                  </a:lnTo>
                  <a:cubicBezTo>
                    <a:pt x="163" y="2508"/>
                    <a:pt x="705" y="3212"/>
                    <a:pt x="1475" y="3516"/>
                  </a:cubicBezTo>
                  <a:lnTo>
                    <a:pt x="1475" y="3516"/>
                  </a:lnTo>
                  <a:cubicBezTo>
                    <a:pt x="1713" y="3612"/>
                    <a:pt x="1986" y="3552"/>
                    <a:pt x="2164" y="3359"/>
                  </a:cubicBezTo>
                  <a:lnTo>
                    <a:pt x="2164" y="3359"/>
                  </a:lnTo>
                  <a:lnTo>
                    <a:pt x="2311" y="3202"/>
                  </a:lnTo>
                  <a:cubicBezTo>
                    <a:pt x="2883" y="2589"/>
                    <a:pt x="2934" y="1662"/>
                    <a:pt x="2437" y="988"/>
                  </a:cubicBezTo>
                  <a:lnTo>
                    <a:pt x="2437" y="988"/>
                  </a:lnTo>
                  <a:lnTo>
                    <a:pt x="2199" y="659"/>
                  </a:lnTo>
                  <a:cubicBezTo>
                    <a:pt x="1956" y="330"/>
                    <a:pt x="1601" y="102"/>
                    <a:pt x="1201" y="11"/>
                  </a:cubicBezTo>
                  <a:lnTo>
                    <a:pt x="1201" y="11"/>
                  </a:lnTo>
                  <a:cubicBezTo>
                    <a:pt x="1176" y="1"/>
                    <a:pt x="1145" y="1"/>
                    <a:pt x="1110" y="1"/>
                  </a:cubicBezTo>
                  <a:lnTo>
                    <a:pt x="1110" y="1"/>
                  </a:lnTo>
                  <a:cubicBezTo>
                    <a:pt x="948" y="1"/>
                    <a:pt x="725" y="82"/>
                    <a:pt x="487" y="294"/>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62;p23">
              <a:extLst>
                <a:ext uri="{FF2B5EF4-FFF2-40B4-BE49-F238E27FC236}">
                  <a16:creationId xmlns:a16="http://schemas.microsoft.com/office/drawing/2014/main" id="{1DF08E5B-5D45-D234-7BC6-A9BF2B838FDE}"/>
                </a:ext>
              </a:extLst>
            </p:cNvPr>
            <p:cNvSpPr/>
            <p:nvPr/>
          </p:nvSpPr>
          <p:spPr>
            <a:xfrm>
              <a:off x="5587925" y="2976198"/>
              <a:ext cx="200034" cy="212705"/>
            </a:xfrm>
            <a:custGeom>
              <a:avLst/>
              <a:gdLst/>
              <a:ahLst/>
              <a:cxnLst/>
              <a:rect l="l" t="t" r="r" b="b"/>
              <a:pathLst>
                <a:path w="1926" h="2048" extrusionOk="0">
                  <a:moveTo>
                    <a:pt x="618" y="11"/>
                  </a:moveTo>
                  <a:cubicBezTo>
                    <a:pt x="304" y="51"/>
                    <a:pt x="81" y="279"/>
                    <a:pt x="41" y="588"/>
                  </a:cubicBezTo>
                  <a:lnTo>
                    <a:pt x="41" y="588"/>
                  </a:lnTo>
                  <a:cubicBezTo>
                    <a:pt x="0" y="862"/>
                    <a:pt x="86" y="1166"/>
                    <a:pt x="284" y="1394"/>
                  </a:cubicBezTo>
                  <a:lnTo>
                    <a:pt x="284" y="1394"/>
                  </a:lnTo>
                  <a:cubicBezTo>
                    <a:pt x="441" y="1576"/>
                    <a:pt x="887" y="2047"/>
                    <a:pt x="1049" y="1986"/>
                  </a:cubicBezTo>
                  <a:lnTo>
                    <a:pt x="1049" y="1986"/>
                  </a:lnTo>
                  <a:cubicBezTo>
                    <a:pt x="1191" y="1931"/>
                    <a:pt x="1150" y="1632"/>
                    <a:pt x="1241" y="1409"/>
                  </a:cubicBezTo>
                  <a:lnTo>
                    <a:pt x="1241" y="1409"/>
                  </a:lnTo>
                  <a:cubicBezTo>
                    <a:pt x="1419" y="973"/>
                    <a:pt x="1925" y="847"/>
                    <a:pt x="1910" y="715"/>
                  </a:cubicBezTo>
                  <a:lnTo>
                    <a:pt x="1910" y="715"/>
                  </a:lnTo>
                  <a:cubicBezTo>
                    <a:pt x="1895" y="614"/>
                    <a:pt x="1424" y="254"/>
                    <a:pt x="1424" y="254"/>
                  </a:cubicBezTo>
                  <a:lnTo>
                    <a:pt x="1424" y="254"/>
                  </a:lnTo>
                  <a:cubicBezTo>
                    <a:pt x="1221" y="92"/>
                    <a:pt x="978" y="1"/>
                    <a:pt x="740" y="1"/>
                  </a:cubicBezTo>
                  <a:lnTo>
                    <a:pt x="740" y="1"/>
                  </a:lnTo>
                  <a:cubicBezTo>
                    <a:pt x="699" y="1"/>
                    <a:pt x="659" y="6"/>
                    <a:pt x="618" y="11"/>
                  </a:cubicBezTo>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63;p23">
              <a:extLst>
                <a:ext uri="{FF2B5EF4-FFF2-40B4-BE49-F238E27FC236}">
                  <a16:creationId xmlns:a16="http://schemas.microsoft.com/office/drawing/2014/main" id="{B2649F6F-E253-34E7-67D8-E4540CD665B5}"/>
                </a:ext>
              </a:extLst>
            </p:cNvPr>
            <p:cNvSpPr/>
            <p:nvPr/>
          </p:nvSpPr>
          <p:spPr>
            <a:xfrm>
              <a:off x="6066097" y="3787968"/>
              <a:ext cx="493127" cy="329963"/>
            </a:xfrm>
            <a:custGeom>
              <a:avLst/>
              <a:gdLst/>
              <a:ahLst/>
              <a:cxnLst/>
              <a:rect l="l" t="t" r="r" b="b"/>
              <a:pathLst>
                <a:path w="4748" h="3177" extrusionOk="0">
                  <a:moveTo>
                    <a:pt x="325" y="376"/>
                  </a:moveTo>
                  <a:cubicBezTo>
                    <a:pt x="148" y="573"/>
                    <a:pt x="41" y="827"/>
                    <a:pt x="31" y="1095"/>
                  </a:cubicBezTo>
                  <a:lnTo>
                    <a:pt x="31" y="1095"/>
                  </a:lnTo>
                  <a:lnTo>
                    <a:pt x="26" y="1227"/>
                  </a:lnTo>
                  <a:cubicBezTo>
                    <a:pt x="1" y="1693"/>
                    <a:pt x="269" y="2128"/>
                    <a:pt x="695" y="2326"/>
                  </a:cubicBezTo>
                  <a:lnTo>
                    <a:pt x="695" y="2326"/>
                  </a:lnTo>
                  <a:lnTo>
                    <a:pt x="882" y="2407"/>
                  </a:lnTo>
                  <a:cubicBezTo>
                    <a:pt x="1536" y="2701"/>
                    <a:pt x="2220" y="2919"/>
                    <a:pt x="2929" y="3045"/>
                  </a:cubicBezTo>
                  <a:lnTo>
                    <a:pt x="2929" y="3045"/>
                  </a:lnTo>
                  <a:lnTo>
                    <a:pt x="3223" y="3101"/>
                  </a:lnTo>
                  <a:cubicBezTo>
                    <a:pt x="3628" y="3177"/>
                    <a:pt x="4043" y="3040"/>
                    <a:pt x="4327" y="2736"/>
                  </a:cubicBezTo>
                  <a:lnTo>
                    <a:pt x="4327" y="2736"/>
                  </a:lnTo>
                  <a:lnTo>
                    <a:pt x="4337" y="2731"/>
                  </a:lnTo>
                  <a:cubicBezTo>
                    <a:pt x="4646" y="2402"/>
                    <a:pt x="4747" y="1926"/>
                    <a:pt x="4600" y="1500"/>
                  </a:cubicBezTo>
                  <a:lnTo>
                    <a:pt x="4600" y="1500"/>
                  </a:lnTo>
                  <a:cubicBezTo>
                    <a:pt x="4489" y="1171"/>
                    <a:pt x="4236" y="903"/>
                    <a:pt x="3917" y="771"/>
                  </a:cubicBezTo>
                  <a:lnTo>
                    <a:pt x="3917" y="771"/>
                  </a:lnTo>
                  <a:lnTo>
                    <a:pt x="3521" y="609"/>
                  </a:lnTo>
                  <a:cubicBezTo>
                    <a:pt x="2919" y="361"/>
                    <a:pt x="2290" y="178"/>
                    <a:pt x="1647" y="67"/>
                  </a:cubicBezTo>
                  <a:lnTo>
                    <a:pt x="1647" y="67"/>
                  </a:lnTo>
                  <a:lnTo>
                    <a:pt x="1369" y="16"/>
                  </a:lnTo>
                  <a:cubicBezTo>
                    <a:pt x="1303" y="6"/>
                    <a:pt x="1242" y="1"/>
                    <a:pt x="1176" y="1"/>
                  </a:cubicBezTo>
                  <a:lnTo>
                    <a:pt x="1176" y="1"/>
                  </a:lnTo>
                  <a:cubicBezTo>
                    <a:pt x="857" y="1"/>
                    <a:pt x="543" y="138"/>
                    <a:pt x="325" y="376"/>
                  </a:cubicBezTo>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64;p23">
              <a:extLst>
                <a:ext uri="{FF2B5EF4-FFF2-40B4-BE49-F238E27FC236}">
                  <a16:creationId xmlns:a16="http://schemas.microsoft.com/office/drawing/2014/main" id="{69ACC0B0-5959-7E1B-91F5-5C303471F328}"/>
                </a:ext>
              </a:extLst>
            </p:cNvPr>
            <p:cNvSpPr/>
            <p:nvPr/>
          </p:nvSpPr>
          <p:spPr>
            <a:xfrm>
              <a:off x="6299679" y="3893802"/>
              <a:ext cx="245317" cy="199931"/>
            </a:xfrm>
            <a:custGeom>
              <a:avLst/>
              <a:gdLst/>
              <a:ahLst/>
              <a:cxnLst/>
              <a:rect l="l" t="t" r="r" b="b"/>
              <a:pathLst>
                <a:path w="2362" h="1925" extrusionOk="0">
                  <a:moveTo>
                    <a:pt x="371" y="167"/>
                  </a:moveTo>
                  <a:cubicBezTo>
                    <a:pt x="102" y="345"/>
                    <a:pt x="1" y="654"/>
                    <a:pt x="112" y="957"/>
                  </a:cubicBezTo>
                  <a:lnTo>
                    <a:pt x="112" y="957"/>
                  </a:lnTo>
                  <a:cubicBezTo>
                    <a:pt x="214" y="1221"/>
                    <a:pt x="442" y="1454"/>
                    <a:pt x="735" y="1586"/>
                  </a:cubicBezTo>
                  <a:lnTo>
                    <a:pt x="735" y="1586"/>
                  </a:lnTo>
                  <a:lnTo>
                    <a:pt x="1080" y="1738"/>
                  </a:lnTo>
                  <a:cubicBezTo>
                    <a:pt x="1495" y="1925"/>
                    <a:pt x="1966" y="1798"/>
                    <a:pt x="2128" y="1459"/>
                  </a:cubicBezTo>
                  <a:lnTo>
                    <a:pt x="2128" y="1459"/>
                  </a:lnTo>
                  <a:lnTo>
                    <a:pt x="2210" y="1282"/>
                  </a:lnTo>
                  <a:cubicBezTo>
                    <a:pt x="2230" y="1236"/>
                    <a:pt x="2245" y="1190"/>
                    <a:pt x="2255" y="1140"/>
                  </a:cubicBezTo>
                  <a:lnTo>
                    <a:pt x="2255" y="1140"/>
                  </a:lnTo>
                  <a:lnTo>
                    <a:pt x="2291" y="952"/>
                  </a:lnTo>
                  <a:cubicBezTo>
                    <a:pt x="2362" y="583"/>
                    <a:pt x="2058" y="203"/>
                    <a:pt x="1612" y="106"/>
                  </a:cubicBezTo>
                  <a:lnTo>
                    <a:pt x="1612" y="106"/>
                  </a:lnTo>
                  <a:lnTo>
                    <a:pt x="1247" y="25"/>
                  </a:lnTo>
                  <a:cubicBezTo>
                    <a:pt x="1156" y="10"/>
                    <a:pt x="1060" y="0"/>
                    <a:pt x="974" y="0"/>
                  </a:cubicBezTo>
                  <a:lnTo>
                    <a:pt x="974" y="0"/>
                  </a:lnTo>
                  <a:cubicBezTo>
                    <a:pt x="751" y="0"/>
                    <a:pt x="538" y="56"/>
                    <a:pt x="371" y="167"/>
                  </a:cubicBezTo>
                  <a:close/>
                </a:path>
              </a:pathLst>
            </a:custGeom>
            <a:solidFill>
              <a:srgbClr val="FFE0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965;p23">
              <a:extLst>
                <a:ext uri="{FF2B5EF4-FFF2-40B4-BE49-F238E27FC236}">
                  <a16:creationId xmlns:a16="http://schemas.microsoft.com/office/drawing/2014/main" id="{9ED735AF-C7E3-EFF6-7884-C2ADB8432A4E}"/>
                </a:ext>
              </a:extLst>
            </p:cNvPr>
            <p:cNvGrpSpPr/>
            <p:nvPr/>
          </p:nvGrpSpPr>
          <p:grpSpPr>
            <a:xfrm>
              <a:off x="6297694" y="1878075"/>
              <a:ext cx="395002" cy="395184"/>
              <a:chOff x="6295879" y="2511834"/>
              <a:chExt cx="375049" cy="375222"/>
            </a:xfrm>
          </p:grpSpPr>
          <p:sp>
            <p:nvSpPr>
              <p:cNvPr id="212" name="Google Shape;966;p23">
                <a:extLst>
                  <a:ext uri="{FF2B5EF4-FFF2-40B4-BE49-F238E27FC236}">
                    <a16:creationId xmlns:a16="http://schemas.microsoft.com/office/drawing/2014/main" id="{8A071E48-54CE-F2F6-236D-3957160B51C2}"/>
                  </a:ext>
                </a:extLst>
              </p:cNvPr>
              <p:cNvSpPr/>
              <p:nvPr/>
            </p:nvSpPr>
            <p:spPr>
              <a:xfrm>
                <a:off x="6295879" y="2511834"/>
                <a:ext cx="375049" cy="375222"/>
              </a:xfrm>
              <a:custGeom>
                <a:avLst/>
                <a:gdLst/>
                <a:ahLst/>
                <a:cxnLst/>
                <a:rect l="l" t="t" r="r" b="b"/>
                <a:pathLst>
                  <a:path w="2042" h="2043" fill="none" extrusionOk="0">
                    <a:moveTo>
                      <a:pt x="2041" y="1024"/>
                    </a:moveTo>
                    <a:cubicBezTo>
                      <a:pt x="2041" y="457"/>
                      <a:pt x="1586" y="1"/>
                      <a:pt x="1023" y="1"/>
                    </a:cubicBezTo>
                    <a:cubicBezTo>
                      <a:pt x="456" y="1"/>
                      <a:pt x="0" y="457"/>
                      <a:pt x="0" y="1024"/>
                    </a:cubicBezTo>
                    <a:cubicBezTo>
                      <a:pt x="0" y="1586"/>
                      <a:pt x="456" y="2042"/>
                      <a:pt x="1023" y="2042"/>
                    </a:cubicBezTo>
                    <a:cubicBezTo>
                      <a:pt x="1586" y="2042"/>
                      <a:pt x="2041" y="1586"/>
                      <a:pt x="2041" y="1024"/>
                    </a:cubicBezTo>
                    <a:close/>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67;p23">
                <a:extLst>
                  <a:ext uri="{FF2B5EF4-FFF2-40B4-BE49-F238E27FC236}">
                    <a16:creationId xmlns:a16="http://schemas.microsoft.com/office/drawing/2014/main" id="{B919A4A7-7071-71B2-E1D3-F8807A7631EE}"/>
                  </a:ext>
                </a:extLst>
              </p:cNvPr>
              <p:cNvSpPr/>
              <p:nvPr/>
            </p:nvSpPr>
            <p:spPr>
              <a:xfrm>
                <a:off x="6386060" y="2511834"/>
                <a:ext cx="194688" cy="375222"/>
              </a:xfrm>
              <a:custGeom>
                <a:avLst/>
                <a:gdLst/>
                <a:ahLst/>
                <a:cxnLst/>
                <a:rect l="l" t="t" r="r" b="b"/>
                <a:pathLst>
                  <a:path w="1060" h="2043" fill="none" extrusionOk="0">
                    <a:moveTo>
                      <a:pt x="1059" y="1024"/>
                    </a:moveTo>
                    <a:cubicBezTo>
                      <a:pt x="1059" y="457"/>
                      <a:pt x="821" y="1"/>
                      <a:pt x="527" y="1"/>
                    </a:cubicBezTo>
                    <a:cubicBezTo>
                      <a:pt x="238" y="1"/>
                      <a:pt x="0" y="457"/>
                      <a:pt x="0" y="1024"/>
                    </a:cubicBezTo>
                    <a:cubicBezTo>
                      <a:pt x="0" y="1586"/>
                      <a:pt x="238" y="2042"/>
                      <a:pt x="527" y="2042"/>
                    </a:cubicBezTo>
                    <a:cubicBezTo>
                      <a:pt x="821" y="2042"/>
                      <a:pt x="1059" y="1586"/>
                      <a:pt x="1059" y="1024"/>
                    </a:cubicBezTo>
                    <a:close/>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68;p23">
                <a:extLst>
                  <a:ext uri="{FF2B5EF4-FFF2-40B4-BE49-F238E27FC236}">
                    <a16:creationId xmlns:a16="http://schemas.microsoft.com/office/drawing/2014/main" id="{7D05DD4C-7499-AE6B-E6DA-F9144F10121E}"/>
                  </a:ext>
                </a:extLst>
              </p:cNvPr>
              <p:cNvSpPr/>
              <p:nvPr/>
            </p:nvSpPr>
            <p:spPr>
              <a:xfrm>
                <a:off x="6483771" y="2511834"/>
                <a:ext cx="184" cy="375222"/>
              </a:xfrm>
              <a:custGeom>
                <a:avLst/>
                <a:gdLst/>
                <a:ahLst/>
                <a:cxnLst/>
                <a:rect l="l" t="t" r="r" b="b"/>
                <a:pathLst>
                  <a:path w="1" h="2043" fill="none" extrusionOk="0">
                    <a:moveTo>
                      <a:pt x="0" y="2042"/>
                    </a:moveTo>
                    <a:lnTo>
                      <a:pt x="0" y="1"/>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69;p23">
                <a:extLst>
                  <a:ext uri="{FF2B5EF4-FFF2-40B4-BE49-F238E27FC236}">
                    <a16:creationId xmlns:a16="http://schemas.microsoft.com/office/drawing/2014/main" id="{3D4A369C-E040-4F9A-E896-585ACFBE4DC2}"/>
                  </a:ext>
                </a:extLst>
              </p:cNvPr>
              <p:cNvSpPr/>
              <p:nvPr/>
            </p:nvSpPr>
            <p:spPr>
              <a:xfrm>
                <a:off x="6295879" y="2699722"/>
                <a:ext cx="375049" cy="184"/>
              </a:xfrm>
              <a:custGeom>
                <a:avLst/>
                <a:gdLst/>
                <a:ahLst/>
                <a:cxnLst/>
                <a:rect l="l" t="t" r="r" b="b"/>
                <a:pathLst>
                  <a:path w="2042" h="1" fill="none" extrusionOk="0">
                    <a:moveTo>
                      <a:pt x="0" y="1"/>
                    </a:moveTo>
                    <a:lnTo>
                      <a:pt x="2041" y="1"/>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70;p23">
                <a:extLst>
                  <a:ext uri="{FF2B5EF4-FFF2-40B4-BE49-F238E27FC236}">
                    <a16:creationId xmlns:a16="http://schemas.microsoft.com/office/drawing/2014/main" id="{834FF005-A5AB-E8AA-0749-9F367FBCCDF5}"/>
                  </a:ext>
                </a:extLst>
              </p:cNvPr>
              <p:cNvSpPr/>
              <p:nvPr/>
            </p:nvSpPr>
            <p:spPr>
              <a:xfrm>
                <a:off x="6340510" y="2577035"/>
                <a:ext cx="285787" cy="26264"/>
              </a:xfrm>
              <a:custGeom>
                <a:avLst/>
                <a:gdLst/>
                <a:ahLst/>
                <a:cxnLst/>
                <a:rect l="l" t="t" r="r" b="b"/>
                <a:pathLst>
                  <a:path w="1556" h="143" fill="none" extrusionOk="0">
                    <a:moveTo>
                      <a:pt x="1555" y="0"/>
                    </a:moveTo>
                    <a:cubicBezTo>
                      <a:pt x="1327" y="91"/>
                      <a:pt x="1064" y="142"/>
                      <a:pt x="775" y="142"/>
                    </a:cubicBezTo>
                    <a:cubicBezTo>
                      <a:pt x="492" y="142"/>
                      <a:pt x="228" y="91"/>
                      <a:pt x="0" y="0"/>
                    </a:cubicBez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71;p23">
                <a:extLst>
                  <a:ext uri="{FF2B5EF4-FFF2-40B4-BE49-F238E27FC236}">
                    <a16:creationId xmlns:a16="http://schemas.microsoft.com/office/drawing/2014/main" id="{3148874E-C9C9-58E0-C547-64102DF0ADA4}"/>
                  </a:ext>
                </a:extLst>
              </p:cNvPr>
              <p:cNvSpPr/>
              <p:nvPr/>
            </p:nvSpPr>
            <p:spPr>
              <a:xfrm>
                <a:off x="6338674" y="2792840"/>
                <a:ext cx="289460" cy="27182"/>
              </a:xfrm>
              <a:custGeom>
                <a:avLst/>
                <a:gdLst/>
                <a:ahLst/>
                <a:cxnLst/>
                <a:rect l="l" t="t" r="r" b="b"/>
                <a:pathLst>
                  <a:path w="1576" h="148" fill="none" extrusionOk="0">
                    <a:moveTo>
                      <a:pt x="0" y="147"/>
                    </a:moveTo>
                    <a:cubicBezTo>
                      <a:pt x="228" y="51"/>
                      <a:pt x="502" y="0"/>
                      <a:pt x="785" y="0"/>
                    </a:cubicBezTo>
                    <a:cubicBezTo>
                      <a:pt x="1074" y="0"/>
                      <a:pt x="1347" y="51"/>
                      <a:pt x="1575" y="147"/>
                    </a:cubicBez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972;p23">
              <a:extLst>
                <a:ext uri="{FF2B5EF4-FFF2-40B4-BE49-F238E27FC236}">
                  <a16:creationId xmlns:a16="http://schemas.microsoft.com/office/drawing/2014/main" id="{50610B43-5D22-9EF0-CDED-1F0A18B3FEB9}"/>
                </a:ext>
              </a:extLst>
            </p:cNvPr>
            <p:cNvGrpSpPr/>
            <p:nvPr/>
          </p:nvGrpSpPr>
          <p:grpSpPr>
            <a:xfrm>
              <a:off x="6162895" y="1743094"/>
              <a:ext cx="664600" cy="665119"/>
              <a:chOff x="6162895" y="1704119"/>
              <a:chExt cx="664600" cy="665119"/>
            </a:xfrm>
          </p:grpSpPr>
          <p:sp>
            <p:nvSpPr>
              <p:cNvPr id="210" name="Google Shape;973;p23">
                <a:extLst>
                  <a:ext uri="{FF2B5EF4-FFF2-40B4-BE49-F238E27FC236}">
                    <a16:creationId xmlns:a16="http://schemas.microsoft.com/office/drawing/2014/main" id="{2768D4ED-7D68-E9D7-4DB1-F77DF084A1C1}"/>
                  </a:ext>
                </a:extLst>
              </p:cNvPr>
              <p:cNvSpPr/>
              <p:nvPr/>
            </p:nvSpPr>
            <p:spPr>
              <a:xfrm>
                <a:off x="6162895" y="1704119"/>
                <a:ext cx="664600" cy="665119"/>
              </a:xfrm>
              <a:custGeom>
                <a:avLst/>
                <a:gdLst/>
                <a:ahLst/>
                <a:cxnLst/>
                <a:rect l="l" t="t" r="r" b="b"/>
                <a:pathLst>
                  <a:path w="6399" h="6404" fill="none" extrusionOk="0">
                    <a:moveTo>
                      <a:pt x="6399" y="3202"/>
                    </a:moveTo>
                    <a:cubicBezTo>
                      <a:pt x="6399" y="4969"/>
                      <a:pt x="4965" y="6403"/>
                      <a:pt x="3197" y="6403"/>
                    </a:cubicBezTo>
                    <a:cubicBezTo>
                      <a:pt x="1429" y="6403"/>
                      <a:pt x="1" y="4969"/>
                      <a:pt x="1" y="3202"/>
                    </a:cubicBezTo>
                    <a:cubicBezTo>
                      <a:pt x="1" y="1434"/>
                      <a:pt x="1429" y="0"/>
                      <a:pt x="3197" y="0"/>
                    </a:cubicBezTo>
                    <a:cubicBezTo>
                      <a:pt x="4965" y="0"/>
                      <a:pt x="6399" y="1434"/>
                      <a:pt x="6399" y="3202"/>
                    </a:cubicBezTo>
                    <a:close/>
                  </a:path>
                </a:pathLst>
              </a:custGeom>
              <a:noFill/>
              <a:ln w="762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74;p23">
                <a:extLst>
                  <a:ext uri="{FF2B5EF4-FFF2-40B4-BE49-F238E27FC236}">
                    <a16:creationId xmlns:a16="http://schemas.microsoft.com/office/drawing/2014/main" id="{AC5FB5B1-5804-E97C-BA2F-8D3A53167AE2}"/>
                  </a:ext>
                </a:extLst>
              </p:cNvPr>
              <p:cNvSpPr/>
              <p:nvPr/>
            </p:nvSpPr>
            <p:spPr>
              <a:xfrm>
                <a:off x="6264470" y="1805590"/>
                <a:ext cx="469966" cy="469967"/>
              </a:xfrm>
              <a:custGeom>
                <a:avLst/>
                <a:gdLst/>
                <a:ahLst/>
                <a:cxnLst/>
                <a:rect l="l" t="t" r="r" b="b"/>
                <a:pathLst>
                  <a:path w="4525" h="4525" fill="none" extrusionOk="0">
                    <a:moveTo>
                      <a:pt x="1" y="4524"/>
                    </a:moveTo>
                    <a:lnTo>
                      <a:pt x="4524" y="1"/>
                    </a:lnTo>
                  </a:path>
                </a:pathLst>
              </a:custGeom>
              <a:noFill/>
              <a:ln w="76200" cap="flat" cmpd="sng">
                <a:solidFill>
                  <a:schemeClr val="accent2"/>
                </a:solidFill>
                <a:prstDash val="solid"/>
                <a:miter lim="50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322;p16">
            <a:extLst>
              <a:ext uri="{FF2B5EF4-FFF2-40B4-BE49-F238E27FC236}">
                <a16:creationId xmlns:a16="http://schemas.microsoft.com/office/drawing/2014/main" id="{E567173D-AB36-298C-6516-D102E90EF2B1}"/>
              </a:ext>
            </a:extLst>
          </p:cNvPr>
          <p:cNvGrpSpPr/>
          <p:nvPr/>
        </p:nvGrpSpPr>
        <p:grpSpPr>
          <a:xfrm>
            <a:off x="8295868" y="4191351"/>
            <a:ext cx="431563" cy="415725"/>
            <a:chOff x="10730480" y="2545120"/>
            <a:chExt cx="431563" cy="415725"/>
          </a:xfrm>
        </p:grpSpPr>
        <p:sp>
          <p:nvSpPr>
            <p:cNvPr id="223" name="Google Shape;323;p16">
              <a:extLst>
                <a:ext uri="{FF2B5EF4-FFF2-40B4-BE49-F238E27FC236}">
                  <a16:creationId xmlns:a16="http://schemas.microsoft.com/office/drawing/2014/main" id="{EBC4358A-02BB-4720-F87F-BAADF23CBD79}"/>
                </a:ext>
              </a:extLst>
            </p:cNvPr>
            <p:cNvSpPr/>
            <p:nvPr/>
          </p:nvSpPr>
          <p:spPr>
            <a:xfrm>
              <a:off x="11119150" y="2960599"/>
              <a:ext cx="806" cy="50"/>
            </a:xfrm>
            <a:custGeom>
              <a:avLst/>
              <a:gdLst/>
              <a:ahLst/>
              <a:cxnLst/>
              <a:rect l="l" t="t" r="r" b="b"/>
              <a:pathLst>
                <a:path w="16" h="1" extrusionOk="0">
                  <a:moveTo>
                    <a:pt x="1" y="0"/>
                  </a:moveTo>
                  <a:lnTo>
                    <a:pt x="16" y="0"/>
                  </a:lnTo>
                  <a:lnTo>
                    <a:pt x="16" y="0"/>
                  </a:lnTo>
                  <a:cubicBezTo>
                    <a:pt x="11" y="0"/>
                    <a:pt x="6" y="0"/>
                    <a:pt x="1" y="0"/>
                  </a:cubicBezTo>
                  <a:close/>
                </a:path>
              </a:pathLst>
            </a:custGeom>
            <a:solidFill>
              <a:srgbClr val="90D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4;p16">
              <a:extLst>
                <a:ext uri="{FF2B5EF4-FFF2-40B4-BE49-F238E27FC236}">
                  <a16:creationId xmlns:a16="http://schemas.microsoft.com/office/drawing/2014/main" id="{77DA3B11-915D-56AA-F30A-CFDD97E939CD}"/>
                </a:ext>
              </a:extLst>
            </p:cNvPr>
            <p:cNvSpPr/>
            <p:nvPr/>
          </p:nvSpPr>
          <p:spPr>
            <a:xfrm>
              <a:off x="10730480" y="2546706"/>
              <a:ext cx="388462" cy="413937"/>
            </a:xfrm>
            <a:custGeom>
              <a:avLst/>
              <a:gdLst/>
              <a:ahLst/>
              <a:cxnLst/>
              <a:rect l="l" t="t" r="r" b="b"/>
              <a:pathLst>
                <a:path w="7716" h="8222" extrusionOk="0">
                  <a:moveTo>
                    <a:pt x="350" y="0"/>
                  </a:moveTo>
                  <a:cubicBezTo>
                    <a:pt x="158" y="0"/>
                    <a:pt x="1" y="157"/>
                    <a:pt x="1" y="350"/>
                  </a:cubicBezTo>
                  <a:lnTo>
                    <a:pt x="1" y="7386"/>
                  </a:lnTo>
                  <a:cubicBezTo>
                    <a:pt x="1" y="7847"/>
                    <a:pt x="376" y="8221"/>
                    <a:pt x="837" y="8221"/>
                  </a:cubicBezTo>
                  <a:lnTo>
                    <a:pt x="7716" y="8221"/>
                  </a:lnTo>
                  <a:cubicBezTo>
                    <a:pt x="7260" y="8211"/>
                    <a:pt x="6900" y="7826"/>
                    <a:pt x="6900" y="7370"/>
                  </a:cubicBezTo>
                  <a:lnTo>
                    <a:pt x="6900" y="350"/>
                  </a:lnTo>
                  <a:cubicBezTo>
                    <a:pt x="6900" y="157"/>
                    <a:pt x="6743" y="0"/>
                    <a:pt x="6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5;p16">
              <a:extLst>
                <a:ext uri="{FF2B5EF4-FFF2-40B4-BE49-F238E27FC236}">
                  <a16:creationId xmlns:a16="http://schemas.microsoft.com/office/drawing/2014/main" id="{807F3194-26F2-798A-71A8-5E5B23A6E116}"/>
                </a:ext>
              </a:extLst>
            </p:cNvPr>
            <p:cNvSpPr/>
            <p:nvPr/>
          </p:nvSpPr>
          <p:spPr>
            <a:xfrm>
              <a:off x="11077866" y="2583660"/>
              <a:ext cx="84177" cy="377185"/>
            </a:xfrm>
            <a:custGeom>
              <a:avLst/>
              <a:gdLst/>
              <a:ahLst/>
              <a:cxnLst/>
              <a:rect l="l" t="t" r="r" b="b"/>
              <a:pathLst>
                <a:path w="1672" h="7492" extrusionOk="0">
                  <a:moveTo>
                    <a:pt x="0" y="1"/>
                  </a:moveTo>
                  <a:lnTo>
                    <a:pt x="0" y="6642"/>
                  </a:lnTo>
                  <a:cubicBezTo>
                    <a:pt x="0" y="7077"/>
                    <a:pt x="324" y="7447"/>
                    <a:pt x="760" y="7487"/>
                  </a:cubicBezTo>
                  <a:cubicBezTo>
                    <a:pt x="787" y="7490"/>
                    <a:pt x="813" y="7491"/>
                    <a:pt x="839" y="7491"/>
                  </a:cubicBezTo>
                  <a:cubicBezTo>
                    <a:pt x="1300" y="7491"/>
                    <a:pt x="1672" y="7117"/>
                    <a:pt x="1672" y="6652"/>
                  </a:cubicBezTo>
                  <a:lnTo>
                    <a:pt x="1672" y="1723"/>
                  </a:lnTo>
                  <a:cubicBezTo>
                    <a:pt x="1672" y="1530"/>
                    <a:pt x="1515" y="1373"/>
                    <a:pt x="1322" y="1373"/>
                  </a:cubicBezTo>
                  <a:lnTo>
                    <a:pt x="552" y="1373"/>
                  </a:lnTo>
                  <a:lnTo>
                    <a:pt x="552" y="350"/>
                  </a:lnTo>
                  <a:cubicBezTo>
                    <a:pt x="552" y="158"/>
                    <a:pt x="395" y="1"/>
                    <a:pt x="20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6;p16">
              <a:extLst>
                <a:ext uri="{FF2B5EF4-FFF2-40B4-BE49-F238E27FC236}">
                  <a16:creationId xmlns:a16="http://schemas.microsoft.com/office/drawing/2014/main" id="{0A762189-65D0-B430-3C35-EDD915CD9425}"/>
                </a:ext>
              </a:extLst>
            </p:cNvPr>
            <p:cNvSpPr/>
            <p:nvPr/>
          </p:nvSpPr>
          <p:spPr>
            <a:xfrm>
              <a:off x="11105657" y="2618348"/>
              <a:ext cx="27841" cy="314052"/>
            </a:xfrm>
            <a:custGeom>
              <a:avLst/>
              <a:gdLst/>
              <a:ahLst/>
              <a:cxnLst/>
              <a:rect l="l" t="t" r="r" b="b"/>
              <a:pathLst>
                <a:path w="553" h="6238" extrusionOk="0">
                  <a:moveTo>
                    <a:pt x="0" y="0"/>
                  </a:moveTo>
                  <a:lnTo>
                    <a:pt x="0" y="5953"/>
                  </a:lnTo>
                  <a:cubicBezTo>
                    <a:pt x="0" y="6106"/>
                    <a:pt x="123" y="6237"/>
                    <a:pt x="275" y="6237"/>
                  </a:cubicBezTo>
                  <a:cubicBezTo>
                    <a:pt x="283" y="6237"/>
                    <a:pt x="291" y="6237"/>
                    <a:pt x="299" y="6236"/>
                  </a:cubicBezTo>
                  <a:cubicBezTo>
                    <a:pt x="441" y="6226"/>
                    <a:pt x="552" y="6104"/>
                    <a:pt x="552" y="5958"/>
                  </a:cubicBezTo>
                  <a:lnTo>
                    <a:pt x="552" y="350"/>
                  </a:lnTo>
                  <a:cubicBezTo>
                    <a:pt x="552" y="158"/>
                    <a:pt x="395" y="0"/>
                    <a:pt x="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7;p16">
              <a:extLst>
                <a:ext uri="{FF2B5EF4-FFF2-40B4-BE49-F238E27FC236}">
                  <a16:creationId xmlns:a16="http://schemas.microsoft.com/office/drawing/2014/main" id="{4B4EF138-8E4C-4999-DFE7-E16D6558AF71}"/>
                </a:ext>
              </a:extLst>
            </p:cNvPr>
            <p:cNvSpPr/>
            <p:nvPr/>
          </p:nvSpPr>
          <p:spPr>
            <a:xfrm>
              <a:off x="10751675" y="2772658"/>
              <a:ext cx="305040" cy="12536"/>
            </a:xfrm>
            <a:custGeom>
              <a:avLst/>
              <a:gdLst/>
              <a:ahLst/>
              <a:cxnLst/>
              <a:rect l="l" t="t" r="r" b="b"/>
              <a:pathLst>
                <a:path w="6059" h="249" extrusionOk="0">
                  <a:moveTo>
                    <a:pt x="137" y="0"/>
                  </a:moveTo>
                  <a:cubicBezTo>
                    <a:pt x="61" y="0"/>
                    <a:pt x="0" y="61"/>
                    <a:pt x="5" y="137"/>
                  </a:cubicBezTo>
                  <a:cubicBezTo>
                    <a:pt x="15" y="203"/>
                    <a:pt x="71" y="248"/>
                    <a:pt x="137" y="248"/>
                  </a:cubicBezTo>
                  <a:lnTo>
                    <a:pt x="5917" y="248"/>
                  </a:lnTo>
                  <a:cubicBezTo>
                    <a:pt x="5998" y="248"/>
                    <a:pt x="6059" y="183"/>
                    <a:pt x="6049" y="107"/>
                  </a:cubicBezTo>
                  <a:cubicBezTo>
                    <a:pt x="6038" y="46"/>
                    <a:pt x="5983" y="0"/>
                    <a:pt x="5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8;p16">
              <a:extLst>
                <a:ext uri="{FF2B5EF4-FFF2-40B4-BE49-F238E27FC236}">
                  <a16:creationId xmlns:a16="http://schemas.microsoft.com/office/drawing/2014/main" id="{E2CA92D2-32E7-79A6-7FCB-6F664E91D7E6}"/>
                </a:ext>
              </a:extLst>
            </p:cNvPr>
            <p:cNvSpPr/>
            <p:nvPr/>
          </p:nvSpPr>
          <p:spPr>
            <a:xfrm>
              <a:off x="10751675" y="2814697"/>
              <a:ext cx="305040" cy="12586"/>
            </a:xfrm>
            <a:custGeom>
              <a:avLst/>
              <a:gdLst/>
              <a:ahLst/>
              <a:cxnLst/>
              <a:rect l="l" t="t" r="r" b="b"/>
              <a:pathLst>
                <a:path w="6059" h="250" extrusionOk="0">
                  <a:moveTo>
                    <a:pt x="137" y="1"/>
                  </a:moveTo>
                  <a:cubicBezTo>
                    <a:pt x="61" y="1"/>
                    <a:pt x="0" y="67"/>
                    <a:pt x="5" y="143"/>
                  </a:cubicBezTo>
                  <a:cubicBezTo>
                    <a:pt x="15" y="204"/>
                    <a:pt x="71" y="249"/>
                    <a:pt x="137" y="249"/>
                  </a:cubicBezTo>
                  <a:lnTo>
                    <a:pt x="5917" y="249"/>
                  </a:lnTo>
                  <a:cubicBezTo>
                    <a:pt x="5998" y="249"/>
                    <a:pt x="6059" y="188"/>
                    <a:pt x="6049" y="112"/>
                  </a:cubicBezTo>
                  <a:cubicBezTo>
                    <a:pt x="6038" y="47"/>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9;p16">
              <a:extLst>
                <a:ext uri="{FF2B5EF4-FFF2-40B4-BE49-F238E27FC236}">
                  <a16:creationId xmlns:a16="http://schemas.microsoft.com/office/drawing/2014/main" id="{8FAE84D1-08AF-BBF8-EE61-587D2B078A4F}"/>
                </a:ext>
              </a:extLst>
            </p:cNvPr>
            <p:cNvSpPr/>
            <p:nvPr/>
          </p:nvSpPr>
          <p:spPr>
            <a:xfrm>
              <a:off x="10751675" y="2856786"/>
              <a:ext cx="305040" cy="12838"/>
            </a:xfrm>
            <a:custGeom>
              <a:avLst/>
              <a:gdLst/>
              <a:ahLst/>
              <a:cxnLst/>
              <a:rect l="l" t="t" r="r" b="b"/>
              <a:pathLst>
                <a:path w="6059" h="255" extrusionOk="0">
                  <a:moveTo>
                    <a:pt x="137" y="1"/>
                  </a:moveTo>
                  <a:cubicBezTo>
                    <a:pt x="61" y="1"/>
                    <a:pt x="0" y="67"/>
                    <a:pt x="5" y="143"/>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30;p16">
              <a:extLst>
                <a:ext uri="{FF2B5EF4-FFF2-40B4-BE49-F238E27FC236}">
                  <a16:creationId xmlns:a16="http://schemas.microsoft.com/office/drawing/2014/main" id="{C0D600C7-D4AB-186E-C7D4-274E672F768E}"/>
                </a:ext>
              </a:extLst>
            </p:cNvPr>
            <p:cNvSpPr/>
            <p:nvPr/>
          </p:nvSpPr>
          <p:spPr>
            <a:xfrm>
              <a:off x="10751675" y="2898875"/>
              <a:ext cx="305040" cy="12788"/>
            </a:xfrm>
            <a:custGeom>
              <a:avLst/>
              <a:gdLst/>
              <a:ahLst/>
              <a:cxnLst/>
              <a:rect l="l" t="t" r="r" b="b"/>
              <a:pathLst>
                <a:path w="6059" h="254" extrusionOk="0">
                  <a:moveTo>
                    <a:pt x="137" y="1"/>
                  </a:moveTo>
                  <a:cubicBezTo>
                    <a:pt x="61" y="1"/>
                    <a:pt x="0" y="66"/>
                    <a:pt x="5" y="142"/>
                  </a:cubicBezTo>
                  <a:cubicBezTo>
                    <a:pt x="15" y="208"/>
                    <a:pt x="71" y="254"/>
                    <a:pt x="137" y="254"/>
                  </a:cubicBezTo>
                  <a:lnTo>
                    <a:pt x="5917" y="254"/>
                  </a:lnTo>
                  <a:cubicBezTo>
                    <a:pt x="5998" y="254"/>
                    <a:pt x="6059" y="188"/>
                    <a:pt x="6049" y="112"/>
                  </a:cubicBezTo>
                  <a:cubicBezTo>
                    <a:pt x="6038" y="46"/>
                    <a:pt x="5983" y="1"/>
                    <a:pt x="5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31;p16">
              <a:extLst>
                <a:ext uri="{FF2B5EF4-FFF2-40B4-BE49-F238E27FC236}">
                  <a16:creationId xmlns:a16="http://schemas.microsoft.com/office/drawing/2014/main" id="{AE311C9B-B616-0E91-0092-C67C6ED6FCD4}"/>
                </a:ext>
              </a:extLst>
            </p:cNvPr>
            <p:cNvSpPr/>
            <p:nvPr/>
          </p:nvSpPr>
          <p:spPr>
            <a:xfrm>
              <a:off x="10751675" y="2646139"/>
              <a:ext cx="172683" cy="96964"/>
            </a:xfrm>
            <a:custGeom>
              <a:avLst/>
              <a:gdLst/>
              <a:ahLst/>
              <a:cxnLst/>
              <a:rect l="l" t="t" r="r" b="b"/>
              <a:pathLst>
                <a:path w="3430" h="1926" extrusionOk="0">
                  <a:moveTo>
                    <a:pt x="127" y="1"/>
                  </a:moveTo>
                  <a:cubicBezTo>
                    <a:pt x="56" y="1"/>
                    <a:pt x="0" y="56"/>
                    <a:pt x="0" y="127"/>
                  </a:cubicBezTo>
                  <a:lnTo>
                    <a:pt x="0" y="1794"/>
                  </a:lnTo>
                  <a:cubicBezTo>
                    <a:pt x="0" y="1870"/>
                    <a:pt x="56" y="1926"/>
                    <a:pt x="127" y="1926"/>
                  </a:cubicBezTo>
                  <a:lnTo>
                    <a:pt x="3303" y="1926"/>
                  </a:lnTo>
                  <a:cubicBezTo>
                    <a:pt x="3374" y="1926"/>
                    <a:pt x="3430" y="1870"/>
                    <a:pt x="3430" y="1794"/>
                  </a:cubicBezTo>
                  <a:lnTo>
                    <a:pt x="3430" y="127"/>
                  </a:lnTo>
                  <a:cubicBezTo>
                    <a:pt x="3430" y="56"/>
                    <a:pt x="3374" y="1"/>
                    <a:pt x="3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2;p16">
              <a:extLst>
                <a:ext uri="{FF2B5EF4-FFF2-40B4-BE49-F238E27FC236}">
                  <a16:creationId xmlns:a16="http://schemas.microsoft.com/office/drawing/2014/main" id="{99BD3305-F520-1720-565A-CA74365F716E}"/>
                </a:ext>
              </a:extLst>
            </p:cNvPr>
            <p:cNvSpPr/>
            <p:nvPr/>
          </p:nvSpPr>
          <p:spPr>
            <a:xfrm>
              <a:off x="10939365" y="2730317"/>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51"/>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33;p16">
              <a:extLst>
                <a:ext uri="{FF2B5EF4-FFF2-40B4-BE49-F238E27FC236}">
                  <a16:creationId xmlns:a16="http://schemas.microsoft.com/office/drawing/2014/main" id="{2C693114-5B5F-EAC1-326A-B935E7C86752}"/>
                </a:ext>
              </a:extLst>
            </p:cNvPr>
            <p:cNvSpPr/>
            <p:nvPr/>
          </p:nvSpPr>
          <p:spPr>
            <a:xfrm>
              <a:off x="10965645" y="2646139"/>
              <a:ext cx="91074" cy="12536"/>
            </a:xfrm>
            <a:custGeom>
              <a:avLst/>
              <a:gdLst/>
              <a:ahLst/>
              <a:cxnLst/>
              <a:rect l="l" t="t" r="r" b="b"/>
              <a:pathLst>
                <a:path w="1809" h="249" extrusionOk="0">
                  <a:moveTo>
                    <a:pt x="137" y="1"/>
                  </a:moveTo>
                  <a:cubicBezTo>
                    <a:pt x="61" y="1"/>
                    <a:pt x="0" y="66"/>
                    <a:pt x="5" y="142"/>
                  </a:cubicBezTo>
                  <a:cubicBezTo>
                    <a:pt x="15" y="203"/>
                    <a:pt x="76" y="249"/>
                    <a:pt x="137" y="249"/>
                  </a:cubicBezTo>
                  <a:lnTo>
                    <a:pt x="1667" y="249"/>
                  </a:lnTo>
                  <a:cubicBezTo>
                    <a:pt x="1748" y="249"/>
                    <a:pt x="1809" y="188"/>
                    <a:pt x="1799" y="112"/>
                  </a:cubicBezTo>
                  <a:cubicBezTo>
                    <a:pt x="1788" y="46"/>
                    <a:pt x="1733"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34;p16">
              <a:extLst>
                <a:ext uri="{FF2B5EF4-FFF2-40B4-BE49-F238E27FC236}">
                  <a16:creationId xmlns:a16="http://schemas.microsoft.com/office/drawing/2014/main" id="{9078BB7D-8FA8-697D-610F-F6289F426BC4}"/>
                </a:ext>
              </a:extLst>
            </p:cNvPr>
            <p:cNvSpPr/>
            <p:nvPr/>
          </p:nvSpPr>
          <p:spPr>
            <a:xfrm>
              <a:off x="10939365" y="2688228"/>
              <a:ext cx="117354" cy="12788"/>
            </a:xfrm>
            <a:custGeom>
              <a:avLst/>
              <a:gdLst/>
              <a:ahLst/>
              <a:cxnLst/>
              <a:rect l="l" t="t" r="r" b="b"/>
              <a:pathLst>
                <a:path w="2331" h="254" extrusionOk="0">
                  <a:moveTo>
                    <a:pt x="137" y="0"/>
                  </a:moveTo>
                  <a:cubicBezTo>
                    <a:pt x="61" y="0"/>
                    <a:pt x="1" y="66"/>
                    <a:pt x="6" y="142"/>
                  </a:cubicBezTo>
                  <a:cubicBezTo>
                    <a:pt x="16" y="208"/>
                    <a:pt x="71" y="254"/>
                    <a:pt x="137" y="254"/>
                  </a:cubicBezTo>
                  <a:lnTo>
                    <a:pt x="2189" y="254"/>
                  </a:lnTo>
                  <a:cubicBezTo>
                    <a:pt x="2270" y="254"/>
                    <a:pt x="2331" y="188"/>
                    <a:pt x="2321" y="112"/>
                  </a:cubicBezTo>
                  <a:cubicBezTo>
                    <a:pt x="2310" y="46"/>
                    <a:pt x="2255"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35;p16">
              <a:extLst>
                <a:ext uri="{FF2B5EF4-FFF2-40B4-BE49-F238E27FC236}">
                  <a16:creationId xmlns:a16="http://schemas.microsoft.com/office/drawing/2014/main" id="{61A57799-6892-F713-BFF6-C71134B13634}"/>
                </a:ext>
              </a:extLst>
            </p:cNvPr>
            <p:cNvSpPr/>
            <p:nvPr/>
          </p:nvSpPr>
          <p:spPr>
            <a:xfrm>
              <a:off x="10751676" y="2545120"/>
              <a:ext cx="304285" cy="78363"/>
            </a:xfrm>
            <a:custGeom>
              <a:avLst/>
              <a:gdLst/>
              <a:ahLst/>
              <a:cxnLst/>
              <a:rect l="l" t="t" r="r" b="b"/>
              <a:pathLst>
                <a:path w="6044" h="1090" extrusionOk="0">
                  <a:moveTo>
                    <a:pt x="127" y="1"/>
                  </a:moveTo>
                  <a:cubicBezTo>
                    <a:pt x="56" y="1"/>
                    <a:pt x="0" y="56"/>
                    <a:pt x="0" y="127"/>
                  </a:cubicBezTo>
                  <a:lnTo>
                    <a:pt x="0" y="958"/>
                  </a:lnTo>
                  <a:cubicBezTo>
                    <a:pt x="0" y="1029"/>
                    <a:pt x="56" y="1090"/>
                    <a:pt x="127" y="1090"/>
                  </a:cubicBezTo>
                  <a:lnTo>
                    <a:pt x="5912" y="1090"/>
                  </a:lnTo>
                  <a:cubicBezTo>
                    <a:pt x="5983" y="1090"/>
                    <a:pt x="6044" y="1029"/>
                    <a:pt x="6044" y="958"/>
                  </a:cubicBezTo>
                  <a:lnTo>
                    <a:pt x="6044" y="127"/>
                  </a:lnTo>
                  <a:cubicBezTo>
                    <a:pt x="6044" y="56"/>
                    <a:pt x="5983" y="1"/>
                    <a:pt x="5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151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r>
              <a:rPr lang="en"/>
              <a:t>PROBLEM STATEMENT</a:t>
            </a:r>
            <a:endParaRPr lang="en" sz="2400"/>
          </a:p>
        </p:txBody>
      </p:sp>
      <p:grpSp>
        <p:nvGrpSpPr>
          <p:cNvPr id="574" name="Google Shape;574;p19"/>
          <p:cNvGrpSpPr/>
          <p:nvPr/>
        </p:nvGrpSpPr>
        <p:grpSpPr>
          <a:xfrm>
            <a:off x="586918" y="1204688"/>
            <a:ext cx="1769663" cy="3909320"/>
            <a:chOff x="759150" y="1517838"/>
            <a:chExt cx="1597431" cy="3212561"/>
          </a:xfrm>
        </p:grpSpPr>
        <p:sp>
          <p:nvSpPr>
            <p:cNvPr id="575" name="Google Shape;575;p19"/>
            <p:cNvSpPr/>
            <p:nvPr/>
          </p:nvSpPr>
          <p:spPr>
            <a:xfrm>
              <a:off x="762981" y="2562675"/>
              <a:ext cx="1593600" cy="1477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1081131" y="1517838"/>
              <a:ext cx="957300" cy="957300"/>
            </a:xfrm>
            <a:prstGeom prst="ellipse">
              <a:avLst/>
            </a:prstGeom>
            <a:solidFill>
              <a:schemeClr val="l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4000">
                <a:solidFill>
                  <a:schemeClr val="lt1"/>
                </a:solidFill>
              </a:endParaRPr>
            </a:p>
          </p:txBody>
        </p:sp>
        <p:cxnSp>
          <p:nvCxnSpPr>
            <p:cNvPr id="577" name="Google Shape;577;p19"/>
            <p:cNvCxnSpPr>
              <a:stCxn id="575" idx="0"/>
              <a:endCxn id="576" idx="4"/>
            </p:cNvCxnSpPr>
            <p:nvPr/>
          </p:nvCxnSpPr>
          <p:spPr>
            <a:xfrm rot="10800000">
              <a:off x="1559781"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578" name="Google Shape;578;p19"/>
            <p:cNvCxnSpPr>
              <a:stCxn id="575" idx="2"/>
              <a:endCxn id="579" idx="0"/>
            </p:cNvCxnSpPr>
            <p:nvPr/>
          </p:nvCxnSpPr>
          <p:spPr>
            <a:xfrm>
              <a:off x="155978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79" name="Google Shape;579;p19"/>
            <p:cNvSpPr/>
            <p:nvPr/>
          </p:nvSpPr>
          <p:spPr>
            <a:xfrm>
              <a:off x="1258362" y="4127399"/>
              <a:ext cx="603000" cy="603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1</a:t>
              </a:r>
              <a:endParaRPr sz="2400">
                <a:solidFill>
                  <a:schemeClr val="lt1"/>
                </a:solidFill>
              </a:endParaRPr>
            </a:p>
          </p:txBody>
        </p:sp>
        <p:sp>
          <p:nvSpPr>
            <p:cNvPr id="582" name="Google Shape;582;p19"/>
            <p:cNvSpPr txBox="1"/>
            <p:nvPr/>
          </p:nvSpPr>
          <p:spPr>
            <a:xfrm>
              <a:off x="759150" y="2649959"/>
              <a:ext cx="1593600" cy="892500"/>
            </a:xfrm>
            <a:prstGeom prst="rect">
              <a:avLst/>
            </a:prstGeom>
            <a:noFill/>
            <a:ln>
              <a:noFill/>
            </a:ln>
          </p:spPr>
          <p:txBody>
            <a:bodyPr spcFirstLastPara="1" wrap="square" lIns="91425" tIns="91425" rIns="91425" bIns="91425" anchor="t" anchorCtr="0">
              <a:noAutofit/>
            </a:bodyPr>
            <a:lstStyle/>
            <a:p>
              <a:pPr algn="ctr"/>
              <a:endParaRPr lang="en-US" dirty="0">
                <a:solidFill>
                  <a:schemeClr val="bg1"/>
                </a:solidFill>
              </a:endParaRPr>
            </a:p>
          </p:txBody>
        </p:sp>
      </p:grpSp>
      <p:grpSp>
        <p:nvGrpSpPr>
          <p:cNvPr id="583" name="Google Shape;583;p19"/>
          <p:cNvGrpSpPr/>
          <p:nvPr/>
        </p:nvGrpSpPr>
        <p:grpSpPr>
          <a:xfrm>
            <a:off x="2770172" y="1204687"/>
            <a:ext cx="1714371" cy="3909321"/>
            <a:chOff x="2770172" y="1517838"/>
            <a:chExt cx="1714371" cy="3212561"/>
          </a:xfrm>
        </p:grpSpPr>
        <p:sp>
          <p:nvSpPr>
            <p:cNvPr id="584" name="Google Shape;584;p19"/>
            <p:cNvSpPr/>
            <p:nvPr/>
          </p:nvSpPr>
          <p:spPr>
            <a:xfrm>
              <a:off x="2770172" y="2562675"/>
              <a:ext cx="1593600" cy="14772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3088322" y="1517838"/>
              <a:ext cx="957300" cy="9573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86" name="Google Shape;586;p19"/>
            <p:cNvCxnSpPr>
              <a:stCxn id="584" idx="0"/>
              <a:endCxn id="585" idx="4"/>
            </p:cNvCxnSpPr>
            <p:nvPr/>
          </p:nvCxnSpPr>
          <p:spPr>
            <a:xfrm rot="10800000">
              <a:off x="3566972"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19"/>
            <p:cNvCxnSpPr>
              <a:stCxn id="584" idx="2"/>
              <a:endCxn id="588" idx="0"/>
            </p:cNvCxnSpPr>
            <p:nvPr/>
          </p:nvCxnSpPr>
          <p:spPr>
            <a:xfrm>
              <a:off x="3566972"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88" name="Google Shape;588;p19"/>
            <p:cNvSpPr/>
            <p:nvPr/>
          </p:nvSpPr>
          <p:spPr>
            <a:xfrm>
              <a:off x="3265472" y="4127399"/>
              <a:ext cx="603000" cy="603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2</a:t>
              </a:r>
              <a:endParaRPr sz="4000">
                <a:solidFill>
                  <a:schemeClr val="lt1"/>
                </a:solidFill>
              </a:endParaRPr>
            </a:p>
          </p:txBody>
        </p:sp>
        <p:sp>
          <p:nvSpPr>
            <p:cNvPr id="591" name="Google Shape;591;p19"/>
            <p:cNvSpPr txBox="1"/>
            <p:nvPr/>
          </p:nvSpPr>
          <p:spPr>
            <a:xfrm>
              <a:off x="2843971" y="2878223"/>
              <a:ext cx="1640572" cy="1063615"/>
            </a:xfrm>
            <a:prstGeom prst="rect">
              <a:avLst/>
            </a:prstGeom>
            <a:noFill/>
            <a:ln>
              <a:noFill/>
            </a:ln>
          </p:spPr>
          <p:txBody>
            <a:bodyPr spcFirstLastPara="1" wrap="square" lIns="91425" tIns="91425" rIns="91425" bIns="91425" anchor="t" anchorCtr="0">
              <a:noAutofit/>
            </a:bodyPr>
            <a:lstStyle/>
            <a:p>
              <a:r>
                <a:rPr lang="en-US" sz="1200" dirty="0">
                  <a:latin typeface="Calibri" panose="020F0502020204030204" pitchFamily="34" charset="0"/>
                  <a:cs typeface="Calibri" panose="020F0502020204030204" pitchFamily="34" charset="0"/>
                  <a:sym typeface="Roboto"/>
                </a:rPr>
                <a:t>It is difficult and time-consuming to detect fake news based on news content.</a:t>
              </a:r>
              <a:endParaRPr lang="en" sz="1200" dirty="0">
                <a:latin typeface="Calibri" panose="020F0502020204030204" pitchFamily="34" charset="0"/>
                <a:cs typeface="Calibri" panose="020F0502020204030204" pitchFamily="34" charset="0"/>
              </a:endParaRPr>
            </a:p>
            <a:p>
              <a:pPr marL="0" lvl="0" indent="0" algn="ctr">
                <a:spcBef>
                  <a:spcPts val="0"/>
                </a:spcBef>
                <a:spcAft>
                  <a:spcPts val="0"/>
                </a:spcAft>
                <a:buNone/>
              </a:pPr>
              <a:endParaRPr lang="en" sz="1200" dirty="0">
                <a:solidFill>
                  <a:schemeClr val="bg1"/>
                </a:solidFill>
                <a:latin typeface="Roboto"/>
                <a:ea typeface="Roboto"/>
                <a:cs typeface="Roboto"/>
              </a:endParaRPr>
            </a:p>
          </p:txBody>
        </p:sp>
      </p:grpSp>
      <p:grpSp>
        <p:nvGrpSpPr>
          <p:cNvPr id="592" name="Google Shape;592;p19"/>
          <p:cNvGrpSpPr/>
          <p:nvPr/>
        </p:nvGrpSpPr>
        <p:grpSpPr>
          <a:xfrm>
            <a:off x="4779263" y="1204687"/>
            <a:ext cx="1593618" cy="3870177"/>
            <a:chOff x="4779263" y="1517838"/>
            <a:chExt cx="1593618" cy="3212561"/>
          </a:xfrm>
        </p:grpSpPr>
        <p:sp>
          <p:nvSpPr>
            <p:cNvPr id="593" name="Google Shape;593;p19"/>
            <p:cNvSpPr/>
            <p:nvPr/>
          </p:nvSpPr>
          <p:spPr>
            <a:xfrm>
              <a:off x="4779281" y="2562675"/>
              <a:ext cx="1593600" cy="14772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5097431" y="1517838"/>
              <a:ext cx="957300" cy="957300"/>
            </a:xfrm>
            <a:prstGeom prst="ellipse">
              <a:avLst/>
            </a:prstGeom>
            <a:solidFill>
              <a:schemeClr val="l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595" name="Google Shape;595;p19"/>
            <p:cNvCxnSpPr>
              <a:stCxn id="593" idx="0"/>
              <a:endCxn id="594" idx="4"/>
            </p:cNvCxnSpPr>
            <p:nvPr/>
          </p:nvCxnSpPr>
          <p:spPr>
            <a:xfrm rot="10800000">
              <a:off x="5576081"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19"/>
            <p:cNvCxnSpPr>
              <a:stCxn id="593" idx="2"/>
              <a:endCxn id="597" idx="0"/>
            </p:cNvCxnSpPr>
            <p:nvPr/>
          </p:nvCxnSpPr>
          <p:spPr>
            <a:xfrm>
              <a:off x="557608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597" name="Google Shape;597;p19"/>
            <p:cNvSpPr/>
            <p:nvPr/>
          </p:nvSpPr>
          <p:spPr>
            <a:xfrm>
              <a:off x="5274581" y="4127399"/>
              <a:ext cx="603000" cy="603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3</a:t>
              </a:r>
              <a:endParaRPr sz="4000">
                <a:solidFill>
                  <a:schemeClr val="lt1"/>
                </a:solidFill>
              </a:endParaRPr>
            </a:p>
          </p:txBody>
        </p:sp>
        <p:sp>
          <p:nvSpPr>
            <p:cNvPr id="600" name="Google Shape;600;p19"/>
            <p:cNvSpPr txBox="1"/>
            <p:nvPr/>
          </p:nvSpPr>
          <p:spPr>
            <a:xfrm>
              <a:off x="4779263" y="2695494"/>
              <a:ext cx="1593600" cy="892500"/>
            </a:xfrm>
            <a:prstGeom prst="rect">
              <a:avLst/>
            </a:prstGeom>
            <a:noFill/>
            <a:ln>
              <a:noFill/>
            </a:ln>
          </p:spPr>
          <p:txBody>
            <a:bodyPr spcFirstLastPara="1" wrap="square" lIns="91425" tIns="91425" rIns="91425" bIns="91425" anchor="t" anchorCtr="0">
              <a:noAutofit/>
            </a:bodyPr>
            <a:lstStyle/>
            <a:p>
              <a:pPr algn="ctr"/>
              <a:r>
                <a:rPr lang="en-US" sz="1200" dirty="0">
                  <a:solidFill>
                    <a:schemeClr val="bg1"/>
                  </a:solidFill>
                  <a:latin typeface="Calibri" panose="020F0502020204030204" pitchFamily="34" charset="0"/>
                  <a:ea typeface="Roboto"/>
                  <a:cs typeface="Calibri" panose="020F0502020204030204" pitchFamily="34" charset="0"/>
                  <a:sym typeface="Roboto"/>
                </a:rPr>
                <a:t>Text, or natural language, is a tough form to comprehend due to a variety of linguistic traits and styles such as sarcasm, metaphors</a:t>
              </a:r>
              <a:endParaRPr lang="en-US" dirty="0">
                <a:solidFill>
                  <a:schemeClr val="bg1"/>
                </a:solidFill>
                <a:latin typeface="Calibri" panose="020F0502020204030204" pitchFamily="34" charset="0"/>
                <a:cs typeface="Calibri" panose="020F0502020204030204" pitchFamily="34" charset="0"/>
              </a:endParaRPr>
            </a:p>
          </p:txBody>
        </p:sp>
      </p:grpSp>
      <p:grpSp>
        <p:nvGrpSpPr>
          <p:cNvPr id="601" name="Google Shape;601;p19"/>
          <p:cNvGrpSpPr/>
          <p:nvPr/>
        </p:nvGrpSpPr>
        <p:grpSpPr>
          <a:xfrm>
            <a:off x="6795260" y="1204687"/>
            <a:ext cx="1593600" cy="3831033"/>
            <a:chOff x="6787431" y="1517838"/>
            <a:chExt cx="1593600" cy="3212561"/>
          </a:xfrm>
        </p:grpSpPr>
        <p:sp>
          <p:nvSpPr>
            <p:cNvPr id="602" name="Google Shape;602;p19"/>
            <p:cNvSpPr/>
            <p:nvPr/>
          </p:nvSpPr>
          <p:spPr>
            <a:xfrm>
              <a:off x="6787431" y="2562675"/>
              <a:ext cx="1593600" cy="1477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7105581" y="1517838"/>
              <a:ext cx="957300" cy="957300"/>
            </a:xfrm>
            <a:prstGeom prst="ellipse">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a:p>
          </p:txBody>
        </p:sp>
        <p:cxnSp>
          <p:nvCxnSpPr>
            <p:cNvPr id="604" name="Google Shape;604;p19"/>
            <p:cNvCxnSpPr>
              <a:stCxn id="602" idx="0"/>
              <a:endCxn id="603" idx="4"/>
            </p:cNvCxnSpPr>
            <p:nvPr/>
          </p:nvCxnSpPr>
          <p:spPr>
            <a:xfrm rot="10800000">
              <a:off x="7584231" y="2475075"/>
              <a:ext cx="0" cy="87600"/>
            </a:xfrm>
            <a:prstGeom prst="straightConnector1">
              <a:avLst/>
            </a:prstGeom>
            <a:noFill/>
            <a:ln w="9525" cap="flat" cmpd="sng">
              <a:solidFill>
                <a:schemeClr val="dk1"/>
              </a:solidFill>
              <a:prstDash val="solid"/>
              <a:round/>
              <a:headEnd type="none" w="med" len="med"/>
              <a:tailEnd type="none" w="med" len="med"/>
            </a:ln>
          </p:spPr>
        </p:cxnSp>
        <p:cxnSp>
          <p:nvCxnSpPr>
            <p:cNvPr id="605" name="Google Shape;605;p19"/>
            <p:cNvCxnSpPr>
              <a:stCxn id="602" idx="2"/>
              <a:endCxn id="606" idx="0"/>
            </p:cNvCxnSpPr>
            <p:nvPr/>
          </p:nvCxnSpPr>
          <p:spPr>
            <a:xfrm>
              <a:off x="7584231" y="4039875"/>
              <a:ext cx="0" cy="87600"/>
            </a:xfrm>
            <a:prstGeom prst="straightConnector1">
              <a:avLst/>
            </a:prstGeom>
            <a:noFill/>
            <a:ln w="9525" cap="flat" cmpd="sng">
              <a:solidFill>
                <a:schemeClr val="dk1"/>
              </a:solidFill>
              <a:prstDash val="solid"/>
              <a:round/>
              <a:headEnd type="none" w="med" len="med"/>
              <a:tailEnd type="none" w="med" len="med"/>
            </a:ln>
          </p:spPr>
        </p:cxnSp>
        <p:sp>
          <p:nvSpPr>
            <p:cNvPr id="606" name="Google Shape;606;p19"/>
            <p:cNvSpPr/>
            <p:nvPr/>
          </p:nvSpPr>
          <p:spPr>
            <a:xfrm>
              <a:off x="7282731" y="4127399"/>
              <a:ext cx="603000" cy="603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Extra Condensed"/>
                  <a:ea typeface="Fira Sans Extra Condensed"/>
                  <a:cs typeface="Fira Sans Extra Condensed"/>
                  <a:sym typeface="Fira Sans Extra Condensed"/>
                </a:rPr>
                <a:t>4</a:t>
              </a:r>
              <a:endParaRPr sz="4000">
                <a:solidFill>
                  <a:schemeClr val="lt1"/>
                </a:solidFill>
              </a:endParaRPr>
            </a:p>
          </p:txBody>
        </p:sp>
        <p:sp>
          <p:nvSpPr>
            <p:cNvPr id="609" name="Google Shape;609;p19"/>
            <p:cNvSpPr txBox="1"/>
            <p:nvPr/>
          </p:nvSpPr>
          <p:spPr>
            <a:xfrm>
              <a:off x="6787431" y="2629072"/>
              <a:ext cx="1593600" cy="1457082"/>
            </a:xfrm>
            <a:prstGeom prst="rect">
              <a:avLst/>
            </a:prstGeom>
            <a:noFill/>
            <a:ln>
              <a:noFill/>
            </a:ln>
          </p:spPr>
          <p:txBody>
            <a:bodyPr spcFirstLastPara="1" wrap="square" lIns="91425" tIns="91425" rIns="91425" bIns="91425" anchor="t" anchorCtr="0">
              <a:noAutofit/>
            </a:bodyPr>
            <a:lstStyle/>
            <a:p>
              <a:pPr algn="ctr"/>
              <a:r>
                <a:rPr lang="en-US" sz="1200" dirty="0">
                  <a:solidFill>
                    <a:srgbClr val="000000"/>
                  </a:solidFill>
                  <a:effectLst/>
                  <a:latin typeface="Calibri" panose="020F0502020204030204" pitchFamily="34" charset="0"/>
                  <a:ea typeface="Arial" panose="020B0604020202020204" pitchFamily="34" charset="0"/>
                </a:rPr>
                <a:t>To develop a </a:t>
              </a:r>
              <a:r>
                <a:rPr lang="en-US" sz="1200" dirty="0">
                  <a:latin typeface="Calibri" panose="020F0502020204030204" pitchFamily="34" charset="0"/>
                  <a:cs typeface="Calibri" panose="020F0502020204030204" pitchFamily="34" charset="0"/>
                </a:rPr>
                <a:t>fake news detection</a:t>
              </a:r>
              <a:r>
                <a:rPr lang="en-US" sz="1200" dirty="0">
                  <a:solidFill>
                    <a:srgbClr val="000000"/>
                  </a:solidFill>
                  <a:effectLst/>
                  <a:latin typeface="Calibri" panose="020F0502020204030204" pitchFamily="34" charset="0"/>
                  <a:ea typeface="Arial" panose="020B0604020202020204" pitchFamily="34" charset="0"/>
                </a:rPr>
                <a:t> system using natural language processing and its accuracy will be tested using machine learning algorithms</a:t>
              </a:r>
              <a:endParaRPr lang="en-US" sz="1050" dirty="0">
                <a:solidFill>
                  <a:schemeClr val="bg1"/>
                </a:solidFill>
              </a:endParaRPr>
            </a:p>
          </p:txBody>
        </p:sp>
      </p:grpSp>
      <p:grpSp>
        <p:nvGrpSpPr>
          <p:cNvPr id="611" name="Google Shape;611;p19"/>
          <p:cNvGrpSpPr/>
          <p:nvPr/>
        </p:nvGrpSpPr>
        <p:grpSpPr>
          <a:xfrm>
            <a:off x="1223401" y="1519571"/>
            <a:ext cx="500648" cy="499776"/>
            <a:chOff x="6025167" y="5480743"/>
            <a:chExt cx="500648" cy="499776"/>
          </a:xfrm>
        </p:grpSpPr>
        <p:sp>
          <p:nvSpPr>
            <p:cNvPr id="612" name="Google Shape;612;p19"/>
            <p:cNvSpPr/>
            <p:nvPr/>
          </p:nvSpPr>
          <p:spPr>
            <a:xfrm>
              <a:off x="6172819" y="5599073"/>
              <a:ext cx="205352" cy="92981"/>
            </a:xfrm>
            <a:custGeom>
              <a:avLst/>
              <a:gdLst/>
              <a:ahLst/>
              <a:cxnLst/>
              <a:rect l="l" t="t" r="r" b="b"/>
              <a:pathLst>
                <a:path w="3516" h="1592" extrusionOk="0">
                  <a:moveTo>
                    <a:pt x="922" y="1"/>
                  </a:moveTo>
                  <a:cubicBezTo>
                    <a:pt x="410" y="1"/>
                    <a:pt x="0" y="411"/>
                    <a:pt x="0" y="923"/>
                  </a:cubicBezTo>
                  <a:lnTo>
                    <a:pt x="0" y="1591"/>
                  </a:lnTo>
                  <a:lnTo>
                    <a:pt x="3516" y="1591"/>
                  </a:lnTo>
                  <a:lnTo>
                    <a:pt x="3516" y="923"/>
                  </a:lnTo>
                  <a:cubicBezTo>
                    <a:pt x="3516" y="411"/>
                    <a:pt x="3105" y="1"/>
                    <a:pt x="2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6217149" y="5480743"/>
              <a:ext cx="117219" cy="117511"/>
            </a:xfrm>
            <a:custGeom>
              <a:avLst/>
              <a:gdLst/>
              <a:ahLst/>
              <a:cxnLst/>
              <a:rect l="l" t="t" r="r" b="b"/>
              <a:pathLst>
                <a:path w="2007" h="2012" extrusionOk="0">
                  <a:moveTo>
                    <a:pt x="1004" y="0"/>
                  </a:moveTo>
                  <a:cubicBezTo>
                    <a:pt x="452" y="0"/>
                    <a:pt x="1" y="451"/>
                    <a:pt x="1" y="1009"/>
                  </a:cubicBezTo>
                  <a:cubicBezTo>
                    <a:pt x="1" y="1561"/>
                    <a:pt x="452" y="2012"/>
                    <a:pt x="1004" y="2012"/>
                  </a:cubicBezTo>
                  <a:cubicBezTo>
                    <a:pt x="1556" y="2012"/>
                    <a:pt x="2007" y="1561"/>
                    <a:pt x="2007" y="1009"/>
                  </a:cubicBezTo>
                  <a:cubicBezTo>
                    <a:pt x="2007" y="451"/>
                    <a:pt x="1556" y="0"/>
                    <a:pt x="1004"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6055363" y="5770086"/>
              <a:ext cx="439965" cy="210433"/>
            </a:xfrm>
            <a:custGeom>
              <a:avLst/>
              <a:gdLst/>
              <a:ahLst/>
              <a:cxnLst/>
              <a:rect l="l" t="t" r="r" b="b"/>
              <a:pathLst>
                <a:path w="7533" h="3603" extrusionOk="0">
                  <a:moveTo>
                    <a:pt x="0" y="1"/>
                  </a:moveTo>
                  <a:lnTo>
                    <a:pt x="0" y="3349"/>
                  </a:lnTo>
                  <a:cubicBezTo>
                    <a:pt x="0" y="3491"/>
                    <a:pt x="111" y="3602"/>
                    <a:pt x="253" y="3602"/>
                  </a:cubicBezTo>
                  <a:lnTo>
                    <a:pt x="7284" y="3602"/>
                  </a:lnTo>
                  <a:cubicBezTo>
                    <a:pt x="7421" y="3602"/>
                    <a:pt x="7533" y="3491"/>
                    <a:pt x="7533" y="3349"/>
                  </a:cubicBezTo>
                  <a:lnTo>
                    <a:pt x="7533" y="1"/>
                  </a:lnTo>
                  <a:close/>
                </a:path>
              </a:pathLst>
            </a:custGeom>
            <a:solidFill>
              <a:srgbClr val="C95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6025167" y="5687266"/>
              <a:ext cx="500648" cy="87900"/>
            </a:xfrm>
            <a:custGeom>
              <a:avLst/>
              <a:gdLst/>
              <a:ahLst/>
              <a:cxnLst/>
              <a:rect l="l" t="t" r="r" b="b"/>
              <a:pathLst>
                <a:path w="8572" h="1505" extrusionOk="0">
                  <a:moveTo>
                    <a:pt x="249" y="0"/>
                  </a:moveTo>
                  <a:cubicBezTo>
                    <a:pt x="112" y="0"/>
                    <a:pt x="0" y="112"/>
                    <a:pt x="0" y="248"/>
                  </a:cubicBezTo>
                  <a:lnTo>
                    <a:pt x="0" y="1251"/>
                  </a:lnTo>
                  <a:cubicBezTo>
                    <a:pt x="0" y="1393"/>
                    <a:pt x="112" y="1505"/>
                    <a:pt x="249" y="1505"/>
                  </a:cubicBezTo>
                  <a:lnTo>
                    <a:pt x="8318" y="1505"/>
                  </a:lnTo>
                  <a:cubicBezTo>
                    <a:pt x="8460" y="1505"/>
                    <a:pt x="8571" y="1393"/>
                    <a:pt x="8571" y="1251"/>
                  </a:cubicBezTo>
                  <a:lnTo>
                    <a:pt x="8571" y="248"/>
                  </a:lnTo>
                  <a:cubicBezTo>
                    <a:pt x="8571" y="112"/>
                    <a:pt x="8460" y="0"/>
                    <a:pt x="8318" y="0"/>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6202080" y="5804428"/>
              <a:ext cx="146830" cy="117511"/>
            </a:xfrm>
            <a:custGeom>
              <a:avLst/>
              <a:gdLst/>
              <a:ahLst/>
              <a:cxnLst/>
              <a:rect l="l" t="t" r="r" b="b"/>
              <a:pathLst>
                <a:path w="2514" h="2012" extrusionOk="0">
                  <a:moveTo>
                    <a:pt x="254" y="0"/>
                  </a:moveTo>
                  <a:cubicBezTo>
                    <a:pt x="112" y="0"/>
                    <a:pt x="1" y="112"/>
                    <a:pt x="1" y="253"/>
                  </a:cubicBezTo>
                  <a:lnTo>
                    <a:pt x="1" y="1758"/>
                  </a:lnTo>
                  <a:cubicBezTo>
                    <a:pt x="1" y="1895"/>
                    <a:pt x="112" y="2011"/>
                    <a:pt x="254" y="2011"/>
                  </a:cubicBezTo>
                  <a:lnTo>
                    <a:pt x="2260" y="2011"/>
                  </a:lnTo>
                  <a:cubicBezTo>
                    <a:pt x="2402" y="2011"/>
                    <a:pt x="2513" y="1895"/>
                    <a:pt x="2513" y="1758"/>
                  </a:cubicBezTo>
                  <a:lnTo>
                    <a:pt x="2513" y="253"/>
                  </a:lnTo>
                  <a:cubicBezTo>
                    <a:pt x="2513" y="112"/>
                    <a:pt x="2402" y="0"/>
                    <a:pt x="2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9"/>
          <p:cNvGrpSpPr/>
          <p:nvPr/>
        </p:nvGrpSpPr>
        <p:grpSpPr>
          <a:xfrm>
            <a:off x="7335754" y="1574463"/>
            <a:ext cx="505381" cy="499602"/>
            <a:chOff x="4325504" y="4877646"/>
            <a:chExt cx="505381" cy="499602"/>
          </a:xfrm>
        </p:grpSpPr>
        <p:sp>
          <p:nvSpPr>
            <p:cNvPr id="618" name="Google Shape;618;p19"/>
            <p:cNvSpPr/>
            <p:nvPr/>
          </p:nvSpPr>
          <p:spPr>
            <a:xfrm>
              <a:off x="4325504" y="5208691"/>
              <a:ext cx="173696" cy="168557"/>
            </a:xfrm>
            <a:custGeom>
              <a:avLst/>
              <a:gdLst/>
              <a:ahLst/>
              <a:cxnLst/>
              <a:rect l="l" t="t" r="r" b="b"/>
              <a:pathLst>
                <a:path w="2974" h="2886" extrusionOk="0">
                  <a:moveTo>
                    <a:pt x="1616" y="0"/>
                  </a:moveTo>
                  <a:lnTo>
                    <a:pt x="1535" y="26"/>
                  </a:lnTo>
                  <a:lnTo>
                    <a:pt x="395" y="1166"/>
                  </a:lnTo>
                  <a:cubicBezTo>
                    <a:pt x="0" y="1556"/>
                    <a:pt x="0" y="2194"/>
                    <a:pt x="395" y="2589"/>
                  </a:cubicBezTo>
                  <a:cubicBezTo>
                    <a:pt x="593" y="2787"/>
                    <a:pt x="851" y="2885"/>
                    <a:pt x="1109" y="2885"/>
                  </a:cubicBezTo>
                  <a:cubicBezTo>
                    <a:pt x="1368" y="2885"/>
                    <a:pt x="1626" y="2787"/>
                    <a:pt x="1824" y="2589"/>
                  </a:cubicBezTo>
                  <a:lnTo>
                    <a:pt x="2958" y="1449"/>
                  </a:lnTo>
                  <a:lnTo>
                    <a:pt x="2974" y="1363"/>
                  </a:lnTo>
                  <a:lnTo>
                    <a:pt x="1616" y="0"/>
                  </a:ln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4415099" y="5153088"/>
              <a:ext cx="140639" cy="140289"/>
            </a:xfrm>
            <a:custGeom>
              <a:avLst/>
              <a:gdLst/>
              <a:ahLst/>
              <a:cxnLst/>
              <a:rect l="l" t="t" r="r" b="b"/>
              <a:pathLst>
                <a:path w="2408" h="2402" extrusionOk="0">
                  <a:moveTo>
                    <a:pt x="979" y="0"/>
                  </a:moveTo>
                  <a:lnTo>
                    <a:pt x="1" y="978"/>
                  </a:lnTo>
                  <a:lnTo>
                    <a:pt x="1424" y="2401"/>
                  </a:lnTo>
                  <a:lnTo>
                    <a:pt x="2407" y="1424"/>
                  </a:lnTo>
                  <a:cubicBezTo>
                    <a:pt x="1789" y="1115"/>
                    <a:pt x="1288" y="613"/>
                    <a:pt x="9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4447690" y="4877646"/>
              <a:ext cx="383195" cy="383487"/>
            </a:xfrm>
            <a:custGeom>
              <a:avLst/>
              <a:gdLst/>
              <a:ahLst/>
              <a:cxnLst/>
              <a:rect l="l" t="t" r="r" b="b"/>
              <a:pathLst>
                <a:path w="6561" h="6566" extrusionOk="0">
                  <a:moveTo>
                    <a:pt x="3278" y="0"/>
                  </a:moveTo>
                  <a:cubicBezTo>
                    <a:pt x="1469" y="0"/>
                    <a:pt x="0" y="1469"/>
                    <a:pt x="0" y="3283"/>
                  </a:cubicBezTo>
                  <a:cubicBezTo>
                    <a:pt x="0" y="5091"/>
                    <a:pt x="1469" y="6565"/>
                    <a:pt x="3278" y="6565"/>
                  </a:cubicBezTo>
                  <a:cubicBezTo>
                    <a:pt x="5091" y="6565"/>
                    <a:pt x="6560" y="5091"/>
                    <a:pt x="6560" y="3283"/>
                  </a:cubicBezTo>
                  <a:cubicBezTo>
                    <a:pt x="6560" y="1469"/>
                    <a:pt x="5091" y="0"/>
                    <a:pt x="3278" y="0"/>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4476660" y="4906907"/>
              <a:ext cx="324907" cy="324907"/>
            </a:xfrm>
            <a:custGeom>
              <a:avLst/>
              <a:gdLst/>
              <a:ahLst/>
              <a:cxnLst/>
              <a:rect l="l" t="t" r="r" b="b"/>
              <a:pathLst>
                <a:path w="5563" h="5563" extrusionOk="0">
                  <a:moveTo>
                    <a:pt x="2782" y="1"/>
                  </a:moveTo>
                  <a:cubicBezTo>
                    <a:pt x="1252" y="1"/>
                    <a:pt x="1" y="1247"/>
                    <a:pt x="1" y="2782"/>
                  </a:cubicBezTo>
                  <a:cubicBezTo>
                    <a:pt x="1" y="4311"/>
                    <a:pt x="1252" y="5563"/>
                    <a:pt x="2782" y="5563"/>
                  </a:cubicBezTo>
                  <a:cubicBezTo>
                    <a:pt x="4316" y="5563"/>
                    <a:pt x="5563" y="4311"/>
                    <a:pt x="5563" y="2782"/>
                  </a:cubicBezTo>
                  <a:cubicBezTo>
                    <a:pt x="5563" y="1247"/>
                    <a:pt x="4316"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4506564" y="4995392"/>
              <a:ext cx="266035" cy="146772"/>
            </a:xfrm>
            <a:custGeom>
              <a:avLst/>
              <a:gdLst/>
              <a:ahLst/>
              <a:cxnLst/>
              <a:rect l="l" t="t" r="r" b="b"/>
              <a:pathLst>
                <a:path w="4555" h="2513" extrusionOk="0">
                  <a:moveTo>
                    <a:pt x="2275" y="0"/>
                  </a:moveTo>
                  <a:cubicBezTo>
                    <a:pt x="1069" y="0"/>
                    <a:pt x="127" y="1044"/>
                    <a:pt x="86" y="1089"/>
                  </a:cubicBezTo>
                  <a:cubicBezTo>
                    <a:pt x="0" y="1186"/>
                    <a:pt x="0" y="1327"/>
                    <a:pt x="86" y="1424"/>
                  </a:cubicBezTo>
                  <a:cubicBezTo>
                    <a:pt x="127" y="1469"/>
                    <a:pt x="1069" y="2513"/>
                    <a:pt x="2275" y="2513"/>
                  </a:cubicBezTo>
                  <a:cubicBezTo>
                    <a:pt x="3480" y="2513"/>
                    <a:pt x="4428" y="1469"/>
                    <a:pt x="4468" y="1424"/>
                  </a:cubicBezTo>
                  <a:cubicBezTo>
                    <a:pt x="4554" y="1327"/>
                    <a:pt x="4554" y="1186"/>
                    <a:pt x="4468" y="1089"/>
                  </a:cubicBezTo>
                  <a:cubicBezTo>
                    <a:pt x="4428" y="1044"/>
                    <a:pt x="3480" y="0"/>
                    <a:pt x="2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4639380" y="4995392"/>
              <a:ext cx="132930" cy="146772"/>
            </a:xfrm>
            <a:custGeom>
              <a:avLst/>
              <a:gdLst/>
              <a:ahLst/>
              <a:cxnLst/>
              <a:rect l="l" t="t" r="r" b="b"/>
              <a:pathLst>
                <a:path w="2276" h="2513" extrusionOk="0">
                  <a:moveTo>
                    <a:pt x="1" y="0"/>
                  </a:moveTo>
                  <a:lnTo>
                    <a:pt x="1" y="2513"/>
                  </a:lnTo>
                  <a:cubicBezTo>
                    <a:pt x="1201" y="2508"/>
                    <a:pt x="2148" y="1469"/>
                    <a:pt x="2189" y="1424"/>
                  </a:cubicBezTo>
                  <a:cubicBezTo>
                    <a:pt x="2275" y="1327"/>
                    <a:pt x="2275" y="1186"/>
                    <a:pt x="2189" y="1089"/>
                  </a:cubicBezTo>
                  <a:cubicBezTo>
                    <a:pt x="2148" y="1044"/>
                    <a:pt x="1201"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4566606" y="4995684"/>
              <a:ext cx="146188" cy="146480"/>
            </a:xfrm>
            <a:custGeom>
              <a:avLst/>
              <a:gdLst/>
              <a:ahLst/>
              <a:cxnLst/>
              <a:rect l="l" t="t" r="r" b="b"/>
              <a:pathLst>
                <a:path w="2503" h="2508" extrusionOk="0">
                  <a:moveTo>
                    <a:pt x="1252" y="0"/>
                  </a:moveTo>
                  <a:cubicBezTo>
                    <a:pt x="558" y="0"/>
                    <a:pt x="1" y="563"/>
                    <a:pt x="1" y="1251"/>
                  </a:cubicBezTo>
                  <a:cubicBezTo>
                    <a:pt x="1" y="1945"/>
                    <a:pt x="558" y="2508"/>
                    <a:pt x="1252" y="2508"/>
                  </a:cubicBezTo>
                  <a:cubicBezTo>
                    <a:pt x="1941" y="2508"/>
                    <a:pt x="2503" y="1945"/>
                    <a:pt x="2503" y="1251"/>
                  </a:cubicBezTo>
                  <a:cubicBezTo>
                    <a:pt x="2503" y="563"/>
                    <a:pt x="1941" y="0"/>
                    <a:pt x="1252" y="0"/>
                  </a:cubicBezTo>
                  <a:close/>
                </a:path>
              </a:pathLst>
            </a:custGeom>
            <a:solidFill>
              <a:srgbClr val="FFC5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4595575" y="5024946"/>
              <a:ext cx="87958" cy="87958"/>
            </a:xfrm>
            <a:custGeom>
              <a:avLst/>
              <a:gdLst/>
              <a:ahLst/>
              <a:cxnLst/>
              <a:rect l="l" t="t" r="r" b="b"/>
              <a:pathLst>
                <a:path w="1506" h="1506" extrusionOk="0">
                  <a:moveTo>
                    <a:pt x="756" y="1"/>
                  </a:moveTo>
                  <a:cubicBezTo>
                    <a:pt x="340" y="1"/>
                    <a:pt x="1" y="335"/>
                    <a:pt x="1" y="750"/>
                  </a:cubicBezTo>
                  <a:cubicBezTo>
                    <a:pt x="1" y="1166"/>
                    <a:pt x="340" y="1505"/>
                    <a:pt x="756" y="1505"/>
                  </a:cubicBezTo>
                  <a:cubicBezTo>
                    <a:pt x="1171" y="1505"/>
                    <a:pt x="1505" y="1166"/>
                    <a:pt x="1505" y="750"/>
                  </a:cubicBezTo>
                  <a:cubicBezTo>
                    <a:pt x="1505" y="335"/>
                    <a:pt x="1171" y="1"/>
                    <a:pt x="756" y="1"/>
                  </a:cubicBezTo>
                  <a:close/>
                </a:path>
              </a:pathLst>
            </a:custGeom>
            <a:solidFill>
              <a:srgbClr val="394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9"/>
          <p:cNvGrpSpPr/>
          <p:nvPr/>
        </p:nvGrpSpPr>
        <p:grpSpPr>
          <a:xfrm>
            <a:off x="3348867" y="1489903"/>
            <a:ext cx="498840" cy="500653"/>
            <a:chOff x="2682075" y="5346649"/>
            <a:chExt cx="498840" cy="500653"/>
          </a:xfrm>
        </p:grpSpPr>
        <p:sp>
          <p:nvSpPr>
            <p:cNvPr id="627" name="Google Shape;627;p19"/>
            <p:cNvSpPr/>
            <p:nvPr/>
          </p:nvSpPr>
          <p:spPr>
            <a:xfrm>
              <a:off x="2686222" y="5640139"/>
              <a:ext cx="255931" cy="63953"/>
            </a:xfrm>
            <a:custGeom>
              <a:avLst/>
              <a:gdLst/>
              <a:ahLst/>
              <a:cxnLst/>
              <a:rect l="l" t="t" r="r" b="b"/>
              <a:pathLst>
                <a:path w="4382" h="1095" extrusionOk="0">
                  <a:moveTo>
                    <a:pt x="289" y="1"/>
                  </a:moveTo>
                  <a:cubicBezTo>
                    <a:pt x="248" y="1"/>
                    <a:pt x="208" y="16"/>
                    <a:pt x="177" y="51"/>
                  </a:cubicBezTo>
                  <a:cubicBezTo>
                    <a:pt x="0" y="259"/>
                    <a:pt x="147" y="502"/>
                    <a:pt x="350" y="502"/>
                  </a:cubicBezTo>
                  <a:lnTo>
                    <a:pt x="431" y="502"/>
                  </a:lnTo>
                  <a:lnTo>
                    <a:pt x="431" y="1095"/>
                  </a:lnTo>
                  <a:cubicBezTo>
                    <a:pt x="464" y="1090"/>
                    <a:pt x="1327" y="1087"/>
                    <a:pt x="2190" y="1087"/>
                  </a:cubicBezTo>
                  <a:cubicBezTo>
                    <a:pt x="3053" y="1087"/>
                    <a:pt x="3916" y="1090"/>
                    <a:pt x="3946" y="1095"/>
                  </a:cubicBezTo>
                  <a:lnTo>
                    <a:pt x="3946" y="502"/>
                  </a:lnTo>
                  <a:lnTo>
                    <a:pt x="4093" y="502"/>
                  </a:lnTo>
                  <a:cubicBezTo>
                    <a:pt x="4134" y="502"/>
                    <a:pt x="4174" y="482"/>
                    <a:pt x="4205" y="452"/>
                  </a:cubicBezTo>
                  <a:cubicBezTo>
                    <a:pt x="4382" y="239"/>
                    <a:pt x="4235" y="1"/>
                    <a:pt x="40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2799530" y="5604920"/>
              <a:ext cx="46782" cy="96835"/>
            </a:xfrm>
            <a:custGeom>
              <a:avLst/>
              <a:gdLst/>
              <a:ahLst/>
              <a:cxnLst/>
              <a:rect l="l" t="t" r="r" b="b"/>
              <a:pathLst>
                <a:path w="801" h="1658" extrusionOk="0">
                  <a:moveTo>
                    <a:pt x="279" y="1"/>
                  </a:moveTo>
                  <a:cubicBezTo>
                    <a:pt x="117" y="538"/>
                    <a:pt x="20" y="1065"/>
                    <a:pt x="0" y="1657"/>
                  </a:cubicBezTo>
                  <a:lnTo>
                    <a:pt x="507" y="1657"/>
                  </a:lnTo>
                  <a:cubicBezTo>
                    <a:pt x="527" y="1075"/>
                    <a:pt x="628" y="523"/>
                    <a:pt x="801" y="16"/>
                  </a:cubicBezTo>
                  <a:lnTo>
                    <a:pt x="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2814015" y="5346649"/>
              <a:ext cx="366900" cy="263991"/>
            </a:xfrm>
            <a:custGeom>
              <a:avLst/>
              <a:gdLst/>
              <a:ahLst/>
              <a:cxnLst/>
              <a:rect l="l" t="t" r="r" b="b"/>
              <a:pathLst>
                <a:path w="6282" h="4520" extrusionOk="0">
                  <a:moveTo>
                    <a:pt x="6028" y="1"/>
                  </a:moveTo>
                  <a:cubicBezTo>
                    <a:pt x="3166" y="1"/>
                    <a:pt x="760" y="1915"/>
                    <a:pt x="0" y="4519"/>
                  </a:cubicBezTo>
                  <a:lnTo>
                    <a:pt x="2011" y="4519"/>
                  </a:lnTo>
                  <a:cubicBezTo>
                    <a:pt x="2564" y="4519"/>
                    <a:pt x="3106" y="4418"/>
                    <a:pt x="3612" y="4210"/>
                  </a:cubicBezTo>
                  <a:cubicBezTo>
                    <a:pt x="3708" y="4170"/>
                    <a:pt x="3769" y="4078"/>
                    <a:pt x="3769" y="3977"/>
                  </a:cubicBezTo>
                  <a:lnTo>
                    <a:pt x="3769" y="3233"/>
                  </a:lnTo>
                  <a:lnTo>
                    <a:pt x="4352" y="3623"/>
                  </a:lnTo>
                  <a:cubicBezTo>
                    <a:pt x="4395" y="3651"/>
                    <a:pt x="4444" y="3665"/>
                    <a:pt x="4493" y="3665"/>
                  </a:cubicBezTo>
                  <a:cubicBezTo>
                    <a:pt x="4548" y="3665"/>
                    <a:pt x="4603" y="3647"/>
                    <a:pt x="4646" y="3612"/>
                  </a:cubicBezTo>
                  <a:cubicBezTo>
                    <a:pt x="5649" y="2822"/>
                    <a:pt x="6282" y="1606"/>
                    <a:pt x="6282" y="254"/>
                  </a:cubicBezTo>
                  <a:cubicBezTo>
                    <a:pt x="6282" y="112"/>
                    <a:pt x="6170" y="1"/>
                    <a:pt x="6028" y="1"/>
                  </a:cubicBezTo>
                  <a:close/>
                </a:path>
              </a:pathLst>
            </a:custGeom>
            <a:solidFill>
              <a:srgbClr val="4954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2682075" y="5698720"/>
              <a:ext cx="264224" cy="148582"/>
            </a:xfrm>
            <a:custGeom>
              <a:avLst/>
              <a:gdLst/>
              <a:ahLst/>
              <a:cxnLst/>
              <a:rect l="l" t="t" r="r" b="b"/>
              <a:pathLst>
                <a:path w="4524" h="2544" extrusionOk="0">
                  <a:moveTo>
                    <a:pt x="588" y="1"/>
                  </a:moveTo>
                  <a:cubicBezTo>
                    <a:pt x="264" y="1"/>
                    <a:pt x="0" y="264"/>
                    <a:pt x="0" y="588"/>
                  </a:cubicBezTo>
                  <a:lnTo>
                    <a:pt x="0" y="1961"/>
                  </a:lnTo>
                  <a:cubicBezTo>
                    <a:pt x="0" y="2285"/>
                    <a:pt x="264" y="2544"/>
                    <a:pt x="588" y="2544"/>
                  </a:cubicBezTo>
                  <a:lnTo>
                    <a:pt x="3936" y="2544"/>
                  </a:lnTo>
                  <a:cubicBezTo>
                    <a:pt x="4260" y="2544"/>
                    <a:pt x="4524" y="2285"/>
                    <a:pt x="4524" y="1961"/>
                  </a:cubicBezTo>
                  <a:lnTo>
                    <a:pt x="4524" y="588"/>
                  </a:lnTo>
                  <a:cubicBezTo>
                    <a:pt x="4524" y="264"/>
                    <a:pt x="4260" y="1"/>
                    <a:pt x="3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9"/>
          <p:cNvGrpSpPr/>
          <p:nvPr/>
        </p:nvGrpSpPr>
        <p:grpSpPr>
          <a:xfrm>
            <a:off x="5355623" y="1521189"/>
            <a:ext cx="439973" cy="500710"/>
            <a:chOff x="5347510" y="5407333"/>
            <a:chExt cx="439973" cy="500710"/>
          </a:xfrm>
        </p:grpSpPr>
        <p:sp>
          <p:nvSpPr>
            <p:cNvPr id="632" name="Google Shape;632;p19"/>
            <p:cNvSpPr/>
            <p:nvPr/>
          </p:nvSpPr>
          <p:spPr>
            <a:xfrm>
              <a:off x="5697481" y="5731894"/>
              <a:ext cx="90002" cy="176149"/>
            </a:xfrm>
            <a:custGeom>
              <a:avLst/>
              <a:gdLst/>
              <a:ahLst/>
              <a:cxnLst/>
              <a:rect l="l" t="t" r="r" b="b"/>
              <a:pathLst>
                <a:path w="1541" h="3016" extrusionOk="0">
                  <a:moveTo>
                    <a:pt x="1" y="0"/>
                  </a:moveTo>
                  <a:lnTo>
                    <a:pt x="1" y="2234"/>
                  </a:lnTo>
                  <a:cubicBezTo>
                    <a:pt x="1" y="2644"/>
                    <a:pt x="320" y="2994"/>
                    <a:pt x="730" y="3014"/>
                  </a:cubicBezTo>
                  <a:cubicBezTo>
                    <a:pt x="745" y="3015"/>
                    <a:pt x="760" y="3015"/>
                    <a:pt x="775" y="3015"/>
                  </a:cubicBezTo>
                  <a:cubicBezTo>
                    <a:pt x="1200" y="3015"/>
                    <a:pt x="1541" y="2670"/>
                    <a:pt x="1541" y="2244"/>
                  </a:cubicBezTo>
                  <a:lnTo>
                    <a:pt x="15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5347510" y="5407333"/>
              <a:ext cx="394993" cy="500648"/>
            </a:xfrm>
            <a:custGeom>
              <a:avLst/>
              <a:gdLst/>
              <a:ahLst/>
              <a:cxnLst/>
              <a:rect l="l" t="t" r="r" b="b"/>
              <a:pathLst>
                <a:path w="6763" h="8572" extrusionOk="0">
                  <a:moveTo>
                    <a:pt x="1743" y="0"/>
                  </a:moveTo>
                  <a:lnTo>
                    <a:pt x="0" y="1743"/>
                  </a:lnTo>
                  <a:lnTo>
                    <a:pt x="0" y="7568"/>
                  </a:lnTo>
                  <a:cubicBezTo>
                    <a:pt x="0" y="8120"/>
                    <a:pt x="451" y="8571"/>
                    <a:pt x="1008" y="8571"/>
                  </a:cubicBezTo>
                  <a:lnTo>
                    <a:pt x="6763" y="8571"/>
                  </a:lnTo>
                  <a:cubicBezTo>
                    <a:pt x="6352" y="8561"/>
                    <a:pt x="6028" y="8216"/>
                    <a:pt x="6028" y="7806"/>
                  </a:cubicBezTo>
                  <a:lnTo>
                    <a:pt x="6028" y="253"/>
                  </a:lnTo>
                  <a:cubicBezTo>
                    <a:pt x="6028" y="112"/>
                    <a:pt x="5917" y="0"/>
                    <a:pt x="57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5347510" y="5407333"/>
              <a:ext cx="101800" cy="101800"/>
            </a:xfrm>
            <a:custGeom>
              <a:avLst/>
              <a:gdLst/>
              <a:ahLst/>
              <a:cxnLst/>
              <a:rect l="l" t="t" r="r" b="b"/>
              <a:pathLst>
                <a:path w="1743" h="1743" extrusionOk="0">
                  <a:moveTo>
                    <a:pt x="1743" y="0"/>
                  </a:moveTo>
                  <a:lnTo>
                    <a:pt x="0" y="1743"/>
                  </a:lnTo>
                  <a:lnTo>
                    <a:pt x="1489" y="1743"/>
                  </a:lnTo>
                  <a:cubicBezTo>
                    <a:pt x="1631" y="1743"/>
                    <a:pt x="1743" y="1631"/>
                    <a:pt x="1743" y="1489"/>
                  </a:cubicBezTo>
                  <a:lnTo>
                    <a:pt x="1743"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5406384" y="5556151"/>
              <a:ext cx="234671" cy="29319"/>
            </a:xfrm>
            <a:custGeom>
              <a:avLst/>
              <a:gdLst/>
              <a:ahLst/>
              <a:cxnLst/>
              <a:rect l="l" t="t" r="r" b="b"/>
              <a:pathLst>
                <a:path w="4018" h="502" extrusionOk="0">
                  <a:moveTo>
                    <a:pt x="248" y="0"/>
                  </a:moveTo>
                  <a:cubicBezTo>
                    <a:pt x="112" y="0"/>
                    <a:pt x="0" y="112"/>
                    <a:pt x="0" y="248"/>
                  </a:cubicBezTo>
                  <a:cubicBezTo>
                    <a:pt x="0" y="385"/>
                    <a:pt x="112" y="502"/>
                    <a:pt x="248" y="502"/>
                  </a:cubicBezTo>
                  <a:lnTo>
                    <a:pt x="3764" y="502"/>
                  </a:lnTo>
                  <a:cubicBezTo>
                    <a:pt x="3906" y="502"/>
                    <a:pt x="4017" y="385"/>
                    <a:pt x="4017" y="248"/>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5406384" y="5614732"/>
              <a:ext cx="234671" cy="29319"/>
            </a:xfrm>
            <a:custGeom>
              <a:avLst/>
              <a:gdLst/>
              <a:ahLst/>
              <a:cxnLst/>
              <a:rect l="l" t="t" r="r" b="b"/>
              <a:pathLst>
                <a:path w="4018" h="502" extrusionOk="0">
                  <a:moveTo>
                    <a:pt x="248" y="0"/>
                  </a:moveTo>
                  <a:cubicBezTo>
                    <a:pt x="112" y="0"/>
                    <a:pt x="0" y="112"/>
                    <a:pt x="0" y="248"/>
                  </a:cubicBezTo>
                  <a:cubicBezTo>
                    <a:pt x="0" y="390"/>
                    <a:pt x="112" y="502"/>
                    <a:pt x="248" y="502"/>
                  </a:cubicBezTo>
                  <a:lnTo>
                    <a:pt x="3764" y="502"/>
                  </a:lnTo>
                  <a:cubicBezTo>
                    <a:pt x="3906" y="502"/>
                    <a:pt x="4017" y="390"/>
                    <a:pt x="4017" y="248"/>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rot="21420000">
              <a:off x="5406384" y="5673313"/>
              <a:ext cx="234671" cy="29319"/>
            </a:xfrm>
            <a:custGeom>
              <a:avLst/>
              <a:gdLst/>
              <a:ahLst/>
              <a:cxnLst/>
              <a:rect l="l" t="t" r="r" b="b"/>
              <a:pathLst>
                <a:path w="4018" h="502" extrusionOk="0">
                  <a:moveTo>
                    <a:pt x="248" y="0"/>
                  </a:moveTo>
                  <a:cubicBezTo>
                    <a:pt x="112" y="0"/>
                    <a:pt x="0" y="112"/>
                    <a:pt x="0" y="253"/>
                  </a:cubicBezTo>
                  <a:cubicBezTo>
                    <a:pt x="0" y="390"/>
                    <a:pt x="112" y="502"/>
                    <a:pt x="248" y="502"/>
                  </a:cubicBezTo>
                  <a:lnTo>
                    <a:pt x="3764" y="502"/>
                  </a:lnTo>
                  <a:cubicBezTo>
                    <a:pt x="3906" y="502"/>
                    <a:pt x="4017" y="390"/>
                    <a:pt x="4017" y="253"/>
                  </a:cubicBezTo>
                  <a:cubicBezTo>
                    <a:pt x="4017" y="112"/>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5406384" y="5731894"/>
              <a:ext cx="234671" cy="29611"/>
            </a:xfrm>
            <a:custGeom>
              <a:avLst/>
              <a:gdLst/>
              <a:ahLst/>
              <a:cxnLst/>
              <a:rect l="l" t="t" r="r" b="b"/>
              <a:pathLst>
                <a:path w="4018" h="507" extrusionOk="0">
                  <a:moveTo>
                    <a:pt x="248" y="0"/>
                  </a:moveTo>
                  <a:cubicBezTo>
                    <a:pt x="112" y="0"/>
                    <a:pt x="0" y="117"/>
                    <a:pt x="0" y="253"/>
                  </a:cubicBezTo>
                  <a:cubicBezTo>
                    <a:pt x="0" y="390"/>
                    <a:pt x="112" y="507"/>
                    <a:pt x="248" y="507"/>
                  </a:cubicBezTo>
                  <a:lnTo>
                    <a:pt x="3764" y="507"/>
                  </a:lnTo>
                  <a:cubicBezTo>
                    <a:pt x="3906" y="507"/>
                    <a:pt x="4017" y="390"/>
                    <a:pt x="4017" y="253"/>
                  </a:cubicBezTo>
                  <a:cubicBezTo>
                    <a:pt x="4017" y="117"/>
                    <a:pt x="3906" y="0"/>
                    <a:pt x="3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5406384" y="5790767"/>
              <a:ext cx="176091" cy="29319"/>
            </a:xfrm>
            <a:custGeom>
              <a:avLst/>
              <a:gdLst/>
              <a:ahLst/>
              <a:cxnLst/>
              <a:rect l="l" t="t" r="r" b="b"/>
              <a:pathLst>
                <a:path w="3015" h="502" extrusionOk="0">
                  <a:moveTo>
                    <a:pt x="248" y="0"/>
                  </a:moveTo>
                  <a:cubicBezTo>
                    <a:pt x="112" y="0"/>
                    <a:pt x="0" y="112"/>
                    <a:pt x="0" y="248"/>
                  </a:cubicBezTo>
                  <a:cubicBezTo>
                    <a:pt x="0" y="390"/>
                    <a:pt x="112" y="502"/>
                    <a:pt x="248" y="502"/>
                  </a:cubicBezTo>
                  <a:lnTo>
                    <a:pt x="2761" y="502"/>
                  </a:lnTo>
                  <a:cubicBezTo>
                    <a:pt x="2898" y="502"/>
                    <a:pt x="3014" y="390"/>
                    <a:pt x="3014" y="248"/>
                  </a:cubicBezTo>
                  <a:cubicBezTo>
                    <a:pt x="3014" y="112"/>
                    <a:pt x="2898" y="0"/>
                    <a:pt x="2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TextBox 62">
            <a:extLst>
              <a:ext uri="{FF2B5EF4-FFF2-40B4-BE49-F238E27FC236}">
                <a16:creationId xmlns:a16="http://schemas.microsoft.com/office/drawing/2014/main" id="{ABE2612D-502A-4CB4-AC3B-FAD5EE2CC127}"/>
              </a:ext>
            </a:extLst>
          </p:cNvPr>
          <p:cNvSpPr txBox="1"/>
          <p:nvPr/>
        </p:nvSpPr>
        <p:spPr>
          <a:xfrm>
            <a:off x="640958" y="2766297"/>
            <a:ext cx="1657338" cy="1200329"/>
          </a:xfrm>
          <a:prstGeom prst="rect">
            <a:avLst/>
          </a:prstGeom>
          <a:noFill/>
        </p:spPr>
        <p:txBody>
          <a:bodyPr wrap="square">
            <a:spAutoFit/>
          </a:bodyPr>
          <a:lstStyle/>
          <a:p>
            <a:r>
              <a:rPr lang="en-US" sz="1200" dirty="0">
                <a:solidFill>
                  <a:srgbClr val="000000"/>
                </a:solidFill>
                <a:effectLst/>
                <a:latin typeface="Calibri" panose="020F0502020204030204" pitchFamily="34" charset="0"/>
                <a:ea typeface="Arial" panose="020B0604020202020204" pitchFamily="34" charset="0"/>
              </a:rPr>
              <a:t>To develop algorithms that can distinguish the fake articles from actual or human-written </a:t>
            </a:r>
            <a:r>
              <a:rPr lang="en-US" sz="1200" dirty="0" err="1">
                <a:solidFill>
                  <a:srgbClr val="000000"/>
                </a:solidFill>
                <a:effectLst/>
                <a:latin typeface="Calibri" panose="020F0502020204030204" pitchFamily="34" charset="0"/>
                <a:ea typeface="Arial" panose="020B0604020202020204" pitchFamily="34" charset="0"/>
              </a:rPr>
              <a:t>informationis</a:t>
            </a:r>
            <a:r>
              <a:rPr lang="en-US" sz="1200" dirty="0">
                <a:solidFill>
                  <a:srgbClr val="000000"/>
                </a:solidFill>
                <a:effectLst/>
                <a:latin typeface="Calibri" panose="020F0502020204030204" pitchFamily="34" charset="0"/>
                <a:ea typeface="Arial" panose="020B0604020202020204" pitchFamily="34" charset="0"/>
              </a:rPr>
              <a:t> a difficult task. </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58" name="Google Shape;358;p17"/>
          <p:cNvGrpSpPr/>
          <p:nvPr/>
        </p:nvGrpSpPr>
        <p:grpSpPr>
          <a:xfrm>
            <a:off x="6571699" y="1160328"/>
            <a:ext cx="2418817" cy="3452618"/>
            <a:chOff x="6000200" y="1277759"/>
            <a:chExt cx="2536248" cy="3452618"/>
          </a:xfrm>
        </p:grpSpPr>
        <p:sp>
          <p:nvSpPr>
            <p:cNvPr id="359" name="Google Shape;359;p17"/>
            <p:cNvSpPr/>
            <p:nvPr/>
          </p:nvSpPr>
          <p:spPr>
            <a:xfrm>
              <a:off x="6054623" y="1277759"/>
              <a:ext cx="2481825" cy="3452618"/>
            </a:xfrm>
            <a:custGeom>
              <a:avLst/>
              <a:gdLst/>
              <a:ahLst/>
              <a:cxnLst/>
              <a:rect l="l" t="t" r="r" b="b"/>
              <a:pathLst>
                <a:path w="21524" h="29944" extrusionOk="0">
                  <a:moveTo>
                    <a:pt x="152" y="1"/>
                  </a:moveTo>
                  <a:lnTo>
                    <a:pt x="0" y="29837"/>
                  </a:lnTo>
                  <a:lnTo>
                    <a:pt x="21377" y="29943"/>
                  </a:lnTo>
                  <a:lnTo>
                    <a:pt x="21524" y="107"/>
                  </a:lnTo>
                  <a:lnTo>
                    <a:pt x="152"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6843072" y="1552296"/>
              <a:ext cx="760552" cy="96508"/>
            </a:xfrm>
            <a:custGeom>
              <a:avLst/>
              <a:gdLst/>
              <a:ahLst/>
              <a:cxnLst/>
              <a:rect l="l" t="t" r="r" b="b"/>
              <a:pathLst>
                <a:path w="6596" h="837" extrusionOk="0">
                  <a:moveTo>
                    <a:pt x="406" y="1"/>
                  </a:moveTo>
                  <a:cubicBezTo>
                    <a:pt x="183" y="1"/>
                    <a:pt x="6" y="178"/>
                    <a:pt x="6" y="401"/>
                  </a:cubicBezTo>
                  <a:cubicBezTo>
                    <a:pt x="1" y="624"/>
                    <a:pt x="183" y="806"/>
                    <a:pt x="401" y="806"/>
                  </a:cubicBezTo>
                  <a:lnTo>
                    <a:pt x="6191" y="837"/>
                  </a:lnTo>
                  <a:cubicBezTo>
                    <a:pt x="6414" y="837"/>
                    <a:pt x="6596" y="659"/>
                    <a:pt x="6596" y="436"/>
                  </a:cubicBezTo>
                  <a:cubicBezTo>
                    <a:pt x="6596" y="213"/>
                    <a:pt x="6419" y="31"/>
                    <a:pt x="6196" y="31"/>
                  </a:cubicBezTo>
                  <a:lnTo>
                    <a:pt x="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6841919" y="1717641"/>
              <a:ext cx="1071875" cy="175375"/>
            </a:xfrm>
            <a:custGeom>
              <a:avLst/>
              <a:gdLst/>
              <a:ahLst/>
              <a:cxnLst/>
              <a:rect l="l" t="t" r="r" b="b"/>
              <a:pathLst>
                <a:path w="9296" h="1521" extrusionOk="0">
                  <a:moveTo>
                    <a:pt x="741" y="0"/>
                  </a:moveTo>
                  <a:cubicBezTo>
                    <a:pt x="335" y="0"/>
                    <a:pt x="6" y="328"/>
                    <a:pt x="6" y="735"/>
                  </a:cubicBezTo>
                  <a:cubicBezTo>
                    <a:pt x="0" y="1145"/>
                    <a:pt x="335" y="1479"/>
                    <a:pt x="740" y="1479"/>
                  </a:cubicBezTo>
                  <a:lnTo>
                    <a:pt x="8551" y="1520"/>
                  </a:lnTo>
                  <a:cubicBezTo>
                    <a:pt x="8554" y="1520"/>
                    <a:pt x="8557" y="1520"/>
                    <a:pt x="8560" y="1520"/>
                  </a:cubicBezTo>
                  <a:cubicBezTo>
                    <a:pt x="8966" y="1520"/>
                    <a:pt x="9296" y="1188"/>
                    <a:pt x="9296" y="785"/>
                  </a:cubicBezTo>
                  <a:cubicBezTo>
                    <a:pt x="9296" y="375"/>
                    <a:pt x="8967" y="41"/>
                    <a:pt x="8556" y="41"/>
                  </a:cubicBezTo>
                  <a:lnTo>
                    <a:pt x="750" y="0"/>
                  </a:lnTo>
                  <a:cubicBezTo>
                    <a:pt x="747" y="0"/>
                    <a:pt x="744" y="0"/>
                    <a:pt x="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6195294" y="2010858"/>
              <a:ext cx="2191026" cy="2266847"/>
            </a:xfrm>
            <a:custGeom>
              <a:avLst/>
              <a:gdLst/>
              <a:ahLst/>
              <a:cxnLst/>
              <a:rect l="l" t="t" r="r" b="b"/>
              <a:pathLst>
                <a:path w="19002" h="19660" extrusionOk="0">
                  <a:moveTo>
                    <a:pt x="102" y="0"/>
                  </a:moveTo>
                  <a:lnTo>
                    <a:pt x="1" y="19563"/>
                  </a:lnTo>
                  <a:lnTo>
                    <a:pt x="18901" y="19660"/>
                  </a:lnTo>
                  <a:lnTo>
                    <a:pt x="19002" y="91"/>
                  </a:lnTo>
                  <a:lnTo>
                    <a:pt x="102" y="0"/>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6220431" y="1422119"/>
              <a:ext cx="501231" cy="499490"/>
            </a:xfrm>
            <a:custGeom>
              <a:avLst/>
              <a:gdLst/>
              <a:ahLst/>
              <a:cxnLst/>
              <a:rect l="l" t="t" r="r" b="b"/>
              <a:pathLst>
                <a:path w="4347" h="4332" extrusionOk="0">
                  <a:moveTo>
                    <a:pt x="2175" y="0"/>
                  </a:moveTo>
                  <a:cubicBezTo>
                    <a:pt x="983" y="0"/>
                    <a:pt x="16" y="961"/>
                    <a:pt x="6" y="2153"/>
                  </a:cubicBezTo>
                  <a:cubicBezTo>
                    <a:pt x="1" y="3348"/>
                    <a:pt x="968" y="4321"/>
                    <a:pt x="2164" y="4331"/>
                  </a:cubicBezTo>
                  <a:cubicBezTo>
                    <a:pt x="2167" y="4331"/>
                    <a:pt x="2170" y="4331"/>
                    <a:pt x="2173" y="4331"/>
                  </a:cubicBezTo>
                  <a:cubicBezTo>
                    <a:pt x="3364" y="4331"/>
                    <a:pt x="4332" y="3366"/>
                    <a:pt x="4337" y="2173"/>
                  </a:cubicBezTo>
                  <a:cubicBezTo>
                    <a:pt x="4347" y="978"/>
                    <a:pt x="3379" y="5"/>
                    <a:pt x="2184" y="0"/>
                  </a:cubicBezTo>
                  <a:cubicBezTo>
                    <a:pt x="2181" y="0"/>
                    <a:pt x="2178" y="0"/>
                    <a:pt x="2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7016605" y="3131722"/>
              <a:ext cx="227843" cy="425812"/>
            </a:xfrm>
            <a:custGeom>
              <a:avLst/>
              <a:gdLst/>
              <a:ahLst/>
              <a:cxnLst/>
              <a:rect l="l" t="t" r="r" b="b"/>
              <a:pathLst>
                <a:path w="1976" h="3693" extrusionOk="0">
                  <a:moveTo>
                    <a:pt x="1859" y="0"/>
                  </a:moveTo>
                  <a:cubicBezTo>
                    <a:pt x="1859" y="0"/>
                    <a:pt x="1221" y="608"/>
                    <a:pt x="1125" y="729"/>
                  </a:cubicBezTo>
                  <a:cubicBezTo>
                    <a:pt x="1028" y="856"/>
                    <a:pt x="380" y="1889"/>
                    <a:pt x="10" y="2462"/>
                  </a:cubicBezTo>
                  <a:cubicBezTo>
                    <a:pt x="0" y="2482"/>
                    <a:pt x="1550" y="3627"/>
                    <a:pt x="1717" y="3693"/>
                  </a:cubicBezTo>
                  <a:cubicBezTo>
                    <a:pt x="1976" y="3343"/>
                    <a:pt x="1808" y="2047"/>
                    <a:pt x="1808" y="2047"/>
                  </a:cubicBezTo>
                  <a:lnTo>
                    <a:pt x="1859"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445273" y="3156513"/>
              <a:ext cx="769430" cy="602110"/>
            </a:xfrm>
            <a:custGeom>
              <a:avLst/>
              <a:gdLst/>
              <a:ahLst/>
              <a:cxnLst/>
              <a:rect l="l" t="t" r="r" b="b"/>
              <a:pathLst>
                <a:path w="6673" h="5222" extrusionOk="0">
                  <a:moveTo>
                    <a:pt x="496" y="1"/>
                  </a:moveTo>
                  <a:cubicBezTo>
                    <a:pt x="315" y="1"/>
                    <a:pt x="121" y="50"/>
                    <a:pt x="57" y="241"/>
                  </a:cubicBezTo>
                  <a:cubicBezTo>
                    <a:pt x="1" y="403"/>
                    <a:pt x="1" y="742"/>
                    <a:pt x="26" y="1077"/>
                  </a:cubicBezTo>
                  <a:cubicBezTo>
                    <a:pt x="55" y="1538"/>
                    <a:pt x="431" y="1892"/>
                    <a:pt x="884" y="1892"/>
                  </a:cubicBezTo>
                  <a:cubicBezTo>
                    <a:pt x="913" y="1892"/>
                    <a:pt x="943" y="1890"/>
                    <a:pt x="974" y="1887"/>
                  </a:cubicBezTo>
                  <a:lnTo>
                    <a:pt x="1141" y="1872"/>
                  </a:lnTo>
                  <a:cubicBezTo>
                    <a:pt x="1141" y="1872"/>
                    <a:pt x="3425" y="4683"/>
                    <a:pt x="3977" y="4982"/>
                  </a:cubicBezTo>
                  <a:cubicBezTo>
                    <a:pt x="4230" y="5120"/>
                    <a:pt x="4414" y="5221"/>
                    <a:pt x="4621" y="5221"/>
                  </a:cubicBezTo>
                  <a:cubicBezTo>
                    <a:pt x="4872" y="5221"/>
                    <a:pt x="5157" y="5073"/>
                    <a:pt x="5639" y="4663"/>
                  </a:cubicBezTo>
                  <a:cubicBezTo>
                    <a:pt x="6095" y="4273"/>
                    <a:pt x="6282" y="4010"/>
                    <a:pt x="6672" y="3478"/>
                  </a:cubicBezTo>
                  <a:cubicBezTo>
                    <a:pt x="6429" y="3387"/>
                    <a:pt x="5376" y="2546"/>
                    <a:pt x="5102" y="2363"/>
                  </a:cubicBezTo>
                  <a:cubicBezTo>
                    <a:pt x="4839" y="2776"/>
                    <a:pt x="4695" y="3078"/>
                    <a:pt x="4451" y="3078"/>
                  </a:cubicBezTo>
                  <a:cubicBezTo>
                    <a:pt x="4356" y="3078"/>
                    <a:pt x="4246" y="3033"/>
                    <a:pt x="4109" y="2931"/>
                  </a:cubicBezTo>
                  <a:cubicBezTo>
                    <a:pt x="3608" y="2551"/>
                    <a:pt x="2123" y="1264"/>
                    <a:pt x="1830" y="1041"/>
                  </a:cubicBezTo>
                  <a:cubicBezTo>
                    <a:pt x="1652" y="905"/>
                    <a:pt x="1632" y="1006"/>
                    <a:pt x="1617" y="626"/>
                  </a:cubicBezTo>
                  <a:cubicBezTo>
                    <a:pt x="1602" y="246"/>
                    <a:pt x="857" y="53"/>
                    <a:pt x="857" y="53"/>
                  </a:cubicBezTo>
                  <a:cubicBezTo>
                    <a:pt x="857" y="53"/>
                    <a:pt x="683" y="1"/>
                    <a:pt x="496"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7007275" y="3078923"/>
              <a:ext cx="1003499" cy="1360095"/>
            </a:xfrm>
            <a:custGeom>
              <a:avLst/>
              <a:gdLst/>
              <a:ahLst/>
              <a:cxnLst/>
              <a:rect l="l" t="t" r="r" b="b"/>
              <a:pathLst>
                <a:path w="8703" h="14307" extrusionOk="0">
                  <a:moveTo>
                    <a:pt x="5436" y="0"/>
                  </a:moveTo>
                  <a:cubicBezTo>
                    <a:pt x="5361" y="0"/>
                    <a:pt x="5287" y="6"/>
                    <a:pt x="5213" y="17"/>
                  </a:cubicBezTo>
                  <a:cubicBezTo>
                    <a:pt x="4600" y="119"/>
                    <a:pt x="2335" y="235"/>
                    <a:pt x="2335" y="235"/>
                  </a:cubicBezTo>
                  <a:cubicBezTo>
                    <a:pt x="2219" y="306"/>
                    <a:pt x="1930" y="448"/>
                    <a:pt x="1753" y="580"/>
                  </a:cubicBezTo>
                  <a:cubicBezTo>
                    <a:pt x="1109" y="1061"/>
                    <a:pt x="897" y="2120"/>
                    <a:pt x="841" y="2363"/>
                  </a:cubicBezTo>
                  <a:cubicBezTo>
                    <a:pt x="785" y="2611"/>
                    <a:pt x="0" y="10052"/>
                    <a:pt x="203" y="13380"/>
                  </a:cubicBezTo>
                  <a:cubicBezTo>
                    <a:pt x="967" y="13993"/>
                    <a:pt x="2214" y="14306"/>
                    <a:pt x="3703" y="14306"/>
                  </a:cubicBezTo>
                  <a:cubicBezTo>
                    <a:pt x="5056" y="14306"/>
                    <a:pt x="6609" y="14048"/>
                    <a:pt x="8181" y="13522"/>
                  </a:cubicBezTo>
                  <a:cubicBezTo>
                    <a:pt x="8075" y="11952"/>
                    <a:pt x="7198" y="4207"/>
                    <a:pt x="7198" y="4207"/>
                  </a:cubicBezTo>
                  <a:lnTo>
                    <a:pt x="8703" y="3411"/>
                  </a:lnTo>
                  <a:cubicBezTo>
                    <a:pt x="8703" y="3411"/>
                    <a:pt x="7158" y="590"/>
                    <a:pt x="6352" y="240"/>
                  </a:cubicBezTo>
                  <a:cubicBezTo>
                    <a:pt x="6175" y="159"/>
                    <a:pt x="5982" y="93"/>
                    <a:pt x="5805" y="48"/>
                  </a:cubicBezTo>
                  <a:cubicBezTo>
                    <a:pt x="5685" y="16"/>
                    <a:pt x="5561" y="0"/>
                    <a:pt x="543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7294603" y="2854302"/>
              <a:ext cx="348221" cy="561293"/>
            </a:xfrm>
            <a:custGeom>
              <a:avLst/>
              <a:gdLst/>
              <a:ahLst/>
              <a:cxnLst/>
              <a:rect l="l" t="t" r="r" b="b"/>
              <a:pathLst>
                <a:path w="3020" h="4868" extrusionOk="0">
                  <a:moveTo>
                    <a:pt x="2960" y="0"/>
                  </a:moveTo>
                  <a:cubicBezTo>
                    <a:pt x="2505" y="0"/>
                    <a:pt x="162" y="1398"/>
                    <a:pt x="162" y="1398"/>
                  </a:cubicBezTo>
                  <a:cubicBezTo>
                    <a:pt x="218" y="1408"/>
                    <a:pt x="61" y="1996"/>
                    <a:pt x="66" y="2031"/>
                  </a:cubicBezTo>
                  <a:cubicBezTo>
                    <a:pt x="66" y="2036"/>
                    <a:pt x="61" y="2041"/>
                    <a:pt x="51" y="2051"/>
                  </a:cubicBezTo>
                  <a:cubicBezTo>
                    <a:pt x="51" y="2051"/>
                    <a:pt x="0" y="2396"/>
                    <a:pt x="36" y="2978"/>
                  </a:cubicBezTo>
                  <a:cubicBezTo>
                    <a:pt x="71" y="3561"/>
                    <a:pt x="431" y="4868"/>
                    <a:pt x="431" y="4868"/>
                  </a:cubicBezTo>
                  <a:cubicBezTo>
                    <a:pt x="431" y="4868"/>
                    <a:pt x="1277" y="3997"/>
                    <a:pt x="1778" y="3318"/>
                  </a:cubicBezTo>
                  <a:cubicBezTo>
                    <a:pt x="2275" y="2639"/>
                    <a:pt x="2569" y="1859"/>
                    <a:pt x="2569" y="1859"/>
                  </a:cubicBezTo>
                  <a:lnTo>
                    <a:pt x="2563" y="1859"/>
                  </a:lnTo>
                  <a:cubicBezTo>
                    <a:pt x="2599" y="1697"/>
                    <a:pt x="2797" y="907"/>
                    <a:pt x="3019" y="15"/>
                  </a:cubicBezTo>
                  <a:cubicBezTo>
                    <a:pt x="3007" y="5"/>
                    <a:pt x="2986" y="0"/>
                    <a:pt x="2960"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7120494" y="3043515"/>
              <a:ext cx="549198" cy="385572"/>
            </a:xfrm>
            <a:custGeom>
              <a:avLst/>
              <a:gdLst/>
              <a:ahLst/>
              <a:cxnLst/>
              <a:rect l="l" t="t" r="r" b="b"/>
              <a:pathLst>
                <a:path w="4763" h="3344" extrusionOk="0">
                  <a:moveTo>
                    <a:pt x="4124" y="0"/>
                  </a:moveTo>
                  <a:cubicBezTo>
                    <a:pt x="4124" y="0"/>
                    <a:pt x="3785" y="998"/>
                    <a:pt x="3288" y="1677"/>
                  </a:cubicBezTo>
                  <a:cubicBezTo>
                    <a:pt x="2787" y="2356"/>
                    <a:pt x="2037" y="2786"/>
                    <a:pt x="2037" y="2786"/>
                  </a:cubicBezTo>
                  <a:cubicBezTo>
                    <a:pt x="2037" y="2786"/>
                    <a:pt x="1581" y="1920"/>
                    <a:pt x="1546" y="1337"/>
                  </a:cubicBezTo>
                  <a:cubicBezTo>
                    <a:pt x="1510" y="755"/>
                    <a:pt x="1576" y="486"/>
                    <a:pt x="1591" y="299"/>
                  </a:cubicBezTo>
                  <a:cubicBezTo>
                    <a:pt x="1592" y="298"/>
                    <a:pt x="1591" y="298"/>
                    <a:pt x="1591" y="298"/>
                  </a:cubicBezTo>
                  <a:cubicBezTo>
                    <a:pt x="1585" y="298"/>
                    <a:pt x="1422" y="503"/>
                    <a:pt x="1353" y="542"/>
                  </a:cubicBezTo>
                  <a:cubicBezTo>
                    <a:pt x="1353" y="542"/>
                    <a:pt x="1" y="2128"/>
                    <a:pt x="330" y="2229"/>
                  </a:cubicBezTo>
                  <a:cubicBezTo>
                    <a:pt x="467" y="2269"/>
                    <a:pt x="1237" y="2280"/>
                    <a:pt x="1525" y="2345"/>
                  </a:cubicBezTo>
                  <a:cubicBezTo>
                    <a:pt x="1809" y="2416"/>
                    <a:pt x="1921" y="3343"/>
                    <a:pt x="1921" y="3343"/>
                  </a:cubicBezTo>
                  <a:cubicBezTo>
                    <a:pt x="1921" y="3343"/>
                    <a:pt x="2711" y="2442"/>
                    <a:pt x="3526" y="2381"/>
                  </a:cubicBezTo>
                  <a:cubicBezTo>
                    <a:pt x="4342" y="2320"/>
                    <a:pt x="4762" y="2036"/>
                    <a:pt x="4762" y="2036"/>
                  </a:cubicBezTo>
                  <a:cubicBezTo>
                    <a:pt x="4762" y="2036"/>
                    <a:pt x="4737" y="831"/>
                    <a:pt x="4580" y="304"/>
                  </a:cubicBezTo>
                  <a:cubicBezTo>
                    <a:pt x="4372" y="162"/>
                    <a:pt x="4139" y="1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444120" y="3156513"/>
              <a:ext cx="187601" cy="87399"/>
            </a:xfrm>
            <a:custGeom>
              <a:avLst/>
              <a:gdLst/>
              <a:ahLst/>
              <a:cxnLst/>
              <a:rect l="l" t="t" r="r" b="b"/>
              <a:pathLst>
                <a:path w="1627" h="758" extrusionOk="0">
                  <a:moveTo>
                    <a:pt x="506" y="1"/>
                  </a:moveTo>
                  <a:cubicBezTo>
                    <a:pt x="325" y="1"/>
                    <a:pt x="131" y="50"/>
                    <a:pt x="67" y="241"/>
                  </a:cubicBezTo>
                  <a:cubicBezTo>
                    <a:pt x="67" y="241"/>
                    <a:pt x="1" y="454"/>
                    <a:pt x="229" y="530"/>
                  </a:cubicBezTo>
                  <a:cubicBezTo>
                    <a:pt x="457" y="611"/>
                    <a:pt x="1060" y="758"/>
                    <a:pt x="1060" y="758"/>
                  </a:cubicBezTo>
                  <a:lnTo>
                    <a:pt x="1627" y="626"/>
                  </a:lnTo>
                  <a:cubicBezTo>
                    <a:pt x="1612" y="246"/>
                    <a:pt x="867" y="53"/>
                    <a:pt x="867" y="53"/>
                  </a:cubicBezTo>
                  <a:cubicBezTo>
                    <a:pt x="867" y="53"/>
                    <a:pt x="693" y="1"/>
                    <a:pt x="506" y="1"/>
                  </a:cubicBezTo>
                  <a:close/>
                </a:path>
              </a:pathLst>
            </a:custGeom>
            <a:solidFill>
              <a:srgbClr val="EFC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7046930" y="2271444"/>
              <a:ext cx="789263" cy="795818"/>
            </a:xfrm>
            <a:custGeom>
              <a:avLst/>
              <a:gdLst/>
              <a:ahLst/>
              <a:cxnLst/>
              <a:rect l="l" t="t" r="r" b="b"/>
              <a:pathLst>
                <a:path w="6845" h="6902" extrusionOk="0">
                  <a:moveTo>
                    <a:pt x="3343" y="1"/>
                  </a:moveTo>
                  <a:cubicBezTo>
                    <a:pt x="2552" y="1"/>
                    <a:pt x="1744" y="271"/>
                    <a:pt x="1095" y="1038"/>
                  </a:cubicBezTo>
                  <a:cubicBezTo>
                    <a:pt x="1095" y="1038"/>
                    <a:pt x="613" y="1783"/>
                    <a:pt x="320" y="3003"/>
                  </a:cubicBezTo>
                  <a:cubicBezTo>
                    <a:pt x="0" y="4351"/>
                    <a:pt x="568" y="6640"/>
                    <a:pt x="2452" y="6868"/>
                  </a:cubicBezTo>
                  <a:cubicBezTo>
                    <a:pt x="2639" y="6891"/>
                    <a:pt x="2817" y="6902"/>
                    <a:pt x="2985" y="6902"/>
                  </a:cubicBezTo>
                  <a:cubicBezTo>
                    <a:pt x="4515" y="6902"/>
                    <a:pt x="5306" y="6021"/>
                    <a:pt x="5735" y="5176"/>
                  </a:cubicBezTo>
                  <a:cubicBezTo>
                    <a:pt x="5735" y="5176"/>
                    <a:pt x="5738" y="5177"/>
                    <a:pt x="5744" y="5177"/>
                  </a:cubicBezTo>
                  <a:cubicBezTo>
                    <a:pt x="5826" y="5177"/>
                    <a:pt x="6400" y="5155"/>
                    <a:pt x="6621" y="4548"/>
                  </a:cubicBezTo>
                  <a:cubicBezTo>
                    <a:pt x="6768" y="4148"/>
                    <a:pt x="6804" y="3794"/>
                    <a:pt x="6596" y="3576"/>
                  </a:cubicBezTo>
                  <a:cubicBezTo>
                    <a:pt x="6596" y="3576"/>
                    <a:pt x="6844" y="1975"/>
                    <a:pt x="6454" y="1332"/>
                  </a:cubicBezTo>
                  <a:cubicBezTo>
                    <a:pt x="6198" y="915"/>
                    <a:pt x="4798" y="1"/>
                    <a:pt x="3343"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7029865" y="2155794"/>
              <a:ext cx="845993" cy="700693"/>
            </a:xfrm>
            <a:custGeom>
              <a:avLst/>
              <a:gdLst/>
              <a:ahLst/>
              <a:cxnLst/>
              <a:rect l="l" t="t" r="r" b="b"/>
              <a:pathLst>
                <a:path w="7337" h="6077" extrusionOk="0">
                  <a:moveTo>
                    <a:pt x="3397" y="1"/>
                  </a:moveTo>
                  <a:cubicBezTo>
                    <a:pt x="2873" y="1"/>
                    <a:pt x="2246" y="81"/>
                    <a:pt x="1699" y="369"/>
                  </a:cubicBezTo>
                  <a:cubicBezTo>
                    <a:pt x="554" y="972"/>
                    <a:pt x="98" y="2573"/>
                    <a:pt x="47" y="3566"/>
                  </a:cubicBezTo>
                  <a:cubicBezTo>
                    <a:pt x="1" y="4386"/>
                    <a:pt x="357" y="5214"/>
                    <a:pt x="403" y="5214"/>
                  </a:cubicBezTo>
                  <a:cubicBezTo>
                    <a:pt x="407" y="5214"/>
                    <a:pt x="409" y="5207"/>
                    <a:pt x="407" y="5192"/>
                  </a:cubicBezTo>
                  <a:cubicBezTo>
                    <a:pt x="382" y="5014"/>
                    <a:pt x="280" y="4098"/>
                    <a:pt x="1025" y="2507"/>
                  </a:cubicBezTo>
                  <a:cubicBezTo>
                    <a:pt x="1491" y="2735"/>
                    <a:pt x="3973" y="3059"/>
                    <a:pt x="4657" y="3236"/>
                  </a:cubicBezTo>
                  <a:cubicBezTo>
                    <a:pt x="5346" y="3414"/>
                    <a:pt x="5574" y="4077"/>
                    <a:pt x="5483" y="4640"/>
                  </a:cubicBezTo>
                  <a:cubicBezTo>
                    <a:pt x="5386" y="5212"/>
                    <a:pt x="5006" y="5896"/>
                    <a:pt x="5087" y="5967"/>
                  </a:cubicBezTo>
                  <a:cubicBezTo>
                    <a:pt x="5139" y="6015"/>
                    <a:pt x="5272" y="6077"/>
                    <a:pt x="5383" y="6077"/>
                  </a:cubicBezTo>
                  <a:cubicBezTo>
                    <a:pt x="5448" y="6077"/>
                    <a:pt x="5505" y="6055"/>
                    <a:pt x="5533" y="5997"/>
                  </a:cubicBezTo>
                  <a:cubicBezTo>
                    <a:pt x="5614" y="5840"/>
                    <a:pt x="5716" y="5693"/>
                    <a:pt x="5847" y="5440"/>
                  </a:cubicBezTo>
                  <a:cubicBezTo>
                    <a:pt x="5984" y="5187"/>
                    <a:pt x="6197" y="4852"/>
                    <a:pt x="6531" y="4741"/>
                  </a:cubicBezTo>
                  <a:cubicBezTo>
                    <a:pt x="6865" y="4629"/>
                    <a:pt x="6800" y="4564"/>
                    <a:pt x="6881" y="4270"/>
                  </a:cubicBezTo>
                  <a:cubicBezTo>
                    <a:pt x="6947" y="4001"/>
                    <a:pt x="7337" y="3079"/>
                    <a:pt x="6744" y="1777"/>
                  </a:cubicBezTo>
                  <a:cubicBezTo>
                    <a:pt x="6136" y="445"/>
                    <a:pt x="5027" y="253"/>
                    <a:pt x="4530" y="121"/>
                  </a:cubicBezTo>
                  <a:cubicBezTo>
                    <a:pt x="4530" y="121"/>
                    <a:pt x="4041" y="1"/>
                    <a:pt x="3397" y="1"/>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a:off x="7229802" y="2848422"/>
              <a:ext cx="185756" cy="92934"/>
            </a:xfrm>
            <a:custGeom>
              <a:avLst/>
              <a:gdLst/>
              <a:ahLst/>
              <a:cxnLst/>
              <a:rect l="l" t="t" r="r" b="b"/>
              <a:pathLst>
                <a:path w="1611" h="806" extrusionOk="0">
                  <a:moveTo>
                    <a:pt x="254" y="1"/>
                  </a:moveTo>
                  <a:cubicBezTo>
                    <a:pt x="229" y="1"/>
                    <a:pt x="204" y="11"/>
                    <a:pt x="187" y="31"/>
                  </a:cubicBezTo>
                  <a:cubicBezTo>
                    <a:pt x="157" y="66"/>
                    <a:pt x="0" y="720"/>
                    <a:pt x="871" y="806"/>
                  </a:cubicBezTo>
                  <a:cubicBezTo>
                    <a:pt x="1530" y="775"/>
                    <a:pt x="1611" y="152"/>
                    <a:pt x="1586" y="112"/>
                  </a:cubicBezTo>
                  <a:cubicBezTo>
                    <a:pt x="1570" y="86"/>
                    <a:pt x="1541" y="73"/>
                    <a:pt x="1512" y="73"/>
                  </a:cubicBezTo>
                  <a:cubicBezTo>
                    <a:pt x="1496" y="73"/>
                    <a:pt x="1479" y="77"/>
                    <a:pt x="1464" y="86"/>
                  </a:cubicBezTo>
                  <a:cubicBezTo>
                    <a:pt x="1452" y="96"/>
                    <a:pt x="1175" y="210"/>
                    <a:pt x="868" y="210"/>
                  </a:cubicBezTo>
                  <a:cubicBezTo>
                    <a:pt x="675" y="210"/>
                    <a:pt x="469" y="165"/>
                    <a:pt x="309" y="20"/>
                  </a:cubicBezTo>
                  <a:cubicBezTo>
                    <a:pt x="293" y="7"/>
                    <a:pt x="274" y="1"/>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a:off x="6789341" y="2160406"/>
              <a:ext cx="923017" cy="379691"/>
            </a:xfrm>
            <a:custGeom>
              <a:avLst/>
              <a:gdLst/>
              <a:ahLst/>
              <a:cxnLst/>
              <a:rect l="l" t="t" r="r" b="b"/>
              <a:pathLst>
                <a:path w="8005" h="3293" extrusionOk="0">
                  <a:moveTo>
                    <a:pt x="3069" y="0"/>
                  </a:moveTo>
                  <a:cubicBezTo>
                    <a:pt x="3035" y="0"/>
                    <a:pt x="3003" y="11"/>
                    <a:pt x="2974" y="35"/>
                  </a:cubicBezTo>
                  <a:cubicBezTo>
                    <a:pt x="2681" y="280"/>
                    <a:pt x="2730" y="722"/>
                    <a:pt x="2611" y="722"/>
                  </a:cubicBezTo>
                  <a:cubicBezTo>
                    <a:pt x="2594" y="722"/>
                    <a:pt x="2574" y="713"/>
                    <a:pt x="2549" y="694"/>
                  </a:cubicBezTo>
                  <a:cubicBezTo>
                    <a:pt x="2430" y="597"/>
                    <a:pt x="2157" y="536"/>
                    <a:pt x="1931" y="536"/>
                  </a:cubicBezTo>
                  <a:cubicBezTo>
                    <a:pt x="1781" y="536"/>
                    <a:pt x="1652" y="562"/>
                    <a:pt x="1601" y="623"/>
                  </a:cubicBezTo>
                  <a:cubicBezTo>
                    <a:pt x="1515" y="719"/>
                    <a:pt x="1459" y="1130"/>
                    <a:pt x="2128" y="1428"/>
                  </a:cubicBezTo>
                  <a:cubicBezTo>
                    <a:pt x="2503" y="1601"/>
                    <a:pt x="1" y="1646"/>
                    <a:pt x="1718" y="2563"/>
                  </a:cubicBezTo>
                  <a:cubicBezTo>
                    <a:pt x="2868" y="3177"/>
                    <a:pt x="5341" y="3292"/>
                    <a:pt x="6587" y="3292"/>
                  </a:cubicBezTo>
                  <a:cubicBezTo>
                    <a:pt x="6740" y="3292"/>
                    <a:pt x="6875" y="3290"/>
                    <a:pt x="6986" y="3288"/>
                  </a:cubicBezTo>
                  <a:cubicBezTo>
                    <a:pt x="8004" y="3262"/>
                    <a:pt x="3800" y="1236"/>
                    <a:pt x="3800" y="1236"/>
                  </a:cubicBezTo>
                  <a:cubicBezTo>
                    <a:pt x="3976" y="1231"/>
                    <a:pt x="3424" y="0"/>
                    <a:pt x="3069" y="0"/>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7064571" y="2745341"/>
              <a:ext cx="608349" cy="413129"/>
            </a:xfrm>
            <a:custGeom>
              <a:avLst/>
              <a:gdLst/>
              <a:ahLst/>
              <a:cxnLst/>
              <a:rect l="l" t="t" r="r" b="b"/>
              <a:pathLst>
                <a:path w="5276" h="3583" extrusionOk="0">
                  <a:moveTo>
                    <a:pt x="58" y="0"/>
                  </a:moveTo>
                  <a:cubicBezTo>
                    <a:pt x="0" y="0"/>
                    <a:pt x="64" y="630"/>
                    <a:pt x="81" y="965"/>
                  </a:cubicBezTo>
                  <a:cubicBezTo>
                    <a:pt x="106" y="1365"/>
                    <a:pt x="329" y="2672"/>
                    <a:pt x="1109" y="3128"/>
                  </a:cubicBezTo>
                  <a:cubicBezTo>
                    <a:pt x="1734" y="3494"/>
                    <a:pt x="2083" y="3582"/>
                    <a:pt x="2648" y="3582"/>
                  </a:cubicBezTo>
                  <a:cubicBezTo>
                    <a:pt x="2788" y="3582"/>
                    <a:pt x="2941" y="3577"/>
                    <a:pt x="3115" y="3569"/>
                  </a:cubicBezTo>
                  <a:cubicBezTo>
                    <a:pt x="3986" y="3523"/>
                    <a:pt x="5207" y="2262"/>
                    <a:pt x="5247" y="1122"/>
                  </a:cubicBezTo>
                  <a:cubicBezTo>
                    <a:pt x="5276" y="408"/>
                    <a:pt x="5225" y="275"/>
                    <a:pt x="5183" y="275"/>
                  </a:cubicBezTo>
                  <a:cubicBezTo>
                    <a:pt x="5158" y="275"/>
                    <a:pt x="5136" y="322"/>
                    <a:pt x="5136" y="322"/>
                  </a:cubicBezTo>
                  <a:lnTo>
                    <a:pt x="5014" y="322"/>
                  </a:lnTo>
                  <a:cubicBezTo>
                    <a:pt x="5014" y="322"/>
                    <a:pt x="4368" y="1112"/>
                    <a:pt x="4005" y="1112"/>
                  </a:cubicBezTo>
                  <a:cubicBezTo>
                    <a:pt x="3982" y="1112"/>
                    <a:pt x="3961" y="1108"/>
                    <a:pt x="3940" y="1102"/>
                  </a:cubicBezTo>
                  <a:cubicBezTo>
                    <a:pt x="3617" y="999"/>
                    <a:pt x="2770" y="571"/>
                    <a:pt x="2060" y="571"/>
                  </a:cubicBezTo>
                  <a:cubicBezTo>
                    <a:pt x="2002" y="571"/>
                    <a:pt x="1945" y="574"/>
                    <a:pt x="1889" y="580"/>
                  </a:cubicBezTo>
                  <a:cubicBezTo>
                    <a:pt x="1450" y="631"/>
                    <a:pt x="1213" y="766"/>
                    <a:pt x="971" y="766"/>
                  </a:cubicBezTo>
                  <a:cubicBezTo>
                    <a:pt x="948" y="766"/>
                    <a:pt x="924" y="765"/>
                    <a:pt x="901" y="763"/>
                  </a:cubicBezTo>
                  <a:cubicBezTo>
                    <a:pt x="207" y="687"/>
                    <a:pt x="197" y="327"/>
                    <a:pt x="106" y="79"/>
                  </a:cubicBezTo>
                  <a:cubicBezTo>
                    <a:pt x="84" y="24"/>
                    <a:pt x="69" y="0"/>
                    <a:pt x="58" y="0"/>
                  </a:cubicBezTo>
                  <a:close/>
                </a:path>
              </a:pathLst>
            </a:custGeom>
            <a:solidFill>
              <a:srgbClr val="7B4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6412642" y="3039941"/>
              <a:ext cx="219656" cy="343947"/>
            </a:xfrm>
            <a:custGeom>
              <a:avLst/>
              <a:gdLst/>
              <a:ahLst/>
              <a:cxnLst/>
              <a:rect l="l" t="t" r="r" b="b"/>
              <a:pathLst>
                <a:path w="1905" h="2983" extrusionOk="0">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rgbClr val="D3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6469833" y="3046974"/>
              <a:ext cx="161888" cy="118646"/>
            </a:xfrm>
            <a:custGeom>
              <a:avLst/>
              <a:gdLst/>
              <a:ahLst/>
              <a:cxnLst/>
              <a:rect l="l" t="t" r="r" b="b"/>
              <a:pathLst>
                <a:path w="1404" h="1029" extrusionOk="0">
                  <a:moveTo>
                    <a:pt x="92" y="1"/>
                  </a:moveTo>
                  <a:lnTo>
                    <a:pt x="92" y="1"/>
                  </a:lnTo>
                  <a:cubicBezTo>
                    <a:pt x="1" y="350"/>
                    <a:pt x="305" y="482"/>
                    <a:pt x="249" y="953"/>
                  </a:cubicBezTo>
                  <a:cubicBezTo>
                    <a:pt x="239" y="988"/>
                    <a:pt x="234" y="1009"/>
                    <a:pt x="219" y="1029"/>
                  </a:cubicBezTo>
                  <a:lnTo>
                    <a:pt x="1358" y="553"/>
                  </a:lnTo>
                  <a:cubicBezTo>
                    <a:pt x="1394" y="426"/>
                    <a:pt x="1404" y="350"/>
                    <a:pt x="1404" y="350"/>
                  </a:cubicBezTo>
                  <a:lnTo>
                    <a:pt x="902" y="193"/>
                  </a:lnTo>
                  <a:lnTo>
                    <a:pt x="92" y="1"/>
                  </a:ln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6639791" y="2803454"/>
              <a:ext cx="268199" cy="335530"/>
            </a:xfrm>
            <a:custGeom>
              <a:avLst/>
              <a:gdLst/>
              <a:ahLst/>
              <a:cxnLst/>
              <a:rect l="l" t="t" r="r" b="b"/>
              <a:pathLst>
                <a:path w="2326" h="2910" extrusionOk="0">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rgbClr val="D3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6060965" y="2431369"/>
              <a:ext cx="771736" cy="700347"/>
            </a:xfrm>
            <a:custGeom>
              <a:avLst/>
              <a:gdLst/>
              <a:ahLst/>
              <a:cxnLst/>
              <a:rect l="l" t="t" r="r" b="b"/>
              <a:pathLst>
                <a:path w="6693" h="6074" extrusionOk="0">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rgbClr val="E5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6341385" y="2432522"/>
              <a:ext cx="483128" cy="421200"/>
            </a:xfrm>
            <a:custGeom>
              <a:avLst/>
              <a:gdLst/>
              <a:ahLst/>
              <a:cxnLst/>
              <a:rect l="l" t="t" r="r" b="b"/>
              <a:pathLst>
                <a:path w="4190" h="3653" extrusionOk="0">
                  <a:moveTo>
                    <a:pt x="0" y="1"/>
                  </a:moveTo>
                  <a:lnTo>
                    <a:pt x="10" y="21"/>
                  </a:lnTo>
                  <a:cubicBezTo>
                    <a:pt x="36" y="147"/>
                    <a:pt x="56" y="228"/>
                    <a:pt x="122" y="634"/>
                  </a:cubicBezTo>
                  <a:cubicBezTo>
                    <a:pt x="613" y="1368"/>
                    <a:pt x="1469" y="2706"/>
                    <a:pt x="3956" y="3587"/>
                  </a:cubicBezTo>
                  <a:lnTo>
                    <a:pt x="4174" y="3653"/>
                  </a:lnTo>
                  <a:cubicBezTo>
                    <a:pt x="4189" y="3476"/>
                    <a:pt x="4164" y="3354"/>
                    <a:pt x="4098" y="3329"/>
                  </a:cubicBezTo>
                  <a:lnTo>
                    <a:pt x="4098" y="3324"/>
                  </a:lnTo>
                  <a:cubicBezTo>
                    <a:pt x="1393" y="2356"/>
                    <a:pt x="608" y="857"/>
                    <a:pt x="127" y="163"/>
                  </a:cubicBezTo>
                  <a:cubicBezTo>
                    <a:pt x="81" y="87"/>
                    <a:pt x="36" y="41"/>
                    <a:pt x="0" y="1"/>
                  </a:cubicBezTo>
                  <a:close/>
                </a:path>
              </a:pathLst>
            </a:custGeom>
            <a:solidFill>
              <a:srgbClr val="D3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6000200" y="2406233"/>
              <a:ext cx="376356" cy="718104"/>
            </a:xfrm>
            <a:custGeom>
              <a:avLst/>
              <a:gdLst/>
              <a:ahLst/>
              <a:cxnLst/>
              <a:rect l="l" t="t" r="r" b="b"/>
              <a:pathLst>
                <a:path w="3264" h="6228" extrusionOk="0">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rgbClr val="CEB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6104204" y="2406233"/>
              <a:ext cx="272350" cy="709226"/>
            </a:xfrm>
            <a:custGeom>
              <a:avLst/>
              <a:gdLst/>
              <a:ahLst/>
              <a:cxnLst/>
              <a:rect l="l" t="t" r="r" b="b"/>
              <a:pathLst>
                <a:path w="2362" h="6151" extrusionOk="0">
                  <a:moveTo>
                    <a:pt x="1725" y="1"/>
                  </a:moveTo>
                  <a:cubicBezTo>
                    <a:pt x="1469" y="1"/>
                    <a:pt x="1139" y="276"/>
                    <a:pt x="806" y="740"/>
                  </a:cubicBezTo>
                  <a:cubicBezTo>
                    <a:pt x="897" y="686"/>
                    <a:pt x="984" y="659"/>
                    <a:pt x="1066" y="659"/>
                  </a:cubicBezTo>
                  <a:cubicBezTo>
                    <a:pt x="1107" y="659"/>
                    <a:pt x="1147" y="666"/>
                    <a:pt x="1186" y="679"/>
                  </a:cubicBezTo>
                  <a:cubicBezTo>
                    <a:pt x="1703" y="872"/>
                    <a:pt x="1627" y="2417"/>
                    <a:pt x="1019" y="4129"/>
                  </a:cubicBezTo>
                  <a:cubicBezTo>
                    <a:pt x="720" y="4950"/>
                    <a:pt x="355" y="5659"/>
                    <a:pt x="1" y="6150"/>
                  </a:cubicBezTo>
                  <a:cubicBezTo>
                    <a:pt x="517" y="5861"/>
                    <a:pt x="1191" y="4813"/>
                    <a:pt x="1677" y="3465"/>
                  </a:cubicBezTo>
                  <a:cubicBezTo>
                    <a:pt x="2290" y="1753"/>
                    <a:pt x="2361" y="208"/>
                    <a:pt x="1839" y="21"/>
                  </a:cubicBezTo>
                  <a:cubicBezTo>
                    <a:pt x="1803" y="7"/>
                    <a:pt x="1765" y="1"/>
                    <a:pt x="1725" y="1"/>
                  </a:cubicBez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6169005" y="2719167"/>
              <a:ext cx="153817" cy="194746"/>
            </a:xfrm>
            <a:custGeom>
              <a:avLst/>
              <a:gdLst/>
              <a:ahLst/>
              <a:cxnLst/>
              <a:rect l="l" t="t" r="r" b="b"/>
              <a:pathLst>
                <a:path w="1334" h="1689" extrusionOk="0">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rgbClr val="FEE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6216972" y="2718936"/>
              <a:ext cx="105273" cy="195553"/>
            </a:xfrm>
            <a:custGeom>
              <a:avLst/>
              <a:gdLst/>
              <a:ahLst/>
              <a:cxnLst/>
              <a:rect l="l" t="t" r="r" b="b"/>
              <a:pathLst>
                <a:path w="913" h="1696" extrusionOk="0">
                  <a:moveTo>
                    <a:pt x="545" y="0"/>
                  </a:moveTo>
                  <a:cubicBezTo>
                    <a:pt x="506" y="0"/>
                    <a:pt x="468" y="3"/>
                    <a:pt x="431" y="9"/>
                  </a:cubicBezTo>
                  <a:cubicBezTo>
                    <a:pt x="345" y="450"/>
                    <a:pt x="218" y="926"/>
                    <a:pt x="41" y="1417"/>
                  </a:cubicBezTo>
                  <a:cubicBezTo>
                    <a:pt x="26" y="1452"/>
                    <a:pt x="15" y="1488"/>
                    <a:pt x="0" y="1523"/>
                  </a:cubicBezTo>
                  <a:cubicBezTo>
                    <a:pt x="71" y="1589"/>
                    <a:pt x="157" y="1640"/>
                    <a:pt x="259" y="1675"/>
                  </a:cubicBezTo>
                  <a:cubicBezTo>
                    <a:pt x="274" y="1680"/>
                    <a:pt x="294" y="1686"/>
                    <a:pt x="314" y="1696"/>
                  </a:cubicBezTo>
                  <a:cubicBezTo>
                    <a:pt x="451" y="1402"/>
                    <a:pt x="583" y="1088"/>
                    <a:pt x="704" y="753"/>
                  </a:cubicBezTo>
                  <a:cubicBezTo>
                    <a:pt x="780" y="520"/>
                    <a:pt x="856" y="303"/>
                    <a:pt x="912" y="85"/>
                  </a:cubicBezTo>
                  <a:cubicBezTo>
                    <a:pt x="897" y="80"/>
                    <a:pt x="877" y="65"/>
                    <a:pt x="851" y="59"/>
                  </a:cubicBezTo>
                  <a:cubicBezTo>
                    <a:pt x="749" y="19"/>
                    <a:pt x="644" y="0"/>
                    <a:pt x="545" y="0"/>
                  </a:cubicBezTo>
                  <a:close/>
                </a:path>
              </a:pathLst>
            </a:custGeom>
            <a:solidFill>
              <a:srgbClr val="323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6409068" y="3156513"/>
              <a:ext cx="168922" cy="208928"/>
            </a:xfrm>
            <a:custGeom>
              <a:avLst/>
              <a:gdLst/>
              <a:ahLst/>
              <a:cxnLst/>
              <a:rect l="l" t="t" r="r" b="b"/>
              <a:pathLst>
                <a:path w="1465" h="1812" extrusionOk="0">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BCD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6788188" y="3484897"/>
              <a:ext cx="166039" cy="140438"/>
            </a:xfrm>
            <a:custGeom>
              <a:avLst/>
              <a:gdLst/>
              <a:ahLst/>
              <a:cxnLst/>
              <a:rect l="l" t="t" r="r" b="b"/>
              <a:pathLst>
                <a:path w="1440" h="1218" extrusionOk="0">
                  <a:moveTo>
                    <a:pt x="323" y="0"/>
                  </a:moveTo>
                  <a:cubicBezTo>
                    <a:pt x="202" y="0"/>
                    <a:pt x="101" y="92"/>
                    <a:pt x="87" y="209"/>
                  </a:cubicBezTo>
                  <a:lnTo>
                    <a:pt x="16" y="838"/>
                  </a:lnTo>
                  <a:cubicBezTo>
                    <a:pt x="0" y="964"/>
                    <a:pt x="92" y="1081"/>
                    <a:pt x="218" y="1096"/>
                  </a:cubicBezTo>
                  <a:lnTo>
                    <a:pt x="1277" y="1217"/>
                  </a:lnTo>
                  <a:lnTo>
                    <a:pt x="1439" y="133"/>
                  </a:lnTo>
                  <a:lnTo>
                    <a:pt x="350" y="2"/>
                  </a:lnTo>
                  <a:cubicBezTo>
                    <a:pt x="341" y="1"/>
                    <a:pt x="332" y="0"/>
                    <a:pt x="32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6739645" y="3902410"/>
              <a:ext cx="162004" cy="140554"/>
            </a:xfrm>
            <a:custGeom>
              <a:avLst/>
              <a:gdLst/>
              <a:ahLst/>
              <a:cxnLst/>
              <a:rect l="l" t="t" r="r" b="b"/>
              <a:pathLst>
                <a:path w="1405" h="1219" extrusionOk="0">
                  <a:moveTo>
                    <a:pt x="318" y="1"/>
                  </a:moveTo>
                  <a:cubicBezTo>
                    <a:pt x="202" y="1"/>
                    <a:pt x="101" y="88"/>
                    <a:pt x="87" y="210"/>
                  </a:cubicBezTo>
                  <a:lnTo>
                    <a:pt x="11" y="838"/>
                  </a:lnTo>
                  <a:cubicBezTo>
                    <a:pt x="1" y="965"/>
                    <a:pt x="92" y="1082"/>
                    <a:pt x="219" y="1097"/>
                  </a:cubicBezTo>
                  <a:lnTo>
                    <a:pt x="1267" y="1218"/>
                  </a:lnTo>
                  <a:lnTo>
                    <a:pt x="1404" y="129"/>
                  </a:lnTo>
                  <a:lnTo>
                    <a:pt x="345" y="3"/>
                  </a:lnTo>
                  <a:cubicBezTo>
                    <a:pt x="336" y="1"/>
                    <a:pt x="327" y="1"/>
                    <a:pt x="31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6851259" y="3495505"/>
              <a:ext cx="562573" cy="574437"/>
            </a:xfrm>
            <a:custGeom>
              <a:avLst/>
              <a:gdLst/>
              <a:ahLst/>
              <a:cxnLst/>
              <a:rect l="l" t="t" r="r" b="b"/>
              <a:pathLst>
                <a:path w="4879" h="4982" extrusionOk="0">
                  <a:moveTo>
                    <a:pt x="548" y="1"/>
                  </a:moveTo>
                  <a:lnTo>
                    <a:pt x="421" y="1090"/>
                  </a:lnTo>
                  <a:lnTo>
                    <a:pt x="2584" y="1343"/>
                  </a:lnTo>
                  <a:cubicBezTo>
                    <a:pt x="3278" y="1424"/>
                    <a:pt x="3790" y="2052"/>
                    <a:pt x="3714" y="2751"/>
                  </a:cubicBezTo>
                  <a:cubicBezTo>
                    <a:pt x="3643" y="3401"/>
                    <a:pt x="3087" y="3885"/>
                    <a:pt x="2447" y="3885"/>
                  </a:cubicBezTo>
                  <a:cubicBezTo>
                    <a:pt x="2399" y="3885"/>
                    <a:pt x="2350" y="3882"/>
                    <a:pt x="2300" y="3876"/>
                  </a:cubicBezTo>
                  <a:lnTo>
                    <a:pt x="127" y="3623"/>
                  </a:lnTo>
                  <a:lnTo>
                    <a:pt x="1" y="4712"/>
                  </a:lnTo>
                  <a:lnTo>
                    <a:pt x="2153" y="4965"/>
                  </a:lnTo>
                  <a:cubicBezTo>
                    <a:pt x="2247" y="4976"/>
                    <a:pt x="2341" y="4981"/>
                    <a:pt x="2435" y="4981"/>
                  </a:cubicBezTo>
                  <a:cubicBezTo>
                    <a:pt x="2967" y="4981"/>
                    <a:pt x="3484" y="4810"/>
                    <a:pt x="3906" y="4479"/>
                  </a:cubicBezTo>
                  <a:cubicBezTo>
                    <a:pt x="4413" y="4089"/>
                    <a:pt x="4732" y="3521"/>
                    <a:pt x="4808" y="2883"/>
                  </a:cubicBezTo>
                  <a:cubicBezTo>
                    <a:pt x="4879" y="2250"/>
                    <a:pt x="4701" y="1622"/>
                    <a:pt x="4301" y="1125"/>
                  </a:cubicBezTo>
                  <a:cubicBezTo>
                    <a:pt x="3906" y="634"/>
                    <a:pt x="3329" y="325"/>
                    <a:pt x="2706" y="249"/>
                  </a:cubicBezTo>
                  <a:lnTo>
                    <a:pt x="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7203886" y="3397374"/>
              <a:ext cx="918289" cy="505025"/>
            </a:xfrm>
            <a:custGeom>
              <a:avLst/>
              <a:gdLst/>
              <a:ahLst/>
              <a:cxnLst/>
              <a:rect l="l" t="t" r="r" b="b"/>
              <a:pathLst>
                <a:path w="7964" h="4380" extrusionOk="0">
                  <a:moveTo>
                    <a:pt x="6975" y="1"/>
                  </a:moveTo>
                  <a:lnTo>
                    <a:pt x="5329" y="766"/>
                  </a:lnTo>
                  <a:lnTo>
                    <a:pt x="5613" y="1774"/>
                  </a:lnTo>
                  <a:cubicBezTo>
                    <a:pt x="5775" y="2265"/>
                    <a:pt x="5851" y="2792"/>
                    <a:pt x="4949" y="2863"/>
                  </a:cubicBezTo>
                  <a:cubicBezTo>
                    <a:pt x="4771" y="2878"/>
                    <a:pt x="4136" y="2903"/>
                    <a:pt x="3476" y="2903"/>
                  </a:cubicBezTo>
                  <a:cubicBezTo>
                    <a:pt x="3011" y="2903"/>
                    <a:pt x="2533" y="2890"/>
                    <a:pt x="2194" y="2853"/>
                  </a:cubicBezTo>
                  <a:cubicBezTo>
                    <a:pt x="2194" y="2853"/>
                    <a:pt x="1373" y="2690"/>
                    <a:pt x="983" y="2498"/>
                  </a:cubicBezTo>
                  <a:cubicBezTo>
                    <a:pt x="929" y="2472"/>
                    <a:pt x="878" y="2460"/>
                    <a:pt x="829" y="2460"/>
                  </a:cubicBezTo>
                  <a:cubicBezTo>
                    <a:pt x="528" y="2460"/>
                    <a:pt x="323" y="2900"/>
                    <a:pt x="253" y="3035"/>
                  </a:cubicBezTo>
                  <a:cubicBezTo>
                    <a:pt x="182" y="3167"/>
                    <a:pt x="0" y="3693"/>
                    <a:pt x="177" y="3921"/>
                  </a:cubicBezTo>
                  <a:cubicBezTo>
                    <a:pt x="341" y="4139"/>
                    <a:pt x="666" y="4374"/>
                    <a:pt x="1121" y="4374"/>
                  </a:cubicBezTo>
                  <a:cubicBezTo>
                    <a:pt x="1144" y="4374"/>
                    <a:pt x="1167" y="4373"/>
                    <a:pt x="1191" y="4372"/>
                  </a:cubicBezTo>
                  <a:cubicBezTo>
                    <a:pt x="1449" y="4357"/>
                    <a:pt x="1662" y="4210"/>
                    <a:pt x="1662" y="4210"/>
                  </a:cubicBezTo>
                  <a:cubicBezTo>
                    <a:pt x="2220" y="4262"/>
                    <a:pt x="3543" y="4379"/>
                    <a:pt x="4775" y="4379"/>
                  </a:cubicBezTo>
                  <a:cubicBezTo>
                    <a:pt x="5479" y="4379"/>
                    <a:pt x="6152" y="4341"/>
                    <a:pt x="6636" y="4230"/>
                  </a:cubicBezTo>
                  <a:cubicBezTo>
                    <a:pt x="7963" y="3926"/>
                    <a:pt x="7857" y="2645"/>
                    <a:pt x="7644" y="1870"/>
                  </a:cubicBezTo>
                  <a:cubicBezTo>
                    <a:pt x="7376" y="907"/>
                    <a:pt x="6975" y="1"/>
                    <a:pt x="6975" y="1"/>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6447695" y="3530557"/>
              <a:ext cx="308441" cy="122221"/>
            </a:xfrm>
            <a:custGeom>
              <a:avLst/>
              <a:gdLst/>
              <a:ahLst/>
              <a:cxnLst/>
              <a:rect l="l" t="t" r="r" b="b"/>
              <a:pathLst>
                <a:path w="2675" h="1060" extrusionOk="0">
                  <a:moveTo>
                    <a:pt x="897" y="1"/>
                  </a:moveTo>
                  <a:lnTo>
                    <a:pt x="1094" y="593"/>
                  </a:lnTo>
                  <a:lnTo>
                    <a:pt x="0" y="948"/>
                  </a:lnTo>
                  <a:lnTo>
                    <a:pt x="1748" y="1060"/>
                  </a:lnTo>
                  <a:lnTo>
                    <a:pt x="1591" y="421"/>
                  </a:lnTo>
                  <a:lnTo>
                    <a:pt x="2675" y="143"/>
                  </a:lnTo>
                  <a:lnTo>
                    <a:pt x="8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6390389" y="3920743"/>
              <a:ext cx="316743" cy="132137"/>
            </a:xfrm>
            <a:custGeom>
              <a:avLst/>
              <a:gdLst/>
              <a:ahLst/>
              <a:cxnLst/>
              <a:rect l="l" t="t" r="r" b="b"/>
              <a:pathLst>
                <a:path w="2747" h="1146" extrusionOk="0">
                  <a:moveTo>
                    <a:pt x="989" y="1"/>
                  </a:moveTo>
                  <a:lnTo>
                    <a:pt x="1120" y="614"/>
                  </a:lnTo>
                  <a:lnTo>
                    <a:pt x="1" y="852"/>
                  </a:lnTo>
                  <a:lnTo>
                    <a:pt x="1728" y="1145"/>
                  </a:lnTo>
                  <a:lnTo>
                    <a:pt x="1637" y="492"/>
                  </a:lnTo>
                  <a:lnTo>
                    <a:pt x="2746" y="330"/>
                  </a:lnTo>
                  <a:lnTo>
                    <a:pt x="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6412642" y="3039941"/>
              <a:ext cx="219656" cy="343947"/>
            </a:xfrm>
            <a:custGeom>
              <a:avLst/>
              <a:gdLst/>
              <a:ahLst/>
              <a:cxnLst/>
              <a:rect l="l" t="t" r="r" b="b"/>
              <a:pathLst>
                <a:path w="1905" h="2983" extrusionOk="0">
                  <a:moveTo>
                    <a:pt x="603" y="1"/>
                  </a:moveTo>
                  <a:lnTo>
                    <a:pt x="603" y="1"/>
                  </a:lnTo>
                  <a:cubicBezTo>
                    <a:pt x="456" y="401"/>
                    <a:pt x="811" y="528"/>
                    <a:pt x="745" y="1019"/>
                  </a:cubicBezTo>
                  <a:cubicBezTo>
                    <a:pt x="715" y="1201"/>
                    <a:pt x="578" y="1151"/>
                    <a:pt x="497" y="1353"/>
                  </a:cubicBezTo>
                  <a:lnTo>
                    <a:pt x="476" y="1860"/>
                  </a:lnTo>
                  <a:lnTo>
                    <a:pt x="61" y="2189"/>
                  </a:lnTo>
                  <a:cubicBezTo>
                    <a:pt x="0" y="2351"/>
                    <a:pt x="198" y="2534"/>
                    <a:pt x="198" y="2534"/>
                  </a:cubicBezTo>
                  <a:cubicBezTo>
                    <a:pt x="198" y="2534"/>
                    <a:pt x="597" y="2983"/>
                    <a:pt x="902" y="2983"/>
                  </a:cubicBezTo>
                  <a:cubicBezTo>
                    <a:pt x="917" y="2983"/>
                    <a:pt x="933" y="2982"/>
                    <a:pt x="948" y="2979"/>
                  </a:cubicBezTo>
                  <a:cubicBezTo>
                    <a:pt x="1388" y="2913"/>
                    <a:pt x="1905" y="411"/>
                    <a:pt x="1905" y="411"/>
                  </a:cubicBezTo>
                  <a:lnTo>
                    <a:pt x="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6639791" y="2803454"/>
              <a:ext cx="268199" cy="335530"/>
            </a:xfrm>
            <a:custGeom>
              <a:avLst/>
              <a:gdLst/>
              <a:ahLst/>
              <a:cxnLst/>
              <a:rect l="l" t="t" r="r" b="b"/>
              <a:pathLst>
                <a:path w="2326" h="2910" extrusionOk="0">
                  <a:moveTo>
                    <a:pt x="978" y="0"/>
                  </a:moveTo>
                  <a:cubicBezTo>
                    <a:pt x="973" y="299"/>
                    <a:pt x="857" y="806"/>
                    <a:pt x="649" y="1368"/>
                  </a:cubicBezTo>
                  <a:cubicBezTo>
                    <a:pt x="447" y="1925"/>
                    <a:pt x="198" y="2391"/>
                    <a:pt x="1" y="2624"/>
                  </a:cubicBezTo>
                  <a:lnTo>
                    <a:pt x="700" y="2872"/>
                  </a:lnTo>
                  <a:cubicBezTo>
                    <a:pt x="770" y="2897"/>
                    <a:pt x="842" y="2909"/>
                    <a:pt x="916" y="2909"/>
                  </a:cubicBezTo>
                  <a:cubicBezTo>
                    <a:pt x="1349" y="2909"/>
                    <a:pt x="1823" y="2494"/>
                    <a:pt x="2052" y="1874"/>
                  </a:cubicBezTo>
                  <a:cubicBezTo>
                    <a:pt x="2326" y="1145"/>
                    <a:pt x="2159" y="421"/>
                    <a:pt x="1683" y="253"/>
                  </a:cubicBez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6060965" y="2431369"/>
              <a:ext cx="771736" cy="700347"/>
            </a:xfrm>
            <a:custGeom>
              <a:avLst/>
              <a:gdLst/>
              <a:ahLst/>
              <a:cxnLst/>
              <a:rect l="l" t="t" r="r" b="b"/>
              <a:pathLst>
                <a:path w="6693" h="6074" extrusionOk="0">
                  <a:moveTo>
                    <a:pt x="2427" y="0"/>
                  </a:moveTo>
                  <a:cubicBezTo>
                    <a:pt x="2716" y="370"/>
                    <a:pt x="2529" y="1738"/>
                    <a:pt x="1966" y="3253"/>
                  </a:cubicBezTo>
                  <a:cubicBezTo>
                    <a:pt x="1372" y="4831"/>
                    <a:pt x="542" y="5998"/>
                    <a:pt x="86" y="5998"/>
                  </a:cubicBezTo>
                  <a:cubicBezTo>
                    <a:pt x="56" y="5998"/>
                    <a:pt x="27" y="5993"/>
                    <a:pt x="1" y="5983"/>
                  </a:cubicBezTo>
                  <a:lnTo>
                    <a:pt x="1" y="5983"/>
                  </a:lnTo>
                  <a:cubicBezTo>
                    <a:pt x="1" y="5983"/>
                    <a:pt x="77" y="6030"/>
                    <a:pt x="216" y="6030"/>
                  </a:cubicBezTo>
                  <a:cubicBezTo>
                    <a:pt x="270" y="6030"/>
                    <a:pt x="334" y="6023"/>
                    <a:pt x="406" y="6003"/>
                  </a:cubicBezTo>
                  <a:cubicBezTo>
                    <a:pt x="903" y="5862"/>
                    <a:pt x="1684" y="5561"/>
                    <a:pt x="2823" y="5561"/>
                  </a:cubicBezTo>
                  <a:cubicBezTo>
                    <a:pt x="3564" y="5561"/>
                    <a:pt x="4457" y="5688"/>
                    <a:pt x="5522" y="6069"/>
                  </a:cubicBezTo>
                  <a:cubicBezTo>
                    <a:pt x="5530" y="6072"/>
                    <a:pt x="5539" y="6073"/>
                    <a:pt x="5548" y="6073"/>
                  </a:cubicBezTo>
                  <a:cubicBezTo>
                    <a:pt x="5724" y="6073"/>
                    <a:pt x="6058" y="5525"/>
                    <a:pt x="6323" y="4808"/>
                  </a:cubicBezTo>
                  <a:cubicBezTo>
                    <a:pt x="6601" y="4063"/>
                    <a:pt x="6692" y="3399"/>
                    <a:pt x="6530" y="3339"/>
                  </a:cubicBezTo>
                  <a:lnTo>
                    <a:pt x="6530" y="3334"/>
                  </a:lnTo>
                  <a:cubicBezTo>
                    <a:pt x="3825" y="2366"/>
                    <a:pt x="3040" y="867"/>
                    <a:pt x="2569" y="173"/>
                  </a:cubicBezTo>
                  <a:cubicBezTo>
                    <a:pt x="2513" y="92"/>
                    <a:pt x="2468" y="41"/>
                    <a:pt x="2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6000200" y="2406233"/>
              <a:ext cx="376356" cy="718104"/>
            </a:xfrm>
            <a:custGeom>
              <a:avLst/>
              <a:gdLst/>
              <a:ahLst/>
              <a:cxnLst/>
              <a:rect l="l" t="t" r="r" b="b"/>
              <a:pathLst>
                <a:path w="3264" h="6228" extrusionOk="0">
                  <a:moveTo>
                    <a:pt x="2628" y="1"/>
                  </a:moveTo>
                  <a:cubicBezTo>
                    <a:pt x="2098" y="1"/>
                    <a:pt x="1260" y="1173"/>
                    <a:pt x="690" y="2761"/>
                  </a:cubicBezTo>
                  <a:cubicBezTo>
                    <a:pt x="72" y="4473"/>
                    <a:pt x="1" y="6018"/>
                    <a:pt x="523" y="6206"/>
                  </a:cubicBezTo>
                  <a:cubicBezTo>
                    <a:pt x="560" y="6221"/>
                    <a:pt x="600" y="6228"/>
                    <a:pt x="642" y="6228"/>
                  </a:cubicBezTo>
                  <a:cubicBezTo>
                    <a:pt x="1176" y="6228"/>
                    <a:pt x="2011" y="5049"/>
                    <a:pt x="2579" y="3465"/>
                  </a:cubicBezTo>
                  <a:cubicBezTo>
                    <a:pt x="3192" y="1753"/>
                    <a:pt x="3263" y="208"/>
                    <a:pt x="2741" y="21"/>
                  </a:cubicBezTo>
                  <a:cubicBezTo>
                    <a:pt x="2706" y="7"/>
                    <a:pt x="2668" y="1"/>
                    <a:pt x="2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6169005" y="2719167"/>
              <a:ext cx="153817" cy="194746"/>
            </a:xfrm>
            <a:custGeom>
              <a:avLst/>
              <a:gdLst/>
              <a:ahLst/>
              <a:cxnLst/>
              <a:rect l="l" t="t" r="r" b="b"/>
              <a:pathLst>
                <a:path w="1334" h="1689" extrusionOk="0">
                  <a:moveTo>
                    <a:pt x="973" y="1"/>
                  </a:moveTo>
                  <a:cubicBezTo>
                    <a:pt x="619" y="1"/>
                    <a:pt x="289" y="219"/>
                    <a:pt x="158" y="564"/>
                  </a:cubicBezTo>
                  <a:cubicBezTo>
                    <a:pt x="1" y="1015"/>
                    <a:pt x="234" y="1506"/>
                    <a:pt x="675" y="1668"/>
                  </a:cubicBezTo>
                  <a:cubicBezTo>
                    <a:pt x="690" y="1678"/>
                    <a:pt x="710" y="1684"/>
                    <a:pt x="730" y="1689"/>
                  </a:cubicBezTo>
                  <a:cubicBezTo>
                    <a:pt x="867" y="1400"/>
                    <a:pt x="999" y="1081"/>
                    <a:pt x="1120" y="751"/>
                  </a:cubicBezTo>
                  <a:cubicBezTo>
                    <a:pt x="1201" y="518"/>
                    <a:pt x="1272" y="301"/>
                    <a:pt x="1333" y="83"/>
                  </a:cubicBezTo>
                  <a:cubicBezTo>
                    <a:pt x="1313" y="73"/>
                    <a:pt x="1293" y="63"/>
                    <a:pt x="1267" y="52"/>
                  </a:cubicBezTo>
                  <a:cubicBezTo>
                    <a:pt x="1170" y="17"/>
                    <a:pt x="1070" y="1"/>
                    <a:pt x="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6409068" y="3156513"/>
              <a:ext cx="168922" cy="208928"/>
            </a:xfrm>
            <a:custGeom>
              <a:avLst/>
              <a:gdLst/>
              <a:ahLst/>
              <a:cxnLst/>
              <a:rect l="l" t="t" r="r" b="b"/>
              <a:pathLst>
                <a:path w="1465" h="1812" extrusionOk="0">
                  <a:moveTo>
                    <a:pt x="632" y="0"/>
                  </a:moveTo>
                  <a:cubicBezTo>
                    <a:pt x="541" y="0"/>
                    <a:pt x="437" y="51"/>
                    <a:pt x="371" y="246"/>
                  </a:cubicBezTo>
                  <a:cubicBezTo>
                    <a:pt x="229" y="651"/>
                    <a:pt x="1" y="1148"/>
                    <a:pt x="21" y="1295"/>
                  </a:cubicBezTo>
                  <a:cubicBezTo>
                    <a:pt x="36" y="1447"/>
                    <a:pt x="244" y="1578"/>
                    <a:pt x="244" y="1578"/>
                  </a:cubicBezTo>
                  <a:lnTo>
                    <a:pt x="629" y="1811"/>
                  </a:lnTo>
                  <a:cubicBezTo>
                    <a:pt x="629" y="1811"/>
                    <a:pt x="1080" y="1811"/>
                    <a:pt x="1156" y="1523"/>
                  </a:cubicBezTo>
                  <a:cubicBezTo>
                    <a:pt x="1227" y="1234"/>
                    <a:pt x="1465" y="357"/>
                    <a:pt x="1282" y="246"/>
                  </a:cubicBezTo>
                  <a:cubicBezTo>
                    <a:pt x="1065" y="114"/>
                    <a:pt x="811" y="59"/>
                    <a:pt x="811" y="59"/>
                  </a:cubicBezTo>
                  <a:cubicBezTo>
                    <a:pt x="811" y="59"/>
                    <a:pt x="730" y="0"/>
                    <a:pt x="632" y="0"/>
                  </a:cubicBezTo>
                  <a:close/>
                </a:path>
              </a:pathLst>
            </a:custGeom>
            <a:solidFill>
              <a:srgbClr val="FAC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6495438-9F79-F3B9-D90D-3FCC0B5147FE}"/>
              </a:ext>
            </a:extLst>
          </p:cNvPr>
          <p:cNvSpPr>
            <a:spLocks noGrp="1"/>
          </p:cNvSpPr>
          <p:nvPr>
            <p:ph type="title"/>
          </p:nvPr>
        </p:nvSpPr>
        <p:spPr>
          <a:xfrm>
            <a:off x="457200" y="97248"/>
            <a:ext cx="8229600" cy="746689"/>
          </a:xfrm>
        </p:spPr>
        <p:txBody>
          <a:bodyPr/>
          <a:lstStyle/>
          <a:p>
            <a:r>
              <a:rPr lang="en-US" dirty="0"/>
              <a:t>APPROACH</a:t>
            </a:r>
          </a:p>
        </p:txBody>
      </p:sp>
      <p:sp>
        <p:nvSpPr>
          <p:cNvPr id="2" name="TextBox 1">
            <a:extLst>
              <a:ext uri="{FF2B5EF4-FFF2-40B4-BE49-F238E27FC236}">
                <a16:creationId xmlns:a16="http://schemas.microsoft.com/office/drawing/2014/main" id="{722A0016-3852-44AC-9B52-2F3F7CBE8DB2}"/>
              </a:ext>
            </a:extLst>
          </p:cNvPr>
          <p:cNvSpPr txBox="1"/>
          <p:nvPr/>
        </p:nvSpPr>
        <p:spPr>
          <a:xfrm>
            <a:off x="841715" y="1178979"/>
            <a:ext cx="3828081" cy="3108543"/>
          </a:xfrm>
          <a:prstGeom prst="rect">
            <a:avLst/>
          </a:prstGeom>
          <a:noFill/>
        </p:spPr>
        <p:txBody>
          <a:bodyPr wrap="square" rtlCol="0">
            <a:spAutoFit/>
          </a:bodyPr>
          <a:lstStyle/>
          <a:p>
            <a:pPr marL="285750" indent="-285750">
              <a:buFont typeface="Arial" panose="020B0604020202020204" pitchFamily="34" charset="0"/>
              <a:buChar char="•"/>
            </a:pPr>
            <a:r>
              <a:rPr lang="en-IN" dirty="0"/>
              <a:t>Fake news detection on a public dataset using Classification Algorithms.</a:t>
            </a:r>
          </a:p>
          <a:p>
            <a:pPr marL="285750" indent="-285750">
              <a:buFont typeface="Arial" panose="020B0604020202020204" pitchFamily="34" charset="0"/>
              <a:buChar char="•"/>
            </a:pPr>
            <a:r>
              <a:rPr lang="en-IN" dirty="0"/>
              <a:t>Collecting the required dataset.</a:t>
            </a:r>
          </a:p>
          <a:p>
            <a:pPr marL="285750" indent="-285750">
              <a:buFont typeface="Arial" panose="020B0604020202020204" pitchFamily="34" charset="0"/>
              <a:buChar char="•"/>
            </a:pPr>
            <a:r>
              <a:rPr lang="en-IN" dirty="0"/>
              <a:t>Evaluating the best classification Algorithm for the model on prepossessed data.</a:t>
            </a:r>
          </a:p>
          <a:p>
            <a:pPr marL="285750" indent="-285750">
              <a:buFont typeface="Arial" panose="020B0604020202020204" pitchFamily="34" charset="0"/>
              <a:buChar char="•"/>
            </a:pPr>
            <a:r>
              <a:rPr lang="en-IN" dirty="0"/>
              <a:t>Opting the best algorithms between PAC, KNN, Logistic Regression, Random Forest, Decision Tree, Naïve Bayes.</a:t>
            </a:r>
          </a:p>
          <a:p>
            <a:pPr marL="285750" indent="-285750">
              <a:buFont typeface="Arial" panose="020B0604020202020204" pitchFamily="34" charset="0"/>
              <a:buChar char="•"/>
            </a:pPr>
            <a:r>
              <a:rPr lang="en-IN" dirty="0"/>
              <a:t>Testing with live demo on the chosen algorithm.</a:t>
            </a:r>
          </a:p>
          <a:p>
            <a:endParaRPr lang="en-IN" dirty="0"/>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3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r>
              <a:rPr lang="en" dirty="0"/>
              <a:t>DATA REQUIREMENTS</a:t>
            </a:r>
            <a:endParaRPr lang="en-US" dirty="0"/>
          </a:p>
        </p:txBody>
      </p:sp>
      <p:grpSp>
        <p:nvGrpSpPr>
          <p:cNvPr id="1620" name="Google Shape;1620;p30"/>
          <p:cNvGrpSpPr/>
          <p:nvPr/>
        </p:nvGrpSpPr>
        <p:grpSpPr>
          <a:xfrm>
            <a:off x="744114" y="2025409"/>
            <a:ext cx="1261606" cy="2704991"/>
            <a:chOff x="744114" y="2025409"/>
            <a:chExt cx="1261606" cy="2704991"/>
          </a:xfrm>
        </p:grpSpPr>
        <p:sp>
          <p:nvSpPr>
            <p:cNvPr id="1621" name="Google Shape;1621;p30"/>
            <p:cNvSpPr/>
            <p:nvPr/>
          </p:nvSpPr>
          <p:spPr>
            <a:xfrm>
              <a:off x="882655" y="2974303"/>
              <a:ext cx="248743" cy="277939"/>
            </a:xfrm>
            <a:custGeom>
              <a:avLst/>
              <a:gdLst/>
              <a:ahLst/>
              <a:cxnLst/>
              <a:rect l="l" t="t" r="r" b="b"/>
              <a:pathLst>
                <a:path w="1738" h="1942" extrusionOk="0">
                  <a:moveTo>
                    <a:pt x="1095" y="118"/>
                  </a:moveTo>
                  <a:cubicBezTo>
                    <a:pt x="1176" y="118"/>
                    <a:pt x="1257" y="137"/>
                    <a:pt x="1333" y="178"/>
                  </a:cubicBezTo>
                  <a:cubicBezTo>
                    <a:pt x="1581" y="305"/>
                    <a:pt x="1672" y="614"/>
                    <a:pt x="1540" y="857"/>
                  </a:cubicBezTo>
                  <a:lnTo>
                    <a:pt x="1044" y="1779"/>
                  </a:lnTo>
                  <a:lnTo>
                    <a:pt x="157" y="1308"/>
                  </a:lnTo>
                  <a:lnTo>
                    <a:pt x="654" y="381"/>
                  </a:lnTo>
                  <a:cubicBezTo>
                    <a:pt x="745" y="213"/>
                    <a:pt x="917" y="118"/>
                    <a:pt x="1095" y="118"/>
                  </a:cubicBezTo>
                  <a:close/>
                  <a:moveTo>
                    <a:pt x="1097" y="1"/>
                  </a:moveTo>
                  <a:cubicBezTo>
                    <a:pt x="1036" y="1"/>
                    <a:pt x="976" y="9"/>
                    <a:pt x="917" y="26"/>
                  </a:cubicBezTo>
                  <a:cubicBezTo>
                    <a:pt x="760" y="72"/>
                    <a:pt x="628" y="183"/>
                    <a:pt x="547" y="325"/>
                  </a:cubicBezTo>
                  <a:lnTo>
                    <a:pt x="0" y="1354"/>
                  </a:lnTo>
                  <a:lnTo>
                    <a:pt x="1094" y="1941"/>
                  </a:lnTo>
                  <a:lnTo>
                    <a:pt x="1642" y="913"/>
                  </a:lnTo>
                  <a:cubicBezTo>
                    <a:pt x="1723" y="766"/>
                    <a:pt x="1738" y="599"/>
                    <a:pt x="1692" y="442"/>
                  </a:cubicBezTo>
                  <a:cubicBezTo>
                    <a:pt x="1642" y="280"/>
                    <a:pt x="1535" y="153"/>
                    <a:pt x="1388" y="72"/>
                  </a:cubicBezTo>
                  <a:cubicBezTo>
                    <a:pt x="1296" y="24"/>
                    <a:pt x="1197" y="1"/>
                    <a:pt x="1097" y="1"/>
                  </a:cubicBez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744114" y="3033126"/>
              <a:ext cx="397444" cy="380699"/>
            </a:xfrm>
            <a:custGeom>
              <a:avLst/>
              <a:gdLst/>
              <a:ahLst/>
              <a:cxnLst/>
              <a:rect l="l" t="t" r="r" b="b"/>
              <a:pathLst>
                <a:path w="2777" h="2660" extrusionOk="0">
                  <a:moveTo>
                    <a:pt x="1095" y="0"/>
                  </a:moveTo>
                  <a:lnTo>
                    <a:pt x="1" y="1535"/>
                  </a:lnTo>
                  <a:lnTo>
                    <a:pt x="1054" y="2097"/>
                  </a:lnTo>
                  <a:lnTo>
                    <a:pt x="2103" y="2660"/>
                  </a:lnTo>
                  <a:lnTo>
                    <a:pt x="2777" y="902"/>
                  </a:lnTo>
                  <a:lnTo>
                    <a:pt x="1936" y="451"/>
                  </a:lnTo>
                  <a:lnTo>
                    <a:pt x="1095" y="0"/>
                  </a:lnTo>
                  <a:close/>
                </a:path>
              </a:pathLst>
            </a:custGeom>
            <a:solidFill>
              <a:srgbClr val="B7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0"/>
            <p:cNvSpPr/>
            <p:nvPr/>
          </p:nvSpPr>
          <p:spPr>
            <a:xfrm>
              <a:off x="1659512" y="2662070"/>
              <a:ext cx="183212" cy="204480"/>
            </a:xfrm>
            <a:custGeom>
              <a:avLst/>
              <a:gdLst/>
              <a:ahLst/>
              <a:cxnLst/>
              <a:rect l="l" t="t" r="r" b="b"/>
              <a:pathLst>
                <a:path w="913" h="1019" extrusionOk="0">
                  <a:moveTo>
                    <a:pt x="867" y="0"/>
                  </a:moveTo>
                  <a:lnTo>
                    <a:pt x="1" y="598"/>
                  </a:lnTo>
                  <a:lnTo>
                    <a:pt x="153" y="821"/>
                  </a:lnTo>
                  <a:lnTo>
                    <a:pt x="416" y="1019"/>
                  </a:lnTo>
                  <a:lnTo>
                    <a:pt x="913" y="66"/>
                  </a:lnTo>
                  <a:lnTo>
                    <a:pt x="867" y="0"/>
                  </a:lnTo>
                  <a:close/>
                </a:path>
              </a:pathLst>
            </a:custGeom>
            <a:solidFill>
              <a:srgbClr val="22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0"/>
            <p:cNvSpPr/>
            <p:nvPr/>
          </p:nvSpPr>
          <p:spPr>
            <a:xfrm>
              <a:off x="1659512" y="2596050"/>
              <a:ext cx="173981" cy="252239"/>
            </a:xfrm>
            <a:custGeom>
              <a:avLst/>
              <a:gdLst/>
              <a:ahLst/>
              <a:cxnLst/>
              <a:rect l="l" t="t" r="r" b="b"/>
              <a:pathLst>
                <a:path w="867" h="1257" extrusionOk="0">
                  <a:moveTo>
                    <a:pt x="421" y="0"/>
                  </a:moveTo>
                  <a:lnTo>
                    <a:pt x="1" y="927"/>
                  </a:lnTo>
                  <a:lnTo>
                    <a:pt x="381" y="1256"/>
                  </a:lnTo>
                  <a:lnTo>
                    <a:pt x="867" y="329"/>
                  </a:lnTo>
                  <a:lnTo>
                    <a:pt x="421" y="0"/>
                  </a:lnTo>
                  <a:close/>
                </a:path>
              </a:pathLst>
            </a:custGeom>
            <a:solidFill>
              <a:srgbClr val="222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1675767" y="2620331"/>
              <a:ext cx="141472" cy="204480"/>
            </a:xfrm>
            <a:custGeom>
              <a:avLst/>
              <a:gdLst/>
              <a:ahLst/>
              <a:cxnLst/>
              <a:rect l="l" t="t" r="r" b="b"/>
              <a:pathLst>
                <a:path w="705" h="1019" extrusionOk="0">
                  <a:moveTo>
                    <a:pt x="345" y="1"/>
                  </a:moveTo>
                  <a:lnTo>
                    <a:pt x="1" y="750"/>
                  </a:lnTo>
                  <a:lnTo>
                    <a:pt x="310" y="1019"/>
                  </a:lnTo>
                  <a:lnTo>
                    <a:pt x="705" y="269"/>
                  </a:lnTo>
                  <a:lnTo>
                    <a:pt x="3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1182063" y="2408831"/>
              <a:ext cx="129953" cy="157575"/>
            </a:xfrm>
            <a:custGeom>
              <a:avLst/>
              <a:gdLst/>
              <a:ahLst/>
              <a:cxnLst/>
              <a:rect l="l" t="t" r="r" b="b"/>
              <a:pathLst>
                <a:path w="908" h="1101" extrusionOk="0">
                  <a:moveTo>
                    <a:pt x="0" y="1"/>
                  </a:moveTo>
                  <a:lnTo>
                    <a:pt x="0" y="1100"/>
                  </a:lnTo>
                  <a:lnTo>
                    <a:pt x="907" y="1100"/>
                  </a:lnTo>
                  <a:lnTo>
                    <a:pt x="907"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1093614" y="2069634"/>
              <a:ext cx="368391" cy="430791"/>
            </a:xfrm>
            <a:custGeom>
              <a:avLst/>
              <a:gdLst/>
              <a:ahLst/>
              <a:cxnLst/>
              <a:rect l="l" t="t" r="r" b="b"/>
              <a:pathLst>
                <a:path w="2574" h="3010" extrusionOk="0">
                  <a:moveTo>
                    <a:pt x="1368" y="0"/>
                  </a:moveTo>
                  <a:cubicBezTo>
                    <a:pt x="0" y="0"/>
                    <a:pt x="61" y="1312"/>
                    <a:pt x="441" y="2270"/>
                  </a:cubicBezTo>
                  <a:cubicBezTo>
                    <a:pt x="603" y="2675"/>
                    <a:pt x="1120" y="3009"/>
                    <a:pt x="1581" y="3009"/>
                  </a:cubicBezTo>
                  <a:cubicBezTo>
                    <a:pt x="1880" y="3009"/>
                    <a:pt x="2077" y="2761"/>
                    <a:pt x="2295" y="2330"/>
                  </a:cubicBezTo>
                  <a:cubicBezTo>
                    <a:pt x="2462" y="2006"/>
                    <a:pt x="2569" y="1621"/>
                    <a:pt x="2569" y="1251"/>
                  </a:cubicBezTo>
                  <a:cubicBezTo>
                    <a:pt x="2574" y="588"/>
                    <a:pt x="2123" y="0"/>
                    <a:pt x="1368"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0"/>
            <p:cNvSpPr/>
            <p:nvPr/>
          </p:nvSpPr>
          <p:spPr>
            <a:xfrm>
              <a:off x="1211832" y="3287596"/>
              <a:ext cx="134247" cy="123369"/>
            </a:xfrm>
            <a:custGeom>
              <a:avLst/>
              <a:gdLst/>
              <a:ahLst/>
              <a:cxnLst/>
              <a:rect l="l" t="t" r="r" b="b"/>
              <a:pathLst>
                <a:path w="938" h="862" extrusionOk="0">
                  <a:moveTo>
                    <a:pt x="238" y="0"/>
                  </a:moveTo>
                  <a:lnTo>
                    <a:pt x="0" y="264"/>
                  </a:lnTo>
                  <a:lnTo>
                    <a:pt x="385" y="861"/>
                  </a:lnTo>
                  <a:lnTo>
                    <a:pt x="887" y="755"/>
                  </a:lnTo>
                  <a:lnTo>
                    <a:pt x="937" y="466"/>
                  </a:lnTo>
                  <a:lnTo>
                    <a:pt x="623" y="31"/>
                  </a:lnTo>
                  <a:lnTo>
                    <a:pt x="23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0"/>
            <p:cNvSpPr/>
            <p:nvPr/>
          </p:nvSpPr>
          <p:spPr>
            <a:xfrm>
              <a:off x="1273373" y="3289743"/>
              <a:ext cx="89307" cy="42364"/>
            </a:xfrm>
            <a:custGeom>
              <a:avLst/>
              <a:gdLst/>
              <a:ahLst/>
              <a:cxnLst/>
              <a:rect l="l" t="t" r="r" b="b"/>
              <a:pathLst>
                <a:path w="624" h="296" extrusionOk="0">
                  <a:moveTo>
                    <a:pt x="1" y="1"/>
                  </a:moveTo>
                  <a:lnTo>
                    <a:pt x="112" y="193"/>
                  </a:lnTo>
                  <a:lnTo>
                    <a:pt x="467" y="289"/>
                  </a:lnTo>
                  <a:cubicBezTo>
                    <a:pt x="480" y="293"/>
                    <a:pt x="494" y="295"/>
                    <a:pt x="507" y="295"/>
                  </a:cubicBezTo>
                  <a:cubicBezTo>
                    <a:pt x="544" y="295"/>
                    <a:pt x="579" y="281"/>
                    <a:pt x="609" y="259"/>
                  </a:cubicBezTo>
                  <a:cubicBezTo>
                    <a:pt x="624" y="244"/>
                    <a:pt x="624" y="213"/>
                    <a:pt x="603" y="203"/>
                  </a:cubicBezTo>
                  <a:lnTo>
                    <a:pt x="421" y="92"/>
                  </a:lnTo>
                  <a:cubicBezTo>
                    <a:pt x="350" y="46"/>
                    <a:pt x="274" y="21"/>
                    <a:pt x="193" y="16"/>
                  </a:cubicBezTo>
                  <a:lnTo>
                    <a:pt x="1"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0"/>
            <p:cNvSpPr/>
            <p:nvPr/>
          </p:nvSpPr>
          <p:spPr>
            <a:xfrm>
              <a:off x="1326328" y="3354290"/>
              <a:ext cx="78430" cy="67982"/>
            </a:xfrm>
            <a:custGeom>
              <a:avLst/>
              <a:gdLst/>
              <a:ahLst/>
              <a:cxnLst/>
              <a:rect l="l" t="t" r="r" b="b"/>
              <a:pathLst>
                <a:path w="548" h="475" extrusionOk="0">
                  <a:moveTo>
                    <a:pt x="137" y="0"/>
                  </a:moveTo>
                  <a:lnTo>
                    <a:pt x="26" y="21"/>
                  </a:lnTo>
                  <a:lnTo>
                    <a:pt x="0" y="127"/>
                  </a:lnTo>
                  <a:lnTo>
                    <a:pt x="406" y="456"/>
                  </a:lnTo>
                  <a:cubicBezTo>
                    <a:pt x="420" y="468"/>
                    <a:pt x="438" y="474"/>
                    <a:pt x="456" y="474"/>
                  </a:cubicBezTo>
                  <a:cubicBezTo>
                    <a:pt x="478" y="474"/>
                    <a:pt x="501" y="465"/>
                    <a:pt x="517" y="446"/>
                  </a:cubicBezTo>
                  <a:cubicBezTo>
                    <a:pt x="548" y="416"/>
                    <a:pt x="542" y="365"/>
                    <a:pt x="512" y="335"/>
                  </a:cubicBezTo>
                  <a:lnTo>
                    <a:pt x="137"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1311157" y="3376760"/>
              <a:ext cx="73993" cy="74709"/>
            </a:xfrm>
            <a:custGeom>
              <a:avLst/>
              <a:gdLst/>
              <a:ahLst/>
              <a:cxnLst/>
              <a:rect l="l" t="t" r="r" b="b"/>
              <a:pathLst>
                <a:path w="517" h="522" extrusionOk="0">
                  <a:moveTo>
                    <a:pt x="25" y="0"/>
                  </a:moveTo>
                  <a:lnTo>
                    <a:pt x="0" y="97"/>
                  </a:lnTo>
                  <a:lnTo>
                    <a:pt x="355" y="492"/>
                  </a:lnTo>
                  <a:cubicBezTo>
                    <a:pt x="374" y="511"/>
                    <a:pt x="398" y="521"/>
                    <a:pt x="423" y="521"/>
                  </a:cubicBezTo>
                  <a:cubicBezTo>
                    <a:pt x="444" y="521"/>
                    <a:pt x="465" y="513"/>
                    <a:pt x="481" y="497"/>
                  </a:cubicBezTo>
                  <a:cubicBezTo>
                    <a:pt x="517" y="461"/>
                    <a:pt x="517" y="411"/>
                    <a:pt x="486" y="375"/>
                  </a:cubicBezTo>
                  <a:lnTo>
                    <a:pt x="152" y="5"/>
                  </a:lnTo>
                  <a:lnTo>
                    <a:pt x="25"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1289403" y="3388353"/>
              <a:ext cx="60254" cy="72991"/>
            </a:xfrm>
            <a:custGeom>
              <a:avLst/>
              <a:gdLst/>
              <a:ahLst/>
              <a:cxnLst/>
              <a:rect l="l" t="t" r="r" b="b"/>
              <a:pathLst>
                <a:path w="421" h="510" extrusionOk="0">
                  <a:moveTo>
                    <a:pt x="61" y="0"/>
                  </a:moveTo>
                  <a:lnTo>
                    <a:pt x="0" y="92"/>
                  </a:lnTo>
                  <a:lnTo>
                    <a:pt x="253" y="472"/>
                  </a:lnTo>
                  <a:cubicBezTo>
                    <a:pt x="270" y="495"/>
                    <a:pt x="296" y="509"/>
                    <a:pt x="323" y="509"/>
                  </a:cubicBezTo>
                  <a:cubicBezTo>
                    <a:pt x="337" y="509"/>
                    <a:pt x="351" y="506"/>
                    <a:pt x="365" y="497"/>
                  </a:cubicBezTo>
                  <a:cubicBezTo>
                    <a:pt x="405" y="477"/>
                    <a:pt x="421" y="421"/>
                    <a:pt x="390" y="380"/>
                  </a:cubicBezTo>
                  <a:lnTo>
                    <a:pt x="152" y="16"/>
                  </a:lnTo>
                  <a:lnTo>
                    <a:pt x="61"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a:off x="1266933" y="3399230"/>
              <a:ext cx="40646" cy="54672"/>
            </a:xfrm>
            <a:custGeom>
              <a:avLst/>
              <a:gdLst/>
              <a:ahLst/>
              <a:cxnLst/>
              <a:rect l="l" t="t" r="r" b="b"/>
              <a:pathLst>
                <a:path w="284" h="382" extrusionOk="0">
                  <a:moveTo>
                    <a:pt x="51" y="0"/>
                  </a:moveTo>
                  <a:lnTo>
                    <a:pt x="0" y="81"/>
                  </a:lnTo>
                  <a:lnTo>
                    <a:pt x="157" y="350"/>
                  </a:lnTo>
                  <a:cubicBezTo>
                    <a:pt x="168" y="368"/>
                    <a:pt x="190" y="381"/>
                    <a:pt x="212" y="381"/>
                  </a:cubicBezTo>
                  <a:cubicBezTo>
                    <a:pt x="221" y="381"/>
                    <a:pt x="230" y="379"/>
                    <a:pt x="238" y="375"/>
                  </a:cubicBezTo>
                  <a:cubicBezTo>
                    <a:pt x="269" y="360"/>
                    <a:pt x="284" y="325"/>
                    <a:pt x="274" y="289"/>
                  </a:cubicBezTo>
                  <a:lnTo>
                    <a:pt x="157" y="16"/>
                  </a:lnTo>
                  <a:lnTo>
                    <a:pt x="51"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987705" y="2621366"/>
              <a:ext cx="290247" cy="722184"/>
            </a:xfrm>
            <a:custGeom>
              <a:avLst/>
              <a:gdLst/>
              <a:ahLst/>
              <a:cxnLst/>
              <a:rect l="l" t="t" r="r" b="b"/>
              <a:pathLst>
                <a:path w="2028" h="5046" extrusionOk="0">
                  <a:moveTo>
                    <a:pt x="1445" y="0"/>
                  </a:moveTo>
                  <a:cubicBezTo>
                    <a:pt x="1242" y="0"/>
                    <a:pt x="1060" y="127"/>
                    <a:pt x="989" y="319"/>
                  </a:cubicBezTo>
                  <a:cubicBezTo>
                    <a:pt x="781" y="897"/>
                    <a:pt x="290" y="2219"/>
                    <a:pt x="72" y="2806"/>
                  </a:cubicBezTo>
                  <a:cubicBezTo>
                    <a:pt x="1" y="2938"/>
                    <a:pt x="16" y="3105"/>
                    <a:pt x="117" y="3232"/>
                  </a:cubicBezTo>
                  <a:lnTo>
                    <a:pt x="1622" y="5010"/>
                  </a:lnTo>
                  <a:lnTo>
                    <a:pt x="1647" y="5045"/>
                  </a:lnTo>
                  <a:lnTo>
                    <a:pt x="1683" y="5015"/>
                  </a:lnTo>
                  <a:lnTo>
                    <a:pt x="1992" y="4777"/>
                  </a:lnTo>
                  <a:lnTo>
                    <a:pt x="2027" y="4747"/>
                  </a:lnTo>
                  <a:lnTo>
                    <a:pt x="2002" y="4711"/>
                  </a:lnTo>
                  <a:lnTo>
                    <a:pt x="847" y="2948"/>
                  </a:lnTo>
                  <a:lnTo>
                    <a:pt x="1900" y="664"/>
                  </a:lnTo>
                  <a:lnTo>
                    <a:pt x="1900" y="659"/>
                  </a:lnTo>
                  <a:cubicBezTo>
                    <a:pt x="1951" y="537"/>
                    <a:pt x="1946" y="400"/>
                    <a:pt x="1885" y="274"/>
                  </a:cubicBezTo>
                  <a:cubicBezTo>
                    <a:pt x="1824" y="152"/>
                    <a:pt x="1723" y="66"/>
                    <a:pt x="1596" y="20"/>
                  </a:cubicBezTo>
                  <a:cubicBezTo>
                    <a:pt x="1546" y="5"/>
                    <a:pt x="1495" y="0"/>
                    <a:pt x="1445"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1058836" y="2614783"/>
              <a:ext cx="231425" cy="270497"/>
            </a:xfrm>
            <a:custGeom>
              <a:avLst/>
              <a:gdLst/>
              <a:ahLst/>
              <a:cxnLst/>
              <a:rect l="l" t="t" r="r" b="b"/>
              <a:pathLst>
                <a:path w="1617" h="1890" extrusionOk="0">
                  <a:moveTo>
                    <a:pt x="952" y="1"/>
                  </a:moveTo>
                  <a:cubicBezTo>
                    <a:pt x="688" y="1"/>
                    <a:pt x="449" y="177"/>
                    <a:pt x="355" y="436"/>
                  </a:cubicBezTo>
                  <a:lnTo>
                    <a:pt x="0" y="1556"/>
                  </a:lnTo>
                  <a:lnTo>
                    <a:pt x="998" y="1890"/>
                  </a:lnTo>
                  <a:lnTo>
                    <a:pt x="1484" y="968"/>
                  </a:lnTo>
                  <a:cubicBezTo>
                    <a:pt x="1515" y="907"/>
                    <a:pt x="1535" y="841"/>
                    <a:pt x="1550" y="776"/>
                  </a:cubicBezTo>
                  <a:cubicBezTo>
                    <a:pt x="1616" y="416"/>
                    <a:pt x="1393" y="71"/>
                    <a:pt x="1059" y="11"/>
                  </a:cubicBezTo>
                  <a:cubicBezTo>
                    <a:pt x="1023" y="4"/>
                    <a:pt x="987" y="1"/>
                    <a:pt x="952" y="1"/>
                  </a:cubicBezTo>
                  <a:close/>
                </a:path>
              </a:pathLst>
            </a:custGeom>
            <a:solidFill>
              <a:srgbClr val="6B9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1171901" y="2538928"/>
              <a:ext cx="147986" cy="119505"/>
            </a:xfrm>
            <a:custGeom>
              <a:avLst/>
              <a:gdLst/>
              <a:ahLst/>
              <a:cxnLst/>
              <a:rect l="l" t="t" r="r" b="b"/>
              <a:pathLst>
                <a:path w="1034" h="835" extrusionOk="0">
                  <a:moveTo>
                    <a:pt x="535" y="1"/>
                  </a:moveTo>
                  <a:cubicBezTo>
                    <a:pt x="240" y="1"/>
                    <a:pt x="0" y="161"/>
                    <a:pt x="0" y="161"/>
                  </a:cubicBezTo>
                  <a:lnTo>
                    <a:pt x="588" y="834"/>
                  </a:lnTo>
                  <a:lnTo>
                    <a:pt x="1034" y="191"/>
                  </a:lnTo>
                  <a:cubicBezTo>
                    <a:pt x="870" y="47"/>
                    <a:pt x="695" y="1"/>
                    <a:pt x="535"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1427085" y="2281310"/>
              <a:ext cx="52382" cy="77714"/>
            </a:xfrm>
            <a:custGeom>
              <a:avLst/>
              <a:gdLst/>
              <a:ahLst/>
              <a:cxnLst/>
              <a:rect l="l" t="t" r="r" b="b"/>
              <a:pathLst>
                <a:path w="366" h="543" extrusionOk="0">
                  <a:moveTo>
                    <a:pt x="1" y="0"/>
                  </a:moveTo>
                  <a:lnTo>
                    <a:pt x="1" y="542"/>
                  </a:lnTo>
                  <a:lnTo>
                    <a:pt x="82" y="542"/>
                  </a:lnTo>
                  <a:cubicBezTo>
                    <a:pt x="82" y="542"/>
                    <a:pt x="90" y="543"/>
                    <a:pt x="103" y="543"/>
                  </a:cubicBezTo>
                  <a:cubicBezTo>
                    <a:pt x="168" y="543"/>
                    <a:pt x="365" y="532"/>
                    <a:pt x="365" y="406"/>
                  </a:cubicBezTo>
                  <a:cubicBezTo>
                    <a:pt x="365" y="299"/>
                    <a:pt x="239" y="269"/>
                    <a:pt x="239" y="269"/>
                  </a:cubicBezTo>
                  <a:lnTo>
                    <a:pt x="21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1033360" y="2025409"/>
              <a:ext cx="483746" cy="409037"/>
            </a:xfrm>
            <a:custGeom>
              <a:avLst/>
              <a:gdLst/>
              <a:ahLst/>
              <a:cxnLst/>
              <a:rect l="l" t="t" r="r" b="b"/>
              <a:pathLst>
                <a:path w="3380" h="2858" extrusionOk="0">
                  <a:moveTo>
                    <a:pt x="1597" y="0"/>
                  </a:moveTo>
                  <a:cubicBezTo>
                    <a:pt x="1" y="0"/>
                    <a:pt x="153" y="2037"/>
                    <a:pt x="1039" y="2857"/>
                  </a:cubicBezTo>
                  <a:cubicBezTo>
                    <a:pt x="1039" y="2857"/>
                    <a:pt x="1232" y="2133"/>
                    <a:pt x="1764" y="2021"/>
                  </a:cubicBezTo>
                  <a:cubicBezTo>
                    <a:pt x="1764" y="2021"/>
                    <a:pt x="2022" y="1591"/>
                    <a:pt x="2032" y="1140"/>
                  </a:cubicBezTo>
                  <a:cubicBezTo>
                    <a:pt x="2032" y="1140"/>
                    <a:pt x="2165" y="1094"/>
                    <a:pt x="2344" y="1094"/>
                  </a:cubicBezTo>
                  <a:cubicBezTo>
                    <a:pt x="2538" y="1094"/>
                    <a:pt x="2785" y="1147"/>
                    <a:pt x="2980" y="1368"/>
                  </a:cubicBezTo>
                  <a:cubicBezTo>
                    <a:pt x="2980" y="1368"/>
                    <a:pt x="3380" y="0"/>
                    <a:pt x="1597" y="0"/>
                  </a:cubicBezTo>
                  <a:close/>
                </a:path>
              </a:pathLst>
            </a:custGeom>
            <a:solidFill>
              <a:srgbClr val="48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1580796" y="4409809"/>
              <a:ext cx="132100" cy="134247"/>
            </a:xfrm>
            <a:custGeom>
              <a:avLst/>
              <a:gdLst/>
              <a:ahLst/>
              <a:cxnLst/>
              <a:rect l="l" t="t" r="r" b="b"/>
              <a:pathLst>
                <a:path w="923" h="938" extrusionOk="0">
                  <a:moveTo>
                    <a:pt x="892" y="1"/>
                  </a:moveTo>
                  <a:lnTo>
                    <a:pt x="0" y="133"/>
                  </a:lnTo>
                  <a:lnTo>
                    <a:pt x="137" y="938"/>
                  </a:lnTo>
                  <a:lnTo>
                    <a:pt x="887" y="827"/>
                  </a:lnTo>
                  <a:lnTo>
                    <a:pt x="922" y="563"/>
                  </a:lnTo>
                  <a:lnTo>
                    <a:pt x="892"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1573497" y="4479510"/>
              <a:ext cx="432222" cy="197219"/>
            </a:xfrm>
            <a:custGeom>
              <a:avLst/>
              <a:gdLst/>
              <a:ahLst/>
              <a:cxnLst/>
              <a:rect l="l" t="t" r="r" b="b"/>
              <a:pathLst>
                <a:path w="3020" h="1378" extrusionOk="0">
                  <a:moveTo>
                    <a:pt x="1039" y="0"/>
                  </a:moveTo>
                  <a:cubicBezTo>
                    <a:pt x="1039" y="0"/>
                    <a:pt x="801" y="289"/>
                    <a:pt x="533" y="329"/>
                  </a:cubicBezTo>
                  <a:cubicBezTo>
                    <a:pt x="468" y="339"/>
                    <a:pt x="409" y="343"/>
                    <a:pt x="356" y="343"/>
                  </a:cubicBezTo>
                  <a:cubicBezTo>
                    <a:pt x="183" y="343"/>
                    <a:pt x="77" y="304"/>
                    <a:pt x="77" y="304"/>
                  </a:cubicBezTo>
                  <a:lnTo>
                    <a:pt x="1" y="1094"/>
                  </a:lnTo>
                  <a:lnTo>
                    <a:pt x="41" y="1378"/>
                  </a:lnTo>
                  <a:lnTo>
                    <a:pt x="3020" y="927"/>
                  </a:lnTo>
                  <a:cubicBezTo>
                    <a:pt x="2984" y="826"/>
                    <a:pt x="2934" y="740"/>
                    <a:pt x="2863" y="664"/>
                  </a:cubicBezTo>
                  <a:cubicBezTo>
                    <a:pt x="2711" y="502"/>
                    <a:pt x="2498" y="400"/>
                    <a:pt x="2265" y="400"/>
                  </a:cubicBezTo>
                  <a:lnTo>
                    <a:pt x="1875" y="274"/>
                  </a:lnTo>
                  <a:lnTo>
                    <a:pt x="1779" y="243"/>
                  </a:lnTo>
                  <a:lnTo>
                    <a:pt x="1632" y="193"/>
                  </a:lnTo>
                  <a:lnTo>
                    <a:pt x="1541" y="167"/>
                  </a:lnTo>
                  <a:lnTo>
                    <a:pt x="1039" y="0"/>
                  </a:ln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1240026" y="3261405"/>
              <a:ext cx="492476" cy="1221100"/>
            </a:xfrm>
            <a:custGeom>
              <a:avLst/>
              <a:gdLst/>
              <a:ahLst/>
              <a:cxnLst/>
              <a:rect l="l" t="t" r="r" b="b"/>
              <a:pathLst>
                <a:path w="3441" h="8532" extrusionOk="0">
                  <a:moveTo>
                    <a:pt x="1" y="1"/>
                  </a:moveTo>
                  <a:lnTo>
                    <a:pt x="107" y="2595"/>
                  </a:lnTo>
                  <a:lnTo>
                    <a:pt x="1333" y="5158"/>
                  </a:lnTo>
                  <a:lnTo>
                    <a:pt x="2245" y="8531"/>
                  </a:lnTo>
                  <a:lnTo>
                    <a:pt x="3440" y="8339"/>
                  </a:lnTo>
                  <a:lnTo>
                    <a:pt x="2913" y="4996"/>
                  </a:lnTo>
                  <a:cubicBezTo>
                    <a:pt x="2868" y="4707"/>
                    <a:pt x="2792" y="4423"/>
                    <a:pt x="2696" y="4145"/>
                  </a:cubicBezTo>
                  <a:lnTo>
                    <a:pt x="1368" y="1"/>
                  </a:lnTo>
                  <a:close/>
                </a:path>
              </a:pathLst>
            </a:custGeom>
            <a:solidFill>
              <a:srgbClr val="F3A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1000872" y="4381615"/>
              <a:ext cx="166878" cy="186485"/>
            </a:xfrm>
            <a:custGeom>
              <a:avLst/>
              <a:gdLst/>
              <a:ahLst/>
              <a:cxnLst/>
              <a:rect l="l" t="t" r="r" b="b"/>
              <a:pathLst>
                <a:path w="1166" h="1303" extrusionOk="0">
                  <a:moveTo>
                    <a:pt x="208" y="0"/>
                  </a:moveTo>
                  <a:lnTo>
                    <a:pt x="0" y="1059"/>
                  </a:lnTo>
                  <a:lnTo>
                    <a:pt x="735" y="1302"/>
                  </a:lnTo>
                  <a:lnTo>
                    <a:pt x="957" y="841"/>
                  </a:lnTo>
                  <a:lnTo>
                    <a:pt x="1165" y="314"/>
                  </a:lnTo>
                  <a:lnTo>
                    <a:pt x="208" y="0"/>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926879" y="4608462"/>
              <a:ext cx="410468" cy="121938"/>
            </a:xfrm>
            <a:custGeom>
              <a:avLst/>
              <a:gdLst/>
              <a:ahLst/>
              <a:cxnLst/>
              <a:rect l="l" t="t" r="r" b="b"/>
              <a:pathLst>
                <a:path w="2868" h="852" extrusionOk="0">
                  <a:moveTo>
                    <a:pt x="81" y="1"/>
                  </a:moveTo>
                  <a:lnTo>
                    <a:pt x="0" y="274"/>
                  </a:lnTo>
                  <a:lnTo>
                    <a:pt x="1961" y="852"/>
                  </a:lnTo>
                  <a:lnTo>
                    <a:pt x="2867" y="852"/>
                  </a:lnTo>
                  <a:cubicBezTo>
                    <a:pt x="2862" y="842"/>
                    <a:pt x="2862" y="826"/>
                    <a:pt x="2857" y="816"/>
                  </a:cubicBezTo>
                  <a:cubicBezTo>
                    <a:pt x="2786" y="604"/>
                    <a:pt x="2634" y="426"/>
                    <a:pt x="2427" y="330"/>
                  </a:cubicBezTo>
                  <a:cubicBezTo>
                    <a:pt x="2427" y="330"/>
                    <a:pt x="2426" y="330"/>
                    <a:pt x="2426" y="330"/>
                  </a:cubicBezTo>
                  <a:cubicBezTo>
                    <a:pt x="2410" y="330"/>
                    <a:pt x="2202" y="335"/>
                    <a:pt x="2032" y="573"/>
                  </a:cubicBezTo>
                  <a:lnTo>
                    <a:pt x="81" y="1"/>
                  </a:ln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938472" y="4510567"/>
              <a:ext cx="335760" cy="180045"/>
            </a:xfrm>
            <a:custGeom>
              <a:avLst/>
              <a:gdLst/>
              <a:ahLst/>
              <a:cxnLst/>
              <a:rect l="l" t="t" r="r" b="b"/>
              <a:pathLst>
                <a:path w="2346" h="1258" extrusionOk="0">
                  <a:moveTo>
                    <a:pt x="401" y="1"/>
                  </a:moveTo>
                  <a:lnTo>
                    <a:pt x="0" y="685"/>
                  </a:lnTo>
                  <a:lnTo>
                    <a:pt x="1951" y="1257"/>
                  </a:lnTo>
                  <a:cubicBezTo>
                    <a:pt x="2126" y="1019"/>
                    <a:pt x="2329" y="1014"/>
                    <a:pt x="2345" y="1014"/>
                  </a:cubicBezTo>
                  <a:cubicBezTo>
                    <a:pt x="2345" y="1014"/>
                    <a:pt x="2346" y="1014"/>
                    <a:pt x="2346" y="1014"/>
                  </a:cubicBezTo>
                  <a:lnTo>
                    <a:pt x="2047" y="735"/>
                  </a:lnTo>
                  <a:lnTo>
                    <a:pt x="1971" y="665"/>
                  </a:lnTo>
                  <a:lnTo>
                    <a:pt x="1859" y="558"/>
                  </a:lnTo>
                  <a:lnTo>
                    <a:pt x="1789" y="492"/>
                  </a:lnTo>
                  <a:lnTo>
                    <a:pt x="1404" y="133"/>
                  </a:lnTo>
                  <a:cubicBezTo>
                    <a:pt x="1404" y="133"/>
                    <a:pt x="1183" y="234"/>
                    <a:pt x="960" y="234"/>
                  </a:cubicBezTo>
                  <a:cubicBezTo>
                    <a:pt x="906" y="234"/>
                    <a:pt x="852" y="229"/>
                    <a:pt x="801" y="214"/>
                  </a:cubicBezTo>
                  <a:cubicBezTo>
                    <a:pt x="542" y="138"/>
                    <a:pt x="401" y="1"/>
                    <a:pt x="401" y="1"/>
                  </a:cubicBezTo>
                  <a:close/>
                </a:path>
              </a:pathLst>
            </a:custGeom>
            <a:solidFill>
              <a:srgbClr val="181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974681" y="3261405"/>
              <a:ext cx="432938" cy="1250869"/>
            </a:xfrm>
            <a:custGeom>
              <a:avLst/>
              <a:gdLst/>
              <a:ahLst/>
              <a:cxnLst/>
              <a:rect l="l" t="t" r="r" b="b"/>
              <a:pathLst>
                <a:path w="3025" h="8740" extrusionOk="0">
                  <a:moveTo>
                    <a:pt x="522" y="1"/>
                  </a:moveTo>
                  <a:cubicBezTo>
                    <a:pt x="416" y="502"/>
                    <a:pt x="396" y="1019"/>
                    <a:pt x="472" y="1531"/>
                  </a:cubicBezTo>
                  <a:lnTo>
                    <a:pt x="912" y="4621"/>
                  </a:lnTo>
                  <a:lnTo>
                    <a:pt x="1" y="8283"/>
                  </a:lnTo>
                  <a:lnTo>
                    <a:pt x="1399" y="8739"/>
                  </a:lnTo>
                  <a:lnTo>
                    <a:pt x="2402" y="5193"/>
                  </a:lnTo>
                  <a:cubicBezTo>
                    <a:pt x="2483" y="4910"/>
                    <a:pt x="2539" y="4621"/>
                    <a:pt x="2564" y="4327"/>
                  </a:cubicBezTo>
                  <a:lnTo>
                    <a:pt x="3025" y="1"/>
                  </a:lnTo>
                  <a:close/>
                </a:path>
              </a:pathLst>
            </a:custGeom>
            <a:solidFill>
              <a:srgbClr val="FDC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a:off x="1375562" y="3261405"/>
              <a:ext cx="60397" cy="158291"/>
            </a:xfrm>
            <a:custGeom>
              <a:avLst/>
              <a:gdLst/>
              <a:ahLst/>
              <a:cxnLst/>
              <a:rect l="l" t="t" r="r" b="b"/>
              <a:pathLst>
                <a:path w="422" h="1106" extrusionOk="0">
                  <a:moveTo>
                    <a:pt x="1" y="1"/>
                  </a:moveTo>
                  <a:lnTo>
                    <a:pt x="107" y="1105"/>
                  </a:lnTo>
                  <a:cubicBezTo>
                    <a:pt x="315" y="508"/>
                    <a:pt x="421" y="1"/>
                    <a:pt x="421" y="1"/>
                  </a:cubicBezTo>
                  <a:close/>
                </a:path>
              </a:pathLst>
            </a:custGeom>
            <a:solidFill>
              <a:srgbClr val="FDC0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a:off x="1023342" y="2561828"/>
              <a:ext cx="447393" cy="723615"/>
            </a:xfrm>
            <a:custGeom>
              <a:avLst/>
              <a:gdLst/>
              <a:ahLst/>
              <a:cxnLst/>
              <a:rect l="l" t="t" r="r" b="b"/>
              <a:pathLst>
                <a:path w="3126" h="5056" extrusionOk="0">
                  <a:moveTo>
                    <a:pt x="1038" y="1"/>
                  </a:moveTo>
                  <a:lnTo>
                    <a:pt x="983" y="31"/>
                  </a:lnTo>
                  <a:cubicBezTo>
                    <a:pt x="790" y="143"/>
                    <a:pt x="177" y="598"/>
                    <a:pt x="253" y="1829"/>
                  </a:cubicBezTo>
                  <a:lnTo>
                    <a:pt x="284" y="2194"/>
                  </a:lnTo>
                  <a:cubicBezTo>
                    <a:pt x="329" y="2691"/>
                    <a:pt x="309" y="3187"/>
                    <a:pt x="218" y="3678"/>
                  </a:cubicBezTo>
                  <a:lnTo>
                    <a:pt x="0" y="4889"/>
                  </a:lnTo>
                  <a:cubicBezTo>
                    <a:pt x="0" y="4889"/>
                    <a:pt x="725" y="5056"/>
                    <a:pt x="1636" y="5056"/>
                  </a:cubicBezTo>
                  <a:cubicBezTo>
                    <a:pt x="2092" y="5056"/>
                    <a:pt x="2594" y="5014"/>
                    <a:pt x="3075" y="4889"/>
                  </a:cubicBezTo>
                  <a:cubicBezTo>
                    <a:pt x="2806" y="3769"/>
                    <a:pt x="2786" y="2569"/>
                    <a:pt x="2796" y="2052"/>
                  </a:cubicBezTo>
                  <a:cubicBezTo>
                    <a:pt x="2974" y="1850"/>
                    <a:pt x="3126" y="1606"/>
                    <a:pt x="3126" y="1363"/>
                  </a:cubicBezTo>
                  <a:cubicBezTo>
                    <a:pt x="3126" y="1181"/>
                    <a:pt x="2958" y="918"/>
                    <a:pt x="2761" y="669"/>
                  </a:cubicBezTo>
                  <a:cubicBezTo>
                    <a:pt x="2533" y="401"/>
                    <a:pt x="2209" y="137"/>
                    <a:pt x="2072" y="31"/>
                  </a:cubicBezTo>
                  <a:cubicBezTo>
                    <a:pt x="2041" y="56"/>
                    <a:pt x="1996" y="92"/>
                    <a:pt x="1925" y="132"/>
                  </a:cubicBezTo>
                  <a:cubicBezTo>
                    <a:pt x="1869" y="158"/>
                    <a:pt x="1803" y="188"/>
                    <a:pt x="1727" y="208"/>
                  </a:cubicBezTo>
                  <a:cubicBezTo>
                    <a:pt x="1682" y="213"/>
                    <a:pt x="1631" y="219"/>
                    <a:pt x="1581" y="219"/>
                  </a:cubicBezTo>
                  <a:cubicBezTo>
                    <a:pt x="1550" y="219"/>
                    <a:pt x="1520" y="213"/>
                    <a:pt x="1489" y="213"/>
                  </a:cubicBezTo>
                  <a:cubicBezTo>
                    <a:pt x="1201" y="178"/>
                    <a:pt x="1038" y="1"/>
                    <a:pt x="1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1700445" y="2740873"/>
              <a:ext cx="142261" cy="139399"/>
            </a:xfrm>
            <a:custGeom>
              <a:avLst/>
              <a:gdLst/>
              <a:ahLst/>
              <a:cxnLst/>
              <a:rect l="l" t="t" r="r" b="b"/>
              <a:pathLst>
                <a:path w="994" h="974" extrusionOk="0">
                  <a:moveTo>
                    <a:pt x="618" y="1"/>
                  </a:moveTo>
                  <a:lnTo>
                    <a:pt x="497" y="128"/>
                  </a:lnTo>
                  <a:cubicBezTo>
                    <a:pt x="416" y="209"/>
                    <a:pt x="309" y="259"/>
                    <a:pt x="198" y="274"/>
                  </a:cubicBezTo>
                  <a:lnTo>
                    <a:pt x="41" y="300"/>
                  </a:lnTo>
                  <a:lnTo>
                    <a:pt x="0" y="675"/>
                  </a:lnTo>
                  <a:lnTo>
                    <a:pt x="127" y="973"/>
                  </a:lnTo>
                  <a:lnTo>
                    <a:pt x="563" y="903"/>
                  </a:lnTo>
                  <a:cubicBezTo>
                    <a:pt x="639" y="892"/>
                    <a:pt x="709" y="857"/>
                    <a:pt x="765" y="806"/>
                  </a:cubicBezTo>
                  <a:lnTo>
                    <a:pt x="892" y="690"/>
                  </a:lnTo>
                  <a:cubicBezTo>
                    <a:pt x="968" y="619"/>
                    <a:pt x="993" y="507"/>
                    <a:pt x="953" y="406"/>
                  </a:cubicBezTo>
                  <a:lnTo>
                    <a:pt x="826" y="112"/>
                  </a:lnTo>
                  <a:cubicBezTo>
                    <a:pt x="806" y="62"/>
                    <a:pt x="755" y="26"/>
                    <a:pt x="704" y="16"/>
                  </a:cubicBezTo>
                  <a:lnTo>
                    <a:pt x="618" y="1"/>
                  </a:ln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1690999" y="2754183"/>
              <a:ext cx="37068" cy="83296"/>
            </a:xfrm>
            <a:custGeom>
              <a:avLst/>
              <a:gdLst/>
              <a:ahLst/>
              <a:cxnLst/>
              <a:rect l="l" t="t" r="r" b="b"/>
              <a:pathLst>
                <a:path w="259" h="582" extrusionOk="0">
                  <a:moveTo>
                    <a:pt x="70" y="1"/>
                  </a:moveTo>
                  <a:cubicBezTo>
                    <a:pt x="50" y="1"/>
                    <a:pt x="31" y="15"/>
                    <a:pt x="31" y="35"/>
                  </a:cubicBezTo>
                  <a:lnTo>
                    <a:pt x="6" y="268"/>
                  </a:lnTo>
                  <a:cubicBezTo>
                    <a:pt x="0" y="298"/>
                    <a:pt x="11" y="389"/>
                    <a:pt x="66" y="582"/>
                  </a:cubicBezTo>
                  <a:lnTo>
                    <a:pt x="259" y="394"/>
                  </a:lnTo>
                  <a:lnTo>
                    <a:pt x="183" y="131"/>
                  </a:lnTo>
                  <a:cubicBezTo>
                    <a:pt x="168" y="75"/>
                    <a:pt x="137" y="29"/>
                    <a:pt x="87" y="4"/>
                  </a:cubicBezTo>
                  <a:cubicBezTo>
                    <a:pt x="81" y="2"/>
                    <a:pt x="76" y="1"/>
                    <a:pt x="70"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a:off x="1126246" y="2622798"/>
              <a:ext cx="615702" cy="443100"/>
            </a:xfrm>
            <a:custGeom>
              <a:avLst/>
              <a:gdLst/>
              <a:ahLst/>
              <a:cxnLst/>
              <a:rect l="l" t="t" r="r" b="b"/>
              <a:pathLst>
                <a:path w="4302" h="3096" extrusionOk="0">
                  <a:moveTo>
                    <a:pt x="547" y="0"/>
                  </a:moveTo>
                  <a:cubicBezTo>
                    <a:pt x="436" y="0"/>
                    <a:pt x="325" y="41"/>
                    <a:pt x="238" y="112"/>
                  </a:cubicBezTo>
                  <a:cubicBezTo>
                    <a:pt x="36" y="279"/>
                    <a:pt x="0" y="573"/>
                    <a:pt x="157" y="780"/>
                  </a:cubicBezTo>
                  <a:cubicBezTo>
                    <a:pt x="537" y="1282"/>
                    <a:pt x="1414" y="2457"/>
                    <a:pt x="1773" y="2938"/>
                  </a:cubicBezTo>
                  <a:cubicBezTo>
                    <a:pt x="1789" y="2964"/>
                    <a:pt x="1814" y="2984"/>
                    <a:pt x="1839" y="3004"/>
                  </a:cubicBezTo>
                  <a:cubicBezTo>
                    <a:pt x="1905" y="3065"/>
                    <a:pt x="1991" y="3095"/>
                    <a:pt x="2082" y="3095"/>
                  </a:cubicBezTo>
                  <a:cubicBezTo>
                    <a:pt x="2153" y="3095"/>
                    <a:pt x="2224" y="3075"/>
                    <a:pt x="2285" y="3040"/>
                  </a:cubicBezTo>
                  <a:lnTo>
                    <a:pt x="4261" y="1798"/>
                  </a:lnTo>
                  <a:lnTo>
                    <a:pt x="4301" y="1778"/>
                  </a:lnTo>
                  <a:lnTo>
                    <a:pt x="4276" y="1738"/>
                  </a:lnTo>
                  <a:lnTo>
                    <a:pt x="4083" y="1398"/>
                  </a:lnTo>
                  <a:lnTo>
                    <a:pt x="4058" y="1358"/>
                  </a:lnTo>
                  <a:lnTo>
                    <a:pt x="4022" y="1378"/>
                  </a:lnTo>
                  <a:lnTo>
                    <a:pt x="2219" y="2224"/>
                  </a:lnTo>
                  <a:lnTo>
                    <a:pt x="943" y="203"/>
                  </a:lnTo>
                  <a:cubicBezTo>
                    <a:pt x="851" y="76"/>
                    <a:pt x="704" y="0"/>
                    <a:pt x="547" y="0"/>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a:off x="1116084" y="2617645"/>
              <a:ext cx="251032" cy="274218"/>
            </a:xfrm>
            <a:custGeom>
              <a:avLst/>
              <a:gdLst/>
              <a:ahLst/>
              <a:cxnLst/>
              <a:rect l="l" t="t" r="r" b="b"/>
              <a:pathLst>
                <a:path w="1754" h="1916" extrusionOk="0">
                  <a:moveTo>
                    <a:pt x="650" y="1"/>
                  </a:moveTo>
                  <a:cubicBezTo>
                    <a:pt x="487" y="1"/>
                    <a:pt x="329" y="63"/>
                    <a:pt x="213" y="188"/>
                  </a:cubicBezTo>
                  <a:cubicBezTo>
                    <a:pt x="0" y="411"/>
                    <a:pt x="0" y="756"/>
                    <a:pt x="188" y="1009"/>
                  </a:cubicBezTo>
                  <a:lnTo>
                    <a:pt x="938" y="1916"/>
                  </a:lnTo>
                  <a:lnTo>
                    <a:pt x="1753" y="1262"/>
                  </a:lnTo>
                  <a:lnTo>
                    <a:pt x="1247" y="350"/>
                  </a:lnTo>
                  <a:cubicBezTo>
                    <a:pt x="1216" y="295"/>
                    <a:pt x="1171" y="239"/>
                    <a:pt x="1120" y="193"/>
                  </a:cubicBezTo>
                  <a:cubicBezTo>
                    <a:pt x="987" y="65"/>
                    <a:pt x="816" y="1"/>
                    <a:pt x="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a:off x="1214694" y="2248249"/>
              <a:ext cx="85872" cy="97178"/>
            </a:xfrm>
            <a:custGeom>
              <a:avLst/>
              <a:gdLst/>
              <a:ahLst/>
              <a:cxnLst/>
              <a:rect l="l" t="t" r="r" b="b"/>
              <a:pathLst>
                <a:path w="600" h="679" extrusionOk="0">
                  <a:moveTo>
                    <a:pt x="316" y="1"/>
                  </a:moveTo>
                  <a:cubicBezTo>
                    <a:pt x="303" y="1"/>
                    <a:pt x="289" y="2"/>
                    <a:pt x="274" y="3"/>
                  </a:cubicBezTo>
                  <a:cubicBezTo>
                    <a:pt x="0" y="44"/>
                    <a:pt x="46" y="368"/>
                    <a:pt x="168" y="561"/>
                  </a:cubicBezTo>
                  <a:cubicBezTo>
                    <a:pt x="222" y="638"/>
                    <a:pt x="297" y="679"/>
                    <a:pt x="352" y="679"/>
                  </a:cubicBezTo>
                  <a:cubicBezTo>
                    <a:pt x="359" y="679"/>
                    <a:pt x="365" y="678"/>
                    <a:pt x="370" y="677"/>
                  </a:cubicBezTo>
                  <a:cubicBezTo>
                    <a:pt x="431" y="672"/>
                    <a:pt x="507" y="601"/>
                    <a:pt x="537" y="500"/>
                  </a:cubicBezTo>
                  <a:cubicBezTo>
                    <a:pt x="600" y="293"/>
                    <a:pt x="558" y="1"/>
                    <a:pt x="316" y="1"/>
                  </a:cubicBezTo>
                  <a:close/>
                </a:path>
              </a:pathLst>
            </a:custGeom>
            <a:solidFill>
              <a:srgbClr val="FDA4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953642" y="2027556"/>
              <a:ext cx="369250" cy="822368"/>
            </a:xfrm>
            <a:custGeom>
              <a:avLst/>
              <a:gdLst/>
              <a:ahLst/>
              <a:cxnLst/>
              <a:rect l="l" t="t" r="r" b="b"/>
              <a:pathLst>
                <a:path w="2580" h="5746" extrusionOk="0">
                  <a:moveTo>
                    <a:pt x="1921" y="0"/>
                  </a:moveTo>
                  <a:cubicBezTo>
                    <a:pt x="487" y="117"/>
                    <a:pt x="411" y="2214"/>
                    <a:pt x="588" y="2873"/>
                  </a:cubicBezTo>
                  <a:cubicBezTo>
                    <a:pt x="761" y="3531"/>
                    <a:pt x="1" y="4407"/>
                    <a:pt x="335" y="5157"/>
                  </a:cubicBezTo>
                  <a:cubicBezTo>
                    <a:pt x="516" y="5562"/>
                    <a:pt x="813" y="5746"/>
                    <a:pt x="1097" y="5746"/>
                  </a:cubicBezTo>
                  <a:cubicBezTo>
                    <a:pt x="1530" y="5746"/>
                    <a:pt x="1931" y="5319"/>
                    <a:pt x="1840" y="4600"/>
                  </a:cubicBezTo>
                  <a:cubicBezTo>
                    <a:pt x="1769" y="4028"/>
                    <a:pt x="2579" y="2807"/>
                    <a:pt x="2027" y="2143"/>
                  </a:cubicBezTo>
                  <a:cubicBezTo>
                    <a:pt x="1480" y="1485"/>
                    <a:pt x="2062" y="1312"/>
                    <a:pt x="2062" y="1312"/>
                  </a:cubicBezTo>
                  <a:lnTo>
                    <a:pt x="1921" y="0"/>
                  </a:lnTo>
                  <a:close/>
                </a:path>
              </a:pathLst>
            </a:custGeom>
            <a:solidFill>
              <a:srgbClr val="48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1753927" y="1286125"/>
            <a:ext cx="6645948" cy="1121163"/>
            <a:chOff x="1753927" y="1286125"/>
            <a:chExt cx="6645948" cy="1121163"/>
          </a:xfrm>
        </p:grpSpPr>
        <p:sp>
          <p:nvSpPr>
            <p:cNvPr id="1655" name="Google Shape;1655;p30"/>
            <p:cNvSpPr/>
            <p:nvPr/>
          </p:nvSpPr>
          <p:spPr>
            <a:xfrm>
              <a:off x="2595175" y="1424463"/>
              <a:ext cx="5804700" cy="726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p:cNvSpPr txBox="1"/>
            <p:nvPr/>
          </p:nvSpPr>
          <p:spPr>
            <a:xfrm>
              <a:off x="3724897" y="1402316"/>
              <a:ext cx="4047094" cy="621858"/>
            </a:xfrm>
            <a:prstGeom prst="rect">
              <a:avLst/>
            </a:prstGeom>
            <a:noFill/>
            <a:ln>
              <a:noFill/>
            </a:ln>
          </p:spPr>
          <p:txBody>
            <a:bodyPr spcFirstLastPara="1" wrap="square" lIns="91425" tIns="91425" rIns="91425" bIns="91425" anchor="t" anchorCtr="0">
              <a:noAutofit/>
            </a:bodyPr>
            <a:lstStyle/>
            <a:p>
              <a:pPr algn="ctr"/>
              <a:r>
                <a:rPr lang="en-IN" sz="1200" dirty="0">
                  <a:solidFill>
                    <a:schemeClr val="tx1"/>
                  </a:solidFill>
                  <a:ea typeface="Roboto"/>
                  <a:sym typeface="Roboto"/>
                </a:rPr>
                <a:t>Data requirements are usually the data items which are necessary for the analysis. While considering the data analysis part of fake news detection</a:t>
              </a:r>
              <a:endParaRPr lang="en-US" dirty="0">
                <a:solidFill>
                  <a:schemeClr val="tx1"/>
                </a:solidFill>
              </a:endParaRPr>
            </a:p>
          </p:txBody>
        </p:sp>
        <p:grpSp>
          <p:nvGrpSpPr>
            <p:cNvPr id="1657" name="Google Shape;1657;p30"/>
            <p:cNvGrpSpPr/>
            <p:nvPr/>
          </p:nvGrpSpPr>
          <p:grpSpPr>
            <a:xfrm>
              <a:off x="1753927" y="1286125"/>
              <a:ext cx="1640550" cy="1121163"/>
              <a:chOff x="1447617" y="981325"/>
              <a:chExt cx="1640550" cy="1121163"/>
            </a:xfrm>
          </p:grpSpPr>
          <p:sp>
            <p:nvSpPr>
              <p:cNvPr id="1658" name="Google Shape;1658;p30"/>
              <p:cNvSpPr/>
              <p:nvPr/>
            </p:nvSpPr>
            <p:spPr>
              <a:xfrm>
                <a:off x="1447632" y="981325"/>
                <a:ext cx="1640534"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1447617" y="1857963"/>
                <a:ext cx="173974" cy="244525"/>
              </a:xfrm>
              <a:custGeom>
                <a:avLst/>
                <a:gdLst/>
                <a:ahLst/>
                <a:cxnLst/>
                <a:rect l="l" t="t" r="r" b="b"/>
                <a:pathLst>
                  <a:path w="978" h="1384" extrusionOk="0">
                    <a:moveTo>
                      <a:pt x="0" y="0"/>
                    </a:moveTo>
                    <a:lnTo>
                      <a:pt x="978" y="1383"/>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1544270" y="1278479"/>
                <a:ext cx="573816" cy="573808"/>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1743022" y="1462743"/>
                <a:ext cx="177374" cy="205108"/>
              </a:xfrm>
              <a:custGeom>
                <a:avLst/>
                <a:gdLst/>
                <a:ahLst/>
                <a:cxnLst/>
                <a:rect l="l" t="t" r="r" b="b"/>
                <a:pathLst>
                  <a:path w="1004" h="1161" extrusionOk="0">
                    <a:moveTo>
                      <a:pt x="0" y="1"/>
                    </a:moveTo>
                    <a:lnTo>
                      <a:pt x="0" y="1161"/>
                    </a:lnTo>
                    <a:lnTo>
                      <a:pt x="1003" y="5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2311189"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a:off x="2209251" y="1278479"/>
                <a:ext cx="765324"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2209251" y="1402853"/>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a:off x="2209251" y="1528110"/>
                <a:ext cx="765324"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a:off x="2209251" y="1653367"/>
                <a:ext cx="765324"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2209251" y="1777741"/>
                <a:ext cx="492372" cy="74553"/>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a:off x="1551076" y="1113825"/>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0" name="Google Shape;1670;p30"/>
            <p:cNvSpPr/>
            <p:nvPr/>
          </p:nvSpPr>
          <p:spPr>
            <a:xfrm>
              <a:off x="7809125" y="1545675"/>
              <a:ext cx="483900" cy="48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a:t>
              </a:r>
              <a:endParaRPr/>
            </a:p>
          </p:txBody>
        </p:sp>
      </p:grpSp>
      <p:grpSp>
        <p:nvGrpSpPr>
          <p:cNvPr id="1671" name="Google Shape;1671;p30"/>
          <p:cNvGrpSpPr/>
          <p:nvPr/>
        </p:nvGrpSpPr>
        <p:grpSpPr>
          <a:xfrm>
            <a:off x="2050487" y="2395275"/>
            <a:ext cx="6349388" cy="970230"/>
            <a:chOff x="2050487" y="2395275"/>
            <a:chExt cx="6349388" cy="970230"/>
          </a:xfrm>
        </p:grpSpPr>
        <p:sp>
          <p:nvSpPr>
            <p:cNvPr id="1672" name="Google Shape;1672;p30"/>
            <p:cNvSpPr/>
            <p:nvPr/>
          </p:nvSpPr>
          <p:spPr>
            <a:xfrm>
              <a:off x="2595175" y="2525419"/>
              <a:ext cx="5804700" cy="726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3" name="Google Shape;1673;p30"/>
            <p:cNvGrpSpPr/>
            <p:nvPr/>
          </p:nvGrpSpPr>
          <p:grpSpPr>
            <a:xfrm>
              <a:off x="2050487" y="2395275"/>
              <a:ext cx="1344007" cy="970230"/>
              <a:chOff x="1763574" y="2266250"/>
              <a:chExt cx="1344007" cy="970230"/>
            </a:xfrm>
          </p:grpSpPr>
          <p:sp>
            <p:nvSpPr>
              <p:cNvPr id="1674" name="Google Shape;1674;p30"/>
              <p:cNvSpPr/>
              <p:nvPr/>
            </p:nvSpPr>
            <p:spPr>
              <a:xfrm>
                <a:off x="1939797" y="2266250"/>
                <a:ext cx="1167784" cy="970230"/>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rot="5400000" flipH="1">
                <a:off x="1795725" y="2236329"/>
                <a:ext cx="180199" cy="244501"/>
              </a:xfrm>
              <a:custGeom>
                <a:avLst/>
                <a:gdLst/>
                <a:ahLst/>
                <a:cxnLst/>
                <a:rect l="l" t="t" r="r" b="b"/>
                <a:pathLst>
                  <a:path w="978" h="1384" extrusionOk="0">
                    <a:moveTo>
                      <a:pt x="0" y="0"/>
                    </a:moveTo>
                    <a:lnTo>
                      <a:pt x="978" y="1383"/>
                    </a:lnTo>
                    <a:lnTo>
                      <a:pt x="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a:off x="2073398" y="2537797"/>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a:off x="2228362" y="268146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a:off x="2253061" y="2398738"/>
                <a:ext cx="561273" cy="74376"/>
              </a:xfrm>
              <a:custGeom>
                <a:avLst/>
                <a:gdLst/>
                <a:ahLst/>
                <a:cxnLst/>
                <a:rect l="l" t="t" r="r" b="b"/>
                <a:pathLst>
                  <a:path w="3177" h="421" extrusionOk="0">
                    <a:moveTo>
                      <a:pt x="1" y="0"/>
                    </a:moveTo>
                    <a:lnTo>
                      <a:pt x="1" y="421"/>
                    </a:lnTo>
                    <a:lnTo>
                      <a:pt x="3177" y="421"/>
                    </a:lnTo>
                    <a:lnTo>
                      <a:pt x="3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a:off x="2596525" y="2543700"/>
                <a:ext cx="397439"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a:off x="2596525" y="2668074"/>
                <a:ext cx="397439"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a:off x="2597440" y="2793325"/>
                <a:ext cx="396540"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a:off x="2597440" y="2918582"/>
                <a:ext cx="396540"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0"/>
              <p:cNvSpPr/>
              <p:nvPr/>
            </p:nvSpPr>
            <p:spPr>
              <a:xfrm>
                <a:off x="2073401" y="3062650"/>
                <a:ext cx="920574" cy="74551"/>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5" name="Google Shape;1685;p30"/>
            <p:cNvSpPr/>
            <p:nvPr/>
          </p:nvSpPr>
          <p:spPr>
            <a:xfrm>
              <a:off x="7809125" y="2646625"/>
              <a:ext cx="483900" cy="483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a:t>
              </a:r>
              <a:endParaRPr/>
            </a:p>
          </p:txBody>
        </p:sp>
        <p:sp>
          <p:nvSpPr>
            <p:cNvPr id="1686" name="Google Shape;1686;p30"/>
            <p:cNvSpPr txBox="1"/>
            <p:nvPr/>
          </p:nvSpPr>
          <p:spPr>
            <a:xfrm>
              <a:off x="3450890" y="2573724"/>
              <a:ext cx="4234984" cy="590544"/>
            </a:xfrm>
            <a:prstGeom prst="rect">
              <a:avLst/>
            </a:prstGeom>
            <a:noFill/>
            <a:ln>
              <a:noFill/>
            </a:ln>
          </p:spPr>
          <p:txBody>
            <a:bodyPr spcFirstLastPara="1" wrap="square" lIns="91425" tIns="91425" rIns="91425" bIns="91425" anchor="t" anchorCtr="0">
              <a:noAutofit/>
            </a:bodyPr>
            <a:lstStyle/>
            <a:p>
              <a:pPr algn="ctr"/>
              <a:r>
                <a:rPr lang="en-IN" sz="1200">
                  <a:ea typeface="Roboto"/>
                  <a:sym typeface="Roboto"/>
                </a:rPr>
                <a:t>It should have text data which contains articles in it, hence the text data could be vectorized and tokenized and later could be used for analysis.</a:t>
              </a:r>
              <a:endParaRPr lang="en-US"/>
            </a:p>
          </p:txBody>
        </p:sp>
      </p:grpSp>
      <p:grpSp>
        <p:nvGrpSpPr>
          <p:cNvPr id="1687" name="Google Shape;1687;p30"/>
          <p:cNvGrpSpPr/>
          <p:nvPr/>
        </p:nvGrpSpPr>
        <p:grpSpPr>
          <a:xfrm>
            <a:off x="1937888" y="3321137"/>
            <a:ext cx="6461987" cy="1153513"/>
            <a:chOff x="1937888" y="3321137"/>
            <a:chExt cx="6461987" cy="1153513"/>
          </a:xfrm>
        </p:grpSpPr>
        <p:sp>
          <p:nvSpPr>
            <p:cNvPr id="1688" name="Google Shape;1688;p30"/>
            <p:cNvSpPr/>
            <p:nvPr/>
          </p:nvSpPr>
          <p:spPr>
            <a:xfrm>
              <a:off x="2595175" y="3626375"/>
              <a:ext cx="5804700" cy="726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30"/>
            <p:cNvGrpSpPr/>
            <p:nvPr/>
          </p:nvGrpSpPr>
          <p:grpSpPr>
            <a:xfrm>
              <a:off x="1937888" y="3321137"/>
              <a:ext cx="1456625" cy="1153513"/>
              <a:chOff x="1650976" y="3244937"/>
              <a:chExt cx="1456625" cy="1153513"/>
            </a:xfrm>
          </p:grpSpPr>
          <p:sp>
            <p:nvSpPr>
              <p:cNvPr id="1690" name="Google Shape;1690;p30"/>
              <p:cNvSpPr/>
              <p:nvPr/>
            </p:nvSpPr>
            <p:spPr>
              <a:xfrm rot="10800000" flipH="1">
                <a:off x="1650976" y="3428206"/>
                <a:ext cx="1456625" cy="970244"/>
              </a:xfrm>
              <a:custGeom>
                <a:avLst/>
                <a:gdLst/>
                <a:ahLst/>
                <a:cxnLst/>
                <a:rect l="l" t="t" r="r" b="b"/>
                <a:pathLst>
                  <a:path w="9286" h="5492" extrusionOk="0">
                    <a:moveTo>
                      <a:pt x="401" y="0"/>
                    </a:moveTo>
                    <a:cubicBezTo>
                      <a:pt x="178" y="0"/>
                      <a:pt x="1" y="178"/>
                      <a:pt x="1" y="395"/>
                    </a:cubicBezTo>
                    <a:lnTo>
                      <a:pt x="1" y="5091"/>
                    </a:lnTo>
                    <a:cubicBezTo>
                      <a:pt x="1" y="5314"/>
                      <a:pt x="178" y="5491"/>
                      <a:pt x="401" y="5491"/>
                    </a:cubicBezTo>
                    <a:lnTo>
                      <a:pt x="8886" y="5491"/>
                    </a:lnTo>
                    <a:cubicBezTo>
                      <a:pt x="9108" y="5491"/>
                      <a:pt x="9286" y="5314"/>
                      <a:pt x="9286" y="5091"/>
                    </a:cubicBezTo>
                    <a:lnTo>
                      <a:pt x="9286" y="395"/>
                    </a:lnTo>
                    <a:cubicBezTo>
                      <a:pt x="9286" y="178"/>
                      <a:pt x="9108" y="0"/>
                      <a:pt x="8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rot="10800000">
                <a:off x="1650984" y="3244937"/>
                <a:ext cx="170974" cy="244525"/>
              </a:xfrm>
              <a:custGeom>
                <a:avLst/>
                <a:gdLst/>
                <a:ahLst/>
                <a:cxnLst/>
                <a:rect l="l" t="t" r="r" b="b"/>
                <a:pathLst>
                  <a:path w="978" h="1384" extrusionOk="0">
                    <a:moveTo>
                      <a:pt x="0" y="0"/>
                    </a:moveTo>
                    <a:lnTo>
                      <a:pt x="978" y="1383"/>
                    </a:lnTo>
                    <a:lnTo>
                      <a:pt x="9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rot="10800000" flipH="1">
                <a:off x="1777214" y="3554588"/>
                <a:ext cx="447404" cy="447404"/>
              </a:xfrm>
              <a:custGeom>
                <a:avLst/>
                <a:gdLst/>
                <a:ahLst/>
                <a:cxnLst/>
                <a:rect l="l" t="t" r="r" b="b"/>
                <a:pathLst>
                  <a:path w="3248" h="3248" extrusionOk="0">
                    <a:moveTo>
                      <a:pt x="1" y="0"/>
                    </a:moveTo>
                    <a:lnTo>
                      <a:pt x="1" y="3247"/>
                    </a:lnTo>
                    <a:lnTo>
                      <a:pt x="3248" y="3247"/>
                    </a:lnTo>
                    <a:lnTo>
                      <a:pt x="3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rot="10800000" flipH="1">
                <a:off x="1932178" y="3698397"/>
                <a:ext cx="138298" cy="159925"/>
              </a:xfrm>
              <a:custGeom>
                <a:avLst/>
                <a:gdLst/>
                <a:ahLst/>
                <a:cxnLst/>
                <a:rect l="l" t="t" r="r" b="b"/>
                <a:pathLst>
                  <a:path w="1004" h="1161" extrusionOk="0">
                    <a:moveTo>
                      <a:pt x="0" y="1"/>
                    </a:moveTo>
                    <a:lnTo>
                      <a:pt x="0" y="1161"/>
                    </a:lnTo>
                    <a:lnTo>
                      <a:pt x="1003" y="57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rot="10800000" flipH="1">
                <a:off x="2296203" y="3922607"/>
                <a:ext cx="697777" cy="73493"/>
              </a:xfrm>
              <a:custGeom>
                <a:avLst/>
                <a:gdLst/>
                <a:ahLst/>
                <a:cxnLst/>
                <a:rect l="l" t="t" r="r" b="b"/>
                <a:pathLst>
                  <a:path w="4332" h="416" extrusionOk="0">
                    <a:moveTo>
                      <a:pt x="0" y="0"/>
                    </a:moveTo>
                    <a:lnTo>
                      <a:pt x="0" y="416"/>
                    </a:lnTo>
                    <a:lnTo>
                      <a:pt x="4331" y="416"/>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rot="10800000" flipH="1">
                <a:off x="2296203" y="3797350"/>
                <a:ext cx="697777"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rot="10800000" flipH="1">
                <a:off x="2297809" y="3672099"/>
                <a:ext cx="696196" cy="74376"/>
              </a:xfrm>
              <a:custGeom>
                <a:avLst/>
                <a:gdLst/>
                <a:ahLst/>
                <a:cxnLst/>
                <a:rect l="l" t="t" r="r" b="b"/>
                <a:pathLst>
                  <a:path w="4332" h="421" extrusionOk="0">
                    <a:moveTo>
                      <a:pt x="0" y="0"/>
                    </a:moveTo>
                    <a:lnTo>
                      <a:pt x="0" y="421"/>
                    </a:lnTo>
                    <a:lnTo>
                      <a:pt x="4331" y="421"/>
                    </a:lnTo>
                    <a:lnTo>
                      <a:pt x="4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rot="10800000" flipH="1">
                <a:off x="2297809" y="3547725"/>
                <a:ext cx="696196" cy="73493"/>
              </a:xfrm>
              <a:custGeom>
                <a:avLst/>
                <a:gdLst/>
                <a:ahLst/>
                <a:cxnLst/>
                <a:rect l="l" t="t" r="r" b="b"/>
                <a:pathLst>
                  <a:path w="4332" h="416" extrusionOk="0">
                    <a:moveTo>
                      <a:pt x="0" y="1"/>
                    </a:moveTo>
                    <a:lnTo>
                      <a:pt x="0" y="416"/>
                    </a:lnTo>
                    <a:lnTo>
                      <a:pt x="4331" y="416"/>
                    </a:lnTo>
                    <a:lnTo>
                      <a:pt x="43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rot="10800000" flipH="1">
                <a:off x="1777227" y="4065900"/>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rot="10800000" flipH="1">
                <a:off x="1777227" y="4204395"/>
                <a:ext cx="1216748" cy="74555"/>
              </a:xfrm>
              <a:custGeom>
                <a:avLst/>
                <a:gdLst/>
                <a:ahLst/>
                <a:cxnLst/>
                <a:rect l="l" t="t" r="r" b="b"/>
                <a:pathLst>
                  <a:path w="2787" h="422" extrusionOk="0">
                    <a:moveTo>
                      <a:pt x="0" y="1"/>
                    </a:moveTo>
                    <a:lnTo>
                      <a:pt x="0" y="421"/>
                    </a:lnTo>
                    <a:lnTo>
                      <a:pt x="2786" y="421"/>
                    </a:lnTo>
                    <a:lnTo>
                      <a:pt x="2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0"/>
            <p:cNvSpPr/>
            <p:nvPr/>
          </p:nvSpPr>
          <p:spPr>
            <a:xfrm>
              <a:off x="7809125" y="3747575"/>
              <a:ext cx="483900" cy="48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3</a:t>
              </a:r>
              <a:endParaRPr/>
            </a:p>
          </p:txBody>
        </p:sp>
        <p:sp>
          <p:nvSpPr>
            <p:cNvPr id="1702" name="Google Shape;1702;p30"/>
            <p:cNvSpPr txBox="1"/>
            <p:nvPr/>
          </p:nvSpPr>
          <p:spPr>
            <a:xfrm>
              <a:off x="3513520" y="3533756"/>
              <a:ext cx="3992293" cy="817578"/>
            </a:xfrm>
            <a:prstGeom prst="rect">
              <a:avLst/>
            </a:prstGeom>
            <a:noFill/>
            <a:ln>
              <a:noFill/>
            </a:ln>
          </p:spPr>
          <p:txBody>
            <a:bodyPr spcFirstLastPara="1" wrap="square" lIns="91425" tIns="91425" rIns="91425" bIns="91425" anchor="t" anchorCtr="0">
              <a:noAutofit/>
            </a:bodyPr>
            <a:lstStyle/>
            <a:p>
              <a:pPr algn="ctr"/>
              <a:r>
                <a:rPr lang="en-IN" sz="1200">
                  <a:ea typeface="Roboto"/>
                  <a:sym typeface="Roboto"/>
                </a:rPr>
                <a:t>Another point is that the data assembled should be shuffled well as we do not want any error or difference in evaluation as all the fake news are residing together, as it may affect the accuracy and results of the algorithm.</a:t>
              </a: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grpSp>
        <p:nvGrpSpPr>
          <p:cNvPr id="1573" name="Google Shape;1573;p29"/>
          <p:cNvGrpSpPr/>
          <p:nvPr/>
        </p:nvGrpSpPr>
        <p:grpSpPr>
          <a:xfrm>
            <a:off x="3602200" y="1082629"/>
            <a:ext cx="1948255" cy="3138504"/>
            <a:chOff x="3602200" y="1333150"/>
            <a:chExt cx="1948255" cy="3138504"/>
          </a:xfrm>
        </p:grpSpPr>
        <p:sp>
          <p:nvSpPr>
            <p:cNvPr id="1574" name="Google Shape;1574;p29"/>
            <p:cNvSpPr/>
            <p:nvPr/>
          </p:nvSpPr>
          <p:spPr>
            <a:xfrm>
              <a:off x="3602200" y="1333150"/>
              <a:ext cx="1948255" cy="3138504"/>
            </a:xfrm>
            <a:custGeom>
              <a:avLst/>
              <a:gdLst/>
              <a:ahLst/>
              <a:cxnLst/>
              <a:rect l="l" t="t" r="r" b="b"/>
              <a:pathLst>
                <a:path w="13167" h="23596" extrusionOk="0">
                  <a:moveTo>
                    <a:pt x="12260" y="0"/>
                  </a:moveTo>
                  <a:lnTo>
                    <a:pt x="892" y="11"/>
                  </a:lnTo>
                  <a:cubicBezTo>
                    <a:pt x="401" y="11"/>
                    <a:pt x="1" y="406"/>
                    <a:pt x="1" y="902"/>
                  </a:cubicBezTo>
                  <a:lnTo>
                    <a:pt x="21" y="22704"/>
                  </a:lnTo>
                  <a:cubicBezTo>
                    <a:pt x="21" y="23196"/>
                    <a:pt x="416" y="23596"/>
                    <a:pt x="908" y="23596"/>
                  </a:cubicBezTo>
                  <a:lnTo>
                    <a:pt x="12280" y="23586"/>
                  </a:lnTo>
                  <a:cubicBezTo>
                    <a:pt x="12771" y="23586"/>
                    <a:pt x="13166" y="23186"/>
                    <a:pt x="13166" y="22694"/>
                  </a:cubicBezTo>
                  <a:lnTo>
                    <a:pt x="13151" y="887"/>
                  </a:lnTo>
                  <a:cubicBezTo>
                    <a:pt x="13151" y="396"/>
                    <a:pt x="12751" y="0"/>
                    <a:pt x="12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3684023" y="1542639"/>
              <a:ext cx="1785494" cy="2744395"/>
            </a:xfrm>
            <a:custGeom>
              <a:avLst/>
              <a:gdLst/>
              <a:ahLst/>
              <a:cxnLst/>
              <a:rect l="l" t="t" r="r" b="b"/>
              <a:pathLst>
                <a:path w="12067" h="20633" extrusionOk="0">
                  <a:moveTo>
                    <a:pt x="11063" y="1"/>
                  </a:moveTo>
                  <a:lnTo>
                    <a:pt x="983" y="11"/>
                  </a:lnTo>
                  <a:cubicBezTo>
                    <a:pt x="441" y="11"/>
                    <a:pt x="0" y="452"/>
                    <a:pt x="0" y="994"/>
                  </a:cubicBezTo>
                  <a:lnTo>
                    <a:pt x="15" y="19650"/>
                  </a:lnTo>
                  <a:cubicBezTo>
                    <a:pt x="15" y="20192"/>
                    <a:pt x="456" y="20633"/>
                    <a:pt x="998" y="20633"/>
                  </a:cubicBezTo>
                  <a:lnTo>
                    <a:pt x="11079" y="20623"/>
                  </a:lnTo>
                  <a:cubicBezTo>
                    <a:pt x="11626" y="20623"/>
                    <a:pt x="12066" y="20182"/>
                    <a:pt x="12066" y="19640"/>
                  </a:cubicBezTo>
                  <a:lnTo>
                    <a:pt x="12051" y="984"/>
                  </a:lnTo>
                  <a:cubicBezTo>
                    <a:pt x="12046" y="442"/>
                    <a:pt x="11605" y="1"/>
                    <a:pt x="1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4323933" y="1420667"/>
              <a:ext cx="502778" cy="44691"/>
            </a:xfrm>
            <a:custGeom>
              <a:avLst/>
              <a:gdLst/>
              <a:ahLst/>
              <a:cxnLst/>
              <a:rect l="l" t="t" r="r" b="b"/>
              <a:pathLst>
                <a:path w="3780" h="336" extrusionOk="0">
                  <a:moveTo>
                    <a:pt x="3617" y="1"/>
                  </a:moveTo>
                  <a:lnTo>
                    <a:pt x="163" y="6"/>
                  </a:lnTo>
                  <a:cubicBezTo>
                    <a:pt x="72" y="6"/>
                    <a:pt x="1" y="82"/>
                    <a:pt x="1" y="168"/>
                  </a:cubicBezTo>
                  <a:cubicBezTo>
                    <a:pt x="1" y="259"/>
                    <a:pt x="72" y="335"/>
                    <a:pt x="163" y="335"/>
                  </a:cubicBezTo>
                  <a:lnTo>
                    <a:pt x="3617" y="330"/>
                  </a:lnTo>
                  <a:cubicBezTo>
                    <a:pt x="3709" y="330"/>
                    <a:pt x="3780" y="259"/>
                    <a:pt x="3780" y="168"/>
                  </a:cubicBezTo>
                  <a:cubicBezTo>
                    <a:pt x="3780" y="77"/>
                    <a:pt x="3709"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3865853" y="3813899"/>
              <a:ext cx="1421744" cy="57460"/>
            </a:xfrm>
            <a:custGeom>
              <a:avLst/>
              <a:gdLst/>
              <a:ahLst/>
              <a:cxnLst/>
              <a:rect l="l" t="t" r="r" b="b"/>
              <a:pathLst>
                <a:path w="10689" h="432" extrusionOk="0">
                  <a:moveTo>
                    <a:pt x="10683" y="1"/>
                  </a:moveTo>
                  <a:lnTo>
                    <a:pt x="0" y="11"/>
                  </a:lnTo>
                  <a:lnTo>
                    <a:pt x="5" y="431"/>
                  </a:lnTo>
                  <a:lnTo>
                    <a:pt x="10688" y="421"/>
                  </a:lnTo>
                  <a:lnTo>
                    <a:pt x="106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3865853" y="3922435"/>
              <a:ext cx="1421744" cy="57327"/>
            </a:xfrm>
            <a:custGeom>
              <a:avLst/>
              <a:gdLst/>
              <a:ahLst/>
              <a:cxnLst/>
              <a:rect l="l" t="t" r="r" b="b"/>
              <a:pathLst>
                <a:path w="10689" h="431" extrusionOk="0">
                  <a:moveTo>
                    <a:pt x="10683" y="0"/>
                  </a:moveTo>
                  <a:lnTo>
                    <a:pt x="0" y="5"/>
                  </a:lnTo>
                  <a:lnTo>
                    <a:pt x="5" y="431"/>
                  </a:lnTo>
                  <a:lnTo>
                    <a:pt x="10688" y="421"/>
                  </a:lnTo>
                  <a:lnTo>
                    <a:pt x="106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4525440" y="4105721"/>
              <a:ext cx="109866" cy="109201"/>
            </a:xfrm>
            <a:custGeom>
              <a:avLst/>
              <a:gdLst/>
              <a:ahLst/>
              <a:cxnLst/>
              <a:rect l="l" t="t" r="r" b="b"/>
              <a:pathLst>
                <a:path w="826" h="821" extrusionOk="0">
                  <a:moveTo>
                    <a:pt x="411" y="0"/>
                  </a:moveTo>
                  <a:cubicBezTo>
                    <a:pt x="188" y="0"/>
                    <a:pt x="0" y="183"/>
                    <a:pt x="0" y="411"/>
                  </a:cubicBezTo>
                  <a:cubicBezTo>
                    <a:pt x="0" y="638"/>
                    <a:pt x="188" y="821"/>
                    <a:pt x="411" y="821"/>
                  </a:cubicBezTo>
                  <a:cubicBezTo>
                    <a:pt x="638" y="821"/>
                    <a:pt x="826" y="638"/>
                    <a:pt x="826" y="411"/>
                  </a:cubicBezTo>
                  <a:cubicBezTo>
                    <a:pt x="826" y="183"/>
                    <a:pt x="638" y="0"/>
                    <a:pt x="4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4953194" y="4105721"/>
              <a:ext cx="109999" cy="109201"/>
            </a:xfrm>
            <a:custGeom>
              <a:avLst/>
              <a:gdLst/>
              <a:ahLst/>
              <a:cxnLst/>
              <a:rect l="l" t="t" r="r" b="b"/>
              <a:pathLst>
                <a:path w="827" h="821" extrusionOk="0">
                  <a:moveTo>
                    <a:pt x="1" y="0"/>
                  </a:moveTo>
                  <a:lnTo>
                    <a:pt x="1" y="821"/>
                  </a:lnTo>
                  <a:lnTo>
                    <a:pt x="827" y="821"/>
                  </a:lnTo>
                  <a:lnTo>
                    <a:pt x="82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4097553" y="4105721"/>
              <a:ext cx="109999" cy="109201"/>
            </a:xfrm>
            <a:custGeom>
              <a:avLst/>
              <a:gdLst/>
              <a:ahLst/>
              <a:cxnLst/>
              <a:rect l="l" t="t" r="r" b="b"/>
              <a:pathLst>
                <a:path w="827" h="821" extrusionOk="0">
                  <a:moveTo>
                    <a:pt x="1" y="0"/>
                  </a:moveTo>
                  <a:lnTo>
                    <a:pt x="1" y="821"/>
                  </a:lnTo>
                  <a:lnTo>
                    <a:pt x="826" y="821"/>
                  </a:lnTo>
                  <a:lnTo>
                    <a:pt x="8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29"/>
            <p:cNvGrpSpPr/>
            <p:nvPr/>
          </p:nvGrpSpPr>
          <p:grpSpPr>
            <a:xfrm>
              <a:off x="4236041" y="1678463"/>
              <a:ext cx="680555" cy="209673"/>
              <a:chOff x="4189000" y="1664063"/>
              <a:chExt cx="505726" cy="155809"/>
            </a:xfrm>
          </p:grpSpPr>
          <p:sp>
            <p:nvSpPr>
              <p:cNvPr id="1583" name="Google Shape;1583;p29"/>
              <p:cNvSpPr/>
              <p:nvPr/>
            </p:nvSpPr>
            <p:spPr>
              <a:xfrm>
                <a:off x="4189000" y="1664063"/>
                <a:ext cx="139708" cy="155809"/>
              </a:xfrm>
              <a:custGeom>
                <a:avLst/>
                <a:gdLst/>
                <a:ahLst/>
                <a:cxnLst/>
                <a:rect l="l" t="t" r="r" b="b"/>
                <a:pathLst>
                  <a:path w="4130" h="4606" extrusionOk="0">
                    <a:moveTo>
                      <a:pt x="923" y="1"/>
                    </a:moveTo>
                    <a:lnTo>
                      <a:pt x="1" y="4605"/>
                    </a:lnTo>
                    <a:lnTo>
                      <a:pt x="1186" y="4605"/>
                    </a:lnTo>
                    <a:lnTo>
                      <a:pt x="1581" y="2655"/>
                    </a:lnTo>
                    <a:lnTo>
                      <a:pt x="3476" y="2655"/>
                    </a:lnTo>
                    <a:lnTo>
                      <a:pt x="3653" y="1753"/>
                    </a:lnTo>
                    <a:lnTo>
                      <a:pt x="1758" y="1753"/>
                    </a:lnTo>
                    <a:lnTo>
                      <a:pt x="1925"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4268496" y="1664063"/>
                <a:ext cx="163353" cy="155809"/>
              </a:xfrm>
              <a:custGeom>
                <a:avLst/>
                <a:gdLst/>
                <a:ahLst/>
                <a:cxnLst/>
                <a:rect l="l" t="t" r="r" b="b"/>
                <a:pathLst>
                  <a:path w="4829" h="4606" extrusionOk="0">
                    <a:moveTo>
                      <a:pt x="3121" y="1080"/>
                    </a:moveTo>
                    <a:lnTo>
                      <a:pt x="3385" y="2913"/>
                    </a:lnTo>
                    <a:lnTo>
                      <a:pt x="2123" y="2913"/>
                    </a:lnTo>
                    <a:lnTo>
                      <a:pt x="3121" y="1080"/>
                    </a:lnTo>
                    <a:close/>
                    <a:moveTo>
                      <a:pt x="2630" y="1"/>
                    </a:moveTo>
                    <a:lnTo>
                      <a:pt x="1" y="4605"/>
                    </a:lnTo>
                    <a:lnTo>
                      <a:pt x="1196" y="4605"/>
                    </a:lnTo>
                    <a:lnTo>
                      <a:pt x="1652" y="3764"/>
                    </a:lnTo>
                    <a:lnTo>
                      <a:pt x="3511" y="3764"/>
                    </a:lnTo>
                    <a:lnTo>
                      <a:pt x="3633" y="4605"/>
                    </a:lnTo>
                    <a:lnTo>
                      <a:pt x="4829" y="4605"/>
                    </a:lnTo>
                    <a:lnTo>
                      <a:pt x="4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4428570" y="1664063"/>
                <a:ext cx="175835" cy="155809"/>
              </a:xfrm>
              <a:custGeom>
                <a:avLst/>
                <a:gdLst/>
                <a:ahLst/>
                <a:cxnLst/>
                <a:rect l="l" t="t" r="r" b="b"/>
                <a:pathLst>
                  <a:path w="5198" h="4606" extrusionOk="0">
                    <a:moveTo>
                      <a:pt x="922" y="1"/>
                    </a:moveTo>
                    <a:lnTo>
                      <a:pt x="0" y="4605"/>
                    </a:lnTo>
                    <a:lnTo>
                      <a:pt x="1186" y="4605"/>
                    </a:lnTo>
                    <a:lnTo>
                      <a:pt x="1550" y="2792"/>
                    </a:lnTo>
                    <a:lnTo>
                      <a:pt x="3019" y="4605"/>
                    </a:lnTo>
                    <a:lnTo>
                      <a:pt x="4504" y="4605"/>
                    </a:lnTo>
                    <a:lnTo>
                      <a:pt x="2543" y="2179"/>
                    </a:lnTo>
                    <a:lnTo>
                      <a:pt x="5198" y="1"/>
                    </a:lnTo>
                    <a:lnTo>
                      <a:pt x="3820" y="1"/>
                    </a:lnTo>
                    <a:lnTo>
                      <a:pt x="1773" y="1682"/>
                    </a:lnTo>
                    <a:lnTo>
                      <a:pt x="2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4555018" y="1664063"/>
                <a:ext cx="139708" cy="155809"/>
              </a:xfrm>
              <a:custGeom>
                <a:avLst/>
                <a:gdLst/>
                <a:ahLst/>
                <a:cxnLst/>
                <a:rect l="l" t="t" r="r" b="b"/>
                <a:pathLst>
                  <a:path w="4130" h="4606" extrusionOk="0">
                    <a:moveTo>
                      <a:pt x="923" y="1"/>
                    </a:moveTo>
                    <a:lnTo>
                      <a:pt x="1" y="4605"/>
                    </a:lnTo>
                    <a:lnTo>
                      <a:pt x="3273" y="4605"/>
                    </a:lnTo>
                    <a:lnTo>
                      <a:pt x="3450" y="3709"/>
                    </a:lnTo>
                    <a:lnTo>
                      <a:pt x="1368" y="3709"/>
                    </a:lnTo>
                    <a:lnTo>
                      <a:pt x="1581" y="2655"/>
                    </a:lnTo>
                    <a:lnTo>
                      <a:pt x="3476" y="2655"/>
                    </a:lnTo>
                    <a:lnTo>
                      <a:pt x="3658" y="1753"/>
                    </a:lnTo>
                    <a:lnTo>
                      <a:pt x="1758" y="1753"/>
                    </a:lnTo>
                    <a:lnTo>
                      <a:pt x="1931"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9"/>
            <p:cNvGrpSpPr/>
            <p:nvPr/>
          </p:nvGrpSpPr>
          <p:grpSpPr>
            <a:xfrm>
              <a:off x="4173227" y="1941132"/>
              <a:ext cx="806197" cy="217503"/>
              <a:chOff x="4355907" y="1916657"/>
              <a:chExt cx="599091" cy="161628"/>
            </a:xfrm>
          </p:grpSpPr>
          <p:sp>
            <p:nvSpPr>
              <p:cNvPr id="1588" name="Google Shape;1588;p29"/>
              <p:cNvSpPr/>
              <p:nvPr/>
            </p:nvSpPr>
            <p:spPr>
              <a:xfrm>
                <a:off x="4355907" y="1919397"/>
                <a:ext cx="170694" cy="155776"/>
              </a:xfrm>
              <a:custGeom>
                <a:avLst/>
                <a:gdLst/>
                <a:ahLst/>
                <a:cxnLst/>
                <a:rect l="l" t="t" r="r" b="b"/>
                <a:pathLst>
                  <a:path w="5046" h="4605" extrusionOk="0">
                    <a:moveTo>
                      <a:pt x="922" y="0"/>
                    </a:moveTo>
                    <a:lnTo>
                      <a:pt x="0" y="4605"/>
                    </a:lnTo>
                    <a:lnTo>
                      <a:pt x="1125" y="4605"/>
                    </a:lnTo>
                    <a:lnTo>
                      <a:pt x="1758" y="1449"/>
                    </a:lnTo>
                    <a:lnTo>
                      <a:pt x="2797" y="4605"/>
                    </a:lnTo>
                    <a:lnTo>
                      <a:pt x="4124" y="4605"/>
                    </a:lnTo>
                    <a:lnTo>
                      <a:pt x="5046" y="0"/>
                    </a:lnTo>
                    <a:lnTo>
                      <a:pt x="3921" y="0"/>
                    </a:lnTo>
                    <a:lnTo>
                      <a:pt x="3288" y="3161"/>
                    </a:lnTo>
                    <a:lnTo>
                      <a:pt x="2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9"/>
              <p:cNvSpPr/>
              <p:nvPr/>
            </p:nvSpPr>
            <p:spPr>
              <a:xfrm>
                <a:off x="4507050" y="1919397"/>
                <a:ext cx="139674" cy="155776"/>
              </a:xfrm>
              <a:custGeom>
                <a:avLst/>
                <a:gdLst/>
                <a:ahLst/>
                <a:cxnLst/>
                <a:rect l="l" t="t" r="r" b="b"/>
                <a:pathLst>
                  <a:path w="4129" h="4605" extrusionOk="0">
                    <a:moveTo>
                      <a:pt x="922" y="0"/>
                    </a:moveTo>
                    <a:lnTo>
                      <a:pt x="0" y="4605"/>
                    </a:lnTo>
                    <a:lnTo>
                      <a:pt x="3273" y="4605"/>
                    </a:lnTo>
                    <a:lnTo>
                      <a:pt x="3455" y="3708"/>
                    </a:lnTo>
                    <a:lnTo>
                      <a:pt x="1368" y="3708"/>
                    </a:lnTo>
                    <a:lnTo>
                      <a:pt x="1581" y="2655"/>
                    </a:lnTo>
                    <a:lnTo>
                      <a:pt x="3480" y="2655"/>
                    </a:lnTo>
                    <a:lnTo>
                      <a:pt x="3658" y="1758"/>
                    </a:lnTo>
                    <a:lnTo>
                      <a:pt x="1758" y="1758"/>
                    </a:lnTo>
                    <a:lnTo>
                      <a:pt x="1930" y="897"/>
                    </a:lnTo>
                    <a:lnTo>
                      <a:pt x="3946" y="897"/>
                    </a:lnTo>
                    <a:lnTo>
                      <a:pt x="4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4642768" y="1919397"/>
                <a:ext cx="222788" cy="155776"/>
              </a:xfrm>
              <a:custGeom>
                <a:avLst/>
                <a:gdLst/>
                <a:ahLst/>
                <a:cxnLst/>
                <a:rect l="l" t="t" r="r" b="b"/>
                <a:pathLst>
                  <a:path w="6586" h="4605" extrusionOk="0">
                    <a:moveTo>
                      <a:pt x="0" y="0"/>
                    </a:moveTo>
                    <a:lnTo>
                      <a:pt x="172" y="4605"/>
                    </a:lnTo>
                    <a:lnTo>
                      <a:pt x="1545" y="4605"/>
                    </a:lnTo>
                    <a:lnTo>
                      <a:pt x="3070" y="1105"/>
                    </a:lnTo>
                    <a:lnTo>
                      <a:pt x="3207" y="4605"/>
                    </a:lnTo>
                    <a:lnTo>
                      <a:pt x="4574" y="4605"/>
                    </a:lnTo>
                    <a:lnTo>
                      <a:pt x="6586" y="0"/>
                    </a:lnTo>
                    <a:lnTo>
                      <a:pt x="5456" y="0"/>
                    </a:lnTo>
                    <a:lnTo>
                      <a:pt x="3992" y="3349"/>
                    </a:lnTo>
                    <a:lnTo>
                      <a:pt x="3870" y="0"/>
                    </a:lnTo>
                    <a:lnTo>
                      <a:pt x="2726" y="0"/>
                    </a:lnTo>
                    <a:lnTo>
                      <a:pt x="1267" y="3349"/>
                    </a:lnTo>
                    <a:lnTo>
                      <a:pt x="1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9"/>
              <p:cNvSpPr/>
              <p:nvPr/>
            </p:nvSpPr>
            <p:spPr>
              <a:xfrm>
                <a:off x="4815155" y="1916657"/>
                <a:ext cx="139843" cy="161628"/>
              </a:xfrm>
              <a:custGeom>
                <a:avLst/>
                <a:gdLst/>
                <a:ahLst/>
                <a:cxnLst/>
                <a:rect l="l" t="t" r="r" b="b"/>
                <a:pathLst>
                  <a:path w="4134" h="4778" extrusionOk="0">
                    <a:moveTo>
                      <a:pt x="2568" y="0"/>
                    </a:moveTo>
                    <a:cubicBezTo>
                      <a:pt x="2011" y="0"/>
                      <a:pt x="1560" y="122"/>
                      <a:pt x="1216" y="370"/>
                    </a:cubicBezTo>
                    <a:cubicBezTo>
                      <a:pt x="872" y="618"/>
                      <a:pt x="654" y="968"/>
                      <a:pt x="557" y="1429"/>
                    </a:cubicBezTo>
                    <a:cubicBezTo>
                      <a:pt x="487" y="1794"/>
                      <a:pt x="537" y="2082"/>
                      <a:pt x="704" y="2300"/>
                    </a:cubicBezTo>
                    <a:cubicBezTo>
                      <a:pt x="877" y="2518"/>
                      <a:pt x="1181" y="2675"/>
                      <a:pt x="1621" y="2771"/>
                    </a:cubicBezTo>
                    <a:lnTo>
                      <a:pt x="2062" y="2872"/>
                    </a:lnTo>
                    <a:cubicBezTo>
                      <a:pt x="2330" y="2933"/>
                      <a:pt x="2503" y="3004"/>
                      <a:pt x="2579" y="3085"/>
                    </a:cubicBezTo>
                    <a:cubicBezTo>
                      <a:pt x="2655" y="3161"/>
                      <a:pt x="2680" y="3273"/>
                      <a:pt x="2650" y="3414"/>
                    </a:cubicBezTo>
                    <a:cubicBezTo>
                      <a:pt x="2619" y="3577"/>
                      <a:pt x="2528" y="3698"/>
                      <a:pt x="2371" y="3784"/>
                    </a:cubicBezTo>
                    <a:cubicBezTo>
                      <a:pt x="2214" y="3875"/>
                      <a:pt x="2011" y="3916"/>
                      <a:pt x="1748" y="3916"/>
                    </a:cubicBezTo>
                    <a:cubicBezTo>
                      <a:pt x="1495" y="3916"/>
                      <a:pt x="1236" y="3875"/>
                      <a:pt x="978" y="3799"/>
                    </a:cubicBezTo>
                    <a:cubicBezTo>
                      <a:pt x="720" y="3718"/>
                      <a:pt x="461" y="3602"/>
                      <a:pt x="198" y="3445"/>
                    </a:cubicBezTo>
                    <a:lnTo>
                      <a:pt x="0" y="4448"/>
                    </a:lnTo>
                    <a:cubicBezTo>
                      <a:pt x="269" y="4554"/>
                      <a:pt x="547" y="4640"/>
                      <a:pt x="826" y="4691"/>
                    </a:cubicBezTo>
                    <a:cubicBezTo>
                      <a:pt x="1110" y="4747"/>
                      <a:pt x="1398" y="4777"/>
                      <a:pt x="1692" y="4777"/>
                    </a:cubicBezTo>
                    <a:cubicBezTo>
                      <a:pt x="2310" y="4777"/>
                      <a:pt x="2796" y="4656"/>
                      <a:pt x="3146" y="4407"/>
                    </a:cubicBezTo>
                    <a:cubicBezTo>
                      <a:pt x="3495" y="4159"/>
                      <a:pt x="3723" y="3779"/>
                      <a:pt x="3825" y="3273"/>
                    </a:cubicBezTo>
                    <a:cubicBezTo>
                      <a:pt x="3901" y="2883"/>
                      <a:pt x="3850" y="2589"/>
                      <a:pt x="3678" y="2376"/>
                    </a:cubicBezTo>
                    <a:cubicBezTo>
                      <a:pt x="3506" y="2168"/>
                      <a:pt x="3171" y="2011"/>
                      <a:pt x="2680" y="1910"/>
                    </a:cubicBezTo>
                    <a:lnTo>
                      <a:pt x="2199" y="1809"/>
                    </a:lnTo>
                    <a:cubicBezTo>
                      <a:pt x="1966" y="1758"/>
                      <a:pt x="1814" y="1697"/>
                      <a:pt x="1733" y="1631"/>
                    </a:cubicBezTo>
                    <a:cubicBezTo>
                      <a:pt x="1657" y="1560"/>
                      <a:pt x="1631" y="1464"/>
                      <a:pt x="1657" y="1343"/>
                    </a:cubicBezTo>
                    <a:cubicBezTo>
                      <a:pt x="1687" y="1176"/>
                      <a:pt x="1778" y="1054"/>
                      <a:pt x="1930" y="978"/>
                    </a:cubicBezTo>
                    <a:cubicBezTo>
                      <a:pt x="2082" y="897"/>
                      <a:pt x="2300" y="861"/>
                      <a:pt x="2584" y="861"/>
                    </a:cubicBezTo>
                    <a:cubicBezTo>
                      <a:pt x="2796" y="861"/>
                      <a:pt x="3019" y="887"/>
                      <a:pt x="3247" y="948"/>
                    </a:cubicBezTo>
                    <a:cubicBezTo>
                      <a:pt x="3475" y="1003"/>
                      <a:pt x="3708" y="1089"/>
                      <a:pt x="3936" y="1201"/>
                    </a:cubicBezTo>
                    <a:lnTo>
                      <a:pt x="4134" y="228"/>
                    </a:lnTo>
                    <a:cubicBezTo>
                      <a:pt x="3860" y="152"/>
                      <a:pt x="3597" y="97"/>
                      <a:pt x="3333" y="56"/>
                    </a:cubicBezTo>
                    <a:cubicBezTo>
                      <a:pt x="3075" y="21"/>
                      <a:pt x="2822" y="0"/>
                      <a:pt x="2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2" name="Google Shape;1592;p29"/>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DATA</a:t>
            </a:r>
            <a:endParaRPr lang="en-US"/>
          </a:p>
        </p:txBody>
      </p:sp>
      <p:sp>
        <p:nvSpPr>
          <p:cNvPr id="1602" name="Google Shape;1602;p29"/>
          <p:cNvSpPr txBox="1"/>
          <p:nvPr/>
        </p:nvSpPr>
        <p:spPr>
          <a:xfrm flipH="1">
            <a:off x="455376" y="1089170"/>
            <a:ext cx="2301279" cy="1177701"/>
          </a:xfrm>
          <a:prstGeom prst="rect">
            <a:avLst/>
          </a:prstGeom>
          <a:noFill/>
          <a:ln>
            <a:noFill/>
          </a:ln>
        </p:spPr>
        <p:txBody>
          <a:bodyPr spcFirstLastPara="1" wrap="square" lIns="91425" tIns="91425" rIns="91425" bIns="91425" anchor="t" anchorCtr="0">
            <a:noAutofit/>
          </a:bodyPr>
          <a:lstStyle/>
          <a:p>
            <a:pPr marL="171450" indent="-171450">
              <a:buChar char="•"/>
            </a:pPr>
            <a:r>
              <a:rPr lang="en-IN" sz="1200">
                <a:ea typeface="Roboto"/>
                <a:sym typeface="Roboto"/>
              </a:rPr>
              <a:t>After several research and studies, we have chosen the necessary datasets from Kaggle. We have opted for two datasets which are essential for the analysis. </a:t>
            </a:r>
            <a:endParaRPr lang="en-US"/>
          </a:p>
        </p:txBody>
      </p:sp>
      <p:sp>
        <p:nvSpPr>
          <p:cNvPr id="1607" name="Google Shape;1607;p29"/>
          <p:cNvSpPr txBox="1"/>
          <p:nvPr/>
        </p:nvSpPr>
        <p:spPr>
          <a:xfrm>
            <a:off x="453961" y="2439444"/>
            <a:ext cx="2027272" cy="1381248"/>
          </a:xfrm>
          <a:prstGeom prst="rect">
            <a:avLst/>
          </a:prstGeom>
          <a:noFill/>
          <a:ln>
            <a:noFill/>
          </a:ln>
        </p:spPr>
        <p:txBody>
          <a:bodyPr spcFirstLastPara="1" wrap="square" lIns="91425" tIns="91425" rIns="91425" bIns="91425" anchor="t" anchorCtr="0">
            <a:noAutofit/>
          </a:bodyPr>
          <a:lstStyle/>
          <a:p>
            <a:pPr marL="171450" indent="-171450">
              <a:buChar char="•"/>
            </a:pPr>
            <a:r>
              <a:rPr lang="en-IN" sz="1200">
                <a:ea typeface="Roboto"/>
                <a:sym typeface="Roboto"/>
              </a:rPr>
              <a:t>As the analysis is related to fake news detection the dataset contains the information regarding certain articles which are addressed as Fake or True. </a:t>
            </a:r>
            <a:endParaRPr lang="en-US"/>
          </a:p>
        </p:txBody>
      </p:sp>
      <p:sp>
        <p:nvSpPr>
          <p:cNvPr id="1612" name="Google Shape;1612;p29"/>
          <p:cNvSpPr txBox="1"/>
          <p:nvPr/>
        </p:nvSpPr>
        <p:spPr>
          <a:xfrm>
            <a:off x="6082845" y="2396579"/>
            <a:ext cx="1980300" cy="1412564"/>
          </a:xfrm>
          <a:prstGeom prst="rect">
            <a:avLst/>
          </a:prstGeom>
          <a:noFill/>
          <a:ln>
            <a:noFill/>
          </a:ln>
        </p:spPr>
        <p:txBody>
          <a:bodyPr spcFirstLastPara="1" wrap="square" lIns="91425" tIns="91425" rIns="91425" bIns="91425" anchor="t" anchorCtr="0">
            <a:noAutofit/>
          </a:bodyPr>
          <a:lstStyle/>
          <a:p>
            <a:pPr marL="171450" indent="-171450">
              <a:buChar char="•"/>
            </a:pPr>
            <a:r>
              <a:rPr lang="en-IN" sz="1200">
                <a:ea typeface="Roboto"/>
                <a:sym typeface="Roboto"/>
              </a:rPr>
              <a:t>Each dataset contains 4 columns in it, which are Tile, Text, Subject and Date. The two datasets are fake news dataset and True news dataset. </a:t>
            </a:r>
            <a:endParaRPr lang="en-US"/>
          </a:p>
        </p:txBody>
      </p:sp>
      <p:pic>
        <p:nvPicPr>
          <p:cNvPr id="1614" name="Google Shape;1614;p29" title="Chart">
            <a:hlinkClick r:id="rId3"/>
          </p:cNvPr>
          <p:cNvPicPr preferRelativeResize="0"/>
          <p:nvPr/>
        </p:nvPicPr>
        <p:blipFill>
          <a:blip r:embed="rId4">
            <a:alphaModFix/>
          </a:blip>
          <a:stretch>
            <a:fillRect/>
          </a:stretch>
        </p:blipFill>
        <p:spPr>
          <a:xfrm>
            <a:off x="3757625" y="2183649"/>
            <a:ext cx="1628751" cy="1626553"/>
          </a:xfrm>
          <a:prstGeom prst="rect">
            <a:avLst/>
          </a:prstGeom>
          <a:noFill/>
          <a:ln>
            <a:noFill/>
          </a:ln>
        </p:spPr>
      </p:pic>
      <p:sp>
        <p:nvSpPr>
          <p:cNvPr id="2" name="TextBox 1">
            <a:extLst>
              <a:ext uri="{FF2B5EF4-FFF2-40B4-BE49-F238E27FC236}">
                <a16:creationId xmlns:a16="http://schemas.microsoft.com/office/drawing/2014/main" id="{0C594268-3C90-4E9E-FF5C-3A46F68C2893}"/>
              </a:ext>
            </a:extLst>
          </p:cNvPr>
          <p:cNvSpPr txBox="1"/>
          <p:nvPr/>
        </p:nvSpPr>
        <p:spPr>
          <a:xfrm>
            <a:off x="6081386" y="1168835"/>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IN" sz="1200"/>
              <a:t>The news articles are obtained from certain news reporting medias. And the news reports were generated between January 2016 and December 2017. </a:t>
            </a:r>
            <a:endParaRPr lang="en-US" sz="1200"/>
          </a:p>
        </p:txBody>
      </p:sp>
      <p:sp>
        <p:nvSpPr>
          <p:cNvPr id="3" name="TextBox 2">
            <a:extLst>
              <a:ext uri="{FF2B5EF4-FFF2-40B4-BE49-F238E27FC236}">
                <a16:creationId xmlns:a16="http://schemas.microsoft.com/office/drawing/2014/main" id="{09D3CF99-F5C2-E89D-1B31-418F3A1AD123}"/>
              </a:ext>
            </a:extLst>
          </p:cNvPr>
          <p:cNvSpPr txBox="1"/>
          <p:nvPr/>
        </p:nvSpPr>
        <p:spPr>
          <a:xfrm>
            <a:off x="3037953" y="4591963"/>
            <a:ext cx="32833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u="sng">
                <a:hlinkClick r:id="rId5"/>
              </a:rPr>
              <a:t>Fake and real news dataset | Kaggle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grpSp>
        <p:nvGrpSpPr>
          <p:cNvPr id="1573" name="Google Shape;1573;p29"/>
          <p:cNvGrpSpPr/>
          <p:nvPr/>
        </p:nvGrpSpPr>
        <p:grpSpPr>
          <a:xfrm>
            <a:off x="3832385" y="1268045"/>
            <a:ext cx="1628751" cy="3138504"/>
            <a:chOff x="3602200" y="1333150"/>
            <a:chExt cx="1948255" cy="3138504"/>
          </a:xfrm>
        </p:grpSpPr>
        <p:sp>
          <p:nvSpPr>
            <p:cNvPr id="1574" name="Google Shape;1574;p29"/>
            <p:cNvSpPr/>
            <p:nvPr/>
          </p:nvSpPr>
          <p:spPr>
            <a:xfrm>
              <a:off x="3602200" y="1333150"/>
              <a:ext cx="1948255" cy="3138504"/>
            </a:xfrm>
            <a:custGeom>
              <a:avLst/>
              <a:gdLst/>
              <a:ahLst/>
              <a:cxnLst/>
              <a:rect l="l" t="t" r="r" b="b"/>
              <a:pathLst>
                <a:path w="13167" h="23596" extrusionOk="0">
                  <a:moveTo>
                    <a:pt x="12260" y="0"/>
                  </a:moveTo>
                  <a:lnTo>
                    <a:pt x="892" y="11"/>
                  </a:lnTo>
                  <a:cubicBezTo>
                    <a:pt x="401" y="11"/>
                    <a:pt x="1" y="406"/>
                    <a:pt x="1" y="902"/>
                  </a:cubicBezTo>
                  <a:lnTo>
                    <a:pt x="21" y="22704"/>
                  </a:lnTo>
                  <a:cubicBezTo>
                    <a:pt x="21" y="23196"/>
                    <a:pt x="416" y="23596"/>
                    <a:pt x="908" y="23596"/>
                  </a:cubicBezTo>
                  <a:lnTo>
                    <a:pt x="12280" y="23586"/>
                  </a:lnTo>
                  <a:cubicBezTo>
                    <a:pt x="12771" y="23586"/>
                    <a:pt x="13166" y="23186"/>
                    <a:pt x="13166" y="22694"/>
                  </a:cubicBezTo>
                  <a:lnTo>
                    <a:pt x="13151" y="887"/>
                  </a:lnTo>
                  <a:cubicBezTo>
                    <a:pt x="13151" y="396"/>
                    <a:pt x="12751" y="0"/>
                    <a:pt x="122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3684023" y="1542639"/>
              <a:ext cx="1785494" cy="2744395"/>
            </a:xfrm>
            <a:custGeom>
              <a:avLst/>
              <a:gdLst/>
              <a:ahLst/>
              <a:cxnLst/>
              <a:rect l="l" t="t" r="r" b="b"/>
              <a:pathLst>
                <a:path w="12067" h="20633" extrusionOk="0">
                  <a:moveTo>
                    <a:pt x="11063" y="1"/>
                  </a:moveTo>
                  <a:lnTo>
                    <a:pt x="983" y="11"/>
                  </a:lnTo>
                  <a:cubicBezTo>
                    <a:pt x="441" y="11"/>
                    <a:pt x="0" y="452"/>
                    <a:pt x="0" y="994"/>
                  </a:cubicBezTo>
                  <a:lnTo>
                    <a:pt x="15" y="19650"/>
                  </a:lnTo>
                  <a:cubicBezTo>
                    <a:pt x="15" y="20192"/>
                    <a:pt x="456" y="20633"/>
                    <a:pt x="998" y="20633"/>
                  </a:cubicBezTo>
                  <a:lnTo>
                    <a:pt x="11079" y="20623"/>
                  </a:lnTo>
                  <a:cubicBezTo>
                    <a:pt x="11626" y="20623"/>
                    <a:pt x="12066" y="20182"/>
                    <a:pt x="12066" y="19640"/>
                  </a:cubicBezTo>
                  <a:lnTo>
                    <a:pt x="12051" y="984"/>
                  </a:lnTo>
                  <a:cubicBezTo>
                    <a:pt x="12046" y="442"/>
                    <a:pt x="11605" y="1"/>
                    <a:pt x="1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4323933" y="1420667"/>
              <a:ext cx="502778" cy="44691"/>
            </a:xfrm>
            <a:custGeom>
              <a:avLst/>
              <a:gdLst/>
              <a:ahLst/>
              <a:cxnLst/>
              <a:rect l="l" t="t" r="r" b="b"/>
              <a:pathLst>
                <a:path w="3780" h="336" extrusionOk="0">
                  <a:moveTo>
                    <a:pt x="3617" y="1"/>
                  </a:moveTo>
                  <a:lnTo>
                    <a:pt x="163" y="6"/>
                  </a:lnTo>
                  <a:cubicBezTo>
                    <a:pt x="72" y="6"/>
                    <a:pt x="1" y="82"/>
                    <a:pt x="1" y="168"/>
                  </a:cubicBezTo>
                  <a:cubicBezTo>
                    <a:pt x="1" y="259"/>
                    <a:pt x="72" y="335"/>
                    <a:pt x="163" y="335"/>
                  </a:cubicBezTo>
                  <a:lnTo>
                    <a:pt x="3617" y="330"/>
                  </a:lnTo>
                  <a:cubicBezTo>
                    <a:pt x="3709" y="330"/>
                    <a:pt x="3780" y="259"/>
                    <a:pt x="3780" y="168"/>
                  </a:cubicBezTo>
                  <a:cubicBezTo>
                    <a:pt x="3780" y="77"/>
                    <a:pt x="3709" y="1"/>
                    <a:pt x="36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3865853" y="3813899"/>
              <a:ext cx="1421744" cy="57460"/>
            </a:xfrm>
            <a:custGeom>
              <a:avLst/>
              <a:gdLst/>
              <a:ahLst/>
              <a:cxnLst/>
              <a:rect l="l" t="t" r="r" b="b"/>
              <a:pathLst>
                <a:path w="10689" h="432" extrusionOk="0">
                  <a:moveTo>
                    <a:pt x="10683" y="1"/>
                  </a:moveTo>
                  <a:lnTo>
                    <a:pt x="0" y="11"/>
                  </a:lnTo>
                  <a:lnTo>
                    <a:pt x="5" y="431"/>
                  </a:lnTo>
                  <a:lnTo>
                    <a:pt x="10688" y="421"/>
                  </a:lnTo>
                  <a:lnTo>
                    <a:pt x="106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3865853" y="3922435"/>
              <a:ext cx="1421744" cy="57327"/>
            </a:xfrm>
            <a:custGeom>
              <a:avLst/>
              <a:gdLst/>
              <a:ahLst/>
              <a:cxnLst/>
              <a:rect l="l" t="t" r="r" b="b"/>
              <a:pathLst>
                <a:path w="10689" h="431" extrusionOk="0">
                  <a:moveTo>
                    <a:pt x="10683" y="0"/>
                  </a:moveTo>
                  <a:lnTo>
                    <a:pt x="0" y="5"/>
                  </a:lnTo>
                  <a:lnTo>
                    <a:pt x="5" y="431"/>
                  </a:lnTo>
                  <a:lnTo>
                    <a:pt x="10688" y="421"/>
                  </a:lnTo>
                  <a:lnTo>
                    <a:pt x="106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4525440" y="4105721"/>
              <a:ext cx="109866" cy="109201"/>
            </a:xfrm>
            <a:custGeom>
              <a:avLst/>
              <a:gdLst/>
              <a:ahLst/>
              <a:cxnLst/>
              <a:rect l="l" t="t" r="r" b="b"/>
              <a:pathLst>
                <a:path w="826" h="821" extrusionOk="0">
                  <a:moveTo>
                    <a:pt x="411" y="0"/>
                  </a:moveTo>
                  <a:cubicBezTo>
                    <a:pt x="188" y="0"/>
                    <a:pt x="0" y="183"/>
                    <a:pt x="0" y="411"/>
                  </a:cubicBezTo>
                  <a:cubicBezTo>
                    <a:pt x="0" y="638"/>
                    <a:pt x="188" y="821"/>
                    <a:pt x="411" y="821"/>
                  </a:cubicBezTo>
                  <a:cubicBezTo>
                    <a:pt x="638" y="821"/>
                    <a:pt x="826" y="638"/>
                    <a:pt x="826" y="411"/>
                  </a:cubicBezTo>
                  <a:cubicBezTo>
                    <a:pt x="826" y="183"/>
                    <a:pt x="638" y="0"/>
                    <a:pt x="4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4953194" y="4105721"/>
              <a:ext cx="109999" cy="109201"/>
            </a:xfrm>
            <a:custGeom>
              <a:avLst/>
              <a:gdLst/>
              <a:ahLst/>
              <a:cxnLst/>
              <a:rect l="l" t="t" r="r" b="b"/>
              <a:pathLst>
                <a:path w="827" h="821" extrusionOk="0">
                  <a:moveTo>
                    <a:pt x="1" y="0"/>
                  </a:moveTo>
                  <a:lnTo>
                    <a:pt x="1" y="821"/>
                  </a:lnTo>
                  <a:lnTo>
                    <a:pt x="827" y="821"/>
                  </a:lnTo>
                  <a:lnTo>
                    <a:pt x="82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4097553" y="4105721"/>
              <a:ext cx="109999" cy="109201"/>
            </a:xfrm>
            <a:custGeom>
              <a:avLst/>
              <a:gdLst/>
              <a:ahLst/>
              <a:cxnLst/>
              <a:rect l="l" t="t" r="r" b="b"/>
              <a:pathLst>
                <a:path w="827" h="821" extrusionOk="0">
                  <a:moveTo>
                    <a:pt x="1" y="0"/>
                  </a:moveTo>
                  <a:lnTo>
                    <a:pt x="1" y="821"/>
                  </a:lnTo>
                  <a:lnTo>
                    <a:pt x="826" y="821"/>
                  </a:lnTo>
                  <a:lnTo>
                    <a:pt x="8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29"/>
            <p:cNvGrpSpPr/>
            <p:nvPr/>
          </p:nvGrpSpPr>
          <p:grpSpPr>
            <a:xfrm>
              <a:off x="4236041" y="1678463"/>
              <a:ext cx="680555" cy="209673"/>
              <a:chOff x="4189000" y="1664063"/>
              <a:chExt cx="505726" cy="155809"/>
            </a:xfrm>
          </p:grpSpPr>
          <p:sp>
            <p:nvSpPr>
              <p:cNvPr id="1583" name="Google Shape;1583;p29"/>
              <p:cNvSpPr/>
              <p:nvPr/>
            </p:nvSpPr>
            <p:spPr>
              <a:xfrm>
                <a:off x="4189000" y="1664063"/>
                <a:ext cx="139708" cy="155809"/>
              </a:xfrm>
              <a:custGeom>
                <a:avLst/>
                <a:gdLst/>
                <a:ahLst/>
                <a:cxnLst/>
                <a:rect l="l" t="t" r="r" b="b"/>
                <a:pathLst>
                  <a:path w="4130" h="4606" extrusionOk="0">
                    <a:moveTo>
                      <a:pt x="923" y="1"/>
                    </a:moveTo>
                    <a:lnTo>
                      <a:pt x="1" y="4605"/>
                    </a:lnTo>
                    <a:lnTo>
                      <a:pt x="1186" y="4605"/>
                    </a:lnTo>
                    <a:lnTo>
                      <a:pt x="1581" y="2655"/>
                    </a:lnTo>
                    <a:lnTo>
                      <a:pt x="3476" y="2655"/>
                    </a:lnTo>
                    <a:lnTo>
                      <a:pt x="3653" y="1753"/>
                    </a:lnTo>
                    <a:lnTo>
                      <a:pt x="1758" y="1753"/>
                    </a:lnTo>
                    <a:lnTo>
                      <a:pt x="1925"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4268496" y="1664063"/>
                <a:ext cx="163353" cy="155809"/>
              </a:xfrm>
              <a:custGeom>
                <a:avLst/>
                <a:gdLst/>
                <a:ahLst/>
                <a:cxnLst/>
                <a:rect l="l" t="t" r="r" b="b"/>
                <a:pathLst>
                  <a:path w="4829" h="4606" extrusionOk="0">
                    <a:moveTo>
                      <a:pt x="3121" y="1080"/>
                    </a:moveTo>
                    <a:lnTo>
                      <a:pt x="3385" y="2913"/>
                    </a:lnTo>
                    <a:lnTo>
                      <a:pt x="2123" y="2913"/>
                    </a:lnTo>
                    <a:lnTo>
                      <a:pt x="3121" y="1080"/>
                    </a:lnTo>
                    <a:close/>
                    <a:moveTo>
                      <a:pt x="2630" y="1"/>
                    </a:moveTo>
                    <a:lnTo>
                      <a:pt x="1" y="4605"/>
                    </a:lnTo>
                    <a:lnTo>
                      <a:pt x="1196" y="4605"/>
                    </a:lnTo>
                    <a:lnTo>
                      <a:pt x="1652" y="3764"/>
                    </a:lnTo>
                    <a:lnTo>
                      <a:pt x="3511" y="3764"/>
                    </a:lnTo>
                    <a:lnTo>
                      <a:pt x="3633" y="4605"/>
                    </a:lnTo>
                    <a:lnTo>
                      <a:pt x="4829" y="4605"/>
                    </a:lnTo>
                    <a:lnTo>
                      <a:pt x="4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4428570" y="1664063"/>
                <a:ext cx="175835" cy="155809"/>
              </a:xfrm>
              <a:custGeom>
                <a:avLst/>
                <a:gdLst/>
                <a:ahLst/>
                <a:cxnLst/>
                <a:rect l="l" t="t" r="r" b="b"/>
                <a:pathLst>
                  <a:path w="5198" h="4606" extrusionOk="0">
                    <a:moveTo>
                      <a:pt x="922" y="1"/>
                    </a:moveTo>
                    <a:lnTo>
                      <a:pt x="0" y="4605"/>
                    </a:lnTo>
                    <a:lnTo>
                      <a:pt x="1186" y="4605"/>
                    </a:lnTo>
                    <a:lnTo>
                      <a:pt x="1550" y="2792"/>
                    </a:lnTo>
                    <a:lnTo>
                      <a:pt x="3019" y="4605"/>
                    </a:lnTo>
                    <a:lnTo>
                      <a:pt x="4504" y="4605"/>
                    </a:lnTo>
                    <a:lnTo>
                      <a:pt x="2543" y="2179"/>
                    </a:lnTo>
                    <a:lnTo>
                      <a:pt x="5198" y="1"/>
                    </a:lnTo>
                    <a:lnTo>
                      <a:pt x="3820" y="1"/>
                    </a:lnTo>
                    <a:lnTo>
                      <a:pt x="1773" y="1682"/>
                    </a:lnTo>
                    <a:lnTo>
                      <a:pt x="2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4555018" y="1664063"/>
                <a:ext cx="139708" cy="155809"/>
              </a:xfrm>
              <a:custGeom>
                <a:avLst/>
                <a:gdLst/>
                <a:ahLst/>
                <a:cxnLst/>
                <a:rect l="l" t="t" r="r" b="b"/>
                <a:pathLst>
                  <a:path w="4130" h="4606" extrusionOk="0">
                    <a:moveTo>
                      <a:pt x="923" y="1"/>
                    </a:moveTo>
                    <a:lnTo>
                      <a:pt x="1" y="4605"/>
                    </a:lnTo>
                    <a:lnTo>
                      <a:pt x="3273" y="4605"/>
                    </a:lnTo>
                    <a:lnTo>
                      <a:pt x="3450" y="3709"/>
                    </a:lnTo>
                    <a:lnTo>
                      <a:pt x="1368" y="3709"/>
                    </a:lnTo>
                    <a:lnTo>
                      <a:pt x="1581" y="2655"/>
                    </a:lnTo>
                    <a:lnTo>
                      <a:pt x="3476" y="2655"/>
                    </a:lnTo>
                    <a:lnTo>
                      <a:pt x="3658" y="1753"/>
                    </a:lnTo>
                    <a:lnTo>
                      <a:pt x="1758" y="1753"/>
                    </a:lnTo>
                    <a:lnTo>
                      <a:pt x="1931" y="897"/>
                    </a:lnTo>
                    <a:lnTo>
                      <a:pt x="3947" y="897"/>
                    </a:lnTo>
                    <a:lnTo>
                      <a:pt x="4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9"/>
            <p:cNvGrpSpPr/>
            <p:nvPr/>
          </p:nvGrpSpPr>
          <p:grpSpPr>
            <a:xfrm>
              <a:off x="4173227" y="1941132"/>
              <a:ext cx="806197" cy="217503"/>
              <a:chOff x="4355907" y="1916657"/>
              <a:chExt cx="599091" cy="161628"/>
            </a:xfrm>
          </p:grpSpPr>
          <p:sp>
            <p:nvSpPr>
              <p:cNvPr id="1588" name="Google Shape;1588;p29"/>
              <p:cNvSpPr/>
              <p:nvPr/>
            </p:nvSpPr>
            <p:spPr>
              <a:xfrm>
                <a:off x="4355907" y="1919397"/>
                <a:ext cx="170694" cy="155776"/>
              </a:xfrm>
              <a:custGeom>
                <a:avLst/>
                <a:gdLst/>
                <a:ahLst/>
                <a:cxnLst/>
                <a:rect l="l" t="t" r="r" b="b"/>
                <a:pathLst>
                  <a:path w="5046" h="4605" extrusionOk="0">
                    <a:moveTo>
                      <a:pt x="922" y="0"/>
                    </a:moveTo>
                    <a:lnTo>
                      <a:pt x="0" y="4605"/>
                    </a:lnTo>
                    <a:lnTo>
                      <a:pt x="1125" y="4605"/>
                    </a:lnTo>
                    <a:lnTo>
                      <a:pt x="1758" y="1449"/>
                    </a:lnTo>
                    <a:lnTo>
                      <a:pt x="2797" y="4605"/>
                    </a:lnTo>
                    <a:lnTo>
                      <a:pt x="4124" y="4605"/>
                    </a:lnTo>
                    <a:lnTo>
                      <a:pt x="5046" y="0"/>
                    </a:lnTo>
                    <a:lnTo>
                      <a:pt x="3921" y="0"/>
                    </a:lnTo>
                    <a:lnTo>
                      <a:pt x="3288" y="3161"/>
                    </a:lnTo>
                    <a:lnTo>
                      <a:pt x="2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9"/>
              <p:cNvSpPr/>
              <p:nvPr/>
            </p:nvSpPr>
            <p:spPr>
              <a:xfrm>
                <a:off x="4507050" y="1919397"/>
                <a:ext cx="139674" cy="155776"/>
              </a:xfrm>
              <a:custGeom>
                <a:avLst/>
                <a:gdLst/>
                <a:ahLst/>
                <a:cxnLst/>
                <a:rect l="l" t="t" r="r" b="b"/>
                <a:pathLst>
                  <a:path w="4129" h="4605" extrusionOk="0">
                    <a:moveTo>
                      <a:pt x="922" y="0"/>
                    </a:moveTo>
                    <a:lnTo>
                      <a:pt x="0" y="4605"/>
                    </a:lnTo>
                    <a:lnTo>
                      <a:pt x="3273" y="4605"/>
                    </a:lnTo>
                    <a:lnTo>
                      <a:pt x="3455" y="3708"/>
                    </a:lnTo>
                    <a:lnTo>
                      <a:pt x="1368" y="3708"/>
                    </a:lnTo>
                    <a:lnTo>
                      <a:pt x="1581" y="2655"/>
                    </a:lnTo>
                    <a:lnTo>
                      <a:pt x="3480" y="2655"/>
                    </a:lnTo>
                    <a:lnTo>
                      <a:pt x="3658" y="1758"/>
                    </a:lnTo>
                    <a:lnTo>
                      <a:pt x="1758" y="1758"/>
                    </a:lnTo>
                    <a:lnTo>
                      <a:pt x="1930" y="897"/>
                    </a:lnTo>
                    <a:lnTo>
                      <a:pt x="3946" y="897"/>
                    </a:lnTo>
                    <a:lnTo>
                      <a:pt x="4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4642768" y="1919397"/>
                <a:ext cx="222788" cy="155776"/>
              </a:xfrm>
              <a:custGeom>
                <a:avLst/>
                <a:gdLst/>
                <a:ahLst/>
                <a:cxnLst/>
                <a:rect l="l" t="t" r="r" b="b"/>
                <a:pathLst>
                  <a:path w="6586" h="4605" extrusionOk="0">
                    <a:moveTo>
                      <a:pt x="0" y="0"/>
                    </a:moveTo>
                    <a:lnTo>
                      <a:pt x="172" y="4605"/>
                    </a:lnTo>
                    <a:lnTo>
                      <a:pt x="1545" y="4605"/>
                    </a:lnTo>
                    <a:lnTo>
                      <a:pt x="3070" y="1105"/>
                    </a:lnTo>
                    <a:lnTo>
                      <a:pt x="3207" y="4605"/>
                    </a:lnTo>
                    <a:lnTo>
                      <a:pt x="4574" y="4605"/>
                    </a:lnTo>
                    <a:lnTo>
                      <a:pt x="6586" y="0"/>
                    </a:lnTo>
                    <a:lnTo>
                      <a:pt x="5456" y="0"/>
                    </a:lnTo>
                    <a:lnTo>
                      <a:pt x="3992" y="3349"/>
                    </a:lnTo>
                    <a:lnTo>
                      <a:pt x="3870" y="0"/>
                    </a:lnTo>
                    <a:lnTo>
                      <a:pt x="2726" y="0"/>
                    </a:lnTo>
                    <a:lnTo>
                      <a:pt x="1267" y="3349"/>
                    </a:lnTo>
                    <a:lnTo>
                      <a:pt x="11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9"/>
              <p:cNvSpPr/>
              <p:nvPr/>
            </p:nvSpPr>
            <p:spPr>
              <a:xfrm>
                <a:off x="4815155" y="1916657"/>
                <a:ext cx="139843" cy="161628"/>
              </a:xfrm>
              <a:custGeom>
                <a:avLst/>
                <a:gdLst/>
                <a:ahLst/>
                <a:cxnLst/>
                <a:rect l="l" t="t" r="r" b="b"/>
                <a:pathLst>
                  <a:path w="4134" h="4778" extrusionOk="0">
                    <a:moveTo>
                      <a:pt x="2568" y="0"/>
                    </a:moveTo>
                    <a:cubicBezTo>
                      <a:pt x="2011" y="0"/>
                      <a:pt x="1560" y="122"/>
                      <a:pt x="1216" y="370"/>
                    </a:cubicBezTo>
                    <a:cubicBezTo>
                      <a:pt x="872" y="618"/>
                      <a:pt x="654" y="968"/>
                      <a:pt x="557" y="1429"/>
                    </a:cubicBezTo>
                    <a:cubicBezTo>
                      <a:pt x="487" y="1794"/>
                      <a:pt x="537" y="2082"/>
                      <a:pt x="704" y="2300"/>
                    </a:cubicBezTo>
                    <a:cubicBezTo>
                      <a:pt x="877" y="2518"/>
                      <a:pt x="1181" y="2675"/>
                      <a:pt x="1621" y="2771"/>
                    </a:cubicBezTo>
                    <a:lnTo>
                      <a:pt x="2062" y="2872"/>
                    </a:lnTo>
                    <a:cubicBezTo>
                      <a:pt x="2330" y="2933"/>
                      <a:pt x="2503" y="3004"/>
                      <a:pt x="2579" y="3085"/>
                    </a:cubicBezTo>
                    <a:cubicBezTo>
                      <a:pt x="2655" y="3161"/>
                      <a:pt x="2680" y="3273"/>
                      <a:pt x="2650" y="3414"/>
                    </a:cubicBezTo>
                    <a:cubicBezTo>
                      <a:pt x="2619" y="3577"/>
                      <a:pt x="2528" y="3698"/>
                      <a:pt x="2371" y="3784"/>
                    </a:cubicBezTo>
                    <a:cubicBezTo>
                      <a:pt x="2214" y="3875"/>
                      <a:pt x="2011" y="3916"/>
                      <a:pt x="1748" y="3916"/>
                    </a:cubicBezTo>
                    <a:cubicBezTo>
                      <a:pt x="1495" y="3916"/>
                      <a:pt x="1236" y="3875"/>
                      <a:pt x="978" y="3799"/>
                    </a:cubicBezTo>
                    <a:cubicBezTo>
                      <a:pt x="720" y="3718"/>
                      <a:pt x="461" y="3602"/>
                      <a:pt x="198" y="3445"/>
                    </a:cubicBezTo>
                    <a:lnTo>
                      <a:pt x="0" y="4448"/>
                    </a:lnTo>
                    <a:cubicBezTo>
                      <a:pt x="269" y="4554"/>
                      <a:pt x="547" y="4640"/>
                      <a:pt x="826" y="4691"/>
                    </a:cubicBezTo>
                    <a:cubicBezTo>
                      <a:pt x="1110" y="4747"/>
                      <a:pt x="1398" y="4777"/>
                      <a:pt x="1692" y="4777"/>
                    </a:cubicBezTo>
                    <a:cubicBezTo>
                      <a:pt x="2310" y="4777"/>
                      <a:pt x="2796" y="4656"/>
                      <a:pt x="3146" y="4407"/>
                    </a:cubicBezTo>
                    <a:cubicBezTo>
                      <a:pt x="3495" y="4159"/>
                      <a:pt x="3723" y="3779"/>
                      <a:pt x="3825" y="3273"/>
                    </a:cubicBezTo>
                    <a:cubicBezTo>
                      <a:pt x="3901" y="2883"/>
                      <a:pt x="3850" y="2589"/>
                      <a:pt x="3678" y="2376"/>
                    </a:cubicBezTo>
                    <a:cubicBezTo>
                      <a:pt x="3506" y="2168"/>
                      <a:pt x="3171" y="2011"/>
                      <a:pt x="2680" y="1910"/>
                    </a:cubicBezTo>
                    <a:lnTo>
                      <a:pt x="2199" y="1809"/>
                    </a:lnTo>
                    <a:cubicBezTo>
                      <a:pt x="1966" y="1758"/>
                      <a:pt x="1814" y="1697"/>
                      <a:pt x="1733" y="1631"/>
                    </a:cubicBezTo>
                    <a:cubicBezTo>
                      <a:pt x="1657" y="1560"/>
                      <a:pt x="1631" y="1464"/>
                      <a:pt x="1657" y="1343"/>
                    </a:cubicBezTo>
                    <a:cubicBezTo>
                      <a:pt x="1687" y="1176"/>
                      <a:pt x="1778" y="1054"/>
                      <a:pt x="1930" y="978"/>
                    </a:cubicBezTo>
                    <a:cubicBezTo>
                      <a:pt x="2082" y="897"/>
                      <a:pt x="2300" y="861"/>
                      <a:pt x="2584" y="861"/>
                    </a:cubicBezTo>
                    <a:cubicBezTo>
                      <a:pt x="2796" y="861"/>
                      <a:pt x="3019" y="887"/>
                      <a:pt x="3247" y="948"/>
                    </a:cubicBezTo>
                    <a:cubicBezTo>
                      <a:pt x="3475" y="1003"/>
                      <a:pt x="3708" y="1089"/>
                      <a:pt x="3936" y="1201"/>
                    </a:cubicBezTo>
                    <a:lnTo>
                      <a:pt x="4134" y="228"/>
                    </a:lnTo>
                    <a:cubicBezTo>
                      <a:pt x="3860" y="152"/>
                      <a:pt x="3597" y="97"/>
                      <a:pt x="3333" y="56"/>
                    </a:cubicBezTo>
                    <a:cubicBezTo>
                      <a:pt x="3075" y="21"/>
                      <a:pt x="2822" y="0"/>
                      <a:pt x="25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2" name="Google Shape;1592;p29"/>
          <p:cNvSpPr txBox="1">
            <a:spLocks noGrp="1"/>
          </p:cNvSpPr>
          <p:nvPr>
            <p:ph type="title"/>
          </p:nvPr>
        </p:nvSpPr>
        <p:spPr>
          <a:xfrm>
            <a:off x="410276" y="171235"/>
            <a:ext cx="8229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dirty="0"/>
              <a:t>EDA</a:t>
            </a:r>
            <a:endParaRPr lang="en-US" dirty="0"/>
          </a:p>
        </p:txBody>
      </p:sp>
      <p:sp>
        <p:nvSpPr>
          <p:cNvPr id="1602" name="Google Shape;1602;p29"/>
          <p:cNvSpPr txBox="1"/>
          <p:nvPr/>
        </p:nvSpPr>
        <p:spPr>
          <a:xfrm flipH="1">
            <a:off x="455376" y="1089170"/>
            <a:ext cx="2301279" cy="1177701"/>
          </a:xfrm>
          <a:prstGeom prst="rect">
            <a:avLst/>
          </a:prstGeom>
          <a:noFill/>
          <a:ln>
            <a:noFill/>
          </a:ln>
        </p:spPr>
        <p:txBody>
          <a:bodyPr spcFirstLastPara="1" wrap="square" lIns="91425" tIns="91425" rIns="91425" bIns="91425" anchor="t" anchorCtr="0">
            <a:noAutofit/>
          </a:bodyPr>
          <a:lstStyle/>
          <a:p>
            <a:endParaRPr lang="en-US" dirty="0"/>
          </a:p>
        </p:txBody>
      </p:sp>
      <p:pic>
        <p:nvPicPr>
          <p:cNvPr id="1614" name="Google Shape;1614;p29" title="Chart">
            <a:hlinkClick r:id="rId3"/>
          </p:cNvPr>
          <p:cNvPicPr preferRelativeResize="0"/>
          <p:nvPr/>
        </p:nvPicPr>
        <p:blipFill>
          <a:blip r:embed="rId4">
            <a:alphaModFix/>
          </a:blip>
          <a:stretch>
            <a:fillRect/>
          </a:stretch>
        </p:blipFill>
        <p:spPr>
          <a:xfrm>
            <a:off x="3835766" y="2140418"/>
            <a:ext cx="1628751" cy="1626553"/>
          </a:xfrm>
          <a:prstGeom prst="rect">
            <a:avLst/>
          </a:prstGeom>
          <a:noFill/>
          <a:ln>
            <a:noFill/>
          </a:ln>
        </p:spPr>
      </p:pic>
      <p:pic>
        <p:nvPicPr>
          <p:cNvPr id="28" name="Picture 27" descr="Chart, bar chart&#10;&#10;Description automatically generated">
            <a:extLst>
              <a:ext uri="{FF2B5EF4-FFF2-40B4-BE49-F238E27FC236}">
                <a16:creationId xmlns:a16="http://schemas.microsoft.com/office/drawing/2014/main" id="{29A959CB-3B6C-4C0A-9842-B2617B763B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7555" y="1268045"/>
            <a:ext cx="3034460" cy="31385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9" name="Picture 28" descr="Chart, bar chart&#10;&#10;Description automatically generated">
            <a:extLst>
              <a:ext uri="{FF2B5EF4-FFF2-40B4-BE49-F238E27FC236}">
                <a16:creationId xmlns:a16="http://schemas.microsoft.com/office/drawing/2014/main" id="{0B5450A7-B65B-4876-8DD2-A1211E331B6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41506" y="1237287"/>
            <a:ext cx="2972785" cy="3224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6912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9" name="Google Shape;849;p22"/>
          <p:cNvSpPr/>
          <p:nvPr/>
        </p:nvSpPr>
        <p:spPr>
          <a:xfrm>
            <a:off x="4256975" y="2886925"/>
            <a:ext cx="630000" cy="63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txBox="1">
            <a:spLocks noGrp="1"/>
          </p:cNvSpPr>
          <p:nvPr>
            <p:ph type="title"/>
          </p:nvPr>
        </p:nvSpPr>
        <p:spPr>
          <a:xfrm>
            <a:off x="457200" y="81592"/>
            <a:ext cx="8229600" cy="572700"/>
          </a:xfrm>
          <a:prstGeom prst="rect">
            <a:avLst/>
          </a:prstGeom>
        </p:spPr>
        <p:txBody>
          <a:bodyPr spcFirstLastPara="1" wrap="square" lIns="91425" tIns="91425" rIns="91425" bIns="91425" anchor="t" anchorCtr="0">
            <a:noAutofit/>
          </a:bodyPr>
          <a:lstStyle/>
          <a:p>
            <a:r>
              <a:rPr lang="en"/>
              <a:t>DATA PRE-PROCESSING</a:t>
            </a:r>
            <a:endParaRPr lang="en-US"/>
          </a:p>
        </p:txBody>
      </p:sp>
      <p:sp>
        <p:nvSpPr>
          <p:cNvPr id="88" name="Google Shape;848;p22">
            <a:extLst>
              <a:ext uri="{FF2B5EF4-FFF2-40B4-BE49-F238E27FC236}">
                <a16:creationId xmlns:a16="http://schemas.microsoft.com/office/drawing/2014/main" id="{8E34BD89-8AD8-46CD-B084-BD67AF81076C}"/>
              </a:ext>
            </a:extLst>
          </p:cNvPr>
          <p:cNvSpPr/>
          <p:nvPr/>
        </p:nvSpPr>
        <p:spPr>
          <a:xfrm>
            <a:off x="471515" y="959075"/>
            <a:ext cx="1473347"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0" i="0" dirty="0">
                <a:solidFill>
                  <a:srgbClr val="000000"/>
                </a:solidFill>
                <a:effectLst/>
                <a:latin typeface="Calibri" panose="020F0502020204030204" pitchFamily="34" charset="0"/>
              </a:rPr>
              <a:t>Acquire the dataset </a:t>
            </a:r>
            <a:endParaRPr dirty="0"/>
          </a:p>
        </p:txBody>
      </p:sp>
      <p:sp>
        <p:nvSpPr>
          <p:cNvPr id="89" name="Google Shape;848;p22">
            <a:extLst>
              <a:ext uri="{FF2B5EF4-FFF2-40B4-BE49-F238E27FC236}">
                <a16:creationId xmlns:a16="http://schemas.microsoft.com/office/drawing/2014/main" id="{1C037108-E480-4ED1-B4A3-9B92AE3D3BFD}"/>
              </a:ext>
            </a:extLst>
          </p:cNvPr>
          <p:cNvSpPr/>
          <p:nvPr/>
        </p:nvSpPr>
        <p:spPr>
          <a:xfrm>
            <a:off x="3316205" y="959075"/>
            <a:ext cx="1570770"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Import libraries</a:t>
            </a:r>
            <a:endParaRPr dirty="0"/>
          </a:p>
        </p:txBody>
      </p:sp>
      <p:sp>
        <p:nvSpPr>
          <p:cNvPr id="90" name="Google Shape;848;p22">
            <a:extLst>
              <a:ext uri="{FF2B5EF4-FFF2-40B4-BE49-F238E27FC236}">
                <a16:creationId xmlns:a16="http://schemas.microsoft.com/office/drawing/2014/main" id="{5A54A2C6-4CA0-441B-A289-5583565ACB5F}"/>
              </a:ext>
            </a:extLst>
          </p:cNvPr>
          <p:cNvSpPr/>
          <p:nvPr/>
        </p:nvSpPr>
        <p:spPr>
          <a:xfrm>
            <a:off x="298908" y="3068012"/>
            <a:ext cx="1645954"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b="0" i="0" dirty="0">
                <a:solidFill>
                  <a:srgbClr val="000000"/>
                </a:solidFill>
                <a:effectLst/>
                <a:latin typeface="Calibri" panose="020F0502020204030204" pitchFamily="34" charset="0"/>
              </a:rPr>
              <a:t>Feature scaling </a:t>
            </a:r>
            <a:endParaRPr dirty="0"/>
          </a:p>
        </p:txBody>
      </p:sp>
      <p:sp>
        <p:nvSpPr>
          <p:cNvPr id="91" name="Google Shape;848;p22">
            <a:extLst>
              <a:ext uri="{FF2B5EF4-FFF2-40B4-BE49-F238E27FC236}">
                <a16:creationId xmlns:a16="http://schemas.microsoft.com/office/drawing/2014/main" id="{B1520EF1-345D-4B9B-88A6-526C8B4C9A32}"/>
              </a:ext>
            </a:extLst>
          </p:cNvPr>
          <p:cNvSpPr/>
          <p:nvPr/>
        </p:nvSpPr>
        <p:spPr>
          <a:xfrm>
            <a:off x="6351586" y="959075"/>
            <a:ext cx="1683435"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0" i="0" dirty="0">
                <a:solidFill>
                  <a:srgbClr val="000000"/>
                </a:solidFill>
                <a:effectLst/>
                <a:latin typeface="Calibri" panose="020F0502020204030204" pitchFamily="34" charset="0"/>
              </a:rPr>
              <a:t>Import the dataset </a:t>
            </a:r>
            <a:endParaRPr sz="1200" dirty="0"/>
          </a:p>
        </p:txBody>
      </p:sp>
      <p:sp>
        <p:nvSpPr>
          <p:cNvPr id="92" name="Google Shape;848;p22">
            <a:extLst>
              <a:ext uri="{FF2B5EF4-FFF2-40B4-BE49-F238E27FC236}">
                <a16:creationId xmlns:a16="http://schemas.microsoft.com/office/drawing/2014/main" id="{81096184-859E-40BC-B4B5-B11BECA1E05F}"/>
              </a:ext>
            </a:extLst>
          </p:cNvPr>
          <p:cNvSpPr/>
          <p:nvPr/>
        </p:nvSpPr>
        <p:spPr>
          <a:xfrm>
            <a:off x="6655499" y="3068012"/>
            <a:ext cx="1885931"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0" i="0" dirty="0">
                <a:solidFill>
                  <a:srgbClr val="000000"/>
                </a:solidFill>
                <a:effectLst/>
                <a:latin typeface="Calibri" panose="020F0502020204030204" pitchFamily="34" charset="0"/>
              </a:rPr>
              <a:t>Identifying and handling the missing values </a:t>
            </a:r>
            <a:endParaRPr sz="1200" dirty="0"/>
          </a:p>
        </p:txBody>
      </p:sp>
      <p:sp>
        <p:nvSpPr>
          <p:cNvPr id="59" name="Google Shape;848;p22">
            <a:extLst>
              <a:ext uri="{FF2B5EF4-FFF2-40B4-BE49-F238E27FC236}">
                <a16:creationId xmlns:a16="http://schemas.microsoft.com/office/drawing/2014/main" id="{73932536-A65D-4635-8E2D-09DFF50068FE}"/>
              </a:ext>
            </a:extLst>
          </p:cNvPr>
          <p:cNvSpPr/>
          <p:nvPr/>
        </p:nvSpPr>
        <p:spPr>
          <a:xfrm>
            <a:off x="4480464" y="3076545"/>
            <a:ext cx="1641990"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0" i="0" dirty="0">
                <a:solidFill>
                  <a:srgbClr val="000000"/>
                </a:solidFill>
                <a:effectLst/>
                <a:latin typeface="Calibri" panose="020F0502020204030204" pitchFamily="34" charset="0"/>
              </a:rPr>
              <a:t>Encoding the categorical data </a:t>
            </a:r>
            <a:endParaRPr sz="1200" dirty="0"/>
          </a:p>
        </p:txBody>
      </p:sp>
      <p:sp>
        <p:nvSpPr>
          <p:cNvPr id="10" name="Google Shape;848;p22">
            <a:extLst>
              <a:ext uri="{FF2B5EF4-FFF2-40B4-BE49-F238E27FC236}">
                <a16:creationId xmlns:a16="http://schemas.microsoft.com/office/drawing/2014/main" id="{04230EE9-403E-4B9F-842C-44A1A6D4D13D}"/>
              </a:ext>
            </a:extLst>
          </p:cNvPr>
          <p:cNvSpPr/>
          <p:nvPr/>
        </p:nvSpPr>
        <p:spPr>
          <a:xfrm>
            <a:off x="2391668" y="3068012"/>
            <a:ext cx="1641990" cy="1148100"/>
          </a:xfrm>
          <a:prstGeom prst="ellipse">
            <a:avLst/>
          </a:prstGeom>
          <a:solidFill>
            <a:schemeClr val="l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b="0" i="0" dirty="0">
                <a:solidFill>
                  <a:srgbClr val="000000"/>
                </a:solidFill>
                <a:effectLst/>
                <a:latin typeface="WordVisi_MSFontService"/>
              </a:rPr>
              <a:t>Splitting the dataset</a:t>
            </a:r>
            <a:endParaRPr dirty="0"/>
          </a:p>
        </p:txBody>
      </p:sp>
      <p:cxnSp>
        <p:nvCxnSpPr>
          <p:cNvPr id="3" name="Straight Arrow Connector 2">
            <a:extLst>
              <a:ext uri="{FF2B5EF4-FFF2-40B4-BE49-F238E27FC236}">
                <a16:creationId xmlns:a16="http://schemas.microsoft.com/office/drawing/2014/main" id="{3D852B85-A8D1-4B43-A355-10E325DA8347}"/>
              </a:ext>
            </a:extLst>
          </p:cNvPr>
          <p:cNvCxnSpPr/>
          <p:nvPr/>
        </p:nvCxnSpPr>
        <p:spPr>
          <a:xfrm>
            <a:off x="2008129" y="1533125"/>
            <a:ext cx="1161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F7FCBE8-C5C1-40A2-BB46-6E76D0ED910B}"/>
              </a:ext>
            </a:extLst>
          </p:cNvPr>
          <p:cNvCxnSpPr>
            <a:cxnSpLocks/>
            <a:stCxn id="89" idx="6"/>
            <a:endCxn id="91" idx="2"/>
          </p:cNvCxnSpPr>
          <p:nvPr/>
        </p:nvCxnSpPr>
        <p:spPr>
          <a:xfrm>
            <a:off x="4886975" y="1533125"/>
            <a:ext cx="1464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B0D63C1-EE56-494C-9FD6-5CF172DCA29A}"/>
              </a:ext>
            </a:extLst>
          </p:cNvPr>
          <p:cNvCxnSpPr>
            <a:cxnSpLocks/>
          </p:cNvCxnSpPr>
          <p:nvPr/>
        </p:nvCxnSpPr>
        <p:spPr>
          <a:xfrm>
            <a:off x="7393021" y="2107175"/>
            <a:ext cx="0" cy="9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281E45-0D50-4E26-AE01-8BE83FBAD67E}"/>
              </a:ext>
            </a:extLst>
          </p:cNvPr>
          <p:cNvCxnSpPr>
            <a:stCxn id="92" idx="2"/>
            <a:endCxn id="59" idx="6"/>
          </p:cNvCxnSpPr>
          <p:nvPr/>
        </p:nvCxnSpPr>
        <p:spPr>
          <a:xfrm flipH="1">
            <a:off x="6122454" y="3642062"/>
            <a:ext cx="533045" cy="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AA47F78-B369-41FC-A62C-F460794D1B06}"/>
              </a:ext>
            </a:extLst>
          </p:cNvPr>
          <p:cNvCxnSpPr>
            <a:stCxn id="59" idx="2"/>
          </p:cNvCxnSpPr>
          <p:nvPr/>
        </p:nvCxnSpPr>
        <p:spPr>
          <a:xfrm flipH="1" flipV="1">
            <a:off x="4033658" y="3642062"/>
            <a:ext cx="446806" cy="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6A6AD28-B099-41CE-8C74-FBEBAF527570}"/>
              </a:ext>
            </a:extLst>
          </p:cNvPr>
          <p:cNvCxnSpPr>
            <a:stCxn id="10" idx="2"/>
            <a:endCxn id="90" idx="6"/>
          </p:cNvCxnSpPr>
          <p:nvPr/>
        </p:nvCxnSpPr>
        <p:spPr>
          <a:xfrm flipH="1">
            <a:off x="1944862" y="3642062"/>
            <a:ext cx="446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ake News Infographics by Slidesgo">
  <a:themeElements>
    <a:clrScheme name="Simple Light">
      <a:dk1>
        <a:srgbClr val="000000"/>
      </a:dk1>
      <a:lt1>
        <a:srgbClr val="FFFFFF"/>
      </a:lt1>
      <a:dk2>
        <a:srgbClr val="818181"/>
      </a:dk2>
      <a:lt2>
        <a:srgbClr val="E6E6E6"/>
      </a:lt2>
      <a:accent1>
        <a:srgbClr val="FF7774"/>
      </a:accent1>
      <a:accent2>
        <a:srgbClr val="FF322E"/>
      </a:accent2>
      <a:accent3>
        <a:srgbClr val="9B0C21"/>
      </a:accent3>
      <a:accent4>
        <a:srgbClr val="77DDD0"/>
      </a:accent4>
      <a:accent5>
        <a:srgbClr val="14BBAE"/>
      </a:accent5>
      <a:accent6>
        <a:srgbClr val="1C918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CF68D2C123DC4DA31FC846CDF2B8B5" ma:contentTypeVersion="7" ma:contentTypeDescription="Create a new document." ma:contentTypeScope="" ma:versionID="efd219aac53e4cb4f67cb784a2ffa1b3">
  <xsd:schema xmlns:xsd="http://www.w3.org/2001/XMLSchema" xmlns:xs="http://www.w3.org/2001/XMLSchema" xmlns:p="http://schemas.microsoft.com/office/2006/metadata/properties" xmlns:ns2="e7d59951-6545-49dc-a9b6-ab078b47aace" targetNamespace="http://schemas.microsoft.com/office/2006/metadata/properties" ma:root="true" ma:fieldsID="b30c3103e73fac3b4b77313764d0066d" ns2:_="">
    <xsd:import namespace="e7d59951-6545-49dc-a9b6-ab078b47aa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d59951-6545-49dc-a9b6-ab078b47aa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7390C3-C622-4D09-850A-1D50B80FF54E}">
  <ds:schemaRefs>
    <ds:schemaRef ds:uri="http://schemas.microsoft.com/sharepoint/v3/contenttype/forms"/>
  </ds:schemaRefs>
</ds:datastoreItem>
</file>

<file path=customXml/itemProps2.xml><?xml version="1.0" encoding="utf-8"?>
<ds:datastoreItem xmlns:ds="http://schemas.openxmlformats.org/officeDocument/2006/customXml" ds:itemID="{1DD9F4A8-98D8-4B36-9B50-DF2AF3916BF6}">
  <ds:schemaRefs>
    <ds:schemaRef ds:uri="e7d59951-6545-49dc-a9b6-ab078b47aac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F1550D-43E6-4809-B441-F08789E85D7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1126</TotalTime>
  <Words>1275</Words>
  <Application>Microsoft Office PowerPoint</Application>
  <PresentationFormat>On-screen Show (16:9)</PresentationFormat>
  <Paragraphs>126</Paragraphs>
  <Slides>21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Roboto</vt:lpstr>
      <vt:lpstr>WordVisi_MSFontService</vt:lpstr>
      <vt:lpstr>Arial</vt:lpstr>
      <vt:lpstr>Calibri</vt:lpstr>
      <vt:lpstr>Georgia</vt:lpstr>
      <vt:lpstr>Fira Sans Extra Condensed</vt:lpstr>
      <vt:lpstr>Fake News Infographics by Slidesgo</vt:lpstr>
      <vt:lpstr>Fake News Detection</vt:lpstr>
      <vt:lpstr>INTRODUCTION</vt:lpstr>
      <vt:lpstr>RATIONALE STATEMENT</vt:lpstr>
      <vt:lpstr>PROBLEM STATEMENT</vt:lpstr>
      <vt:lpstr>APPROACH</vt:lpstr>
      <vt:lpstr>DATA REQUIREMENTS</vt:lpstr>
      <vt:lpstr>DATA</vt:lpstr>
      <vt:lpstr>EDA</vt:lpstr>
      <vt:lpstr>DATA PRE-PROCESSING</vt:lpstr>
      <vt:lpstr>MODEL ARCHITECTURE</vt:lpstr>
      <vt:lpstr>ALGORITHM SELECTION</vt:lpstr>
      <vt:lpstr>ALGORITHM EVALUATION </vt:lpstr>
      <vt:lpstr>ALGORITHM EVALUATION </vt:lpstr>
      <vt:lpstr>PowerPoint Presentation</vt:lpstr>
      <vt:lpstr>ALGORITHM EVALUATION </vt:lpstr>
      <vt:lpstr>ALGORITHM EVALUATION </vt:lpstr>
      <vt:lpstr>ALGORITHM EVALUATION </vt:lpstr>
      <vt:lpstr>CANDIDATE ALGORITHM SELECTION</vt:lpstr>
      <vt:lpstr>CANDIDATE ALGORITHM SELECTION</vt:lpstr>
      <vt:lpstr>INFERENCE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roshna babu</dc:creator>
  <cp:lastModifiedBy>roshna babu</cp:lastModifiedBy>
  <cp:revision>5</cp:revision>
  <dcterms:modified xsi:type="dcterms:W3CDTF">2022-04-16T02:21:27Z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0x01010078CF68D2C123DC4DA31FC846CDF2B8B5</vt:lpwstr>
  </property>
</Properties>
</file>