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AE8C1-2E8F-6646-BF15-8B23845B78F6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8D374-5F3A-AA44-9B32-67FF2173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73AE-3CB5-F84E-9D7B-C35442510C4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113-A017-E94C-A0D3-BFF0DCE9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16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Sangvikar, Dhruv Gajanan</dc:creator>
  <cp:lastModifiedBy>Sangvikar, Dhruv Gajanan</cp:lastModifiedBy>
  <cp:revision>1</cp:revision>
  <dcterms:created xsi:type="dcterms:W3CDTF">2017-11-08T01:39:03Z</dcterms:created>
  <dcterms:modified xsi:type="dcterms:W3CDTF">2017-11-08T01:41:57Z</dcterms:modified>
</cp:coreProperties>
</file>