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36"/>
  </p:notesMasterIdLst>
  <p:sldIdLst>
    <p:sldId id="331" r:id="rId4"/>
    <p:sldId id="338" r:id="rId5"/>
    <p:sldId id="308" r:id="rId6"/>
    <p:sldId id="359" r:id="rId7"/>
    <p:sldId id="361" r:id="rId8"/>
    <p:sldId id="362" r:id="rId9"/>
    <p:sldId id="363" r:id="rId10"/>
    <p:sldId id="364" r:id="rId11"/>
    <p:sldId id="365" r:id="rId12"/>
    <p:sldId id="366" r:id="rId13"/>
    <p:sldId id="343" r:id="rId14"/>
    <p:sldId id="307" r:id="rId15"/>
    <p:sldId id="339" r:id="rId16"/>
    <p:sldId id="367" r:id="rId17"/>
    <p:sldId id="344" r:id="rId18"/>
    <p:sldId id="340" r:id="rId19"/>
    <p:sldId id="354" r:id="rId20"/>
    <p:sldId id="356" r:id="rId21"/>
    <p:sldId id="341" r:id="rId22"/>
    <p:sldId id="355" r:id="rId23"/>
    <p:sldId id="352" r:id="rId24"/>
    <p:sldId id="345" r:id="rId25"/>
    <p:sldId id="342" r:id="rId26"/>
    <p:sldId id="346" r:id="rId27"/>
    <p:sldId id="347" r:id="rId28"/>
    <p:sldId id="360" r:id="rId29"/>
    <p:sldId id="349" r:id="rId30"/>
    <p:sldId id="353" r:id="rId31"/>
    <p:sldId id="357" r:id="rId32"/>
    <p:sldId id="358" r:id="rId33"/>
    <p:sldId id="351" r:id="rId34"/>
    <p:sldId id="35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86" autoAdjust="0"/>
    <p:restoredTop sz="89687" autoAdjust="0"/>
  </p:normalViewPr>
  <p:slideViewPr>
    <p:cSldViewPr snapToGrid="0" showGuides="1">
      <p:cViewPr varScale="1">
        <p:scale>
          <a:sx n="77" d="100"/>
          <a:sy n="77" d="100"/>
        </p:scale>
        <p:origin x="917" y="58"/>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E039B-25E4-4A34-A592-8263535629BC}" type="datetimeFigureOut">
              <a:rPr lang="en-US" smtClean="0"/>
              <a:t>9/26/2019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6995-277D-4C47-B075-AD85F466DE52}" type="slidenum">
              <a:rPr lang="en-US" smtClean="0"/>
              <a:t>‹#›</a:t>
            </a:fld>
            <a:endParaRPr lang="en-US"/>
          </a:p>
        </p:txBody>
      </p:sp>
    </p:spTree>
    <p:extLst>
      <p:ext uri="{BB962C8B-B14F-4D97-AF65-F5344CB8AC3E}">
        <p14:creationId xmlns:p14="http://schemas.microsoft.com/office/powerpoint/2010/main" val="80331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a:t>
            </a:fld>
            <a:endParaRPr lang="en-US"/>
          </a:p>
        </p:txBody>
      </p:sp>
    </p:spTree>
    <p:extLst>
      <p:ext uri="{BB962C8B-B14F-4D97-AF65-F5344CB8AC3E}">
        <p14:creationId xmlns:p14="http://schemas.microsoft.com/office/powerpoint/2010/main" val="130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24</a:t>
            </a:fld>
            <a:endParaRPr lang="en-US"/>
          </a:p>
        </p:txBody>
      </p:sp>
    </p:spTree>
    <p:extLst>
      <p:ext uri="{BB962C8B-B14F-4D97-AF65-F5344CB8AC3E}">
        <p14:creationId xmlns:p14="http://schemas.microsoft.com/office/powerpoint/2010/main" val="1878400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05A6995-277D-4C47-B075-AD85F466DE52}" type="slidenum">
              <a:rPr lang="en-US" smtClean="0"/>
              <a:t>26</a:t>
            </a:fld>
            <a:endParaRPr lang="en-US"/>
          </a:p>
        </p:txBody>
      </p:sp>
    </p:spTree>
    <p:extLst>
      <p:ext uri="{BB962C8B-B14F-4D97-AF65-F5344CB8AC3E}">
        <p14:creationId xmlns:p14="http://schemas.microsoft.com/office/powerpoint/2010/main" val="3351081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05A6995-277D-4C47-B075-AD85F466DE52}" type="slidenum">
              <a:rPr lang="en-US" smtClean="0"/>
              <a:t>3</a:t>
            </a:fld>
            <a:endParaRPr lang="en-US"/>
          </a:p>
        </p:txBody>
      </p:sp>
    </p:spTree>
    <p:extLst>
      <p:ext uri="{BB962C8B-B14F-4D97-AF65-F5344CB8AC3E}">
        <p14:creationId xmlns:p14="http://schemas.microsoft.com/office/powerpoint/2010/main" val="212561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05A6995-277D-4C47-B075-AD85F466DE52}" type="slidenum">
              <a:rPr lang="en-US" smtClean="0"/>
              <a:t>10</a:t>
            </a:fld>
            <a:endParaRPr lang="en-US"/>
          </a:p>
        </p:txBody>
      </p:sp>
    </p:spTree>
    <p:extLst>
      <p:ext uri="{BB962C8B-B14F-4D97-AF65-F5344CB8AC3E}">
        <p14:creationId xmlns:p14="http://schemas.microsoft.com/office/powerpoint/2010/main" val="1361510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11</a:t>
            </a:fld>
            <a:endParaRPr lang="en-US"/>
          </a:p>
        </p:txBody>
      </p:sp>
    </p:spTree>
    <p:extLst>
      <p:ext uri="{BB962C8B-B14F-4D97-AF65-F5344CB8AC3E}">
        <p14:creationId xmlns:p14="http://schemas.microsoft.com/office/powerpoint/2010/main" val="3868707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12</a:t>
            </a:fld>
            <a:endParaRPr lang="en-US"/>
          </a:p>
        </p:txBody>
      </p:sp>
    </p:spTree>
    <p:extLst>
      <p:ext uri="{BB962C8B-B14F-4D97-AF65-F5344CB8AC3E}">
        <p14:creationId xmlns:p14="http://schemas.microsoft.com/office/powerpoint/2010/main" val="1751820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15</a:t>
            </a:fld>
            <a:endParaRPr lang="en-US"/>
          </a:p>
        </p:txBody>
      </p:sp>
    </p:spTree>
    <p:extLst>
      <p:ext uri="{BB962C8B-B14F-4D97-AF65-F5344CB8AC3E}">
        <p14:creationId xmlns:p14="http://schemas.microsoft.com/office/powerpoint/2010/main" val="775083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05A6995-277D-4C47-B075-AD85F466DE52}" type="slidenum">
              <a:rPr lang="en-US" smtClean="0"/>
              <a:t>17</a:t>
            </a:fld>
            <a:endParaRPr lang="en-US"/>
          </a:p>
        </p:txBody>
      </p:sp>
    </p:spTree>
    <p:extLst>
      <p:ext uri="{BB962C8B-B14F-4D97-AF65-F5344CB8AC3E}">
        <p14:creationId xmlns:p14="http://schemas.microsoft.com/office/powerpoint/2010/main" val="3474440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05A6995-277D-4C47-B075-AD85F466DE52}" type="slidenum">
              <a:rPr lang="en-US" smtClean="0"/>
              <a:t>18</a:t>
            </a:fld>
            <a:endParaRPr lang="en-US"/>
          </a:p>
        </p:txBody>
      </p:sp>
    </p:spTree>
    <p:extLst>
      <p:ext uri="{BB962C8B-B14F-4D97-AF65-F5344CB8AC3E}">
        <p14:creationId xmlns:p14="http://schemas.microsoft.com/office/powerpoint/2010/main" val="905555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22</a:t>
            </a:fld>
            <a:endParaRPr lang="en-US"/>
          </a:p>
        </p:txBody>
      </p:sp>
    </p:spTree>
    <p:extLst>
      <p:ext uri="{BB962C8B-B14F-4D97-AF65-F5344CB8AC3E}">
        <p14:creationId xmlns:p14="http://schemas.microsoft.com/office/powerpoint/2010/main" val="4260143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58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96338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2627769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08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17574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7381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4725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074773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71" r:id="rId3"/>
    <p:sldLayoutId id="2147483666" r:id="rId4"/>
    <p:sldLayoutId id="2147483659" r:id="rId5"/>
    <p:sldLayoutId id="2147483665" r:id="rId6"/>
    <p:sldLayoutId id="2147483667" r:id="rId7"/>
    <p:sldLayoutId id="2147483669" r:id="rId8"/>
    <p:sldLayoutId id="2147483674" r:id="rId9"/>
    <p:sldLayoutId id="214748367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99" name="Freeform: Shape 98">
            <a:extLst>
              <a:ext uri="{FF2B5EF4-FFF2-40B4-BE49-F238E27FC236}">
                <a16:creationId xmlns:a16="http://schemas.microsoft.com/office/drawing/2014/main" id="{3CD6C908-6459-4021-AE8E-283EF4C1ED44}"/>
              </a:ext>
            </a:extLst>
          </p:cNvPr>
          <p:cNvSpPr/>
          <p:nvPr/>
        </p:nvSpPr>
        <p:spPr>
          <a:xfrm>
            <a:off x="8831560" y="2981015"/>
            <a:ext cx="893052" cy="892469"/>
          </a:xfrm>
          <a:custGeom>
            <a:avLst/>
            <a:gdLst>
              <a:gd name="connsiteX0" fmla="*/ 446879 w 893052"/>
              <a:gd name="connsiteY0" fmla="*/ 366069 h 892469"/>
              <a:gd name="connsiteX1" fmla="*/ 367213 w 893052"/>
              <a:gd name="connsiteY1" fmla="*/ 445391 h 892469"/>
              <a:gd name="connsiteX2" fmla="*/ 446535 w 893052"/>
              <a:gd name="connsiteY2" fmla="*/ 525402 h 892469"/>
              <a:gd name="connsiteX3" fmla="*/ 526373 w 893052"/>
              <a:gd name="connsiteY3" fmla="*/ 445907 h 892469"/>
              <a:gd name="connsiteX4" fmla="*/ 446879 w 893052"/>
              <a:gd name="connsiteY4" fmla="*/ 366069 h 892469"/>
              <a:gd name="connsiteX5" fmla="*/ 447223 w 893052"/>
              <a:gd name="connsiteY5" fmla="*/ 129135 h 892469"/>
              <a:gd name="connsiteX6" fmla="*/ 763479 w 893052"/>
              <a:gd name="connsiteY6" fmla="*/ 446251 h 892469"/>
              <a:gd name="connsiteX7" fmla="*/ 446018 w 893052"/>
              <a:gd name="connsiteY7" fmla="*/ 762164 h 892469"/>
              <a:gd name="connsiteX8" fmla="*/ 130278 w 893052"/>
              <a:gd name="connsiteY8" fmla="*/ 445219 h 892469"/>
              <a:gd name="connsiteX9" fmla="*/ 447223 w 893052"/>
              <a:gd name="connsiteY9" fmla="*/ 129135 h 892469"/>
              <a:gd name="connsiteX10" fmla="*/ 446879 w 893052"/>
              <a:gd name="connsiteY10" fmla="*/ 119843 h 892469"/>
              <a:gd name="connsiteX11" fmla="*/ 120643 w 893052"/>
              <a:gd name="connsiteY11" fmla="*/ 444187 h 892469"/>
              <a:gd name="connsiteX12" fmla="*/ 446363 w 893052"/>
              <a:gd name="connsiteY12" fmla="*/ 771283 h 892469"/>
              <a:gd name="connsiteX13" fmla="*/ 772599 w 893052"/>
              <a:gd name="connsiteY13" fmla="*/ 445391 h 892469"/>
              <a:gd name="connsiteX14" fmla="*/ 446879 w 893052"/>
              <a:gd name="connsiteY14" fmla="*/ 119843 h 892469"/>
              <a:gd name="connsiteX15" fmla="*/ 500047 w 893052"/>
              <a:gd name="connsiteY15" fmla="*/ 85 h 892469"/>
              <a:gd name="connsiteX16" fmla="*/ 504692 w 893052"/>
              <a:gd name="connsiteY16" fmla="*/ 258 h 892469"/>
              <a:gd name="connsiteX17" fmla="*/ 524652 w 893052"/>
              <a:gd name="connsiteY17" fmla="*/ 21766 h 892469"/>
              <a:gd name="connsiteX18" fmla="*/ 525857 w 893052"/>
              <a:gd name="connsiteY18" fmla="*/ 61857 h 892469"/>
              <a:gd name="connsiteX19" fmla="*/ 532911 w 893052"/>
              <a:gd name="connsiteY19" fmla="*/ 73557 h 892469"/>
              <a:gd name="connsiteX20" fmla="*/ 558377 w 893052"/>
              <a:gd name="connsiteY20" fmla="*/ 80268 h 892469"/>
              <a:gd name="connsiteX21" fmla="*/ 570422 w 893052"/>
              <a:gd name="connsiteY21" fmla="*/ 73901 h 892469"/>
              <a:gd name="connsiteX22" fmla="*/ 593306 w 893052"/>
              <a:gd name="connsiteY22" fmla="*/ 37252 h 892469"/>
              <a:gd name="connsiteX23" fmla="*/ 615503 w 893052"/>
              <a:gd name="connsiteY23" fmla="*/ 29509 h 892469"/>
              <a:gd name="connsiteX24" fmla="*/ 619460 w 893052"/>
              <a:gd name="connsiteY24" fmla="*/ 30885 h 892469"/>
              <a:gd name="connsiteX25" fmla="*/ 632021 w 893052"/>
              <a:gd name="connsiteY25" fmla="*/ 55491 h 892469"/>
              <a:gd name="connsiteX26" fmla="*/ 623074 w 893052"/>
              <a:gd name="connsiteY26" fmla="*/ 94033 h 892469"/>
              <a:gd name="connsiteX27" fmla="*/ 629268 w 893052"/>
              <a:gd name="connsiteY27" fmla="*/ 110724 h 892469"/>
              <a:gd name="connsiteX28" fmla="*/ 649227 w 893052"/>
              <a:gd name="connsiteY28" fmla="*/ 121736 h 892469"/>
              <a:gd name="connsiteX29" fmla="*/ 662477 w 893052"/>
              <a:gd name="connsiteY29" fmla="*/ 118639 h 892469"/>
              <a:gd name="connsiteX30" fmla="*/ 694137 w 893052"/>
              <a:gd name="connsiteY30" fmla="*/ 89215 h 892469"/>
              <a:gd name="connsiteX31" fmla="*/ 717538 w 893052"/>
              <a:gd name="connsiteY31" fmla="*/ 87323 h 892469"/>
              <a:gd name="connsiteX32" fmla="*/ 718742 w 893052"/>
              <a:gd name="connsiteY32" fmla="*/ 88183 h 892469"/>
              <a:gd name="connsiteX33" fmla="*/ 726141 w 893052"/>
              <a:gd name="connsiteY33" fmla="*/ 117951 h 892469"/>
              <a:gd name="connsiteX34" fmla="*/ 707730 w 893052"/>
              <a:gd name="connsiteY34" fmla="*/ 152363 h 892469"/>
              <a:gd name="connsiteX35" fmla="*/ 709279 w 893052"/>
              <a:gd name="connsiteY35" fmla="*/ 168710 h 892469"/>
              <a:gd name="connsiteX36" fmla="*/ 724764 w 893052"/>
              <a:gd name="connsiteY36" fmla="*/ 184024 h 892469"/>
              <a:gd name="connsiteX37" fmla="*/ 740250 w 893052"/>
              <a:gd name="connsiteY37" fmla="*/ 185400 h 892469"/>
              <a:gd name="connsiteX38" fmla="*/ 779309 w 893052"/>
              <a:gd name="connsiteY38" fmla="*/ 164752 h 892469"/>
              <a:gd name="connsiteX39" fmla="*/ 800645 w 893052"/>
              <a:gd name="connsiteY39" fmla="*/ 169226 h 892469"/>
              <a:gd name="connsiteX40" fmla="*/ 807184 w 893052"/>
              <a:gd name="connsiteY40" fmla="*/ 178001 h 892469"/>
              <a:gd name="connsiteX41" fmla="*/ 805463 w 893052"/>
              <a:gd name="connsiteY41" fmla="*/ 197273 h 892469"/>
              <a:gd name="connsiteX42" fmla="*/ 774319 w 893052"/>
              <a:gd name="connsiteY42" fmla="*/ 230825 h 892469"/>
              <a:gd name="connsiteX43" fmla="*/ 771566 w 893052"/>
              <a:gd name="connsiteY43" fmla="*/ 244591 h 892469"/>
              <a:gd name="connsiteX44" fmla="*/ 783439 w 893052"/>
              <a:gd name="connsiteY44" fmla="*/ 265238 h 892469"/>
              <a:gd name="connsiteX45" fmla="*/ 798580 w 893052"/>
              <a:gd name="connsiteY45" fmla="*/ 270229 h 892469"/>
              <a:gd name="connsiteX46" fmla="*/ 842629 w 893052"/>
              <a:gd name="connsiteY46" fmla="*/ 260249 h 892469"/>
              <a:gd name="connsiteX47" fmla="*/ 858975 w 893052"/>
              <a:gd name="connsiteY47" fmla="*/ 267819 h 892469"/>
              <a:gd name="connsiteX48" fmla="*/ 864137 w 893052"/>
              <a:gd name="connsiteY48" fmla="*/ 279692 h 892469"/>
              <a:gd name="connsiteX49" fmla="*/ 857082 w 893052"/>
              <a:gd name="connsiteY49" fmla="*/ 298963 h 892469"/>
              <a:gd name="connsiteX50" fmla="*/ 820777 w 893052"/>
              <a:gd name="connsiteY50" fmla="*/ 321504 h 892469"/>
              <a:gd name="connsiteX51" fmla="*/ 813034 w 893052"/>
              <a:gd name="connsiteY51" fmla="*/ 338366 h 892469"/>
              <a:gd name="connsiteX52" fmla="*/ 818368 w 893052"/>
              <a:gd name="connsiteY52" fmla="*/ 357982 h 892469"/>
              <a:gd name="connsiteX53" fmla="*/ 831273 w 893052"/>
              <a:gd name="connsiteY53" fmla="*/ 367101 h 892469"/>
              <a:gd name="connsiteX54" fmla="*/ 876526 w 893052"/>
              <a:gd name="connsiteY54" fmla="*/ 368822 h 892469"/>
              <a:gd name="connsiteX55" fmla="*/ 891152 w 893052"/>
              <a:gd name="connsiteY55" fmla="*/ 380350 h 892469"/>
              <a:gd name="connsiteX56" fmla="*/ 893044 w 893052"/>
              <a:gd name="connsiteY56" fmla="*/ 394288 h 892469"/>
              <a:gd name="connsiteX57" fmla="*/ 881860 w 893052"/>
              <a:gd name="connsiteY57" fmla="*/ 410118 h 892469"/>
              <a:gd name="connsiteX58" fmla="*/ 841080 w 893052"/>
              <a:gd name="connsiteY58" fmla="*/ 422679 h 892469"/>
              <a:gd name="connsiteX59" fmla="*/ 828348 w 893052"/>
              <a:gd name="connsiteY59" fmla="*/ 438852 h 892469"/>
              <a:gd name="connsiteX60" fmla="*/ 829208 w 893052"/>
              <a:gd name="connsiteY60" fmla="*/ 460189 h 892469"/>
              <a:gd name="connsiteX61" fmla="*/ 837983 w 893052"/>
              <a:gd name="connsiteY61" fmla="*/ 469480 h 892469"/>
              <a:gd name="connsiteX62" fmla="*/ 880827 w 893052"/>
              <a:gd name="connsiteY62" fmla="*/ 482557 h 892469"/>
              <a:gd name="connsiteX63" fmla="*/ 893044 w 893052"/>
              <a:gd name="connsiteY63" fmla="*/ 499592 h 892469"/>
              <a:gd name="connsiteX64" fmla="*/ 893044 w 893052"/>
              <a:gd name="connsiteY64" fmla="*/ 502689 h 892469"/>
              <a:gd name="connsiteX65" fmla="*/ 871020 w 893052"/>
              <a:gd name="connsiteY65" fmla="*/ 524541 h 892469"/>
              <a:gd name="connsiteX66" fmla="*/ 830413 w 893052"/>
              <a:gd name="connsiteY66" fmla="*/ 525746 h 892469"/>
              <a:gd name="connsiteX67" fmla="*/ 819572 w 893052"/>
              <a:gd name="connsiteY67" fmla="*/ 532456 h 892469"/>
              <a:gd name="connsiteX68" fmla="*/ 812690 w 893052"/>
              <a:gd name="connsiteY68" fmla="*/ 557922 h 892469"/>
              <a:gd name="connsiteX69" fmla="*/ 819400 w 893052"/>
              <a:gd name="connsiteY69" fmla="*/ 570311 h 892469"/>
              <a:gd name="connsiteX70" fmla="*/ 855190 w 893052"/>
              <a:gd name="connsiteY70" fmla="*/ 592679 h 892469"/>
              <a:gd name="connsiteX71" fmla="*/ 863277 w 893052"/>
              <a:gd name="connsiteY71" fmla="*/ 615564 h 892469"/>
              <a:gd name="connsiteX72" fmla="*/ 857599 w 893052"/>
              <a:gd name="connsiteY72" fmla="*/ 627264 h 892469"/>
              <a:gd name="connsiteX73" fmla="*/ 846587 w 893052"/>
              <a:gd name="connsiteY73" fmla="*/ 632770 h 892469"/>
              <a:gd name="connsiteX74" fmla="*/ 819228 w 893052"/>
              <a:gd name="connsiteY74" fmla="*/ 626748 h 892469"/>
              <a:gd name="connsiteX75" fmla="*/ 796860 w 893052"/>
              <a:gd name="connsiteY75" fmla="*/ 621586 h 892469"/>
              <a:gd name="connsiteX76" fmla="*/ 785159 w 893052"/>
              <a:gd name="connsiteY76" fmla="*/ 625200 h 892469"/>
              <a:gd name="connsiteX77" fmla="*/ 771050 w 893052"/>
              <a:gd name="connsiteY77" fmla="*/ 650493 h 892469"/>
              <a:gd name="connsiteX78" fmla="*/ 774491 w 893052"/>
              <a:gd name="connsiteY78" fmla="*/ 661333 h 892469"/>
              <a:gd name="connsiteX79" fmla="*/ 804603 w 893052"/>
              <a:gd name="connsiteY79" fmla="*/ 693682 h 892469"/>
              <a:gd name="connsiteX80" fmla="*/ 806495 w 893052"/>
              <a:gd name="connsiteY80" fmla="*/ 715878 h 892469"/>
              <a:gd name="connsiteX81" fmla="*/ 805291 w 893052"/>
              <a:gd name="connsiteY81" fmla="*/ 717599 h 892469"/>
              <a:gd name="connsiteX82" fmla="*/ 775007 w 893052"/>
              <a:gd name="connsiteY82" fmla="*/ 725170 h 892469"/>
              <a:gd name="connsiteX83" fmla="*/ 740078 w 893052"/>
              <a:gd name="connsiteY83" fmla="*/ 706586 h 892469"/>
              <a:gd name="connsiteX84" fmla="*/ 726485 w 893052"/>
              <a:gd name="connsiteY84" fmla="*/ 707103 h 892469"/>
              <a:gd name="connsiteX85" fmla="*/ 708762 w 893052"/>
              <a:gd name="connsiteY85" fmla="*/ 724481 h 892469"/>
              <a:gd name="connsiteX86" fmla="*/ 707902 w 893052"/>
              <a:gd name="connsiteY86" fmla="*/ 739451 h 892469"/>
              <a:gd name="connsiteX87" fmla="*/ 728550 w 893052"/>
              <a:gd name="connsiteY87" fmla="*/ 778510 h 892469"/>
              <a:gd name="connsiteX88" fmla="*/ 725109 w 893052"/>
              <a:gd name="connsiteY88" fmla="*/ 798814 h 892469"/>
              <a:gd name="connsiteX89" fmla="*/ 721667 w 893052"/>
              <a:gd name="connsiteY89" fmla="*/ 801911 h 892469"/>
              <a:gd name="connsiteX90" fmla="*/ 692072 w 893052"/>
              <a:gd name="connsiteY90" fmla="*/ 800878 h 892469"/>
              <a:gd name="connsiteX91" fmla="*/ 663165 w 893052"/>
              <a:gd name="connsiteY91" fmla="*/ 773864 h 892469"/>
              <a:gd name="connsiteX92" fmla="*/ 648367 w 893052"/>
              <a:gd name="connsiteY92" fmla="*/ 770939 h 892469"/>
              <a:gd name="connsiteX93" fmla="*/ 628063 w 893052"/>
              <a:gd name="connsiteY93" fmla="*/ 782467 h 892469"/>
              <a:gd name="connsiteX94" fmla="*/ 623074 w 893052"/>
              <a:gd name="connsiteY94" fmla="*/ 797609 h 892469"/>
              <a:gd name="connsiteX95" fmla="*/ 633398 w 893052"/>
              <a:gd name="connsiteY95" fmla="*/ 842690 h 892469"/>
              <a:gd name="connsiteX96" fmla="*/ 626687 w 893052"/>
              <a:gd name="connsiteY96" fmla="*/ 857660 h 892469"/>
              <a:gd name="connsiteX97" fmla="*/ 613954 w 893052"/>
              <a:gd name="connsiteY97" fmla="*/ 863338 h 892469"/>
              <a:gd name="connsiteX98" fmla="*/ 594511 w 893052"/>
              <a:gd name="connsiteY98" fmla="*/ 856456 h 892469"/>
              <a:gd name="connsiteX99" fmla="*/ 571970 w 893052"/>
              <a:gd name="connsiteY99" fmla="*/ 820150 h 892469"/>
              <a:gd name="connsiteX100" fmla="*/ 555108 w 893052"/>
              <a:gd name="connsiteY100" fmla="*/ 812235 h 892469"/>
              <a:gd name="connsiteX101" fmla="*/ 537041 w 893052"/>
              <a:gd name="connsiteY101" fmla="*/ 817053 h 892469"/>
              <a:gd name="connsiteX102" fmla="*/ 526029 w 893052"/>
              <a:gd name="connsiteY102" fmla="*/ 832022 h 892469"/>
              <a:gd name="connsiteX103" fmla="*/ 524824 w 893052"/>
              <a:gd name="connsiteY103" fmla="*/ 872630 h 892469"/>
              <a:gd name="connsiteX104" fmla="*/ 509166 w 893052"/>
              <a:gd name="connsiteY104" fmla="*/ 891213 h 892469"/>
              <a:gd name="connsiteX105" fmla="*/ 499359 w 893052"/>
              <a:gd name="connsiteY105" fmla="*/ 892417 h 892469"/>
              <a:gd name="connsiteX106" fmla="*/ 483529 w 893052"/>
              <a:gd name="connsiteY106" fmla="*/ 881749 h 892469"/>
              <a:gd name="connsiteX107" fmla="*/ 470280 w 893052"/>
              <a:gd name="connsiteY107" fmla="*/ 838561 h 892469"/>
              <a:gd name="connsiteX108" fmla="*/ 457891 w 893052"/>
              <a:gd name="connsiteY108" fmla="*/ 827893 h 892469"/>
              <a:gd name="connsiteX109" fmla="*/ 435178 w 893052"/>
              <a:gd name="connsiteY109" fmla="*/ 828065 h 892469"/>
              <a:gd name="connsiteX110" fmla="*/ 424166 w 893052"/>
              <a:gd name="connsiteY110" fmla="*/ 837528 h 892469"/>
              <a:gd name="connsiteX111" fmla="*/ 411605 w 893052"/>
              <a:gd name="connsiteY111" fmla="*/ 878308 h 892469"/>
              <a:gd name="connsiteX112" fmla="*/ 390441 w 893052"/>
              <a:gd name="connsiteY112" fmla="*/ 891901 h 892469"/>
              <a:gd name="connsiteX113" fmla="*/ 369105 w 893052"/>
              <a:gd name="connsiteY113" fmla="*/ 867812 h 892469"/>
              <a:gd name="connsiteX114" fmla="*/ 368073 w 893052"/>
              <a:gd name="connsiteY114" fmla="*/ 830818 h 892469"/>
              <a:gd name="connsiteX115" fmla="*/ 360330 w 893052"/>
              <a:gd name="connsiteY115" fmla="*/ 818429 h 892469"/>
              <a:gd name="connsiteX116" fmla="*/ 335208 w 893052"/>
              <a:gd name="connsiteY116" fmla="*/ 812063 h 892469"/>
              <a:gd name="connsiteX117" fmla="*/ 323164 w 893052"/>
              <a:gd name="connsiteY117" fmla="*/ 818429 h 892469"/>
              <a:gd name="connsiteX118" fmla="*/ 300279 w 893052"/>
              <a:gd name="connsiteY118" fmla="*/ 855079 h 892469"/>
              <a:gd name="connsiteX119" fmla="*/ 278943 w 893052"/>
              <a:gd name="connsiteY119" fmla="*/ 862822 h 892469"/>
              <a:gd name="connsiteX120" fmla="*/ 277394 w 893052"/>
              <a:gd name="connsiteY120" fmla="*/ 862306 h 892469"/>
              <a:gd name="connsiteX121" fmla="*/ 261908 w 893052"/>
              <a:gd name="connsiteY121" fmla="*/ 835291 h 892469"/>
              <a:gd name="connsiteX122" fmla="*/ 270684 w 893052"/>
              <a:gd name="connsiteY122" fmla="*/ 797265 h 892469"/>
              <a:gd name="connsiteX123" fmla="*/ 265006 w 893052"/>
              <a:gd name="connsiteY123" fmla="*/ 781779 h 892469"/>
              <a:gd name="connsiteX124" fmla="*/ 246594 w 893052"/>
              <a:gd name="connsiteY124" fmla="*/ 771111 h 892469"/>
              <a:gd name="connsiteX125" fmla="*/ 229904 w 893052"/>
              <a:gd name="connsiteY125" fmla="*/ 774208 h 892469"/>
              <a:gd name="connsiteX126" fmla="*/ 198761 w 893052"/>
              <a:gd name="connsiteY126" fmla="*/ 803287 h 892469"/>
              <a:gd name="connsiteX127" fmla="*/ 176908 w 893052"/>
              <a:gd name="connsiteY127" fmla="*/ 805352 h 892469"/>
              <a:gd name="connsiteX128" fmla="*/ 173811 w 893052"/>
              <a:gd name="connsiteY128" fmla="*/ 803287 h 892469"/>
              <a:gd name="connsiteX129" fmla="*/ 166928 w 893052"/>
              <a:gd name="connsiteY129" fmla="*/ 774552 h 892469"/>
              <a:gd name="connsiteX130" fmla="*/ 185511 w 893052"/>
              <a:gd name="connsiteY130" fmla="*/ 739623 h 892469"/>
              <a:gd name="connsiteX131" fmla="*/ 184135 w 893052"/>
              <a:gd name="connsiteY131" fmla="*/ 723277 h 892469"/>
              <a:gd name="connsiteX132" fmla="*/ 168649 w 893052"/>
              <a:gd name="connsiteY132" fmla="*/ 707963 h 892469"/>
              <a:gd name="connsiteX133" fmla="*/ 152647 w 893052"/>
              <a:gd name="connsiteY133" fmla="*/ 706758 h 892469"/>
              <a:gd name="connsiteX134" fmla="*/ 113932 w 893052"/>
              <a:gd name="connsiteY134" fmla="*/ 727235 h 892469"/>
              <a:gd name="connsiteX135" fmla="*/ 92768 w 893052"/>
              <a:gd name="connsiteY135" fmla="*/ 723277 h 892469"/>
              <a:gd name="connsiteX136" fmla="*/ 91392 w 893052"/>
              <a:gd name="connsiteY136" fmla="*/ 721728 h 892469"/>
              <a:gd name="connsiteX137" fmla="*/ 92252 w 893052"/>
              <a:gd name="connsiteY137" fmla="*/ 690068 h 892469"/>
              <a:gd name="connsiteX138" fmla="*/ 118234 w 893052"/>
              <a:gd name="connsiteY138" fmla="*/ 662366 h 892469"/>
              <a:gd name="connsiteX139" fmla="*/ 121331 w 893052"/>
              <a:gd name="connsiteY139" fmla="*/ 647224 h 892469"/>
              <a:gd name="connsiteX140" fmla="*/ 109459 w 893052"/>
              <a:gd name="connsiteY140" fmla="*/ 626576 h 892469"/>
              <a:gd name="connsiteX141" fmla="*/ 94489 w 893052"/>
              <a:gd name="connsiteY141" fmla="*/ 622274 h 892469"/>
              <a:gd name="connsiteX142" fmla="*/ 56979 w 893052"/>
              <a:gd name="connsiteY142" fmla="*/ 630878 h 892469"/>
              <a:gd name="connsiteX143" fmla="*/ 51989 w 893052"/>
              <a:gd name="connsiteY143" fmla="*/ 632082 h 892469"/>
              <a:gd name="connsiteX144" fmla="*/ 33406 w 893052"/>
              <a:gd name="connsiteY144" fmla="*/ 622963 h 892469"/>
              <a:gd name="connsiteX145" fmla="*/ 29104 w 893052"/>
              <a:gd name="connsiteY145" fmla="*/ 612983 h 892469"/>
              <a:gd name="connsiteX146" fmla="*/ 35987 w 893052"/>
              <a:gd name="connsiteY146" fmla="*/ 593539 h 892469"/>
              <a:gd name="connsiteX147" fmla="*/ 71260 w 893052"/>
              <a:gd name="connsiteY147" fmla="*/ 571515 h 892469"/>
              <a:gd name="connsiteX148" fmla="*/ 79691 w 893052"/>
              <a:gd name="connsiteY148" fmla="*/ 551728 h 892469"/>
              <a:gd name="connsiteX149" fmla="*/ 74357 w 893052"/>
              <a:gd name="connsiteY149" fmla="*/ 533833 h 892469"/>
              <a:gd name="connsiteX150" fmla="*/ 61452 w 893052"/>
              <a:gd name="connsiteY150" fmla="*/ 525229 h 892469"/>
              <a:gd name="connsiteX151" fmla="*/ 19813 w 893052"/>
              <a:gd name="connsiteY151" fmla="*/ 524025 h 892469"/>
              <a:gd name="connsiteX152" fmla="*/ 1230 w 893052"/>
              <a:gd name="connsiteY152" fmla="*/ 508367 h 892469"/>
              <a:gd name="connsiteX153" fmla="*/ 541 w 893052"/>
              <a:gd name="connsiteY153" fmla="*/ 504754 h 892469"/>
              <a:gd name="connsiteX154" fmla="*/ 16199 w 893052"/>
              <a:gd name="connsiteY154" fmla="*/ 481009 h 892469"/>
              <a:gd name="connsiteX155" fmla="*/ 53537 w 893052"/>
              <a:gd name="connsiteY155" fmla="*/ 469652 h 892469"/>
              <a:gd name="connsiteX156" fmla="*/ 64722 w 893052"/>
              <a:gd name="connsiteY156" fmla="*/ 457091 h 892469"/>
              <a:gd name="connsiteX157" fmla="*/ 64205 w 893052"/>
              <a:gd name="connsiteY157" fmla="*/ 433174 h 892469"/>
              <a:gd name="connsiteX158" fmla="*/ 55430 w 893052"/>
              <a:gd name="connsiteY158" fmla="*/ 423367 h 892469"/>
              <a:gd name="connsiteX159" fmla="*/ 15683 w 893052"/>
              <a:gd name="connsiteY159" fmla="*/ 411150 h 892469"/>
              <a:gd name="connsiteX160" fmla="*/ 541 w 893052"/>
              <a:gd name="connsiteY160" fmla="*/ 389126 h 892469"/>
              <a:gd name="connsiteX161" fmla="*/ 2090 w 893052"/>
              <a:gd name="connsiteY161" fmla="*/ 380006 h 892469"/>
              <a:gd name="connsiteX162" fmla="*/ 16371 w 893052"/>
              <a:gd name="connsiteY162" fmla="*/ 368650 h 892469"/>
              <a:gd name="connsiteX163" fmla="*/ 54914 w 893052"/>
              <a:gd name="connsiteY163" fmla="*/ 367445 h 892469"/>
              <a:gd name="connsiteX164" fmla="*/ 60592 w 893052"/>
              <a:gd name="connsiteY164" fmla="*/ 367273 h 892469"/>
              <a:gd name="connsiteX165" fmla="*/ 75906 w 893052"/>
              <a:gd name="connsiteY165" fmla="*/ 355229 h 892469"/>
              <a:gd name="connsiteX166" fmla="*/ 80379 w 893052"/>
              <a:gd name="connsiteY166" fmla="*/ 338194 h 892469"/>
              <a:gd name="connsiteX167" fmla="*/ 73153 w 893052"/>
              <a:gd name="connsiteY167" fmla="*/ 322020 h 892469"/>
              <a:gd name="connsiteX168" fmla="*/ 37879 w 893052"/>
              <a:gd name="connsiteY168" fmla="*/ 299996 h 892469"/>
              <a:gd name="connsiteX169" fmla="*/ 29964 w 893052"/>
              <a:gd name="connsiteY169" fmla="*/ 277455 h 892469"/>
              <a:gd name="connsiteX170" fmla="*/ 34954 w 893052"/>
              <a:gd name="connsiteY170" fmla="*/ 266615 h 892469"/>
              <a:gd name="connsiteX171" fmla="*/ 50440 w 893052"/>
              <a:gd name="connsiteY171" fmla="*/ 260077 h 892469"/>
              <a:gd name="connsiteX172" fmla="*/ 94489 w 893052"/>
              <a:gd name="connsiteY172" fmla="*/ 270229 h 892469"/>
              <a:gd name="connsiteX173" fmla="*/ 110491 w 893052"/>
              <a:gd name="connsiteY173" fmla="*/ 264894 h 892469"/>
              <a:gd name="connsiteX174" fmla="*/ 121331 w 893052"/>
              <a:gd name="connsiteY174" fmla="*/ 245967 h 892469"/>
              <a:gd name="connsiteX175" fmla="*/ 118234 w 893052"/>
              <a:gd name="connsiteY175" fmla="*/ 229793 h 892469"/>
              <a:gd name="connsiteX176" fmla="*/ 88983 w 893052"/>
              <a:gd name="connsiteY176" fmla="*/ 198649 h 892469"/>
              <a:gd name="connsiteX177" fmla="*/ 87262 w 893052"/>
              <a:gd name="connsiteY177" fmla="*/ 176453 h 892469"/>
              <a:gd name="connsiteX178" fmla="*/ 90187 w 893052"/>
              <a:gd name="connsiteY178" fmla="*/ 172151 h 892469"/>
              <a:gd name="connsiteX179" fmla="*/ 116685 w 893052"/>
              <a:gd name="connsiteY179" fmla="*/ 166301 h 892469"/>
              <a:gd name="connsiteX180" fmla="*/ 152475 w 893052"/>
              <a:gd name="connsiteY180" fmla="*/ 185400 h 892469"/>
              <a:gd name="connsiteX181" fmla="*/ 169337 w 893052"/>
              <a:gd name="connsiteY181" fmla="*/ 183852 h 892469"/>
              <a:gd name="connsiteX182" fmla="*/ 183791 w 893052"/>
              <a:gd name="connsiteY182" fmla="*/ 169570 h 892469"/>
              <a:gd name="connsiteX183" fmla="*/ 185684 w 893052"/>
              <a:gd name="connsiteY183" fmla="*/ 152363 h 892469"/>
              <a:gd name="connsiteX184" fmla="*/ 164864 w 893052"/>
              <a:gd name="connsiteY184" fmla="*/ 113305 h 892469"/>
              <a:gd name="connsiteX185" fmla="*/ 168477 w 893052"/>
              <a:gd name="connsiteY185" fmla="*/ 93517 h 892469"/>
              <a:gd name="connsiteX186" fmla="*/ 179317 w 893052"/>
              <a:gd name="connsiteY186" fmla="*/ 85430 h 892469"/>
              <a:gd name="connsiteX187" fmla="*/ 196868 w 893052"/>
              <a:gd name="connsiteY187" fmla="*/ 87323 h 892469"/>
              <a:gd name="connsiteX188" fmla="*/ 226635 w 893052"/>
              <a:gd name="connsiteY188" fmla="*/ 115025 h 892469"/>
              <a:gd name="connsiteX189" fmla="*/ 251757 w 893052"/>
              <a:gd name="connsiteY189" fmla="*/ 118639 h 892469"/>
              <a:gd name="connsiteX190" fmla="*/ 265866 w 893052"/>
              <a:gd name="connsiteY190" fmla="*/ 109863 h 892469"/>
              <a:gd name="connsiteX191" fmla="*/ 270684 w 893052"/>
              <a:gd name="connsiteY191" fmla="*/ 95066 h 892469"/>
              <a:gd name="connsiteX192" fmla="*/ 260704 w 893052"/>
              <a:gd name="connsiteY192" fmla="*/ 52049 h 892469"/>
              <a:gd name="connsiteX193" fmla="*/ 269135 w 893052"/>
              <a:gd name="connsiteY193" fmla="*/ 33638 h 892469"/>
              <a:gd name="connsiteX194" fmla="*/ 280664 w 893052"/>
              <a:gd name="connsiteY194" fmla="*/ 28820 h 892469"/>
              <a:gd name="connsiteX195" fmla="*/ 298903 w 893052"/>
              <a:gd name="connsiteY195" fmla="*/ 35359 h 892469"/>
              <a:gd name="connsiteX196" fmla="*/ 321959 w 893052"/>
              <a:gd name="connsiteY196" fmla="*/ 72525 h 892469"/>
              <a:gd name="connsiteX197" fmla="*/ 337961 w 893052"/>
              <a:gd name="connsiteY197" fmla="*/ 80268 h 892469"/>
              <a:gd name="connsiteX198" fmla="*/ 359470 w 893052"/>
              <a:gd name="connsiteY198" fmla="*/ 74246 h 892469"/>
              <a:gd name="connsiteX199" fmla="*/ 367385 w 893052"/>
              <a:gd name="connsiteY199" fmla="*/ 62717 h 892469"/>
              <a:gd name="connsiteX200" fmla="*/ 369105 w 893052"/>
              <a:gd name="connsiteY200" fmla="*/ 17980 h 892469"/>
              <a:gd name="connsiteX201" fmla="*/ 381838 w 893052"/>
              <a:gd name="connsiteY201" fmla="*/ 1634 h 892469"/>
              <a:gd name="connsiteX202" fmla="*/ 386484 w 893052"/>
              <a:gd name="connsiteY202" fmla="*/ 602 h 892469"/>
              <a:gd name="connsiteX203" fmla="*/ 412122 w 893052"/>
              <a:gd name="connsiteY203" fmla="*/ 16260 h 892469"/>
              <a:gd name="connsiteX204" fmla="*/ 423478 w 893052"/>
              <a:gd name="connsiteY204" fmla="*/ 54114 h 892469"/>
              <a:gd name="connsiteX205" fmla="*/ 434662 w 893052"/>
              <a:gd name="connsiteY205" fmla="*/ 64266 h 892469"/>
              <a:gd name="connsiteX206" fmla="*/ 459095 w 893052"/>
              <a:gd name="connsiteY206" fmla="*/ 64266 h 892469"/>
              <a:gd name="connsiteX207" fmla="*/ 469935 w 893052"/>
              <a:gd name="connsiteY207" fmla="*/ 54458 h 892469"/>
              <a:gd name="connsiteX208" fmla="*/ 482669 w 893052"/>
              <a:gd name="connsiteY208" fmla="*/ 12646 h 892469"/>
              <a:gd name="connsiteX209" fmla="*/ 500047 w 893052"/>
              <a:gd name="connsiteY209" fmla="*/ 85 h 892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893052" h="892469">
                <a:moveTo>
                  <a:pt x="446879" y="366069"/>
                </a:moveTo>
                <a:cubicBezTo>
                  <a:pt x="399045" y="366069"/>
                  <a:pt x="367040" y="405300"/>
                  <a:pt x="367213" y="445391"/>
                </a:cubicBezTo>
                <a:cubicBezTo>
                  <a:pt x="367385" y="489784"/>
                  <a:pt x="402314" y="525402"/>
                  <a:pt x="446535" y="525402"/>
                </a:cubicBezTo>
                <a:cubicBezTo>
                  <a:pt x="490755" y="525402"/>
                  <a:pt x="526201" y="490300"/>
                  <a:pt x="526373" y="445907"/>
                </a:cubicBezTo>
                <a:cubicBezTo>
                  <a:pt x="526545" y="401686"/>
                  <a:pt x="491788" y="366069"/>
                  <a:pt x="446879" y="366069"/>
                </a:cubicBezTo>
                <a:close/>
                <a:moveTo>
                  <a:pt x="447223" y="129135"/>
                </a:moveTo>
                <a:cubicBezTo>
                  <a:pt x="621181" y="129479"/>
                  <a:pt x="763823" y="271777"/>
                  <a:pt x="763479" y="446251"/>
                </a:cubicBezTo>
                <a:cubicBezTo>
                  <a:pt x="763135" y="618833"/>
                  <a:pt x="623074" y="762508"/>
                  <a:pt x="446018" y="762164"/>
                </a:cubicBezTo>
                <a:cubicBezTo>
                  <a:pt x="267587" y="761648"/>
                  <a:pt x="128902" y="616080"/>
                  <a:pt x="130278" y="445219"/>
                </a:cubicBezTo>
                <a:cubicBezTo>
                  <a:pt x="129246" y="271949"/>
                  <a:pt x="272404" y="128791"/>
                  <a:pt x="447223" y="129135"/>
                </a:cubicBezTo>
                <a:close/>
                <a:moveTo>
                  <a:pt x="446879" y="119843"/>
                </a:moveTo>
                <a:cubicBezTo>
                  <a:pt x="265522" y="119671"/>
                  <a:pt x="121331" y="265066"/>
                  <a:pt x="120643" y="444187"/>
                </a:cubicBezTo>
                <a:cubicBezTo>
                  <a:pt x="119954" y="627609"/>
                  <a:pt x="268791" y="771799"/>
                  <a:pt x="446363" y="771283"/>
                </a:cubicBezTo>
                <a:cubicBezTo>
                  <a:pt x="623418" y="771972"/>
                  <a:pt x="772770" y="629501"/>
                  <a:pt x="772599" y="445391"/>
                </a:cubicBezTo>
                <a:cubicBezTo>
                  <a:pt x="772427" y="264378"/>
                  <a:pt x="627203" y="120015"/>
                  <a:pt x="446879" y="119843"/>
                </a:cubicBezTo>
                <a:close/>
                <a:moveTo>
                  <a:pt x="500047" y="85"/>
                </a:moveTo>
                <a:cubicBezTo>
                  <a:pt x="501595" y="85"/>
                  <a:pt x="503144" y="85"/>
                  <a:pt x="504692" y="258"/>
                </a:cubicBezTo>
                <a:cubicBezTo>
                  <a:pt x="520006" y="1806"/>
                  <a:pt x="524308" y="6452"/>
                  <a:pt x="524652" y="21766"/>
                </a:cubicBezTo>
                <a:cubicBezTo>
                  <a:pt x="524996" y="35187"/>
                  <a:pt x="525513" y="48436"/>
                  <a:pt x="525857" y="61857"/>
                </a:cubicBezTo>
                <a:cubicBezTo>
                  <a:pt x="526029" y="67191"/>
                  <a:pt x="527921" y="71321"/>
                  <a:pt x="532911" y="73557"/>
                </a:cubicBezTo>
                <a:cubicBezTo>
                  <a:pt x="540999" y="77171"/>
                  <a:pt x="549429" y="79580"/>
                  <a:pt x="558377" y="80268"/>
                </a:cubicBezTo>
                <a:cubicBezTo>
                  <a:pt x="563883" y="80612"/>
                  <a:pt x="567669" y="78375"/>
                  <a:pt x="570422" y="73901"/>
                </a:cubicBezTo>
                <a:cubicBezTo>
                  <a:pt x="577993" y="61685"/>
                  <a:pt x="585735" y="49468"/>
                  <a:pt x="593306" y="37252"/>
                </a:cubicBezTo>
                <a:cubicBezTo>
                  <a:pt x="599845" y="26928"/>
                  <a:pt x="603803" y="25551"/>
                  <a:pt x="615503" y="29509"/>
                </a:cubicBezTo>
                <a:cubicBezTo>
                  <a:pt x="616879" y="30025"/>
                  <a:pt x="618084" y="30369"/>
                  <a:pt x="619460" y="30885"/>
                </a:cubicBezTo>
                <a:cubicBezTo>
                  <a:pt x="633053" y="36735"/>
                  <a:pt x="635290" y="41037"/>
                  <a:pt x="632021" y="55491"/>
                </a:cubicBezTo>
                <a:cubicBezTo>
                  <a:pt x="629096" y="68395"/>
                  <a:pt x="626171" y="81128"/>
                  <a:pt x="623074" y="94033"/>
                </a:cubicBezTo>
                <a:cubicBezTo>
                  <a:pt x="621353" y="101088"/>
                  <a:pt x="623074" y="106594"/>
                  <a:pt x="629268" y="110724"/>
                </a:cubicBezTo>
                <a:cubicBezTo>
                  <a:pt x="635635" y="115025"/>
                  <a:pt x="642001" y="118983"/>
                  <a:pt x="649227" y="121736"/>
                </a:cubicBezTo>
                <a:cubicBezTo>
                  <a:pt x="654390" y="123629"/>
                  <a:pt x="658519" y="122424"/>
                  <a:pt x="662477" y="118639"/>
                </a:cubicBezTo>
                <a:cubicBezTo>
                  <a:pt x="672972" y="108659"/>
                  <a:pt x="683469" y="99023"/>
                  <a:pt x="694137" y="89215"/>
                </a:cubicBezTo>
                <a:cubicBezTo>
                  <a:pt x="702912" y="80956"/>
                  <a:pt x="707730" y="80612"/>
                  <a:pt x="717538" y="87323"/>
                </a:cubicBezTo>
                <a:cubicBezTo>
                  <a:pt x="718054" y="87667"/>
                  <a:pt x="718398" y="87839"/>
                  <a:pt x="718742" y="88183"/>
                </a:cubicBezTo>
                <a:cubicBezTo>
                  <a:pt x="735433" y="100228"/>
                  <a:pt x="733024" y="105390"/>
                  <a:pt x="726141" y="117951"/>
                </a:cubicBezTo>
                <a:cubicBezTo>
                  <a:pt x="719947" y="129307"/>
                  <a:pt x="714096" y="141007"/>
                  <a:pt x="707730" y="152363"/>
                </a:cubicBezTo>
                <a:cubicBezTo>
                  <a:pt x="704461" y="158386"/>
                  <a:pt x="705149" y="163548"/>
                  <a:pt x="709279" y="168710"/>
                </a:cubicBezTo>
                <a:cubicBezTo>
                  <a:pt x="713924" y="174388"/>
                  <a:pt x="719086" y="179550"/>
                  <a:pt x="724764" y="184024"/>
                </a:cubicBezTo>
                <a:cubicBezTo>
                  <a:pt x="729582" y="187809"/>
                  <a:pt x="734572" y="188325"/>
                  <a:pt x="740250" y="185400"/>
                </a:cubicBezTo>
                <a:cubicBezTo>
                  <a:pt x="753155" y="178346"/>
                  <a:pt x="766232" y="171463"/>
                  <a:pt x="779309" y="164752"/>
                </a:cubicBezTo>
                <a:cubicBezTo>
                  <a:pt x="788600" y="159934"/>
                  <a:pt x="793935" y="160967"/>
                  <a:pt x="800645" y="169226"/>
                </a:cubicBezTo>
                <a:cubicBezTo>
                  <a:pt x="803054" y="171979"/>
                  <a:pt x="805291" y="174904"/>
                  <a:pt x="807184" y="178001"/>
                </a:cubicBezTo>
                <a:cubicBezTo>
                  <a:pt x="812001" y="185572"/>
                  <a:pt x="811485" y="190562"/>
                  <a:pt x="805463" y="197273"/>
                </a:cubicBezTo>
                <a:cubicBezTo>
                  <a:pt x="795139" y="208457"/>
                  <a:pt x="784815" y="219813"/>
                  <a:pt x="774319" y="230825"/>
                </a:cubicBezTo>
                <a:cubicBezTo>
                  <a:pt x="770362" y="234955"/>
                  <a:pt x="769501" y="239429"/>
                  <a:pt x="771566" y="244591"/>
                </a:cubicBezTo>
                <a:cubicBezTo>
                  <a:pt x="774663" y="251989"/>
                  <a:pt x="778449" y="258872"/>
                  <a:pt x="783439" y="265238"/>
                </a:cubicBezTo>
                <a:cubicBezTo>
                  <a:pt x="787396" y="270401"/>
                  <a:pt x="792214" y="271777"/>
                  <a:pt x="798580" y="270229"/>
                </a:cubicBezTo>
                <a:cubicBezTo>
                  <a:pt x="813206" y="266615"/>
                  <a:pt x="828003" y="263346"/>
                  <a:pt x="842629" y="260249"/>
                </a:cubicBezTo>
                <a:cubicBezTo>
                  <a:pt x="850372" y="258528"/>
                  <a:pt x="855018" y="260765"/>
                  <a:pt x="858975" y="267819"/>
                </a:cubicBezTo>
                <a:cubicBezTo>
                  <a:pt x="861040" y="271605"/>
                  <a:pt x="862761" y="275562"/>
                  <a:pt x="864137" y="279692"/>
                </a:cubicBezTo>
                <a:cubicBezTo>
                  <a:pt x="867062" y="289156"/>
                  <a:pt x="865514" y="293629"/>
                  <a:pt x="857082" y="298963"/>
                </a:cubicBezTo>
                <a:cubicBezTo>
                  <a:pt x="845038" y="306534"/>
                  <a:pt x="833165" y="314449"/>
                  <a:pt x="820777" y="321504"/>
                </a:cubicBezTo>
                <a:cubicBezTo>
                  <a:pt x="813722" y="325633"/>
                  <a:pt x="811829" y="331140"/>
                  <a:pt x="813034" y="338366"/>
                </a:cubicBezTo>
                <a:cubicBezTo>
                  <a:pt x="814066" y="345077"/>
                  <a:pt x="815959" y="351615"/>
                  <a:pt x="818368" y="357982"/>
                </a:cubicBezTo>
                <a:cubicBezTo>
                  <a:pt x="820605" y="363832"/>
                  <a:pt x="824562" y="366929"/>
                  <a:pt x="831273" y="367101"/>
                </a:cubicBezTo>
                <a:cubicBezTo>
                  <a:pt x="846415" y="367273"/>
                  <a:pt x="861384" y="368306"/>
                  <a:pt x="876526" y="368822"/>
                </a:cubicBezTo>
                <a:cubicBezTo>
                  <a:pt x="884785" y="369166"/>
                  <a:pt x="888915" y="372435"/>
                  <a:pt x="891152" y="380350"/>
                </a:cubicBezTo>
                <a:cubicBezTo>
                  <a:pt x="892528" y="384824"/>
                  <a:pt x="893044" y="389470"/>
                  <a:pt x="893044" y="394288"/>
                </a:cubicBezTo>
                <a:cubicBezTo>
                  <a:pt x="893044" y="403579"/>
                  <a:pt x="890463" y="407365"/>
                  <a:pt x="881860" y="410118"/>
                </a:cubicBezTo>
                <a:cubicBezTo>
                  <a:pt x="868267" y="414419"/>
                  <a:pt x="854673" y="418549"/>
                  <a:pt x="841080" y="422679"/>
                </a:cubicBezTo>
                <a:cubicBezTo>
                  <a:pt x="831273" y="425603"/>
                  <a:pt x="828692" y="428701"/>
                  <a:pt x="828348" y="438852"/>
                </a:cubicBezTo>
                <a:cubicBezTo>
                  <a:pt x="828175" y="445907"/>
                  <a:pt x="827659" y="453134"/>
                  <a:pt x="829208" y="460189"/>
                </a:cubicBezTo>
                <a:cubicBezTo>
                  <a:pt x="830240" y="465007"/>
                  <a:pt x="833165" y="467932"/>
                  <a:pt x="837983" y="469480"/>
                </a:cubicBezTo>
                <a:cubicBezTo>
                  <a:pt x="852265" y="473782"/>
                  <a:pt x="866546" y="478083"/>
                  <a:pt x="880827" y="482557"/>
                </a:cubicBezTo>
                <a:cubicBezTo>
                  <a:pt x="890807" y="485654"/>
                  <a:pt x="893216" y="489096"/>
                  <a:pt x="893044" y="499592"/>
                </a:cubicBezTo>
                <a:cubicBezTo>
                  <a:pt x="893044" y="500624"/>
                  <a:pt x="893044" y="501656"/>
                  <a:pt x="893044" y="502689"/>
                </a:cubicBezTo>
                <a:cubicBezTo>
                  <a:pt x="892356" y="518863"/>
                  <a:pt x="887194" y="524025"/>
                  <a:pt x="871020" y="524541"/>
                </a:cubicBezTo>
                <a:cubicBezTo>
                  <a:pt x="857427" y="524885"/>
                  <a:pt x="844006" y="525574"/>
                  <a:pt x="830413" y="525746"/>
                </a:cubicBezTo>
                <a:cubicBezTo>
                  <a:pt x="825250" y="525918"/>
                  <a:pt x="821637" y="528155"/>
                  <a:pt x="819572" y="532456"/>
                </a:cubicBezTo>
                <a:cubicBezTo>
                  <a:pt x="815787" y="540543"/>
                  <a:pt x="813378" y="548975"/>
                  <a:pt x="812690" y="557922"/>
                </a:cubicBezTo>
                <a:cubicBezTo>
                  <a:pt x="812173" y="563600"/>
                  <a:pt x="814582" y="567386"/>
                  <a:pt x="819400" y="570311"/>
                </a:cubicBezTo>
                <a:cubicBezTo>
                  <a:pt x="831445" y="577709"/>
                  <a:pt x="843317" y="585108"/>
                  <a:pt x="855190" y="592679"/>
                </a:cubicBezTo>
                <a:cubicBezTo>
                  <a:pt x="866030" y="599390"/>
                  <a:pt x="867407" y="603519"/>
                  <a:pt x="863277" y="615564"/>
                </a:cubicBezTo>
                <a:cubicBezTo>
                  <a:pt x="861901" y="619694"/>
                  <a:pt x="860008" y="623651"/>
                  <a:pt x="857599" y="627264"/>
                </a:cubicBezTo>
                <a:cubicBezTo>
                  <a:pt x="855362" y="630533"/>
                  <a:pt x="851749" y="632770"/>
                  <a:pt x="846587" y="632770"/>
                </a:cubicBezTo>
                <a:cubicBezTo>
                  <a:pt x="837467" y="630706"/>
                  <a:pt x="828348" y="628641"/>
                  <a:pt x="819228" y="626748"/>
                </a:cubicBezTo>
                <a:cubicBezTo>
                  <a:pt x="811829" y="625027"/>
                  <a:pt x="804258" y="623479"/>
                  <a:pt x="796860" y="621586"/>
                </a:cubicBezTo>
                <a:cubicBezTo>
                  <a:pt x="792042" y="620381"/>
                  <a:pt x="788256" y="621758"/>
                  <a:pt x="785159" y="625200"/>
                </a:cubicBezTo>
                <a:cubicBezTo>
                  <a:pt x="778793" y="632598"/>
                  <a:pt x="773803" y="641030"/>
                  <a:pt x="771050" y="650493"/>
                </a:cubicBezTo>
                <a:cubicBezTo>
                  <a:pt x="769673" y="654967"/>
                  <a:pt x="771738" y="658236"/>
                  <a:pt x="774491" y="661333"/>
                </a:cubicBezTo>
                <a:cubicBezTo>
                  <a:pt x="784471" y="672173"/>
                  <a:pt x="794623" y="683013"/>
                  <a:pt x="804603" y="693682"/>
                </a:cubicBezTo>
                <a:cubicBezTo>
                  <a:pt x="812173" y="701769"/>
                  <a:pt x="812518" y="706586"/>
                  <a:pt x="806495" y="715878"/>
                </a:cubicBezTo>
                <a:cubicBezTo>
                  <a:pt x="806151" y="716394"/>
                  <a:pt x="805807" y="717083"/>
                  <a:pt x="805291" y="717599"/>
                </a:cubicBezTo>
                <a:cubicBezTo>
                  <a:pt x="793935" y="732913"/>
                  <a:pt x="788945" y="733085"/>
                  <a:pt x="775007" y="725170"/>
                </a:cubicBezTo>
                <a:cubicBezTo>
                  <a:pt x="763651" y="718631"/>
                  <a:pt x="751606" y="712781"/>
                  <a:pt x="740078" y="706586"/>
                </a:cubicBezTo>
                <a:cubicBezTo>
                  <a:pt x="735260" y="704006"/>
                  <a:pt x="730787" y="704006"/>
                  <a:pt x="726485" y="707103"/>
                </a:cubicBezTo>
                <a:cubicBezTo>
                  <a:pt x="719602" y="711921"/>
                  <a:pt x="713752" y="717771"/>
                  <a:pt x="708762" y="724481"/>
                </a:cubicBezTo>
                <a:cubicBezTo>
                  <a:pt x="705149" y="729299"/>
                  <a:pt x="704977" y="734117"/>
                  <a:pt x="707902" y="739451"/>
                </a:cubicBezTo>
                <a:cubicBezTo>
                  <a:pt x="714957" y="752356"/>
                  <a:pt x="721839" y="765433"/>
                  <a:pt x="728550" y="778510"/>
                </a:cubicBezTo>
                <a:cubicBezTo>
                  <a:pt x="733196" y="787629"/>
                  <a:pt x="732507" y="791759"/>
                  <a:pt x="725109" y="798814"/>
                </a:cubicBezTo>
                <a:cubicBezTo>
                  <a:pt x="723904" y="799846"/>
                  <a:pt x="722872" y="801051"/>
                  <a:pt x="721667" y="801911"/>
                </a:cubicBezTo>
                <a:cubicBezTo>
                  <a:pt x="710655" y="809998"/>
                  <a:pt x="704977" y="813955"/>
                  <a:pt x="692072" y="800878"/>
                </a:cubicBezTo>
                <a:cubicBezTo>
                  <a:pt x="682780" y="791415"/>
                  <a:pt x="672801" y="782984"/>
                  <a:pt x="663165" y="773864"/>
                </a:cubicBezTo>
                <a:cubicBezTo>
                  <a:pt x="658691" y="769562"/>
                  <a:pt x="653873" y="768702"/>
                  <a:pt x="648367" y="770939"/>
                </a:cubicBezTo>
                <a:cubicBezTo>
                  <a:pt x="641141" y="773864"/>
                  <a:pt x="634258" y="777650"/>
                  <a:pt x="628063" y="782467"/>
                </a:cubicBezTo>
                <a:cubicBezTo>
                  <a:pt x="622902" y="786425"/>
                  <a:pt x="621525" y="791415"/>
                  <a:pt x="623074" y="797609"/>
                </a:cubicBezTo>
                <a:cubicBezTo>
                  <a:pt x="626687" y="812579"/>
                  <a:pt x="630128" y="827721"/>
                  <a:pt x="633398" y="842690"/>
                </a:cubicBezTo>
                <a:cubicBezTo>
                  <a:pt x="634774" y="849229"/>
                  <a:pt x="632537" y="854219"/>
                  <a:pt x="626687" y="857660"/>
                </a:cubicBezTo>
                <a:cubicBezTo>
                  <a:pt x="622729" y="860069"/>
                  <a:pt x="618428" y="861962"/>
                  <a:pt x="613954" y="863338"/>
                </a:cubicBezTo>
                <a:cubicBezTo>
                  <a:pt x="604835" y="866263"/>
                  <a:pt x="599673" y="864542"/>
                  <a:pt x="594511" y="856456"/>
                </a:cubicBezTo>
                <a:cubicBezTo>
                  <a:pt x="586940" y="844411"/>
                  <a:pt x="579197" y="832539"/>
                  <a:pt x="571970" y="820150"/>
                </a:cubicBezTo>
                <a:cubicBezTo>
                  <a:pt x="568013" y="813439"/>
                  <a:pt x="562851" y="810858"/>
                  <a:pt x="555108" y="812235"/>
                </a:cubicBezTo>
                <a:cubicBezTo>
                  <a:pt x="548914" y="813439"/>
                  <a:pt x="542891" y="814988"/>
                  <a:pt x="537041" y="817053"/>
                </a:cubicBezTo>
                <a:cubicBezTo>
                  <a:pt x="528954" y="819978"/>
                  <a:pt x="526373" y="823419"/>
                  <a:pt x="526029" y="832022"/>
                </a:cubicBezTo>
                <a:cubicBezTo>
                  <a:pt x="525513" y="845615"/>
                  <a:pt x="525169" y="859036"/>
                  <a:pt x="524824" y="872630"/>
                </a:cubicBezTo>
                <a:cubicBezTo>
                  <a:pt x="524480" y="885018"/>
                  <a:pt x="521383" y="888976"/>
                  <a:pt x="509166" y="891213"/>
                </a:cubicBezTo>
                <a:cubicBezTo>
                  <a:pt x="505897" y="891901"/>
                  <a:pt x="502628" y="892245"/>
                  <a:pt x="499359" y="892417"/>
                </a:cubicBezTo>
                <a:cubicBezTo>
                  <a:pt x="491272" y="892934"/>
                  <a:pt x="486110" y="889664"/>
                  <a:pt x="483529" y="881749"/>
                </a:cubicBezTo>
                <a:cubicBezTo>
                  <a:pt x="478883" y="867296"/>
                  <a:pt x="474409" y="853014"/>
                  <a:pt x="470280" y="838561"/>
                </a:cubicBezTo>
                <a:cubicBezTo>
                  <a:pt x="468387" y="832022"/>
                  <a:pt x="464429" y="828925"/>
                  <a:pt x="457891" y="827893"/>
                </a:cubicBezTo>
                <a:cubicBezTo>
                  <a:pt x="450320" y="826860"/>
                  <a:pt x="442749" y="826860"/>
                  <a:pt x="435178" y="828065"/>
                </a:cubicBezTo>
                <a:cubicBezTo>
                  <a:pt x="429500" y="828925"/>
                  <a:pt x="425887" y="831850"/>
                  <a:pt x="424166" y="837528"/>
                </a:cubicBezTo>
                <a:cubicBezTo>
                  <a:pt x="420209" y="851121"/>
                  <a:pt x="415907" y="864715"/>
                  <a:pt x="411605" y="878308"/>
                </a:cubicBezTo>
                <a:cubicBezTo>
                  <a:pt x="407820" y="890524"/>
                  <a:pt x="403002" y="893622"/>
                  <a:pt x="390441" y="891901"/>
                </a:cubicBezTo>
                <a:cubicBezTo>
                  <a:pt x="371514" y="889320"/>
                  <a:pt x="369277" y="886739"/>
                  <a:pt x="369105" y="867812"/>
                </a:cubicBezTo>
                <a:cubicBezTo>
                  <a:pt x="368933" y="855423"/>
                  <a:pt x="368417" y="843206"/>
                  <a:pt x="368073" y="830818"/>
                </a:cubicBezTo>
                <a:cubicBezTo>
                  <a:pt x="367901" y="825140"/>
                  <a:pt x="365664" y="820666"/>
                  <a:pt x="360330" y="818429"/>
                </a:cubicBezTo>
                <a:cubicBezTo>
                  <a:pt x="352243" y="814988"/>
                  <a:pt x="343984" y="812579"/>
                  <a:pt x="335208" y="812063"/>
                </a:cubicBezTo>
                <a:cubicBezTo>
                  <a:pt x="329874" y="811718"/>
                  <a:pt x="326089" y="813783"/>
                  <a:pt x="323164" y="818429"/>
                </a:cubicBezTo>
                <a:cubicBezTo>
                  <a:pt x="315765" y="830818"/>
                  <a:pt x="307850" y="842862"/>
                  <a:pt x="300279" y="855079"/>
                </a:cubicBezTo>
                <a:cubicBezTo>
                  <a:pt x="294257" y="864715"/>
                  <a:pt x="289611" y="866435"/>
                  <a:pt x="278943" y="862822"/>
                </a:cubicBezTo>
                <a:cubicBezTo>
                  <a:pt x="278427" y="862650"/>
                  <a:pt x="277911" y="862478"/>
                  <a:pt x="277394" y="862306"/>
                </a:cubicBezTo>
                <a:cubicBezTo>
                  <a:pt x="260876" y="855595"/>
                  <a:pt x="257607" y="851810"/>
                  <a:pt x="261908" y="835291"/>
                </a:cubicBezTo>
                <a:cubicBezTo>
                  <a:pt x="265178" y="822731"/>
                  <a:pt x="267587" y="809998"/>
                  <a:pt x="270684" y="797265"/>
                </a:cubicBezTo>
                <a:cubicBezTo>
                  <a:pt x="272232" y="790726"/>
                  <a:pt x="270512" y="785737"/>
                  <a:pt x="265006" y="781779"/>
                </a:cubicBezTo>
                <a:cubicBezTo>
                  <a:pt x="259155" y="777650"/>
                  <a:pt x="253133" y="774036"/>
                  <a:pt x="246594" y="771111"/>
                </a:cubicBezTo>
                <a:cubicBezTo>
                  <a:pt x="240400" y="768358"/>
                  <a:pt x="235066" y="769390"/>
                  <a:pt x="229904" y="774208"/>
                </a:cubicBezTo>
                <a:cubicBezTo>
                  <a:pt x="219580" y="784016"/>
                  <a:pt x="209085" y="793652"/>
                  <a:pt x="198761" y="803287"/>
                </a:cubicBezTo>
                <a:cubicBezTo>
                  <a:pt x="191018" y="810686"/>
                  <a:pt x="186028" y="811030"/>
                  <a:pt x="176908" y="805352"/>
                </a:cubicBezTo>
                <a:cubicBezTo>
                  <a:pt x="175876" y="804664"/>
                  <a:pt x="174843" y="803975"/>
                  <a:pt x="173811" y="803287"/>
                </a:cubicBezTo>
                <a:cubicBezTo>
                  <a:pt x="160562" y="793824"/>
                  <a:pt x="159358" y="788834"/>
                  <a:pt x="166928" y="774552"/>
                </a:cubicBezTo>
                <a:cubicBezTo>
                  <a:pt x="173123" y="762852"/>
                  <a:pt x="179145" y="751151"/>
                  <a:pt x="185511" y="739623"/>
                </a:cubicBezTo>
                <a:cubicBezTo>
                  <a:pt x="188781" y="733601"/>
                  <a:pt x="188265" y="728439"/>
                  <a:pt x="184135" y="723277"/>
                </a:cubicBezTo>
                <a:cubicBezTo>
                  <a:pt x="179661" y="717599"/>
                  <a:pt x="174499" y="712437"/>
                  <a:pt x="168649" y="707963"/>
                </a:cubicBezTo>
                <a:cubicBezTo>
                  <a:pt x="163487" y="704006"/>
                  <a:pt x="158325" y="703662"/>
                  <a:pt x="152647" y="706758"/>
                </a:cubicBezTo>
                <a:cubicBezTo>
                  <a:pt x="139914" y="713641"/>
                  <a:pt x="127009" y="720524"/>
                  <a:pt x="113932" y="727235"/>
                </a:cubicBezTo>
                <a:cubicBezTo>
                  <a:pt x="104813" y="732052"/>
                  <a:pt x="99479" y="730848"/>
                  <a:pt x="92768" y="723277"/>
                </a:cubicBezTo>
                <a:cubicBezTo>
                  <a:pt x="92252" y="722761"/>
                  <a:pt x="91908" y="722244"/>
                  <a:pt x="91392" y="721728"/>
                </a:cubicBezTo>
                <a:cubicBezTo>
                  <a:pt x="79519" y="707963"/>
                  <a:pt x="79691" y="703145"/>
                  <a:pt x="92252" y="690068"/>
                </a:cubicBezTo>
                <a:cubicBezTo>
                  <a:pt x="101027" y="680777"/>
                  <a:pt x="109287" y="671313"/>
                  <a:pt x="118234" y="662366"/>
                </a:cubicBezTo>
                <a:cubicBezTo>
                  <a:pt x="122708" y="657720"/>
                  <a:pt x="123568" y="652902"/>
                  <a:pt x="121331" y="647224"/>
                </a:cubicBezTo>
                <a:cubicBezTo>
                  <a:pt x="118406" y="639825"/>
                  <a:pt x="114276" y="632942"/>
                  <a:pt x="109459" y="626576"/>
                </a:cubicBezTo>
                <a:cubicBezTo>
                  <a:pt x="105501" y="621414"/>
                  <a:pt x="100167" y="620898"/>
                  <a:pt x="94489" y="622274"/>
                </a:cubicBezTo>
                <a:cubicBezTo>
                  <a:pt x="81928" y="625200"/>
                  <a:pt x="69539" y="628124"/>
                  <a:pt x="56979" y="630878"/>
                </a:cubicBezTo>
                <a:cubicBezTo>
                  <a:pt x="55258" y="631222"/>
                  <a:pt x="53537" y="631738"/>
                  <a:pt x="51989" y="632082"/>
                </a:cubicBezTo>
                <a:cubicBezTo>
                  <a:pt x="42525" y="633803"/>
                  <a:pt x="37707" y="631566"/>
                  <a:pt x="33406" y="622963"/>
                </a:cubicBezTo>
                <a:cubicBezTo>
                  <a:pt x="31857" y="619694"/>
                  <a:pt x="30309" y="616424"/>
                  <a:pt x="29104" y="612983"/>
                </a:cubicBezTo>
                <a:cubicBezTo>
                  <a:pt x="26007" y="603863"/>
                  <a:pt x="27727" y="598701"/>
                  <a:pt x="35987" y="593539"/>
                </a:cubicBezTo>
                <a:cubicBezTo>
                  <a:pt x="47687" y="586141"/>
                  <a:pt x="59560" y="578742"/>
                  <a:pt x="71260" y="571515"/>
                </a:cubicBezTo>
                <a:cubicBezTo>
                  <a:pt x="80551" y="565665"/>
                  <a:pt x="81928" y="562396"/>
                  <a:pt x="79691" y="551728"/>
                </a:cubicBezTo>
                <a:cubicBezTo>
                  <a:pt x="78315" y="545705"/>
                  <a:pt x="76766" y="539511"/>
                  <a:pt x="74357" y="533833"/>
                </a:cubicBezTo>
                <a:cubicBezTo>
                  <a:pt x="71948" y="528155"/>
                  <a:pt x="67819" y="525402"/>
                  <a:pt x="61452" y="525229"/>
                </a:cubicBezTo>
                <a:cubicBezTo>
                  <a:pt x="47515" y="525057"/>
                  <a:pt x="33750" y="524541"/>
                  <a:pt x="19813" y="524025"/>
                </a:cubicBezTo>
                <a:cubicBezTo>
                  <a:pt x="7252" y="523681"/>
                  <a:pt x="3466" y="520412"/>
                  <a:pt x="1230" y="508367"/>
                </a:cubicBezTo>
                <a:cubicBezTo>
                  <a:pt x="1057" y="507162"/>
                  <a:pt x="713" y="505958"/>
                  <a:pt x="541" y="504754"/>
                </a:cubicBezTo>
                <a:cubicBezTo>
                  <a:pt x="-1352" y="489440"/>
                  <a:pt x="1230" y="485482"/>
                  <a:pt x="16199" y="481009"/>
                </a:cubicBezTo>
                <a:cubicBezTo>
                  <a:pt x="28588" y="477223"/>
                  <a:pt x="40976" y="473094"/>
                  <a:pt x="53537" y="469652"/>
                </a:cubicBezTo>
                <a:cubicBezTo>
                  <a:pt x="60420" y="467760"/>
                  <a:pt x="64033" y="463802"/>
                  <a:pt x="64722" y="457091"/>
                </a:cubicBezTo>
                <a:cubicBezTo>
                  <a:pt x="65410" y="449176"/>
                  <a:pt x="65754" y="441089"/>
                  <a:pt x="64205" y="433174"/>
                </a:cubicBezTo>
                <a:cubicBezTo>
                  <a:pt x="63345" y="428012"/>
                  <a:pt x="60420" y="424915"/>
                  <a:pt x="55430" y="423367"/>
                </a:cubicBezTo>
                <a:cubicBezTo>
                  <a:pt x="42181" y="419409"/>
                  <a:pt x="28932" y="415280"/>
                  <a:pt x="15683" y="411150"/>
                </a:cubicBezTo>
                <a:cubicBezTo>
                  <a:pt x="1230" y="406676"/>
                  <a:pt x="-319" y="404267"/>
                  <a:pt x="541" y="389126"/>
                </a:cubicBezTo>
                <a:cubicBezTo>
                  <a:pt x="713" y="386028"/>
                  <a:pt x="1402" y="382931"/>
                  <a:pt x="2090" y="380006"/>
                </a:cubicBezTo>
                <a:cubicBezTo>
                  <a:pt x="4155" y="372435"/>
                  <a:pt x="8456" y="368994"/>
                  <a:pt x="16371" y="368650"/>
                </a:cubicBezTo>
                <a:cubicBezTo>
                  <a:pt x="29276" y="368134"/>
                  <a:pt x="42009" y="367790"/>
                  <a:pt x="54914" y="367445"/>
                </a:cubicBezTo>
                <a:cubicBezTo>
                  <a:pt x="56807" y="367445"/>
                  <a:pt x="58699" y="367273"/>
                  <a:pt x="60592" y="367273"/>
                </a:cubicBezTo>
                <a:cubicBezTo>
                  <a:pt x="69195" y="367618"/>
                  <a:pt x="73669" y="362799"/>
                  <a:pt x="75906" y="355229"/>
                </a:cubicBezTo>
                <a:cubicBezTo>
                  <a:pt x="77627" y="349551"/>
                  <a:pt x="79175" y="343872"/>
                  <a:pt x="80379" y="338194"/>
                </a:cubicBezTo>
                <a:cubicBezTo>
                  <a:pt x="81928" y="330279"/>
                  <a:pt x="80036" y="326494"/>
                  <a:pt x="73153" y="322020"/>
                </a:cubicBezTo>
                <a:cubicBezTo>
                  <a:pt x="61452" y="314621"/>
                  <a:pt x="49580" y="307223"/>
                  <a:pt x="37879" y="299996"/>
                </a:cubicBezTo>
                <a:cubicBezTo>
                  <a:pt x="27384" y="293457"/>
                  <a:pt x="25835" y="289328"/>
                  <a:pt x="29964" y="277455"/>
                </a:cubicBezTo>
                <a:cubicBezTo>
                  <a:pt x="31169" y="273670"/>
                  <a:pt x="32718" y="269884"/>
                  <a:pt x="34954" y="266615"/>
                </a:cubicBezTo>
                <a:cubicBezTo>
                  <a:pt x="38568" y="261109"/>
                  <a:pt x="43557" y="258356"/>
                  <a:pt x="50440" y="260077"/>
                </a:cubicBezTo>
                <a:cubicBezTo>
                  <a:pt x="65066" y="263518"/>
                  <a:pt x="79863" y="266615"/>
                  <a:pt x="94489" y="270229"/>
                </a:cubicBezTo>
                <a:cubicBezTo>
                  <a:pt x="101199" y="271949"/>
                  <a:pt x="106361" y="270401"/>
                  <a:pt x="110491" y="264894"/>
                </a:cubicBezTo>
                <a:cubicBezTo>
                  <a:pt x="114793" y="259044"/>
                  <a:pt x="118578" y="252678"/>
                  <a:pt x="121331" y="245967"/>
                </a:cubicBezTo>
                <a:cubicBezTo>
                  <a:pt x="123740" y="239945"/>
                  <a:pt x="123052" y="234783"/>
                  <a:pt x="118234" y="229793"/>
                </a:cubicBezTo>
                <a:cubicBezTo>
                  <a:pt x="108254" y="219641"/>
                  <a:pt x="98791" y="209145"/>
                  <a:pt x="88983" y="198649"/>
                </a:cubicBezTo>
                <a:cubicBezTo>
                  <a:pt x="81412" y="190390"/>
                  <a:pt x="81068" y="185744"/>
                  <a:pt x="87262" y="176453"/>
                </a:cubicBezTo>
                <a:cubicBezTo>
                  <a:pt x="88294" y="175076"/>
                  <a:pt x="89155" y="173527"/>
                  <a:pt x="90187" y="172151"/>
                </a:cubicBezTo>
                <a:cubicBezTo>
                  <a:pt x="98963" y="160623"/>
                  <a:pt x="103780" y="159590"/>
                  <a:pt x="116685" y="166301"/>
                </a:cubicBezTo>
                <a:cubicBezTo>
                  <a:pt x="128730" y="172667"/>
                  <a:pt x="140774" y="178862"/>
                  <a:pt x="152475" y="185400"/>
                </a:cubicBezTo>
                <a:cubicBezTo>
                  <a:pt x="158669" y="188841"/>
                  <a:pt x="164176" y="188153"/>
                  <a:pt x="169337" y="183852"/>
                </a:cubicBezTo>
                <a:cubicBezTo>
                  <a:pt x="174499" y="179550"/>
                  <a:pt x="179317" y="174732"/>
                  <a:pt x="183791" y="169570"/>
                </a:cubicBezTo>
                <a:cubicBezTo>
                  <a:pt x="188265" y="164236"/>
                  <a:pt x="189297" y="158902"/>
                  <a:pt x="185684" y="152363"/>
                </a:cubicBezTo>
                <a:cubicBezTo>
                  <a:pt x="178457" y="139459"/>
                  <a:pt x="171746" y="126381"/>
                  <a:pt x="164864" y="113305"/>
                </a:cubicBezTo>
                <a:cubicBezTo>
                  <a:pt x="160390" y="104701"/>
                  <a:pt x="161422" y="100056"/>
                  <a:pt x="168477" y="93517"/>
                </a:cubicBezTo>
                <a:cubicBezTo>
                  <a:pt x="171746" y="90420"/>
                  <a:pt x="175360" y="87839"/>
                  <a:pt x="179317" y="85430"/>
                </a:cubicBezTo>
                <a:cubicBezTo>
                  <a:pt x="186200" y="81472"/>
                  <a:pt x="191018" y="81989"/>
                  <a:pt x="196868" y="87323"/>
                </a:cubicBezTo>
                <a:cubicBezTo>
                  <a:pt x="206848" y="96442"/>
                  <a:pt x="216828" y="105734"/>
                  <a:pt x="226635" y="115025"/>
                </a:cubicBezTo>
                <a:cubicBezTo>
                  <a:pt x="236959" y="124833"/>
                  <a:pt x="239196" y="125177"/>
                  <a:pt x="251757" y="118639"/>
                </a:cubicBezTo>
                <a:cubicBezTo>
                  <a:pt x="256746" y="116058"/>
                  <a:pt x="261392" y="113305"/>
                  <a:pt x="265866" y="109863"/>
                </a:cubicBezTo>
                <a:cubicBezTo>
                  <a:pt x="270684" y="105906"/>
                  <a:pt x="272232" y="101260"/>
                  <a:pt x="270684" y="95066"/>
                </a:cubicBezTo>
                <a:cubicBezTo>
                  <a:pt x="267070" y="80784"/>
                  <a:pt x="263973" y="66331"/>
                  <a:pt x="260704" y="52049"/>
                </a:cubicBezTo>
                <a:cubicBezTo>
                  <a:pt x="258639" y="42758"/>
                  <a:pt x="260876" y="38112"/>
                  <a:pt x="269135" y="33638"/>
                </a:cubicBezTo>
                <a:cubicBezTo>
                  <a:pt x="272921" y="31746"/>
                  <a:pt x="276706" y="30197"/>
                  <a:pt x="280664" y="28820"/>
                </a:cubicBezTo>
                <a:cubicBezTo>
                  <a:pt x="289095" y="26240"/>
                  <a:pt x="293913" y="27788"/>
                  <a:pt x="298903" y="35359"/>
                </a:cubicBezTo>
                <a:cubicBezTo>
                  <a:pt x="306817" y="47576"/>
                  <a:pt x="314733" y="59792"/>
                  <a:pt x="321959" y="72525"/>
                </a:cubicBezTo>
                <a:cubicBezTo>
                  <a:pt x="325745" y="79064"/>
                  <a:pt x="330907" y="81300"/>
                  <a:pt x="337961" y="80268"/>
                </a:cubicBezTo>
                <a:cubicBezTo>
                  <a:pt x="345360" y="79064"/>
                  <a:pt x="352587" y="77171"/>
                  <a:pt x="359470" y="74246"/>
                </a:cubicBezTo>
                <a:cubicBezTo>
                  <a:pt x="364459" y="72009"/>
                  <a:pt x="367213" y="68568"/>
                  <a:pt x="367385" y="62717"/>
                </a:cubicBezTo>
                <a:cubicBezTo>
                  <a:pt x="367729" y="47748"/>
                  <a:pt x="368589" y="32950"/>
                  <a:pt x="369105" y="17980"/>
                </a:cubicBezTo>
                <a:cubicBezTo>
                  <a:pt x="369449" y="8345"/>
                  <a:pt x="372547" y="4215"/>
                  <a:pt x="381838" y="1634"/>
                </a:cubicBezTo>
                <a:cubicBezTo>
                  <a:pt x="383386" y="1290"/>
                  <a:pt x="384935" y="774"/>
                  <a:pt x="386484" y="602"/>
                </a:cubicBezTo>
                <a:cubicBezTo>
                  <a:pt x="403518" y="-1291"/>
                  <a:pt x="407648" y="602"/>
                  <a:pt x="412122" y="16260"/>
                </a:cubicBezTo>
                <a:cubicBezTo>
                  <a:pt x="415735" y="28992"/>
                  <a:pt x="420037" y="41381"/>
                  <a:pt x="423478" y="54114"/>
                </a:cubicBezTo>
                <a:cubicBezTo>
                  <a:pt x="425198" y="60136"/>
                  <a:pt x="428812" y="63406"/>
                  <a:pt x="434662" y="64266"/>
                </a:cubicBezTo>
                <a:cubicBezTo>
                  <a:pt x="442749" y="65299"/>
                  <a:pt x="451008" y="65299"/>
                  <a:pt x="459095" y="64266"/>
                </a:cubicBezTo>
                <a:cubicBezTo>
                  <a:pt x="464774" y="63578"/>
                  <a:pt x="468215" y="60136"/>
                  <a:pt x="469935" y="54458"/>
                </a:cubicBezTo>
                <a:cubicBezTo>
                  <a:pt x="474065" y="40521"/>
                  <a:pt x="478367" y="26584"/>
                  <a:pt x="482669" y="12646"/>
                </a:cubicBezTo>
                <a:cubicBezTo>
                  <a:pt x="485938" y="2322"/>
                  <a:pt x="489207" y="-87"/>
                  <a:pt x="500047" y="85"/>
                </a:cubicBezTo>
                <a:close/>
              </a:path>
            </a:pathLst>
          </a:custGeom>
          <a:solidFill>
            <a:schemeClr val="bg1"/>
          </a:solidFill>
          <a:ln w="5155" cap="flat">
            <a:noFill/>
            <a:prstDash val="solid"/>
            <a:miter/>
          </a:ln>
        </p:spPr>
        <p:txBody>
          <a:bodyPr wrap="square" rtlCol="0" anchor="ctr">
            <a:noAutofit/>
          </a:bodyPr>
          <a:lstStyle/>
          <a:p>
            <a:endParaRPr lang="en-US"/>
          </a:p>
        </p:txBody>
      </p:sp>
      <p:sp>
        <p:nvSpPr>
          <p:cNvPr id="79" name="TextBox 78">
            <a:extLst>
              <a:ext uri="{FF2B5EF4-FFF2-40B4-BE49-F238E27FC236}">
                <a16:creationId xmlns:a16="http://schemas.microsoft.com/office/drawing/2014/main" id="{B47F0C09-935A-4A9F-9D9B-75F670BC2EFB}"/>
              </a:ext>
            </a:extLst>
          </p:cNvPr>
          <p:cNvSpPr txBox="1"/>
          <p:nvPr/>
        </p:nvSpPr>
        <p:spPr>
          <a:xfrm>
            <a:off x="0" y="26985"/>
            <a:ext cx="12192000" cy="923330"/>
          </a:xfrm>
          <a:prstGeom prst="rect">
            <a:avLst/>
          </a:prstGeom>
          <a:noFill/>
        </p:spPr>
        <p:txBody>
          <a:bodyPr wrap="square" rtlCol="0" anchor="ctr">
            <a:spAutoFit/>
          </a:bodyPr>
          <a:lstStyle/>
          <a:p>
            <a:pPr algn="ctr"/>
            <a:r>
              <a:rPr lang="en-US" sz="5400" dirty="0">
                <a:solidFill>
                  <a:schemeClr val="bg1"/>
                </a:solidFill>
                <a:latin typeface="+mj-lt"/>
              </a:rPr>
              <a:t>INFO 6068 Capstone Project</a:t>
            </a:r>
            <a:endParaRPr lang="ko-KR" altLang="en-US" sz="5400" dirty="0">
              <a:solidFill>
                <a:schemeClr val="bg1"/>
              </a:solidFill>
              <a:latin typeface="+mj-lt"/>
              <a:cs typeface="Arial" pitchFamily="34" charset="0"/>
            </a:endParaRPr>
          </a:p>
        </p:txBody>
      </p:sp>
      <p:sp>
        <p:nvSpPr>
          <p:cNvPr id="80" name="TextBox 79">
            <a:extLst>
              <a:ext uri="{FF2B5EF4-FFF2-40B4-BE49-F238E27FC236}">
                <a16:creationId xmlns:a16="http://schemas.microsoft.com/office/drawing/2014/main" id="{F10AD175-3BE0-4030-A3E2-687241974AF5}"/>
              </a:ext>
            </a:extLst>
          </p:cNvPr>
          <p:cNvSpPr txBox="1"/>
          <p:nvPr/>
        </p:nvSpPr>
        <p:spPr>
          <a:xfrm>
            <a:off x="0" y="2019377"/>
            <a:ext cx="5533292" cy="4811638"/>
          </a:xfrm>
          <a:prstGeom prst="rect">
            <a:avLst/>
          </a:prstGeom>
          <a:noFill/>
        </p:spPr>
        <p:txBody>
          <a:bodyPr wrap="square" rtlCol="0" anchor="ctr">
            <a:spAutoFit/>
          </a:bodyPr>
          <a:lstStyle/>
          <a:p>
            <a:pPr algn="ctr"/>
            <a:r>
              <a:rPr lang="en-CA" altLang="ko-KR" sz="2400" b="1" dirty="0">
                <a:solidFill>
                  <a:schemeClr val="bg1"/>
                </a:solidFill>
                <a:cs typeface="Arial" pitchFamily="34" charset="0"/>
              </a:rPr>
              <a:t>Professor:</a:t>
            </a:r>
          </a:p>
          <a:p>
            <a:pPr algn="ctr"/>
            <a:r>
              <a:rPr lang="en-CA" altLang="ko-KR" sz="2400" dirty="0">
                <a:solidFill>
                  <a:schemeClr val="bg1"/>
                </a:solidFill>
                <a:cs typeface="Arial" pitchFamily="34" charset="0"/>
              </a:rPr>
              <a:t>Kim Gariepy</a:t>
            </a:r>
          </a:p>
          <a:p>
            <a:pPr algn="ctr"/>
            <a:endParaRPr lang="en-CA" altLang="ko-KR" sz="2400" dirty="0">
              <a:solidFill>
                <a:schemeClr val="bg1"/>
              </a:solidFill>
              <a:cs typeface="Arial" pitchFamily="34" charset="0"/>
            </a:endParaRPr>
          </a:p>
          <a:p>
            <a:pPr algn="ctr"/>
            <a:endParaRPr lang="en-CA" altLang="ko-KR" sz="2400" dirty="0">
              <a:solidFill>
                <a:schemeClr val="bg1"/>
              </a:solidFill>
              <a:cs typeface="Arial" pitchFamily="34" charset="0"/>
            </a:endParaRPr>
          </a:p>
          <a:p>
            <a:pPr algn="ctr"/>
            <a:r>
              <a:rPr lang="en-CA" altLang="ko-KR" sz="2400" b="1" dirty="0">
                <a:solidFill>
                  <a:schemeClr val="bg1"/>
                </a:solidFill>
                <a:cs typeface="Arial" pitchFamily="34" charset="0"/>
              </a:rPr>
              <a:t>Members:</a:t>
            </a:r>
          </a:p>
          <a:p>
            <a:pPr algn="ctr"/>
            <a:endParaRPr lang="en-CA" altLang="ko-KR" sz="2400" dirty="0">
              <a:solidFill>
                <a:schemeClr val="bg1"/>
              </a:solidFill>
              <a:cs typeface="Arial" pitchFamily="34" charset="0"/>
            </a:endParaRPr>
          </a:p>
          <a:p>
            <a:pPr algn="ctr"/>
            <a:r>
              <a:rPr lang="en-CA" altLang="ko-KR" sz="2400" dirty="0">
                <a:solidFill>
                  <a:schemeClr val="bg1"/>
                </a:solidFill>
                <a:cs typeface="Arial" pitchFamily="34" charset="0"/>
              </a:rPr>
              <a:t>Daniel Gilbert</a:t>
            </a:r>
          </a:p>
          <a:p>
            <a:pPr algn="ctr"/>
            <a:r>
              <a:rPr lang="en-CA" altLang="ko-KR" sz="2400" dirty="0">
                <a:solidFill>
                  <a:schemeClr val="bg1"/>
                </a:solidFill>
                <a:cs typeface="Arial" pitchFamily="34" charset="0"/>
              </a:rPr>
              <a:t>Mrinal Chopra</a:t>
            </a:r>
          </a:p>
          <a:p>
            <a:pPr algn="ctr"/>
            <a:r>
              <a:rPr lang="en-CA" altLang="ko-KR" sz="2400" dirty="0">
                <a:solidFill>
                  <a:schemeClr val="bg1"/>
                </a:solidFill>
                <a:cs typeface="Arial" pitchFamily="34" charset="0"/>
              </a:rPr>
              <a:t>Lyan Joy Limjap</a:t>
            </a:r>
          </a:p>
          <a:p>
            <a:pPr algn="ctr"/>
            <a:r>
              <a:rPr lang="en-CA" altLang="ko-KR" sz="2400" dirty="0">
                <a:solidFill>
                  <a:schemeClr val="bg1"/>
                </a:solidFill>
                <a:cs typeface="Arial" pitchFamily="34" charset="0"/>
              </a:rPr>
              <a:t>Francisco Gomez</a:t>
            </a:r>
          </a:p>
          <a:p>
            <a:pPr algn="ctr"/>
            <a:r>
              <a:rPr lang="en-CA" altLang="ko-KR" sz="2400" dirty="0">
                <a:solidFill>
                  <a:schemeClr val="bg1"/>
                </a:solidFill>
                <a:cs typeface="Arial" pitchFamily="34" charset="0"/>
              </a:rPr>
              <a:t>Ralph Anonuevo</a:t>
            </a:r>
          </a:p>
          <a:p>
            <a:pPr algn="ctr"/>
            <a:r>
              <a:rPr lang="en-CA" altLang="ko-KR" sz="2400" dirty="0">
                <a:solidFill>
                  <a:schemeClr val="bg1"/>
                </a:solidFill>
                <a:cs typeface="Arial" pitchFamily="34" charset="0"/>
              </a:rPr>
              <a:t>Rose Maria George   </a:t>
            </a:r>
          </a:p>
          <a:p>
            <a:pPr algn="ctr"/>
            <a:endParaRPr lang="ko-KR" altLang="en-US" sz="1867" dirty="0">
              <a:solidFill>
                <a:schemeClr val="bg1"/>
              </a:solidFill>
              <a:cs typeface="Arial" pitchFamily="34" charset="0"/>
            </a:endParaRPr>
          </a:p>
        </p:txBody>
      </p:sp>
      <p:pic>
        <p:nvPicPr>
          <p:cNvPr id="91" name="Marcador de posición de imagen 21">
            <a:extLst>
              <a:ext uri="{FF2B5EF4-FFF2-40B4-BE49-F238E27FC236}">
                <a16:creationId xmlns:a16="http://schemas.microsoft.com/office/drawing/2014/main" id="{3352C5B4-1777-4043-A6F3-2EEBBF1252F8}"/>
              </a:ext>
            </a:extLst>
          </p:cNvPr>
          <p:cNvPicPr>
            <a:picLocks noChangeAspect="1"/>
          </p:cNvPicPr>
          <p:nvPr/>
        </p:nvPicPr>
        <p:blipFill>
          <a:blip r:embed="rId2">
            <a:extLst>
              <a:ext uri="{28A0092B-C50C-407E-A947-70E740481C1C}">
                <a14:useLocalDpi xmlns:a14="http://schemas.microsoft.com/office/drawing/2010/main" val="0"/>
              </a:ext>
            </a:extLst>
          </a:blip>
          <a:srcRect l="14571" r="14571"/>
          <a:stretch>
            <a:fillRect/>
          </a:stretch>
        </p:blipFill>
        <p:spPr>
          <a:xfrm>
            <a:off x="5704621" y="1962774"/>
            <a:ext cx="2955610" cy="3821419"/>
          </a:xfrm>
          <a:prstGeom prst="rect">
            <a:avLst/>
          </a:prstGeom>
        </p:spPr>
      </p:pic>
      <p:sp>
        <p:nvSpPr>
          <p:cNvPr id="2" name="CuadroTexto 1">
            <a:extLst>
              <a:ext uri="{FF2B5EF4-FFF2-40B4-BE49-F238E27FC236}">
                <a16:creationId xmlns:a16="http://schemas.microsoft.com/office/drawing/2014/main" id="{87342ACB-F3D4-42CE-B826-4E922D4D556E}"/>
              </a:ext>
            </a:extLst>
          </p:cNvPr>
          <p:cNvSpPr txBox="1"/>
          <p:nvPr/>
        </p:nvSpPr>
        <p:spPr>
          <a:xfrm>
            <a:off x="2370578" y="947424"/>
            <a:ext cx="6668086" cy="461665"/>
          </a:xfrm>
          <a:prstGeom prst="rect">
            <a:avLst/>
          </a:prstGeom>
          <a:noFill/>
        </p:spPr>
        <p:txBody>
          <a:bodyPr wrap="square" rtlCol="0">
            <a:spAutoFit/>
          </a:bodyPr>
          <a:lstStyle/>
          <a:p>
            <a:pPr algn="ctr"/>
            <a:r>
              <a:rPr lang="en-CA" sz="2400" dirty="0">
                <a:solidFill>
                  <a:schemeClr val="bg1"/>
                </a:solidFill>
              </a:rPr>
              <a:t>Testing Ewheelz Web Application</a:t>
            </a:r>
          </a:p>
        </p:txBody>
      </p:sp>
    </p:spTree>
    <p:extLst>
      <p:ext uri="{BB962C8B-B14F-4D97-AF65-F5344CB8AC3E}">
        <p14:creationId xmlns:p14="http://schemas.microsoft.com/office/powerpoint/2010/main" val="8854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742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video game&#10;&#10;Description automatically generated">
            <a:extLst>
              <a:ext uri="{FF2B5EF4-FFF2-40B4-BE49-F238E27FC236}">
                <a16:creationId xmlns:a16="http://schemas.microsoft.com/office/drawing/2014/main" id="{97EA417D-3424-4599-B09A-FD3C31C0E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811784"/>
            <a:ext cx="10905066" cy="5234432"/>
          </a:xfrm>
          <a:prstGeom prst="rect">
            <a:avLst/>
          </a:prstGeom>
        </p:spPr>
      </p:pic>
    </p:spTree>
    <p:extLst>
      <p:ext uri="{BB962C8B-B14F-4D97-AF65-F5344CB8AC3E}">
        <p14:creationId xmlns:p14="http://schemas.microsoft.com/office/powerpoint/2010/main" val="313732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2229281B-19A9-4B8B-B0D8-8EF447EBB736}"/>
              </a:ext>
            </a:extLst>
          </p:cNvPr>
          <p:cNvGrpSpPr/>
          <p:nvPr/>
        </p:nvGrpSpPr>
        <p:grpSpPr>
          <a:xfrm>
            <a:off x="235405" y="1593695"/>
            <a:ext cx="5067597" cy="4615133"/>
            <a:chOff x="580727" y="-1101880"/>
            <a:chExt cx="5067597" cy="4615133"/>
          </a:xfrm>
        </p:grpSpPr>
        <p:sp>
          <p:nvSpPr>
            <p:cNvPr id="29" name="Graphic 27">
              <a:extLst>
                <a:ext uri="{FF2B5EF4-FFF2-40B4-BE49-F238E27FC236}">
                  <a16:creationId xmlns:a16="http://schemas.microsoft.com/office/drawing/2014/main" id="{FA295B3A-2469-4321-9012-2584D11573B2}"/>
                </a:ext>
              </a:extLst>
            </p:cNvPr>
            <p:cNvSpPr/>
            <p:nvPr/>
          </p:nvSpPr>
          <p:spPr>
            <a:xfrm rot="60000">
              <a:off x="580727" y="-1101880"/>
              <a:ext cx="5067597" cy="4615133"/>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lumMod val="85000"/>
              </a:schemeClr>
            </a:solidFill>
            <a:ln w="9525" cap="flat">
              <a:noFill/>
              <a:prstDash val="solid"/>
              <a:miter/>
            </a:ln>
          </p:spPr>
          <p:txBody>
            <a:bodyPr rtlCol="0" anchor="ctr"/>
            <a:lstStyle/>
            <a:p>
              <a:endParaRPr lang="en-US"/>
            </a:p>
          </p:txBody>
        </p:sp>
        <p:sp>
          <p:nvSpPr>
            <p:cNvPr id="30" name="Graphic 27">
              <a:extLst>
                <a:ext uri="{FF2B5EF4-FFF2-40B4-BE49-F238E27FC236}">
                  <a16:creationId xmlns:a16="http://schemas.microsoft.com/office/drawing/2014/main" id="{A6A8181F-CC04-40BF-AE79-DEC0A6ED09A9}"/>
                </a:ext>
              </a:extLst>
            </p:cNvPr>
            <p:cNvSpPr/>
            <p:nvPr/>
          </p:nvSpPr>
          <p:spPr>
            <a:xfrm rot="60000">
              <a:off x="867482" y="-793954"/>
              <a:ext cx="4475037" cy="4075480"/>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solidFill>
            <a:ln w="9525" cap="flat">
              <a:noFill/>
              <a:prstDash val="solid"/>
              <a:miter/>
            </a:ln>
          </p:spPr>
          <p:txBody>
            <a:bodyPr rtlCol="0" anchor="ctr"/>
            <a:lstStyle/>
            <a:p>
              <a:endParaRPr lang="en-US"/>
            </a:p>
          </p:txBody>
        </p:sp>
      </p:grpSp>
      <p:sp>
        <p:nvSpPr>
          <p:cNvPr id="35" name="Rectangle: Rounded Corners 34">
            <a:extLst>
              <a:ext uri="{FF2B5EF4-FFF2-40B4-BE49-F238E27FC236}">
                <a16:creationId xmlns:a16="http://schemas.microsoft.com/office/drawing/2014/main" id="{D917F4B5-22AF-4C44-BD0B-54356F64B742}"/>
              </a:ext>
            </a:extLst>
          </p:cNvPr>
          <p:cNvSpPr/>
          <p:nvPr/>
        </p:nvSpPr>
        <p:spPr>
          <a:xfrm rot="14190664">
            <a:off x="1480724" y="3386847"/>
            <a:ext cx="405294" cy="2072240"/>
          </a:xfrm>
          <a:prstGeom prst="roundRect">
            <a:avLst>
              <a:gd name="adj" fmla="val 50000"/>
            </a:avLst>
          </a:prstGeom>
          <a:gradFill>
            <a:gsLst>
              <a:gs pos="0">
                <a:schemeClr val="accent3"/>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F5CB2717-6ED5-45FB-9317-20878003F687}"/>
              </a:ext>
            </a:extLst>
          </p:cNvPr>
          <p:cNvSpPr/>
          <p:nvPr/>
        </p:nvSpPr>
        <p:spPr>
          <a:xfrm rot="18091456">
            <a:off x="3052912" y="4110745"/>
            <a:ext cx="405294" cy="2072240"/>
          </a:xfrm>
          <a:prstGeom prst="roundRect">
            <a:avLst>
              <a:gd name="adj" fmla="val 50000"/>
            </a:avLst>
          </a:prstGeom>
          <a:gradFill>
            <a:gsLst>
              <a:gs pos="0">
                <a:schemeClr val="accent6"/>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96DB0671-E809-4F41-8814-C46ADFDA5A13}"/>
              </a:ext>
            </a:extLst>
          </p:cNvPr>
          <p:cNvSpPr/>
          <p:nvPr/>
        </p:nvSpPr>
        <p:spPr>
          <a:xfrm rot="19725368">
            <a:off x="2576082" y="2392880"/>
            <a:ext cx="405294" cy="2072240"/>
          </a:xfrm>
          <a:prstGeom prst="roundRect">
            <a:avLst>
              <a:gd name="adj" fmla="val 50000"/>
            </a:avLst>
          </a:prstGeom>
          <a:gradFill>
            <a:gsLst>
              <a:gs pos="0">
                <a:schemeClr val="accent1"/>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ko-KR" dirty="0">
                <a:solidFill>
                  <a:schemeClr val="tx1"/>
                </a:solidFill>
              </a:rPr>
              <a:t>Agenda</a:t>
            </a:r>
            <a:endParaRPr lang="en-US" dirty="0">
              <a:solidFill>
                <a:schemeClr val="tx1"/>
              </a:solidFill>
            </a:endParaRPr>
          </a:p>
        </p:txBody>
      </p:sp>
      <p:grpSp>
        <p:nvGrpSpPr>
          <p:cNvPr id="17" name="Group 16">
            <a:extLst>
              <a:ext uri="{FF2B5EF4-FFF2-40B4-BE49-F238E27FC236}">
                <a16:creationId xmlns:a16="http://schemas.microsoft.com/office/drawing/2014/main" id="{3B8A24D0-1CAB-4E06-AC58-D5EB3250D662}"/>
              </a:ext>
            </a:extLst>
          </p:cNvPr>
          <p:cNvGrpSpPr/>
          <p:nvPr/>
        </p:nvGrpSpPr>
        <p:grpSpPr>
          <a:xfrm>
            <a:off x="2096790" y="3607844"/>
            <a:ext cx="1344828" cy="1344828"/>
            <a:chOff x="1089413" y="2131797"/>
            <a:chExt cx="2968238" cy="2968238"/>
          </a:xfrm>
        </p:grpSpPr>
        <p:sp>
          <p:nvSpPr>
            <p:cNvPr id="16" name="Freeform: Shape 15">
              <a:extLst>
                <a:ext uri="{FF2B5EF4-FFF2-40B4-BE49-F238E27FC236}">
                  <a16:creationId xmlns:a16="http://schemas.microsoft.com/office/drawing/2014/main" id="{02CDC10F-CBC6-43C7-AFD5-1C0B1A57872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4646DB8B-DCF6-4FBC-A6DF-36A7A5069314}"/>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18" name="Group 17">
            <a:extLst>
              <a:ext uri="{FF2B5EF4-FFF2-40B4-BE49-F238E27FC236}">
                <a16:creationId xmlns:a16="http://schemas.microsoft.com/office/drawing/2014/main" id="{DE2D978E-AA94-4CB9-82FF-B9B37356B8B2}"/>
              </a:ext>
            </a:extLst>
          </p:cNvPr>
          <p:cNvGrpSpPr/>
          <p:nvPr/>
        </p:nvGrpSpPr>
        <p:grpSpPr>
          <a:xfrm>
            <a:off x="2096790" y="1862881"/>
            <a:ext cx="1298170" cy="1298170"/>
            <a:chOff x="1089413" y="2131797"/>
            <a:chExt cx="2968238" cy="2968238"/>
          </a:xfrm>
        </p:grpSpPr>
        <p:sp>
          <p:nvSpPr>
            <p:cNvPr id="19" name="Freeform: Shape 18">
              <a:extLst>
                <a:ext uri="{FF2B5EF4-FFF2-40B4-BE49-F238E27FC236}">
                  <a16:creationId xmlns:a16="http://schemas.microsoft.com/office/drawing/2014/main" id="{D5D68A41-6763-4A09-854A-1CA93F03BB70}"/>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797577DB-E822-4A1F-BFFC-A4EFC505439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21" name="Group 20">
            <a:extLst>
              <a:ext uri="{FF2B5EF4-FFF2-40B4-BE49-F238E27FC236}">
                <a16:creationId xmlns:a16="http://schemas.microsoft.com/office/drawing/2014/main" id="{5AE8B2EC-ABB6-4E39-A97A-DB1C9BE18B3C}"/>
              </a:ext>
            </a:extLst>
          </p:cNvPr>
          <p:cNvGrpSpPr/>
          <p:nvPr/>
        </p:nvGrpSpPr>
        <p:grpSpPr>
          <a:xfrm>
            <a:off x="499682" y="4653587"/>
            <a:ext cx="1298170" cy="1298170"/>
            <a:chOff x="1089413" y="2131797"/>
            <a:chExt cx="2968238" cy="2968238"/>
          </a:xfrm>
        </p:grpSpPr>
        <p:sp>
          <p:nvSpPr>
            <p:cNvPr id="22" name="Freeform: Shape 21">
              <a:extLst>
                <a:ext uri="{FF2B5EF4-FFF2-40B4-BE49-F238E27FC236}">
                  <a16:creationId xmlns:a16="http://schemas.microsoft.com/office/drawing/2014/main" id="{14D426F1-D942-42C7-A1F1-A731EEEC099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0F6E5CC-A1DC-46A1-BEC9-DA240DCBE84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24" name="Group 23">
            <a:extLst>
              <a:ext uri="{FF2B5EF4-FFF2-40B4-BE49-F238E27FC236}">
                <a16:creationId xmlns:a16="http://schemas.microsoft.com/office/drawing/2014/main" id="{0C9D69F0-C990-4D1C-BCCE-71F3A0BA7632}"/>
              </a:ext>
            </a:extLst>
          </p:cNvPr>
          <p:cNvGrpSpPr/>
          <p:nvPr/>
        </p:nvGrpSpPr>
        <p:grpSpPr>
          <a:xfrm>
            <a:off x="3684373" y="4653587"/>
            <a:ext cx="1298170" cy="1298170"/>
            <a:chOff x="1089413" y="2131797"/>
            <a:chExt cx="2968238" cy="2968238"/>
          </a:xfrm>
        </p:grpSpPr>
        <p:sp>
          <p:nvSpPr>
            <p:cNvPr id="25" name="Freeform: Shape 24">
              <a:extLst>
                <a:ext uri="{FF2B5EF4-FFF2-40B4-BE49-F238E27FC236}">
                  <a16:creationId xmlns:a16="http://schemas.microsoft.com/office/drawing/2014/main" id="{765EA648-AA2A-4EAF-B24D-111A1DA94E89}"/>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EAC85BAB-4687-423F-8677-EBED505BF997}"/>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sp>
        <p:nvSpPr>
          <p:cNvPr id="55" name="TextBox 28">
            <a:extLst>
              <a:ext uri="{FF2B5EF4-FFF2-40B4-BE49-F238E27FC236}">
                <a16:creationId xmlns:a16="http://schemas.microsoft.com/office/drawing/2014/main" id="{89D9D734-9683-4024-85EF-DF9D9DEE06D9}"/>
              </a:ext>
            </a:extLst>
          </p:cNvPr>
          <p:cNvSpPr txBox="1"/>
          <p:nvPr/>
        </p:nvSpPr>
        <p:spPr>
          <a:xfrm>
            <a:off x="5238616" y="2251392"/>
            <a:ext cx="958096" cy="646331"/>
          </a:xfrm>
          <a:prstGeom prst="rect">
            <a:avLst/>
          </a:prstGeom>
          <a:noFill/>
        </p:spPr>
        <p:txBody>
          <a:bodyPr wrap="square" lIns="108000" rIns="108000" rtlCol="0" anchor="ctr">
            <a:spAutoFit/>
          </a:bodyPr>
          <a:lstStyle/>
          <a:p>
            <a:pPr algn="ctr"/>
            <a:r>
              <a:rPr lang="en-US" altLang="ko-KR" sz="3600" b="1" dirty="0">
                <a:solidFill>
                  <a:schemeClr val="accent2"/>
                </a:solidFill>
                <a:cs typeface="Arial" pitchFamily="34" charset="0"/>
              </a:rPr>
              <a:t>02</a:t>
            </a:r>
            <a:endParaRPr lang="ko-KR" altLang="en-US" sz="3600" b="1" dirty="0">
              <a:solidFill>
                <a:schemeClr val="accent2"/>
              </a:solidFill>
              <a:cs typeface="Arial" pitchFamily="34" charset="0"/>
            </a:endParaRPr>
          </a:p>
        </p:txBody>
      </p:sp>
      <p:sp>
        <p:nvSpPr>
          <p:cNvPr id="58" name="TextBox 31">
            <a:extLst>
              <a:ext uri="{FF2B5EF4-FFF2-40B4-BE49-F238E27FC236}">
                <a16:creationId xmlns:a16="http://schemas.microsoft.com/office/drawing/2014/main" id="{6BC959F9-A9F0-4E83-8C9C-A058598EA26C}"/>
              </a:ext>
            </a:extLst>
          </p:cNvPr>
          <p:cNvSpPr txBox="1"/>
          <p:nvPr/>
        </p:nvSpPr>
        <p:spPr>
          <a:xfrm>
            <a:off x="6309471" y="2377139"/>
            <a:ext cx="5737181" cy="432792"/>
          </a:xfrm>
          <a:prstGeom prst="roundRect">
            <a:avLst>
              <a:gd name="adj" fmla="val 50000"/>
            </a:avLst>
          </a:prstGeom>
          <a:solidFill>
            <a:schemeClr val="accent2"/>
          </a:solidFill>
        </p:spPr>
        <p:txBody>
          <a:bodyPr wrap="square" lIns="274320" rtlCol="0" anchor="ctr">
            <a:spAutoFit/>
          </a:bodyPr>
          <a:lstStyle/>
          <a:p>
            <a:r>
              <a:rPr lang="en-US" altLang="ko-KR" sz="1400" b="1" dirty="0">
                <a:solidFill>
                  <a:schemeClr val="bg1"/>
                </a:solidFill>
                <a:cs typeface="Arial" pitchFamily="34" charset="0"/>
              </a:rPr>
              <a:t>Time line , Roles and Responsibilities</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1731773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Timeline project</a:t>
            </a:r>
          </a:p>
        </p:txBody>
      </p:sp>
      <p:grpSp>
        <p:nvGrpSpPr>
          <p:cNvPr id="5" name="Group 4">
            <a:extLst>
              <a:ext uri="{FF2B5EF4-FFF2-40B4-BE49-F238E27FC236}">
                <a16:creationId xmlns:a16="http://schemas.microsoft.com/office/drawing/2014/main" id="{2F13A143-FABB-4419-8242-942D0B28963F}"/>
              </a:ext>
            </a:extLst>
          </p:cNvPr>
          <p:cNvGrpSpPr/>
          <p:nvPr/>
        </p:nvGrpSpPr>
        <p:grpSpPr>
          <a:xfrm>
            <a:off x="1297545" y="2488476"/>
            <a:ext cx="419949" cy="419949"/>
            <a:chOff x="2037500" y="3040187"/>
            <a:chExt cx="419949" cy="419949"/>
          </a:xfrm>
          <a:solidFill>
            <a:schemeClr val="accent5"/>
          </a:solidFill>
        </p:grpSpPr>
        <p:sp>
          <p:nvSpPr>
            <p:cNvPr id="3" name="Circle: Hollow 2">
              <a:extLst>
                <a:ext uri="{FF2B5EF4-FFF2-40B4-BE49-F238E27FC236}">
                  <a16:creationId xmlns:a16="http://schemas.microsoft.com/office/drawing/2014/main" id="{EEB31F12-24DE-47BD-96A4-4772956DE499}"/>
                </a:ext>
              </a:extLst>
            </p:cNvPr>
            <p:cNvSpPr/>
            <p:nvPr/>
          </p:nvSpPr>
          <p:spPr>
            <a:xfrm>
              <a:off x="2037500" y="3040187"/>
              <a:ext cx="419949" cy="419949"/>
            </a:xfrm>
            <a:prstGeom prst="donut">
              <a:avLst>
                <a:gd name="adj" fmla="val 11391"/>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Oval 3">
              <a:extLst>
                <a:ext uri="{FF2B5EF4-FFF2-40B4-BE49-F238E27FC236}">
                  <a16:creationId xmlns:a16="http://schemas.microsoft.com/office/drawing/2014/main" id="{68E69175-0207-4400-9307-16A395CEF473}"/>
                </a:ext>
              </a:extLst>
            </p:cNvPr>
            <p:cNvSpPr/>
            <p:nvPr/>
          </p:nvSpPr>
          <p:spPr>
            <a:xfrm>
              <a:off x="2133174" y="313586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a:extLst>
              <a:ext uri="{FF2B5EF4-FFF2-40B4-BE49-F238E27FC236}">
                <a16:creationId xmlns:a16="http://schemas.microsoft.com/office/drawing/2014/main" id="{F75BF166-7072-4AA4-8069-95FD145B99C4}"/>
              </a:ext>
            </a:extLst>
          </p:cNvPr>
          <p:cNvSpPr/>
          <p:nvPr/>
        </p:nvSpPr>
        <p:spPr>
          <a:xfrm>
            <a:off x="1518285" y="2488476"/>
            <a:ext cx="9189720" cy="476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C6FBDA3-ED66-49D2-BEF6-9F5587F30E48}"/>
              </a:ext>
            </a:extLst>
          </p:cNvPr>
          <p:cNvSpPr/>
          <p:nvPr/>
        </p:nvSpPr>
        <p:spPr>
          <a:xfrm>
            <a:off x="1518285" y="2860800"/>
            <a:ext cx="9189720" cy="476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EB5B7656-A25F-4708-B7CC-F3B88884B984}"/>
              </a:ext>
            </a:extLst>
          </p:cNvPr>
          <p:cNvGrpSpPr/>
          <p:nvPr/>
        </p:nvGrpSpPr>
        <p:grpSpPr>
          <a:xfrm>
            <a:off x="10474506" y="2497225"/>
            <a:ext cx="419949" cy="419949"/>
            <a:chOff x="2037500" y="3040187"/>
            <a:chExt cx="419949" cy="419949"/>
          </a:xfrm>
          <a:solidFill>
            <a:schemeClr val="accent5"/>
          </a:solidFill>
        </p:grpSpPr>
        <p:sp>
          <p:nvSpPr>
            <p:cNvPr id="10" name="Circle: Hollow 9">
              <a:extLst>
                <a:ext uri="{FF2B5EF4-FFF2-40B4-BE49-F238E27FC236}">
                  <a16:creationId xmlns:a16="http://schemas.microsoft.com/office/drawing/2014/main" id="{6F3EA9AC-33DD-4240-9690-1E53E7BBA878}"/>
                </a:ext>
              </a:extLst>
            </p:cNvPr>
            <p:cNvSpPr/>
            <p:nvPr/>
          </p:nvSpPr>
          <p:spPr>
            <a:xfrm>
              <a:off x="2037500" y="3040187"/>
              <a:ext cx="419949" cy="419949"/>
            </a:xfrm>
            <a:prstGeom prst="donut">
              <a:avLst>
                <a:gd name="adj" fmla="val 11391"/>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a16="http://schemas.microsoft.com/office/drawing/2014/main" id="{DA451C7B-2039-4F27-B6CE-30082BCC35D5}"/>
                </a:ext>
              </a:extLst>
            </p:cNvPr>
            <p:cNvSpPr/>
            <p:nvPr/>
          </p:nvSpPr>
          <p:spPr>
            <a:xfrm>
              <a:off x="2133174" y="313586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Oval 7">
            <a:extLst>
              <a:ext uri="{FF2B5EF4-FFF2-40B4-BE49-F238E27FC236}">
                <a16:creationId xmlns:a16="http://schemas.microsoft.com/office/drawing/2014/main" id="{12070E40-9F06-44F8-A2E8-ACA21E52F4E7}"/>
              </a:ext>
            </a:extLst>
          </p:cNvPr>
          <p:cNvSpPr/>
          <p:nvPr/>
        </p:nvSpPr>
        <p:spPr>
          <a:xfrm>
            <a:off x="5946532" y="2539078"/>
            <a:ext cx="288000"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 name="Oval 8">
            <a:extLst>
              <a:ext uri="{FF2B5EF4-FFF2-40B4-BE49-F238E27FC236}">
                <a16:creationId xmlns:a16="http://schemas.microsoft.com/office/drawing/2014/main" id="{0369B48D-185D-43CE-A13D-9909D1C397DF}"/>
              </a:ext>
            </a:extLst>
          </p:cNvPr>
          <p:cNvSpPr/>
          <p:nvPr/>
        </p:nvSpPr>
        <p:spPr>
          <a:xfrm>
            <a:off x="7480851" y="2539078"/>
            <a:ext cx="288000"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 name="Oval 9">
            <a:extLst>
              <a:ext uri="{FF2B5EF4-FFF2-40B4-BE49-F238E27FC236}">
                <a16:creationId xmlns:a16="http://schemas.microsoft.com/office/drawing/2014/main" id="{C6436BBC-A00D-493C-B710-ADA6F3F520F5}"/>
              </a:ext>
            </a:extLst>
          </p:cNvPr>
          <p:cNvSpPr/>
          <p:nvPr/>
        </p:nvSpPr>
        <p:spPr>
          <a:xfrm>
            <a:off x="9015170" y="2539078"/>
            <a:ext cx="288000" cy="28803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6" name="Oval 12">
            <a:extLst>
              <a:ext uri="{FF2B5EF4-FFF2-40B4-BE49-F238E27FC236}">
                <a16:creationId xmlns:a16="http://schemas.microsoft.com/office/drawing/2014/main" id="{97084A4E-2D1B-4271-8572-653178BF0EF3}"/>
              </a:ext>
            </a:extLst>
          </p:cNvPr>
          <p:cNvSpPr/>
          <p:nvPr/>
        </p:nvSpPr>
        <p:spPr>
          <a:xfrm>
            <a:off x="2877894" y="2539078"/>
            <a:ext cx="288000" cy="28803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7" name="Oval 13">
            <a:extLst>
              <a:ext uri="{FF2B5EF4-FFF2-40B4-BE49-F238E27FC236}">
                <a16:creationId xmlns:a16="http://schemas.microsoft.com/office/drawing/2014/main" id="{A0240128-0CEF-4E48-A50F-6587512F0713}"/>
              </a:ext>
            </a:extLst>
          </p:cNvPr>
          <p:cNvSpPr/>
          <p:nvPr/>
        </p:nvSpPr>
        <p:spPr>
          <a:xfrm>
            <a:off x="4412213" y="2539078"/>
            <a:ext cx="288000" cy="2880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Oval 113">
            <a:extLst>
              <a:ext uri="{FF2B5EF4-FFF2-40B4-BE49-F238E27FC236}">
                <a16:creationId xmlns:a16="http://schemas.microsoft.com/office/drawing/2014/main" id="{3E890389-F6B7-4E7F-873B-DC5920EE3ACF}"/>
              </a:ext>
            </a:extLst>
          </p:cNvPr>
          <p:cNvSpPr/>
          <p:nvPr/>
        </p:nvSpPr>
        <p:spPr>
          <a:xfrm>
            <a:off x="4214213" y="3235606"/>
            <a:ext cx="684000" cy="68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9" name="Group 5">
            <a:extLst>
              <a:ext uri="{FF2B5EF4-FFF2-40B4-BE49-F238E27FC236}">
                <a16:creationId xmlns:a16="http://schemas.microsoft.com/office/drawing/2014/main" id="{68DB03E9-E73C-4931-B713-AE590DD1FEE9}"/>
              </a:ext>
            </a:extLst>
          </p:cNvPr>
          <p:cNvGrpSpPr/>
          <p:nvPr/>
        </p:nvGrpSpPr>
        <p:grpSpPr>
          <a:xfrm>
            <a:off x="3738129" y="3854742"/>
            <a:ext cx="1593218" cy="1572469"/>
            <a:chOff x="2633982" y="3240394"/>
            <a:chExt cx="1593218" cy="1572469"/>
          </a:xfrm>
        </p:grpSpPr>
        <p:sp>
          <p:nvSpPr>
            <p:cNvPr id="20" name="TextBox 19">
              <a:extLst>
                <a:ext uri="{FF2B5EF4-FFF2-40B4-BE49-F238E27FC236}">
                  <a16:creationId xmlns:a16="http://schemas.microsoft.com/office/drawing/2014/main" id="{977C9AC5-BDD4-4F68-B24D-5489F038CA81}"/>
                </a:ext>
              </a:extLst>
            </p:cNvPr>
            <p:cNvSpPr txBox="1"/>
            <p:nvPr/>
          </p:nvSpPr>
          <p:spPr>
            <a:xfrm>
              <a:off x="2676933" y="3240394"/>
              <a:ext cx="1550267" cy="523220"/>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Create Test Cases</a:t>
              </a:r>
              <a:endParaRPr lang="ko-KR" altLang="en-US" sz="1400" b="1"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D11778EE-ECBA-44D6-9C55-EDAECFEABB39}"/>
                </a:ext>
              </a:extLst>
            </p:cNvPr>
            <p:cNvSpPr txBox="1"/>
            <p:nvPr/>
          </p:nvSpPr>
          <p:spPr>
            <a:xfrm>
              <a:off x="2633982" y="3797200"/>
              <a:ext cx="1550267" cy="1015663"/>
            </a:xfrm>
            <a:prstGeom prst="rect">
              <a:avLst/>
            </a:prstGeom>
            <a:noFill/>
          </p:spPr>
          <p:txBody>
            <a:bodyPr wrap="square" rtlCol="0">
              <a:spAutoFit/>
            </a:bodyPr>
            <a:lstStyle/>
            <a:p>
              <a:pPr algn="ctr"/>
              <a:r>
                <a:rPr lang="en-CA" altLang="ko-KR" sz="1200" dirty="0">
                  <a:solidFill>
                    <a:schemeClr val="tx1">
                      <a:lumMod val="75000"/>
                      <a:lumOff val="25000"/>
                    </a:schemeClr>
                  </a:solidFill>
                  <a:cs typeface="Arial" pitchFamily="34" charset="0"/>
                </a:rPr>
                <a:t>Define tests that cover all conceivable use cases</a:t>
              </a:r>
            </a:p>
            <a:p>
              <a:pPr algn="ctr"/>
              <a:endParaRPr lang="ko-KR" altLang="en-US" sz="1200" dirty="0">
                <a:solidFill>
                  <a:schemeClr val="tx1">
                    <a:lumMod val="75000"/>
                    <a:lumOff val="25000"/>
                  </a:schemeClr>
                </a:solidFill>
                <a:cs typeface="Arial" pitchFamily="34" charset="0"/>
              </a:endParaRPr>
            </a:p>
          </p:txBody>
        </p:sp>
      </p:grpSp>
      <p:cxnSp>
        <p:nvCxnSpPr>
          <p:cNvPr id="22" name="Straight Arrow Connector 115">
            <a:extLst>
              <a:ext uri="{FF2B5EF4-FFF2-40B4-BE49-F238E27FC236}">
                <a16:creationId xmlns:a16="http://schemas.microsoft.com/office/drawing/2014/main" id="{952D92D8-6A16-489C-81DB-48A1BD9AD74A}"/>
              </a:ext>
            </a:extLst>
          </p:cNvPr>
          <p:cNvCxnSpPr>
            <a:cxnSpLocks/>
          </p:cNvCxnSpPr>
          <p:nvPr/>
        </p:nvCxnSpPr>
        <p:spPr>
          <a:xfrm flipV="1">
            <a:off x="4556213" y="2941709"/>
            <a:ext cx="0" cy="293898"/>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3" name="Oval 119">
            <a:extLst>
              <a:ext uri="{FF2B5EF4-FFF2-40B4-BE49-F238E27FC236}">
                <a16:creationId xmlns:a16="http://schemas.microsoft.com/office/drawing/2014/main" id="{EC428F3E-86E5-4C7E-8BB6-C19481FC476A}"/>
              </a:ext>
            </a:extLst>
          </p:cNvPr>
          <p:cNvSpPr/>
          <p:nvPr/>
        </p:nvSpPr>
        <p:spPr>
          <a:xfrm>
            <a:off x="7282851" y="3236765"/>
            <a:ext cx="684000" cy="68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24" name="Group 15">
            <a:extLst>
              <a:ext uri="{FF2B5EF4-FFF2-40B4-BE49-F238E27FC236}">
                <a16:creationId xmlns:a16="http://schemas.microsoft.com/office/drawing/2014/main" id="{2A5BB4C8-E69F-45C8-A663-C258CC19F233}"/>
              </a:ext>
            </a:extLst>
          </p:cNvPr>
          <p:cNvGrpSpPr/>
          <p:nvPr/>
        </p:nvGrpSpPr>
        <p:grpSpPr>
          <a:xfrm>
            <a:off x="6849729" y="4102879"/>
            <a:ext cx="1550270" cy="1590783"/>
            <a:chOff x="4898133" y="3349274"/>
            <a:chExt cx="1550270" cy="1590783"/>
          </a:xfrm>
        </p:grpSpPr>
        <p:sp>
          <p:nvSpPr>
            <p:cNvPr id="25" name="TextBox 24">
              <a:extLst>
                <a:ext uri="{FF2B5EF4-FFF2-40B4-BE49-F238E27FC236}">
                  <a16:creationId xmlns:a16="http://schemas.microsoft.com/office/drawing/2014/main" id="{078EF781-76A1-4B0F-A911-4E1AEBF5122C}"/>
                </a:ext>
              </a:extLst>
            </p:cNvPr>
            <p:cNvSpPr txBox="1"/>
            <p:nvPr/>
          </p:nvSpPr>
          <p:spPr>
            <a:xfrm>
              <a:off x="4898136" y="3349274"/>
              <a:ext cx="1550267"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Test Execution</a:t>
              </a:r>
              <a:endParaRPr lang="ko-KR" altLang="en-US" sz="1400" b="1"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789098CB-95E4-43CE-84B8-A26CABB013A6}"/>
                </a:ext>
              </a:extLst>
            </p:cNvPr>
            <p:cNvSpPr txBox="1"/>
            <p:nvPr/>
          </p:nvSpPr>
          <p:spPr>
            <a:xfrm>
              <a:off x="4898133" y="3924394"/>
              <a:ext cx="1550267" cy="1015663"/>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Conduct Testing</a:t>
              </a:r>
            </a:p>
            <a:p>
              <a:pPr algn="ctr"/>
              <a:r>
                <a:rPr lang="en-US" altLang="ko-KR" sz="1200" dirty="0">
                  <a:solidFill>
                    <a:schemeClr val="tx1">
                      <a:lumMod val="75000"/>
                      <a:lumOff val="25000"/>
                    </a:schemeClr>
                  </a:solidFill>
                  <a:cs typeface="Arial" pitchFamily="34" charset="0"/>
                </a:rPr>
                <a:t>Functional Testing</a:t>
              </a:r>
            </a:p>
            <a:p>
              <a:pPr algn="ctr"/>
              <a:r>
                <a:rPr lang="en-US" altLang="ko-KR" sz="1200" dirty="0">
                  <a:solidFill>
                    <a:schemeClr val="tx1">
                      <a:lumMod val="75000"/>
                      <a:lumOff val="25000"/>
                    </a:schemeClr>
                  </a:solidFill>
                  <a:cs typeface="Arial" pitchFamily="34" charset="0"/>
                </a:rPr>
                <a:t>Usability Testing</a:t>
              </a:r>
            </a:p>
            <a:p>
              <a:pPr algn="ctr"/>
              <a:r>
                <a:rPr lang="en-US" altLang="ko-KR" sz="1200" dirty="0">
                  <a:solidFill>
                    <a:schemeClr val="tx1">
                      <a:lumMod val="75000"/>
                      <a:lumOff val="25000"/>
                    </a:schemeClr>
                  </a:solidFill>
                  <a:cs typeface="Arial" pitchFamily="34" charset="0"/>
                </a:rPr>
                <a:t>Automated Testing</a:t>
              </a:r>
            </a:p>
            <a:p>
              <a:pPr algn="ctr"/>
              <a:r>
                <a:rPr lang="en-US" altLang="ko-KR" sz="1200" dirty="0">
                  <a:solidFill>
                    <a:schemeClr val="tx1">
                      <a:lumMod val="75000"/>
                      <a:lumOff val="25000"/>
                    </a:schemeClr>
                  </a:solidFill>
                  <a:cs typeface="Arial" pitchFamily="34" charset="0"/>
                </a:rPr>
                <a:t>Two Phases</a:t>
              </a:r>
              <a:endParaRPr lang="ko-KR" altLang="en-US" sz="1200" dirty="0">
                <a:solidFill>
                  <a:schemeClr val="tx1">
                    <a:lumMod val="75000"/>
                    <a:lumOff val="25000"/>
                  </a:schemeClr>
                </a:solidFill>
                <a:cs typeface="Arial" pitchFamily="34" charset="0"/>
              </a:endParaRPr>
            </a:p>
          </p:txBody>
        </p:sp>
      </p:grpSp>
      <p:cxnSp>
        <p:nvCxnSpPr>
          <p:cNvPr id="27" name="Straight Arrow Connector 121">
            <a:extLst>
              <a:ext uri="{FF2B5EF4-FFF2-40B4-BE49-F238E27FC236}">
                <a16:creationId xmlns:a16="http://schemas.microsoft.com/office/drawing/2014/main" id="{B524CF61-D42C-433C-89AF-6FBD0B552EAF}"/>
              </a:ext>
            </a:extLst>
          </p:cNvPr>
          <p:cNvCxnSpPr>
            <a:cxnSpLocks/>
          </p:cNvCxnSpPr>
          <p:nvPr/>
        </p:nvCxnSpPr>
        <p:spPr>
          <a:xfrm flipV="1">
            <a:off x="7624851" y="2884260"/>
            <a:ext cx="0" cy="352505"/>
          </a:xfrm>
          <a:prstGeom prst="straightConnector1">
            <a:avLst/>
          </a:prstGeom>
          <a:ln w="254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8" name="Oval 125">
            <a:extLst>
              <a:ext uri="{FF2B5EF4-FFF2-40B4-BE49-F238E27FC236}">
                <a16:creationId xmlns:a16="http://schemas.microsoft.com/office/drawing/2014/main" id="{7585456F-2EE4-427D-A3D5-E7B386C6EB30}"/>
              </a:ext>
            </a:extLst>
          </p:cNvPr>
          <p:cNvSpPr/>
          <p:nvPr/>
        </p:nvSpPr>
        <p:spPr>
          <a:xfrm>
            <a:off x="10351486" y="3237923"/>
            <a:ext cx="684000" cy="68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pSp>
        <p:nvGrpSpPr>
          <p:cNvPr id="29" name="Group 17">
            <a:extLst>
              <a:ext uri="{FF2B5EF4-FFF2-40B4-BE49-F238E27FC236}">
                <a16:creationId xmlns:a16="http://schemas.microsoft.com/office/drawing/2014/main" id="{7F621EA8-D715-4A52-AE06-08AE772E3D30}"/>
              </a:ext>
            </a:extLst>
          </p:cNvPr>
          <p:cNvGrpSpPr/>
          <p:nvPr/>
        </p:nvGrpSpPr>
        <p:grpSpPr>
          <a:xfrm>
            <a:off x="9918353" y="3857059"/>
            <a:ext cx="1564785" cy="1511642"/>
            <a:chOff x="7119339" y="3242711"/>
            <a:chExt cx="1564785" cy="1511642"/>
          </a:xfrm>
        </p:grpSpPr>
        <p:sp>
          <p:nvSpPr>
            <p:cNvPr id="30" name="TextBox 29">
              <a:extLst>
                <a:ext uri="{FF2B5EF4-FFF2-40B4-BE49-F238E27FC236}">
                  <a16:creationId xmlns:a16="http://schemas.microsoft.com/office/drawing/2014/main" id="{A27560A5-EAB1-46B5-B774-8809BFA4015B}"/>
                </a:ext>
              </a:extLst>
            </p:cNvPr>
            <p:cNvSpPr txBox="1"/>
            <p:nvPr/>
          </p:nvSpPr>
          <p:spPr>
            <a:xfrm>
              <a:off x="7119339" y="3242711"/>
              <a:ext cx="1550267" cy="523220"/>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Final Reporting /Project Closure</a:t>
              </a:r>
              <a:endParaRPr lang="ko-KR" altLang="en-US" sz="1400" b="1"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79F278A3-5E58-41C4-AE56-2E037BD27C3B}"/>
                </a:ext>
              </a:extLst>
            </p:cNvPr>
            <p:cNvSpPr txBox="1"/>
            <p:nvPr/>
          </p:nvSpPr>
          <p:spPr>
            <a:xfrm>
              <a:off x="7133857" y="3738690"/>
              <a:ext cx="1550267" cy="1015663"/>
            </a:xfrm>
            <a:prstGeom prst="rect">
              <a:avLst/>
            </a:prstGeom>
            <a:noFill/>
          </p:spPr>
          <p:txBody>
            <a:bodyPr wrap="square" rtlCol="0">
              <a:spAutoFit/>
            </a:bodyPr>
            <a:lstStyle/>
            <a:p>
              <a:pPr algn="ctr"/>
              <a:r>
                <a:rPr lang="en-CA" altLang="ko-KR" sz="1200" dirty="0">
                  <a:solidFill>
                    <a:schemeClr val="tx1">
                      <a:lumMod val="75000"/>
                      <a:lumOff val="25000"/>
                    </a:schemeClr>
                  </a:solidFill>
                  <a:cs typeface="Arial" pitchFamily="34" charset="0"/>
                </a:rPr>
                <a:t>Identify Key Conclusions of Project</a:t>
              </a:r>
            </a:p>
            <a:p>
              <a:pPr algn="ctr"/>
              <a:r>
                <a:rPr lang="en-CA" altLang="ko-KR" sz="1200" dirty="0">
                  <a:solidFill>
                    <a:schemeClr val="tx1">
                      <a:lumMod val="75000"/>
                      <a:lumOff val="25000"/>
                    </a:schemeClr>
                  </a:solidFill>
                  <a:cs typeface="Arial" pitchFamily="34" charset="0"/>
                </a:rPr>
                <a:t>Report key findings to Stake Holders</a:t>
              </a:r>
            </a:p>
          </p:txBody>
        </p:sp>
      </p:grpSp>
      <p:cxnSp>
        <p:nvCxnSpPr>
          <p:cNvPr id="32" name="Straight Arrow Connector 127">
            <a:extLst>
              <a:ext uri="{FF2B5EF4-FFF2-40B4-BE49-F238E27FC236}">
                <a16:creationId xmlns:a16="http://schemas.microsoft.com/office/drawing/2014/main" id="{869B45C0-81CA-4CEB-9E38-633FCC891DE2}"/>
              </a:ext>
            </a:extLst>
          </p:cNvPr>
          <p:cNvCxnSpPr/>
          <p:nvPr/>
        </p:nvCxnSpPr>
        <p:spPr>
          <a:xfrm flipH="1" flipV="1">
            <a:off x="10691196" y="2956813"/>
            <a:ext cx="4580" cy="281110"/>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33" name="Oval 131">
            <a:extLst>
              <a:ext uri="{FF2B5EF4-FFF2-40B4-BE49-F238E27FC236}">
                <a16:creationId xmlns:a16="http://schemas.microsoft.com/office/drawing/2014/main" id="{B5ED1EAB-01FD-47C7-AA3B-BC5755E35DC6}"/>
              </a:ext>
            </a:extLst>
          </p:cNvPr>
          <p:cNvSpPr/>
          <p:nvPr/>
        </p:nvSpPr>
        <p:spPr>
          <a:xfrm>
            <a:off x="2679894" y="4245472"/>
            <a:ext cx="684000" cy="68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4" name="Group 4">
            <a:extLst>
              <a:ext uri="{FF2B5EF4-FFF2-40B4-BE49-F238E27FC236}">
                <a16:creationId xmlns:a16="http://schemas.microsoft.com/office/drawing/2014/main" id="{DF9EDD2A-3426-4A3E-BB5A-3D266B5A5919}"/>
              </a:ext>
            </a:extLst>
          </p:cNvPr>
          <p:cNvGrpSpPr/>
          <p:nvPr/>
        </p:nvGrpSpPr>
        <p:grpSpPr>
          <a:xfrm>
            <a:off x="2246761" y="4965380"/>
            <a:ext cx="1550267" cy="1086471"/>
            <a:chOff x="1570525" y="4862808"/>
            <a:chExt cx="1550267" cy="1086471"/>
          </a:xfrm>
        </p:grpSpPr>
        <p:sp>
          <p:nvSpPr>
            <p:cNvPr id="35" name="TextBox 34">
              <a:extLst>
                <a:ext uri="{FF2B5EF4-FFF2-40B4-BE49-F238E27FC236}">
                  <a16:creationId xmlns:a16="http://schemas.microsoft.com/office/drawing/2014/main" id="{444999C8-0638-49CF-B338-BEB18702EE2E}"/>
                </a:ext>
              </a:extLst>
            </p:cNvPr>
            <p:cNvSpPr txBox="1"/>
            <p:nvPr/>
          </p:nvSpPr>
          <p:spPr>
            <a:xfrm>
              <a:off x="1570525" y="4862808"/>
              <a:ext cx="1550267"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Planning</a:t>
              </a:r>
              <a:endParaRPr lang="ko-KR" altLang="en-US" sz="1400" b="1"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DD9846EC-9F76-4479-BAAE-5C74EE4A5693}"/>
                </a:ext>
              </a:extLst>
            </p:cNvPr>
            <p:cNvSpPr txBox="1"/>
            <p:nvPr/>
          </p:nvSpPr>
          <p:spPr>
            <a:xfrm>
              <a:off x="1570525" y="5118282"/>
              <a:ext cx="1550267"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Define Scope</a:t>
              </a:r>
            </a:p>
            <a:p>
              <a:pPr algn="ctr"/>
              <a:r>
                <a:rPr lang="en-US" altLang="ko-KR" sz="1200" dirty="0">
                  <a:solidFill>
                    <a:schemeClr val="tx1">
                      <a:lumMod val="75000"/>
                      <a:lumOff val="25000"/>
                    </a:schemeClr>
                  </a:solidFill>
                  <a:cs typeface="Arial" pitchFamily="34" charset="0"/>
                </a:rPr>
                <a:t>Create Test Plan</a:t>
              </a:r>
            </a:p>
            <a:p>
              <a:pPr algn="ctr"/>
              <a:r>
                <a:rPr lang="en-US" altLang="ko-KR" sz="1200" dirty="0">
                  <a:solidFill>
                    <a:schemeClr val="tx1">
                      <a:lumMod val="75000"/>
                      <a:lumOff val="25000"/>
                    </a:schemeClr>
                  </a:solidFill>
                  <a:cs typeface="Arial" pitchFamily="34" charset="0"/>
                </a:rPr>
                <a:t>Create Test Strategy</a:t>
              </a:r>
            </a:p>
          </p:txBody>
        </p:sp>
      </p:grpSp>
      <p:cxnSp>
        <p:nvCxnSpPr>
          <p:cNvPr id="37" name="Straight Arrow Connector 133">
            <a:extLst>
              <a:ext uri="{FF2B5EF4-FFF2-40B4-BE49-F238E27FC236}">
                <a16:creationId xmlns:a16="http://schemas.microsoft.com/office/drawing/2014/main" id="{1F3FFDDA-56D9-4F78-996E-F8EB56AD64D9}"/>
              </a:ext>
            </a:extLst>
          </p:cNvPr>
          <p:cNvCxnSpPr>
            <a:cxnSpLocks/>
          </p:cNvCxnSpPr>
          <p:nvPr/>
        </p:nvCxnSpPr>
        <p:spPr>
          <a:xfrm flipV="1">
            <a:off x="3021894" y="2941709"/>
            <a:ext cx="0" cy="1371600"/>
          </a:xfrm>
          <a:prstGeom prst="straightConnector1">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38" name="Oval 150">
            <a:extLst>
              <a:ext uri="{FF2B5EF4-FFF2-40B4-BE49-F238E27FC236}">
                <a16:creationId xmlns:a16="http://schemas.microsoft.com/office/drawing/2014/main" id="{0124CCED-A3FA-4017-835F-69C76A39EF4E}"/>
              </a:ext>
            </a:extLst>
          </p:cNvPr>
          <p:cNvSpPr/>
          <p:nvPr/>
        </p:nvSpPr>
        <p:spPr>
          <a:xfrm>
            <a:off x="5764466" y="3817103"/>
            <a:ext cx="684000" cy="68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9" name="Group 14">
            <a:extLst>
              <a:ext uri="{FF2B5EF4-FFF2-40B4-BE49-F238E27FC236}">
                <a16:creationId xmlns:a16="http://schemas.microsoft.com/office/drawing/2014/main" id="{2A4385A5-1B53-43D8-B873-59F91B8A145F}"/>
              </a:ext>
            </a:extLst>
          </p:cNvPr>
          <p:cNvGrpSpPr/>
          <p:nvPr/>
        </p:nvGrpSpPr>
        <p:grpSpPr>
          <a:xfrm>
            <a:off x="5223049" y="4589997"/>
            <a:ext cx="1766833" cy="2170254"/>
            <a:chOff x="3698612" y="4483949"/>
            <a:chExt cx="1766833" cy="2170254"/>
          </a:xfrm>
        </p:grpSpPr>
        <p:sp>
          <p:nvSpPr>
            <p:cNvPr id="40" name="TextBox 39">
              <a:extLst>
                <a:ext uri="{FF2B5EF4-FFF2-40B4-BE49-F238E27FC236}">
                  <a16:creationId xmlns:a16="http://schemas.microsoft.com/office/drawing/2014/main" id="{36FFF08B-405C-4CBB-8233-B43406C1174D}"/>
                </a:ext>
              </a:extLst>
            </p:cNvPr>
            <p:cNvSpPr txBox="1"/>
            <p:nvPr/>
          </p:nvSpPr>
          <p:spPr>
            <a:xfrm>
              <a:off x="3698612" y="4483949"/>
              <a:ext cx="1766833" cy="523220"/>
            </a:xfrm>
            <a:prstGeom prst="rect">
              <a:avLst/>
            </a:prstGeom>
            <a:noFill/>
          </p:spPr>
          <p:txBody>
            <a:bodyPr wrap="square" rtlCol="0" anchor="ctr">
              <a:spAutoFit/>
            </a:bodyPr>
            <a:lstStyle/>
            <a:p>
              <a:pPr algn="ctr"/>
              <a:r>
                <a:rPr lang="en-CA" altLang="ko-KR" sz="1400" b="1" dirty="0">
                  <a:solidFill>
                    <a:schemeClr val="tx1">
                      <a:lumMod val="75000"/>
                      <a:lumOff val="25000"/>
                    </a:schemeClr>
                  </a:solidFill>
                  <a:cs typeface="Arial" pitchFamily="34" charset="0"/>
                </a:rPr>
                <a:t>Create Test Scenarios/Scripts</a:t>
              </a:r>
            </a:p>
          </p:txBody>
        </p:sp>
        <p:sp>
          <p:nvSpPr>
            <p:cNvPr id="41" name="TextBox 40">
              <a:extLst>
                <a:ext uri="{FF2B5EF4-FFF2-40B4-BE49-F238E27FC236}">
                  <a16:creationId xmlns:a16="http://schemas.microsoft.com/office/drawing/2014/main" id="{6119C86A-1B94-4F2E-A507-60F2524EA1BD}"/>
                </a:ext>
              </a:extLst>
            </p:cNvPr>
            <p:cNvSpPr txBox="1"/>
            <p:nvPr/>
          </p:nvSpPr>
          <p:spPr>
            <a:xfrm>
              <a:off x="3759283" y="5084543"/>
              <a:ext cx="1550267" cy="1569660"/>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Create Persons to represent key user bases</a:t>
              </a:r>
            </a:p>
            <a:p>
              <a:pPr algn="ctr"/>
              <a:r>
                <a:rPr lang="en-US" altLang="ko-KR" sz="1200" dirty="0">
                  <a:solidFill>
                    <a:schemeClr val="tx1">
                      <a:lumMod val="75000"/>
                      <a:lumOff val="25000"/>
                    </a:schemeClr>
                  </a:solidFill>
                  <a:cs typeface="Arial" pitchFamily="34" charset="0"/>
                </a:rPr>
                <a:t>Create Scenarios that represent bulk of usage</a:t>
              </a:r>
            </a:p>
            <a:p>
              <a:pPr algn="ctr"/>
              <a:r>
                <a:rPr lang="en-US" altLang="ko-KR" sz="1200" dirty="0">
                  <a:solidFill>
                    <a:schemeClr val="tx1">
                      <a:lumMod val="75000"/>
                      <a:lumOff val="25000"/>
                    </a:schemeClr>
                  </a:solidFill>
                  <a:cs typeface="Arial" pitchFamily="34" charset="0"/>
                </a:rPr>
                <a:t>Create Scripts to structure testing</a:t>
              </a:r>
            </a:p>
          </p:txBody>
        </p:sp>
      </p:grpSp>
      <p:cxnSp>
        <p:nvCxnSpPr>
          <p:cNvPr id="42" name="Straight Arrow Connector 152">
            <a:extLst>
              <a:ext uri="{FF2B5EF4-FFF2-40B4-BE49-F238E27FC236}">
                <a16:creationId xmlns:a16="http://schemas.microsoft.com/office/drawing/2014/main" id="{3BD7EB61-FC9A-46D2-91EA-CF68F7E5CB48}"/>
              </a:ext>
            </a:extLst>
          </p:cNvPr>
          <p:cNvCxnSpPr/>
          <p:nvPr/>
        </p:nvCxnSpPr>
        <p:spPr>
          <a:xfrm flipV="1">
            <a:off x="6085281" y="2916599"/>
            <a:ext cx="10503" cy="1371600"/>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3" name="Oval 156">
            <a:extLst>
              <a:ext uri="{FF2B5EF4-FFF2-40B4-BE49-F238E27FC236}">
                <a16:creationId xmlns:a16="http://schemas.microsoft.com/office/drawing/2014/main" id="{21B204EF-0F31-4D48-A1CB-38E1DC38A240}"/>
              </a:ext>
            </a:extLst>
          </p:cNvPr>
          <p:cNvSpPr/>
          <p:nvPr/>
        </p:nvSpPr>
        <p:spPr>
          <a:xfrm>
            <a:off x="8817170" y="4238520"/>
            <a:ext cx="684000" cy="68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44" name="Group 16">
            <a:extLst>
              <a:ext uri="{FF2B5EF4-FFF2-40B4-BE49-F238E27FC236}">
                <a16:creationId xmlns:a16="http://schemas.microsoft.com/office/drawing/2014/main" id="{CB32DB25-DE8B-428F-81E4-F4D42E744759}"/>
              </a:ext>
            </a:extLst>
          </p:cNvPr>
          <p:cNvGrpSpPr/>
          <p:nvPr/>
        </p:nvGrpSpPr>
        <p:grpSpPr>
          <a:xfrm>
            <a:off x="8412303" y="5235898"/>
            <a:ext cx="1562574" cy="1247549"/>
            <a:chOff x="6011399" y="4748135"/>
            <a:chExt cx="1562574" cy="1247549"/>
          </a:xfrm>
        </p:grpSpPr>
        <p:sp>
          <p:nvSpPr>
            <p:cNvPr id="45" name="TextBox 44">
              <a:extLst>
                <a:ext uri="{FF2B5EF4-FFF2-40B4-BE49-F238E27FC236}">
                  <a16:creationId xmlns:a16="http://schemas.microsoft.com/office/drawing/2014/main" id="{8CA9AF05-6744-4C4B-8B06-87B3EBDE4839}"/>
                </a:ext>
              </a:extLst>
            </p:cNvPr>
            <p:cNvSpPr txBox="1"/>
            <p:nvPr/>
          </p:nvSpPr>
          <p:spPr>
            <a:xfrm>
              <a:off x="6011399" y="4748135"/>
              <a:ext cx="1550267" cy="523220"/>
            </a:xfrm>
            <a:prstGeom prst="rect">
              <a:avLst/>
            </a:prstGeom>
            <a:noFill/>
          </p:spPr>
          <p:txBody>
            <a:bodyPr wrap="square" rtlCol="0" anchor="ctr">
              <a:spAutoFit/>
            </a:bodyPr>
            <a:lstStyle/>
            <a:p>
              <a:pPr algn="ctr"/>
              <a:r>
                <a:rPr lang="en-CA" altLang="ko-KR" sz="1400" b="1" dirty="0">
                  <a:solidFill>
                    <a:schemeClr val="tx1">
                      <a:lumMod val="75000"/>
                      <a:lumOff val="25000"/>
                    </a:schemeClr>
                  </a:solidFill>
                  <a:cs typeface="Arial" pitchFamily="34" charset="0"/>
                </a:rPr>
                <a:t>Execution Reporting</a:t>
              </a:r>
            </a:p>
          </p:txBody>
        </p:sp>
        <p:sp>
          <p:nvSpPr>
            <p:cNvPr id="46" name="TextBox 45">
              <a:extLst>
                <a:ext uri="{FF2B5EF4-FFF2-40B4-BE49-F238E27FC236}">
                  <a16:creationId xmlns:a16="http://schemas.microsoft.com/office/drawing/2014/main" id="{C664B452-3EEA-4E30-B079-F0F1A5EC1326}"/>
                </a:ext>
              </a:extLst>
            </p:cNvPr>
            <p:cNvSpPr txBox="1"/>
            <p:nvPr/>
          </p:nvSpPr>
          <p:spPr>
            <a:xfrm>
              <a:off x="6023706" y="5349353"/>
              <a:ext cx="1550267" cy="646331"/>
            </a:xfrm>
            <a:prstGeom prst="rect">
              <a:avLst/>
            </a:prstGeom>
            <a:noFill/>
          </p:spPr>
          <p:txBody>
            <a:bodyPr wrap="square" rtlCol="0">
              <a:spAutoFit/>
            </a:bodyPr>
            <a:lstStyle/>
            <a:p>
              <a:pPr algn="ctr"/>
              <a:r>
                <a:rPr lang="en-CA" altLang="ko-KR" sz="1200" dirty="0">
                  <a:solidFill>
                    <a:schemeClr val="tx1">
                      <a:lumMod val="75000"/>
                      <a:lumOff val="25000"/>
                    </a:schemeClr>
                  </a:solidFill>
                  <a:cs typeface="Arial" pitchFamily="34" charset="0"/>
                </a:rPr>
                <a:t>Analyze and Synthesize results of testing</a:t>
              </a:r>
            </a:p>
          </p:txBody>
        </p:sp>
      </p:grpSp>
      <p:cxnSp>
        <p:nvCxnSpPr>
          <p:cNvPr id="47" name="Straight Arrow Connector 158">
            <a:extLst>
              <a:ext uri="{FF2B5EF4-FFF2-40B4-BE49-F238E27FC236}">
                <a16:creationId xmlns:a16="http://schemas.microsoft.com/office/drawing/2014/main" id="{3013CF37-13D8-4226-AC88-43D47A4D108D}"/>
              </a:ext>
            </a:extLst>
          </p:cNvPr>
          <p:cNvCxnSpPr>
            <a:cxnSpLocks/>
          </p:cNvCxnSpPr>
          <p:nvPr/>
        </p:nvCxnSpPr>
        <p:spPr>
          <a:xfrm flipH="1" flipV="1">
            <a:off x="9158026" y="2941709"/>
            <a:ext cx="2288" cy="1371600"/>
          </a:xfrm>
          <a:prstGeom prst="straightConnector1">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86928A80-3668-45FE-879A-7F828F293C9F}"/>
              </a:ext>
            </a:extLst>
          </p:cNvPr>
          <p:cNvSpPr txBox="1"/>
          <p:nvPr/>
        </p:nvSpPr>
        <p:spPr>
          <a:xfrm>
            <a:off x="2555555" y="1833345"/>
            <a:ext cx="932678" cy="707886"/>
          </a:xfrm>
          <a:prstGeom prst="rect">
            <a:avLst/>
          </a:prstGeom>
          <a:noFill/>
        </p:spPr>
        <p:txBody>
          <a:bodyPr wrap="square" rtlCol="0" anchor="ctr">
            <a:spAutoFit/>
          </a:bodyPr>
          <a:lstStyle/>
          <a:p>
            <a:pPr algn="ctr"/>
            <a:r>
              <a:rPr lang="en-US" altLang="ko-KR" sz="2000" b="1" dirty="0">
                <a:solidFill>
                  <a:schemeClr val="tx1">
                    <a:lumMod val="65000"/>
                    <a:lumOff val="35000"/>
                  </a:schemeClr>
                </a:solidFill>
                <a:cs typeface="Arial" pitchFamily="34" charset="0"/>
              </a:rPr>
              <a:t>Week </a:t>
            </a:r>
          </a:p>
          <a:p>
            <a:pPr algn="ctr"/>
            <a:r>
              <a:rPr lang="en-US" altLang="ko-KR" sz="2000" b="1" dirty="0">
                <a:solidFill>
                  <a:schemeClr val="tx1">
                    <a:lumMod val="65000"/>
                    <a:lumOff val="35000"/>
                  </a:schemeClr>
                </a:solidFill>
                <a:cs typeface="Arial" pitchFamily="34" charset="0"/>
              </a:rPr>
              <a:t>2-3</a:t>
            </a:r>
            <a:endParaRPr lang="ko-KR" altLang="en-US" sz="2000" b="1" dirty="0">
              <a:solidFill>
                <a:schemeClr val="tx1">
                  <a:lumMod val="65000"/>
                  <a:lumOff val="35000"/>
                </a:schemeClr>
              </a:solidFill>
              <a:cs typeface="Arial" pitchFamily="34" charset="0"/>
            </a:endParaRPr>
          </a:p>
        </p:txBody>
      </p:sp>
      <p:sp>
        <p:nvSpPr>
          <p:cNvPr id="54" name="Rectangle 7">
            <a:extLst>
              <a:ext uri="{FF2B5EF4-FFF2-40B4-BE49-F238E27FC236}">
                <a16:creationId xmlns:a16="http://schemas.microsoft.com/office/drawing/2014/main" id="{C9E00C0B-1AD0-4DEC-8569-C1B4C4906912}"/>
              </a:ext>
            </a:extLst>
          </p:cNvPr>
          <p:cNvSpPr/>
          <p:nvPr/>
        </p:nvSpPr>
        <p:spPr>
          <a:xfrm>
            <a:off x="2860874" y="4419498"/>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2" name="Oval 113">
            <a:extLst>
              <a:ext uri="{FF2B5EF4-FFF2-40B4-BE49-F238E27FC236}">
                <a16:creationId xmlns:a16="http://schemas.microsoft.com/office/drawing/2014/main" id="{69C733C2-2FA8-4516-A1B5-C4E1702701EE}"/>
              </a:ext>
            </a:extLst>
          </p:cNvPr>
          <p:cNvSpPr/>
          <p:nvPr/>
        </p:nvSpPr>
        <p:spPr>
          <a:xfrm>
            <a:off x="1145574" y="3235606"/>
            <a:ext cx="684000" cy="68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63" name="Group 5">
            <a:extLst>
              <a:ext uri="{FF2B5EF4-FFF2-40B4-BE49-F238E27FC236}">
                <a16:creationId xmlns:a16="http://schemas.microsoft.com/office/drawing/2014/main" id="{F2B4ABED-A1BD-4C16-8B53-0818FC1DD935}"/>
              </a:ext>
            </a:extLst>
          </p:cNvPr>
          <p:cNvGrpSpPr/>
          <p:nvPr/>
        </p:nvGrpSpPr>
        <p:grpSpPr>
          <a:xfrm>
            <a:off x="604914" y="3962463"/>
            <a:ext cx="1657796" cy="1271137"/>
            <a:chOff x="2569405" y="3348115"/>
            <a:chExt cx="1657796" cy="1271137"/>
          </a:xfrm>
        </p:grpSpPr>
        <p:sp>
          <p:nvSpPr>
            <p:cNvPr id="64" name="TextBox 63">
              <a:extLst>
                <a:ext uri="{FF2B5EF4-FFF2-40B4-BE49-F238E27FC236}">
                  <a16:creationId xmlns:a16="http://schemas.microsoft.com/office/drawing/2014/main" id="{D6358BDD-DD7B-40E5-A7E6-B120D037861D}"/>
                </a:ext>
              </a:extLst>
            </p:cNvPr>
            <p:cNvSpPr txBox="1"/>
            <p:nvPr/>
          </p:nvSpPr>
          <p:spPr>
            <a:xfrm>
              <a:off x="2676933" y="3348115"/>
              <a:ext cx="1550267"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Initiation</a:t>
              </a:r>
              <a:endParaRPr lang="ko-KR" altLang="en-US" sz="1400" b="1" dirty="0">
                <a:solidFill>
                  <a:schemeClr val="tx1">
                    <a:lumMod val="75000"/>
                    <a:lumOff val="25000"/>
                  </a:schemeClr>
                </a:solidFill>
                <a:cs typeface="Arial" pitchFamily="34" charset="0"/>
              </a:endParaRPr>
            </a:p>
          </p:txBody>
        </p:sp>
        <p:sp>
          <p:nvSpPr>
            <p:cNvPr id="65" name="TextBox 64">
              <a:extLst>
                <a:ext uri="{FF2B5EF4-FFF2-40B4-BE49-F238E27FC236}">
                  <a16:creationId xmlns:a16="http://schemas.microsoft.com/office/drawing/2014/main" id="{3111809C-4391-44F7-98BD-E061958DD2E1}"/>
                </a:ext>
              </a:extLst>
            </p:cNvPr>
            <p:cNvSpPr txBox="1"/>
            <p:nvPr/>
          </p:nvSpPr>
          <p:spPr>
            <a:xfrm>
              <a:off x="2569405" y="3603589"/>
              <a:ext cx="1657796" cy="1015663"/>
            </a:xfrm>
            <a:prstGeom prst="rect">
              <a:avLst/>
            </a:prstGeom>
            <a:noFill/>
          </p:spPr>
          <p:txBody>
            <a:bodyPr wrap="square" rtlCol="0">
              <a:spAutoFit/>
            </a:bodyPr>
            <a:lstStyle/>
            <a:p>
              <a:pPr algn="ctr"/>
              <a:r>
                <a:rPr lang="en-CA" altLang="ko-KR" sz="1200" dirty="0">
                  <a:solidFill>
                    <a:schemeClr val="tx1">
                      <a:lumMod val="75000"/>
                      <a:lumOff val="25000"/>
                    </a:schemeClr>
                  </a:solidFill>
                  <a:cs typeface="Arial" pitchFamily="34" charset="0"/>
                </a:rPr>
                <a:t>Create Team</a:t>
              </a:r>
            </a:p>
            <a:p>
              <a:pPr algn="ctr"/>
              <a:r>
                <a:rPr lang="en-CA" altLang="ko-KR" sz="1200" dirty="0">
                  <a:solidFill>
                    <a:schemeClr val="tx1">
                      <a:lumMod val="75000"/>
                      <a:lumOff val="25000"/>
                    </a:schemeClr>
                  </a:solidFill>
                  <a:cs typeface="Arial" pitchFamily="34" charset="0"/>
                </a:rPr>
                <a:t>Assign Roles and Responsibilities</a:t>
              </a:r>
              <a:br>
                <a:rPr lang="en-CA" altLang="ko-KR" sz="1200" dirty="0">
                  <a:solidFill>
                    <a:schemeClr val="tx1">
                      <a:lumMod val="75000"/>
                      <a:lumOff val="25000"/>
                    </a:schemeClr>
                  </a:solidFill>
                  <a:cs typeface="Arial" pitchFamily="34" charset="0"/>
                </a:rPr>
              </a:br>
              <a:r>
                <a:rPr lang="en-CA" altLang="ko-KR" sz="1200" dirty="0">
                  <a:solidFill>
                    <a:schemeClr val="tx1">
                      <a:lumMod val="75000"/>
                      <a:lumOff val="25000"/>
                    </a:schemeClr>
                  </a:solidFill>
                  <a:cs typeface="Arial" pitchFamily="34" charset="0"/>
                </a:rPr>
                <a:t>Conduct Preliminary Research</a:t>
              </a:r>
            </a:p>
          </p:txBody>
        </p:sp>
      </p:grpSp>
      <p:cxnSp>
        <p:nvCxnSpPr>
          <p:cNvPr id="66" name="Straight Arrow Connector 115">
            <a:extLst>
              <a:ext uri="{FF2B5EF4-FFF2-40B4-BE49-F238E27FC236}">
                <a16:creationId xmlns:a16="http://schemas.microsoft.com/office/drawing/2014/main" id="{81CFEAB3-B3DC-4E5B-8FB1-E08A7E453F47}"/>
              </a:ext>
            </a:extLst>
          </p:cNvPr>
          <p:cNvCxnSpPr>
            <a:cxnSpLocks/>
          </p:cNvCxnSpPr>
          <p:nvPr/>
        </p:nvCxnSpPr>
        <p:spPr>
          <a:xfrm flipV="1">
            <a:off x="1487574" y="2941709"/>
            <a:ext cx="0" cy="293898"/>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D5423D9B-8F85-492A-B36F-7886CAF47ECF}"/>
              </a:ext>
            </a:extLst>
          </p:cNvPr>
          <p:cNvSpPr txBox="1"/>
          <p:nvPr/>
        </p:nvSpPr>
        <p:spPr>
          <a:xfrm>
            <a:off x="1041180" y="1833345"/>
            <a:ext cx="932678" cy="707886"/>
          </a:xfrm>
          <a:prstGeom prst="rect">
            <a:avLst/>
          </a:prstGeom>
          <a:noFill/>
        </p:spPr>
        <p:txBody>
          <a:bodyPr wrap="square" rtlCol="0" anchor="ctr">
            <a:spAutoFit/>
          </a:bodyPr>
          <a:lstStyle/>
          <a:p>
            <a:pPr algn="ctr"/>
            <a:r>
              <a:rPr lang="en-US" altLang="ko-KR" sz="2000" b="1" dirty="0">
                <a:solidFill>
                  <a:schemeClr val="tx1">
                    <a:lumMod val="65000"/>
                    <a:lumOff val="35000"/>
                  </a:schemeClr>
                </a:solidFill>
                <a:cs typeface="Arial" pitchFamily="34" charset="0"/>
              </a:rPr>
              <a:t>Week 1</a:t>
            </a:r>
            <a:endParaRPr lang="ko-KR" altLang="en-US" sz="2000" b="1" dirty="0">
              <a:solidFill>
                <a:schemeClr val="tx1">
                  <a:lumMod val="65000"/>
                  <a:lumOff val="35000"/>
                </a:schemeClr>
              </a:solidFill>
              <a:cs typeface="Arial" pitchFamily="34" charset="0"/>
            </a:endParaRPr>
          </a:p>
        </p:txBody>
      </p:sp>
      <p:sp>
        <p:nvSpPr>
          <p:cNvPr id="69" name="Rectangle 9">
            <a:extLst>
              <a:ext uri="{FF2B5EF4-FFF2-40B4-BE49-F238E27FC236}">
                <a16:creationId xmlns:a16="http://schemas.microsoft.com/office/drawing/2014/main" id="{438AFCCA-4CBE-468E-B03A-38DC9C25DF0B}"/>
              </a:ext>
            </a:extLst>
          </p:cNvPr>
          <p:cNvSpPr/>
          <p:nvPr/>
        </p:nvSpPr>
        <p:spPr>
          <a:xfrm>
            <a:off x="1297545" y="3398104"/>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7" name="TextBox 52">
            <a:extLst>
              <a:ext uri="{FF2B5EF4-FFF2-40B4-BE49-F238E27FC236}">
                <a16:creationId xmlns:a16="http://schemas.microsoft.com/office/drawing/2014/main" id="{4400ED46-152E-4EB4-8F88-F426E07B6A39}"/>
              </a:ext>
            </a:extLst>
          </p:cNvPr>
          <p:cNvSpPr txBox="1"/>
          <p:nvPr/>
        </p:nvSpPr>
        <p:spPr>
          <a:xfrm>
            <a:off x="3994839" y="1791315"/>
            <a:ext cx="1085238" cy="707886"/>
          </a:xfrm>
          <a:prstGeom prst="rect">
            <a:avLst/>
          </a:prstGeom>
          <a:noFill/>
        </p:spPr>
        <p:txBody>
          <a:bodyPr wrap="square" rtlCol="0" anchor="ctr">
            <a:spAutoFit/>
          </a:bodyPr>
          <a:lstStyle/>
          <a:p>
            <a:pPr algn="ctr"/>
            <a:r>
              <a:rPr lang="en-US" altLang="ko-KR" sz="2000" b="1" dirty="0">
                <a:solidFill>
                  <a:schemeClr val="tx1">
                    <a:lumMod val="65000"/>
                    <a:lumOff val="35000"/>
                  </a:schemeClr>
                </a:solidFill>
                <a:cs typeface="Arial" pitchFamily="34" charset="0"/>
              </a:rPr>
              <a:t>Week 4-6</a:t>
            </a:r>
            <a:endParaRPr lang="ko-KR" altLang="en-US" sz="2000" b="1" dirty="0">
              <a:solidFill>
                <a:schemeClr val="tx1">
                  <a:lumMod val="65000"/>
                  <a:lumOff val="35000"/>
                </a:schemeClr>
              </a:solidFill>
              <a:cs typeface="Arial" pitchFamily="34" charset="0"/>
            </a:endParaRPr>
          </a:p>
        </p:txBody>
      </p:sp>
      <p:sp>
        <p:nvSpPr>
          <p:cNvPr id="70" name="TextBox 52">
            <a:extLst>
              <a:ext uri="{FF2B5EF4-FFF2-40B4-BE49-F238E27FC236}">
                <a16:creationId xmlns:a16="http://schemas.microsoft.com/office/drawing/2014/main" id="{49CB8416-FDD4-4606-B1D0-E3E294105F4D}"/>
              </a:ext>
            </a:extLst>
          </p:cNvPr>
          <p:cNvSpPr txBox="1"/>
          <p:nvPr/>
        </p:nvSpPr>
        <p:spPr>
          <a:xfrm>
            <a:off x="5494598" y="1774946"/>
            <a:ext cx="1085238" cy="707886"/>
          </a:xfrm>
          <a:prstGeom prst="rect">
            <a:avLst/>
          </a:prstGeom>
          <a:noFill/>
        </p:spPr>
        <p:txBody>
          <a:bodyPr wrap="square" rtlCol="0" anchor="ctr">
            <a:spAutoFit/>
          </a:bodyPr>
          <a:lstStyle/>
          <a:p>
            <a:pPr algn="ctr"/>
            <a:r>
              <a:rPr lang="en-US" altLang="ko-KR" sz="2000" b="1" dirty="0">
                <a:solidFill>
                  <a:schemeClr val="tx1">
                    <a:lumMod val="65000"/>
                    <a:lumOff val="35000"/>
                  </a:schemeClr>
                </a:solidFill>
                <a:cs typeface="Arial" pitchFamily="34" charset="0"/>
              </a:rPr>
              <a:t>Week 5-7</a:t>
            </a:r>
            <a:endParaRPr lang="ko-KR" altLang="en-US" sz="2000" b="1" dirty="0">
              <a:solidFill>
                <a:schemeClr val="tx1">
                  <a:lumMod val="65000"/>
                  <a:lumOff val="35000"/>
                </a:schemeClr>
              </a:solidFill>
              <a:cs typeface="Arial" pitchFamily="34" charset="0"/>
            </a:endParaRPr>
          </a:p>
        </p:txBody>
      </p:sp>
      <p:sp>
        <p:nvSpPr>
          <p:cNvPr id="71" name="Rectangle 7">
            <a:extLst>
              <a:ext uri="{FF2B5EF4-FFF2-40B4-BE49-F238E27FC236}">
                <a16:creationId xmlns:a16="http://schemas.microsoft.com/office/drawing/2014/main" id="{BA77A75D-3105-4427-BD14-A213281E7485}"/>
              </a:ext>
            </a:extLst>
          </p:cNvPr>
          <p:cNvSpPr/>
          <p:nvPr/>
        </p:nvSpPr>
        <p:spPr>
          <a:xfrm rot="18900000">
            <a:off x="9081876" y="4346416"/>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3" name="Rectangle 7">
            <a:extLst>
              <a:ext uri="{FF2B5EF4-FFF2-40B4-BE49-F238E27FC236}">
                <a16:creationId xmlns:a16="http://schemas.microsoft.com/office/drawing/2014/main" id="{4E111B34-2D69-4B1D-9022-AE8B9E2DD668}"/>
              </a:ext>
            </a:extLst>
          </p:cNvPr>
          <p:cNvSpPr/>
          <p:nvPr/>
        </p:nvSpPr>
        <p:spPr>
          <a:xfrm rot="18900000">
            <a:off x="6037155" y="3922281"/>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4" name="TextBox 52">
            <a:extLst>
              <a:ext uri="{FF2B5EF4-FFF2-40B4-BE49-F238E27FC236}">
                <a16:creationId xmlns:a16="http://schemas.microsoft.com/office/drawing/2014/main" id="{8BF25696-0D90-4D1F-8AE1-E0144EDA98E2}"/>
              </a:ext>
            </a:extLst>
          </p:cNvPr>
          <p:cNvSpPr txBox="1"/>
          <p:nvPr/>
        </p:nvSpPr>
        <p:spPr>
          <a:xfrm>
            <a:off x="7082232" y="1746977"/>
            <a:ext cx="1085238" cy="707886"/>
          </a:xfrm>
          <a:prstGeom prst="rect">
            <a:avLst/>
          </a:prstGeom>
          <a:noFill/>
        </p:spPr>
        <p:txBody>
          <a:bodyPr wrap="square" rtlCol="0" anchor="ctr">
            <a:spAutoFit/>
          </a:bodyPr>
          <a:lstStyle/>
          <a:p>
            <a:pPr algn="ctr"/>
            <a:r>
              <a:rPr lang="en-US" altLang="ko-KR" sz="2000" b="1" dirty="0">
                <a:solidFill>
                  <a:schemeClr val="tx1">
                    <a:lumMod val="65000"/>
                    <a:lumOff val="35000"/>
                  </a:schemeClr>
                </a:solidFill>
                <a:cs typeface="Arial" pitchFamily="34" charset="0"/>
              </a:rPr>
              <a:t>Week 8-9</a:t>
            </a:r>
            <a:endParaRPr lang="ko-KR" altLang="en-US" sz="2000" b="1" dirty="0">
              <a:solidFill>
                <a:schemeClr val="tx1">
                  <a:lumMod val="65000"/>
                  <a:lumOff val="35000"/>
                </a:schemeClr>
              </a:solidFill>
              <a:cs typeface="Arial" pitchFamily="34" charset="0"/>
            </a:endParaRPr>
          </a:p>
        </p:txBody>
      </p:sp>
      <p:sp>
        <p:nvSpPr>
          <p:cNvPr id="75" name="TextBox 52">
            <a:extLst>
              <a:ext uri="{FF2B5EF4-FFF2-40B4-BE49-F238E27FC236}">
                <a16:creationId xmlns:a16="http://schemas.microsoft.com/office/drawing/2014/main" id="{C6B55B83-232C-4EA4-8104-D574956C2534}"/>
              </a:ext>
            </a:extLst>
          </p:cNvPr>
          <p:cNvSpPr txBox="1"/>
          <p:nvPr/>
        </p:nvSpPr>
        <p:spPr>
          <a:xfrm>
            <a:off x="8644818" y="1824959"/>
            <a:ext cx="1085238" cy="707886"/>
          </a:xfrm>
          <a:prstGeom prst="rect">
            <a:avLst/>
          </a:prstGeom>
          <a:noFill/>
        </p:spPr>
        <p:txBody>
          <a:bodyPr wrap="square" rtlCol="0" anchor="ctr">
            <a:spAutoFit/>
          </a:bodyPr>
          <a:lstStyle/>
          <a:p>
            <a:pPr algn="ctr"/>
            <a:r>
              <a:rPr lang="en-US" altLang="ko-KR" sz="2000" b="1" dirty="0">
                <a:solidFill>
                  <a:schemeClr val="tx1">
                    <a:lumMod val="65000"/>
                    <a:lumOff val="35000"/>
                  </a:schemeClr>
                </a:solidFill>
                <a:cs typeface="Arial" pitchFamily="34" charset="0"/>
              </a:rPr>
              <a:t>Week </a:t>
            </a:r>
          </a:p>
          <a:p>
            <a:pPr algn="ctr"/>
            <a:r>
              <a:rPr lang="en-US" altLang="ko-KR" sz="2000" b="1" dirty="0">
                <a:solidFill>
                  <a:schemeClr val="tx1">
                    <a:lumMod val="65000"/>
                    <a:lumOff val="35000"/>
                  </a:schemeClr>
                </a:solidFill>
                <a:cs typeface="Arial" pitchFamily="34" charset="0"/>
              </a:rPr>
              <a:t>9</a:t>
            </a:r>
            <a:endParaRPr lang="ko-KR" altLang="en-US" sz="2000" b="1" dirty="0">
              <a:solidFill>
                <a:schemeClr val="tx1">
                  <a:lumMod val="65000"/>
                  <a:lumOff val="35000"/>
                </a:schemeClr>
              </a:solidFill>
              <a:cs typeface="Arial" pitchFamily="34" charset="0"/>
            </a:endParaRPr>
          </a:p>
        </p:txBody>
      </p:sp>
      <p:sp>
        <p:nvSpPr>
          <p:cNvPr id="76" name="TextBox 52">
            <a:extLst>
              <a:ext uri="{FF2B5EF4-FFF2-40B4-BE49-F238E27FC236}">
                <a16:creationId xmlns:a16="http://schemas.microsoft.com/office/drawing/2014/main" id="{98D100FD-C199-4CFE-A2A8-1E06D2A13F12}"/>
              </a:ext>
            </a:extLst>
          </p:cNvPr>
          <p:cNvSpPr txBox="1"/>
          <p:nvPr/>
        </p:nvSpPr>
        <p:spPr>
          <a:xfrm>
            <a:off x="10063404" y="1822533"/>
            <a:ext cx="1085238" cy="707886"/>
          </a:xfrm>
          <a:prstGeom prst="rect">
            <a:avLst/>
          </a:prstGeom>
          <a:noFill/>
        </p:spPr>
        <p:txBody>
          <a:bodyPr wrap="square" rtlCol="0" anchor="ctr">
            <a:spAutoFit/>
          </a:bodyPr>
          <a:lstStyle/>
          <a:p>
            <a:pPr algn="ctr"/>
            <a:r>
              <a:rPr lang="en-US" altLang="ko-KR" sz="2000" b="1" dirty="0">
                <a:solidFill>
                  <a:schemeClr val="tx1">
                    <a:lumMod val="65000"/>
                    <a:lumOff val="35000"/>
                  </a:schemeClr>
                </a:solidFill>
                <a:cs typeface="Arial" pitchFamily="34" charset="0"/>
              </a:rPr>
              <a:t>Week 10</a:t>
            </a:r>
            <a:endParaRPr lang="ko-KR" altLang="en-US" sz="2000" b="1" dirty="0">
              <a:solidFill>
                <a:schemeClr val="tx1">
                  <a:lumMod val="65000"/>
                  <a:lumOff val="35000"/>
                </a:schemeClr>
              </a:solidFill>
              <a:cs typeface="Arial" pitchFamily="34" charset="0"/>
            </a:endParaRPr>
          </a:p>
        </p:txBody>
      </p:sp>
      <p:sp>
        <p:nvSpPr>
          <p:cNvPr id="77" name="Trapezoid 13">
            <a:extLst>
              <a:ext uri="{FF2B5EF4-FFF2-40B4-BE49-F238E27FC236}">
                <a16:creationId xmlns:a16="http://schemas.microsoft.com/office/drawing/2014/main" id="{509DF055-67F6-4DF4-8882-76171C4A9F62}"/>
              </a:ext>
            </a:extLst>
          </p:cNvPr>
          <p:cNvSpPr/>
          <p:nvPr/>
        </p:nvSpPr>
        <p:spPr>
          <a:xfrm>
            <a:off x="4346165" y="3363211"/>
            <a:ext cx="424191" cy="432510"/>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8" name="Trapezoid 13">
            <a:extLst>
              <a:ext uri="{FF2B5EF4-FFF2-40B4-BE49-F238E27FC236}">
                <a16:creationId xmlns:a16="http://schemas.microsoft.com/office/drawing/2014/main" id="{373B8511-337C-41DE-9252-D2D1EA479466}"/>
              </a:ext>
            </a:extLst>
          </p:cNvPr>
          <p:cNvSpPr/>
          <p:nvPr/>
        </p:nvSpPr>
        <p:spPr>
          <a:xfrm>
            <a:off x="7404604" y="3350420"/>
            <a:ext cx="445079" cy="406287"/>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062798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sz="3600" dirty="0"/>
              <a:t>Roles And responsibilities</a:t>
            </a:r>
          </a:p>
        </p:txBody>
      </p:sp>
      <p:sp>
        <p:nvSpPr>
          <p:cNvPr id="39" name="Arc 38">
            <a:extLst>
              <a:ext uri="{FF2B5EF4-FFF2-40B4-BE49-F238E27FC236}">
                <a16:creationId xmlns:a16="http://schemas.microsoft.com/office/drawing/2014/main" id="{7E0A2826-8662-4C5F-8ECD-9228A0FA4B39}"/>
              </a:ext>
            </a:extLst>
          </p:cNvPr>
          <p:cNvSpPr/>
          <p:nvPr/>
        </p:nvSpPr>
        <p:spPr>
          <a:xfrm flipH="1">
            <a:off x="7470647" y="1911491"/>
            <a:ext cx="3970151" cy="3970151"/>
          </a:xfrm>
          <a:prstGeom prst="arc">
            <a:avLst>
              <a:gd name="adj1" fmla="val 16200000"/>
              <a:gd name="adj2" fmla="val 5433205"/>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a:p>
        </p:txBody>
      </p:sp>
      <p:sp>
        <p:nvSpPr>
          <p:cNvPr id="3" name="Graphic 4">
            <a:extLst>
              <a:ext uri="{FF2B5EF4-FFF2-40B4-BE49-F238E27FC236}">
                <a16:creationId xmlns:a16="http://schemas.microsoft.com/office/drawing/2014/main" id="{4C4E4351-3005-4AD4-AE0F-779F2DFF1E47}"/>
              </a:ext>
            </a:extLst>
          </p:cNvPr>
          <p:cNvSpPr/>
          <p:nvPr/>
        </p:nvSpPr>
        <p:spPr>
          <a:xfrm flipH="1">
            <a:off x="8506407" y="2491410"/>
            <a:ext cx="2680192" cy="262658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525" cap="flat">
            <a:noFill/>
            <a:prstDash val="solid"/>
            <a:miter/>
          </a:ln>
        </p:spPr>
        <p:txBody>
          <a:bodyPr rtlCol="0" anchor="ctr"/>
          <a:lstStyle/>
          <a:p>
            <a:endParaRPr lang="en-US" dirty="0"/>
          </a:p>
        </p:txBody>
      </p:sp>
      <p:sp>
        <p:nvSpPr>
          <p:cNvPr id="4" name="Oval 3">
            <a:extLst>
              <a:ext uri="{FF2B5EF4-FFF2-40B4-BE49-F238E27FC236}">
                <a16:creationId xmlns:a16="http://schemas.microsoft.com/office/drawing/2014/main" id="{C6150010-A241-40AE-B693-6CCF2FC60A07}"/>
              </a:ext>
            </a:extLst>
          </p:cNvPr>
          <p:cNvSpPr/>
          <p:nvPr/>
        </p:nvSpPr>
        <p:spPr>
          <a:xfrm flipH="1">
            <a:off x="8610310" y="1968456"/>
            <a:ext cx="216118" cy="21611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Oval 4">
            <a:extLst>
              <a:ext uri="{FF2B5EF4-FFF2-40B4-BE49-F238E27FC236}">
                <a16:creationId xmlns:a16="http://schemas.microsoft.com/office/drawing/2014/main" id="{297161C5-F4E8-4DC9-8CE1-BC5029AB46B7}"/>
              </a:ext>
            </a:extLst>
          </p:cNvPr>
          <p:cNvSpPr/>
          <p:nvPr/>
        </p:nvSpPr>
        <p:spPr>
          <a:xfrm flipH="1">
            <a:off x="6349815" y="1825365"/>
            <a:ext cx="549613" cy="5496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6" name="Group 5">
            <a:extLst>
              <a:ext uri="{FF2B5EF4-FFF2-40B4-BE49-F238E27FC236}">
                <a16:creationId xmlns:a16="http://schemas.microsoft.com/office/drawing/2014/main" id="{7558286B-5527-4B35-AD4F-3B7BF4A5A272}"/>
              </a:ext>
            </a:extLst>
          </p:cNvPr>
          <p:cNvGrpSpPr/>
          <p:nvPr/>
        </p:nvGrpSpPr>
        <p:grpSpPr>
          <a:xfrm flipH="1">
            <a:off x="1573587" y="1742081"/>
            <a:ext cx="4616540" cy="853135"/>
            <a:chOff x="4716014" y="1639851"/>
            <a:chExt cx="3888434" cy="852765"/>
          </a:xfrm>
        </p:grpSpPr>
        <p:sp>
          <p:nvSpPr>
            <p:cNvPr id="7" name="TextBox 6">
              <a:extLst>
                <a:ext uri="{FF2B5EF4-FFF2-40B4-BE49-F238E27FC236}">
                  <a16:creationId xmlns:a16="http://schemas.microsoft.com/office/drawing/2014/main" id="{C3AFE997-4902-4F36-8E03-42657E90924A}"/>
                </a:ext>
              </a:extLst>
            </p:cNvPr>
            <p:cNvSpPr txBox="1"/>
            <p:nvPr/>
          </p:nvSpPr>
          <p:spPr>
            <a:xfrm>
              <a:off x="4716015" y="1846565"/>
              <a:ext cx="3888433" cy="646051"/>
            </a:xfrm>
            <a:prstGeom prst="rect">
              <a:avLst/>
            </a:prstGeom>
            <a:noFill/>
          </p:spPr>
          <p:txBody>
            <a:bodyPr wrap="square" rtlCol="0">
              <a:spAutoFit/>
            </a:bodyPr>
            <a:lstStyle/>
            <a:p>
              <a:r>
                <a:rPr lang="en-CA" altLang="ko-KR" sz="1200" dirty="0">
                  <a:solidFill>
                    <a:schemeClr val="tx1">
                      <a:lumMod val="75000"/>
                      <a:lumOff val="25000"/>
                    </a:schemeClr>
                  </a:solidFill>
                </a:rPr>
                <a:t>Responsible for conducting project meetings, update the project status to the professor and ensuring the project moves forward as per the project plan. This role will be rotated weekly</a:t>
              </a:r>
              <a:endParaRPr lang="ko-KR" altLang="en-US" sz="1200" dirty="0">
                <a:solidFill>
                  <a:schemeClr val="tx1">
                    <a:lumMod val="75000"/>
                    <a:lumOff val="25000"/>
                  </a:schemeClr>
                </a:solidFill>
              </a:endParaRPr>
            </a:p>
          </p:txBody>
        </p:sp>
        <p:sp>
          <p:nvSpPr>
            <p:cNvPr id="8" name="TextBox 7">
              <a:extLst>
                <a:ext uri="{FF2B5EF4-FFF2-40B4-BE49-F238E27FC236}">
                  <a16:creationId xmlns:a16="http://schemas.microsoft.com/office/drawing/2014/main" id="{D05B7BB3-476B-4EFA-8B0B-AB3B5B24BC30}"/>
                </a:ext>
              </a:extLst>
            </p:cNvPr>
            <p:cNvSpPr txBox="1"/>
            <p:nvPr/>
          </p:nvSpPr>
          <p:spPr>
            <a:xfrm>
              <a:off x="4716014" y="1639851"/>
              <a:ext cx="3888433" cy="276879"/>
            </a:xfrm>
            <a:prstGeom prst="rect">
              <a:avLst/>
            </a:prstGeom>
            <a:noFill/>
          </p:spPr>
          <p:txBody>
            <a:bodyPr wrap="square" rtlCol="0">
              <a:spAutoFit/>
            </a:bodyPr>
            <a:lstStyle/>
            <a:p>
              <a:r>
                <a:rPr lang="en-US" altLang="ko-KR" sz="1200" b="1" dirty="0">
                  <a:solidFill>
                    <a:schemeClr val="tx1">
                      <a:lumMod val="75000"/>
                      <a:lumOff val="25000"/>
                    </a:schemeClr>
                  </a:solidFill>
                </a:rPr>
                <a:t>Project Manager</a:t>
              </a:r>
              <a:endParaRPr lang="ko-KR" altLang="en-US" sz="1200" b="1" dirty="0">
                <a:solidFill>
                  <a:schemeClr val="tx1">
                    <a:lumMod val="75000"/>
                    <a:lumOff val="25000"/>
                  </a:schemeClr>
                </a:solidFill>
              </a:endParaRPr>
            </a:p>
          </p:txBody>
        </p:sp>
      </p:grpSp>
      <p:grpSp>
        <p:nvGrpSpPr>
          <p:cNvPr id="10" name="Group 9">
            <a:extLst>
              <a:ext uri="{FF2B5EF4-FFF2-40B4-BE49-F238E27FC236}">
                <a16:creationId xmlns:a16="http://schemas.microsoft.com/office/drawing/2014/main" id="{D8D1AA95-7312-45E3-9BAB-AD22F1DECD51}"/>
              </a:ext>
            </a:extLst>
          </p:cNvPr>
          <p:cNvGrpSpPr/>
          <p:nvPr/>
        </p:nvGrpSpPr>
        <p:grpSpPr>
          <a:xfrm flipH="1">
            <a:off x="632016" y="3468445"/>
            <a:ext cx="4616540" cy="917112"/>
            <a:chOff x="4716014" y="1639851"/>
            <a:chExt cx="3888434" cy="700121"/>
          </a:xfrm>
        </p:grpSpPr>
        <p:sp>
          <p:nvSpPr>
            <p:cNvPr id="11" name="TextBox 10">
              <a:extLst>
                <a:ext uri="{FF2B5EF4-FFF2-40B4-BE49-F238E27FC236}">
                  <a16:creationId xmlns:a16="http://schemas.microsoft.com/office/drawing/2014/main" id="{E81441A5-7011-4D83-A376-C8A5081ABF37}"/>
                </a:ext>
              </a:extLst>
            </p:cNvPr>
            <p:cNvSpPr txBox="1"/>
            <p:nvPr/>
          </p:nvSpPr>
          <p:spPr>
            <a:xfrm>
              <a:off x="4716015" y="1846565"/>
              <a:ext cx="3888433" cy="493407"/>
            </a:xfrm>
            <a:prstGeom prst="rect">
              <a:avLst/>
            </a:prstGeom>
            <a:noFill/>
          </p:spPr>
          <p:txBody>
            <a:bodyPr wrap="square" rtlCol="0">
              <a:spAutoFit/>
            </a:bodyPr>
            <a:lstStyle>
              <a:defPPr>
                <a:defRPr lang="en-US"/>
              </a:defPPr>
              <a:lvl1pPr>
                <a:defRPr sz="1200">
                  <a:solidFill>
                    <a:schemeClr val="tx1">
                      <a:lumMod val="75000"/>
                      <a:lumOff val="25000"/>
                    </a:schemeClr>
                  </a:solidFill>
                </a:defRPr>
              </a:lvl1pPr>
            </a:lstStyle>
            <a:p>
              <a:r>
                <a:rPr lang="en-CA" altLang="ko-KR" dirty="0"/>
                <a:t>Responsible for ensuring standards of every milestone through the project and verification of every document created. This role will be rotated for each milestone.</a:t>
              </a:r>
              <a:endParaRPr lang="ko-KR" altLang="en-US" dirty="0"/>
            </a:p>
          </p:txBody>
        </p:sp>
        <p:sp>
          <p:nvSpPr>
            <p:cNvPr id="12" name="TextBox 11">
              <a:extLst>
                <a:ext uri="{FF2B5EF4-FFF2-40B4-BE49-F238E27FC236}">
                  <a16:creationId xmlns:a16="http://schemas.microsoft.com/office/drawing/2014/main" id="{ABF536FA-07F3-43D4-8A4B-02E511A7BDE5}"/>
                </a:ext>
              </a:extLst>
            </p:cNvPr>
            <p:cNvSpPr txBox="1"/>
            <p:nvPr/>
          </p:nvSpPr>
          <p:spPr>
            <a:xfrm>
              <a:off x="4716014" y="1639851"/>
              <a:ext cx="3888433" cy="461465"/>
            </a:xfrm>
            <a:prstGeom prst="rect">
              <a:avLst/>
            </a:prstGeom>
            <a:noFill/>
          </p:spPr>
          <p:txBody>
            <a:bodyPr wrap="square" rtlCol="0">
              <a:spAutoFit/>
            </a:bodyPr>
            <a:lstStyle>
              <a:defPPr>
                <a:defRPr lang="en-US"/>
              </a:defPPr>
              <a:lvl1pPr>
                <a:defRPr sz="1200">
                  <a:solidFill>
                    <a:schemeClr val="tx1">
                      <a:lumMod val="75000"/>
                      <a:lumOff val="25000"/>
                    </a:schemeClr>
                  </a:solidFill>
                </a:defRPr>
              </a:lvl1pPr>
            </a:lstStyle>
            <a:p>
              <a:r>
                <a:rPr lang="en-US" altLang="ko-KR" b="1" dirty="0"/>
                <a:t>Quality Analyst </a:t>
              </a:r>
              <a:endParaRPr lang="es-CO" altLang="ko-KR" b="1" dirty="0"/>
            </a:p>
            <a:p>
              <a:r>
                <a:rPr lang="es-CO" altLang="ko-KR" dirty="0"/>
                <a:t> </a:t>
              </a:r>
              <a:endParaRPr lang="ko-KR" altLang="en-US" dirty="0"/>
            </a:p>
          </p:txBody>
        </p:sp>
      </p:grpSp>
      <p:sp>
        <p:nvSpPr>
          <p:cNvPr id="13" name="Oval 12">
            <a:extLst>
              <a:ext uri="{FF2B5EF4-FFF2-40B4-BE49-F238E27FC236}">
                <a16:creationId xmlns:a16="http://schemas.microsoft.com/office/drawing/2014/main" id="{476F4CD0-08EC-4375-826C-A9E7EA1B4C50}"/>
              </a:ext>
            </a:extLst>
          </p:cNvPr>
          <p:cNvSpPr/>
          <p:nvPr/>
        </p:nvSpPr>
        <p:spPr>
          <a:xfrm flipH="1">
            <a:off x="6473642" y="5497857"/>
            <a:ext cx="549613" cy="5496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14" name="Group 13">
            <a:extLst>
              <a:ext uri="{FF2B5EF4-FFF2-40B4-BE49-F238E27FC236}">
                <a16:creationId xmlns:a16="http://schemas.microsoft.com/office/drawing/2014/main" id="{66E82848-E953-43E9-B41C-AB3AF8D57E71}"/>
              </a:ext>
            </a:extLst>
          </p:cNvPr>
          <p:cNvGrpSpPr/>
          <p:nvPr/>
        </p:nvGrpSpPr>
        <p:grpSpPr>
          <a:xfrm flipH="1">
            <a:off x="1697414" y="5414573"/>
            <a:ext cx="4616540" cy="853135"/>
            <a:chOff x="4716014" y="1639851"/>
            <a:chExt cx="3888434" cy="852765"/>
          </a:xfrm>
        </p:grpSpPr>
        <p:sp>
          <p:nvSpPr>
            <p:cNvPr id="15" name="TextBox 14">
              <a:extLst>
                <a:ext uri="{FF2B5EF4-FFF2-40B4-BE49-F238E27FC236}">
                  <a16:creationId xmlns:a16="http://schemas.microsoft.com/office/drawing/2014/main" id="{534881C3-911F-441A-8CDE-1DE53AF12B3D}"/>
                </a:ext>
              </a:extLst>
            </p:cNvPr>
            <p:cNvSpPr txBox="1"/>
            <p:nvPr/>
          </p:nvSpPr>
          <p:spPr>
            <a:xfrm>
              <a:off x="4716015" y="1846565"/>
              <a:ext cx="3888433" cy="646051"/>
            </a:xfrm>
            <a:prstGeom prst="rect">
              <a:avLst/>
            </a:prstGeom>
            <a:noFill/>
          </p:spPr>
          <p:txBody>
            <a:bodyPr wrap="square" rtlCol="0">
              <a:spAutoFit/>
            </a:bodyPr>
            <a:lstStyle/>
            <a:p>
              <a:r>
                <a:rPr lang="en-CA" altLang="ko-KR" sz="1200" dirty="0">
                  <a:solidFill>
                    <a:schemeClr val="tx1">
                      <a:lumMod val="75000"/>
                      <a:lumOff val="25000"/>
                    </a:schemeClr>
                  </a:solidFill>
                </a:rPr>
                <a:t>Responsible for taking down the meeting minutes, meeting agenda, submissions and maintaining the IAD log. This role will be rotated weekly</a:t>
              </a:r>
              <a:endParaRPr lang="ko-KR" altLang="en-US" sz="1200" dirty="0">
                <a:solidFill>
                  <a:schemeClr val="tx1">
                    <a:lumMod val="75000"/>
                    <a:lumOff val="25000"/>
                  </a:schemeClr>
                </a:solidFill>
              </a:endParaRPr>
            </a:p>
          </p:txBody>
        </p:sp>
        <p:sp>
          <p:nvSpPr>
            <p:cNvPr id="16" name="TextBox 15">
              <a:extLst>
                <a:ext uri="{FF2B5EF4-FFF2-40B4-BE49-F238E27FC236}">
                  <a16:creationId xmlns:a16="http://schemas.microsoft.com/office/drawing/2014/main" id="{FF5DE792-2DAC-4024-9B67-8954E60A0994}"/>
                </a:ext>
              </a:extLst>
            </p:cNvPr>
            <p:cNvSpPr txBox="1"/>
            <p:nvPr/>
          </p:nvSpPr>
          <p:spPr>
            <a:xfrm>
              <a:off x="4716014" y="1639851"/>
              <a:ext cx="3888433" cy="276879"/>
            </a:xfrm>
            <a:prstGeom prst="rect">
              <a:avLst/>
            </a:prstGeom>
            <a:noFill/>
          </p:spPr>
          <p:txBody>
            <a:bodyPr wrap="square" rtlCol="0">
              <a:spAutoFit/>
            </a:bodyPr>
            <a:lstStyle/>
            <a:p>
              <a:r>
                <a:rPr lang="en-US" altLang="ko-KR" sz="1200" b="1" dirty="0">
                  <a:solidFill>
                    <a:schemeClr val="tx1">
                      <a:lumMod val="75000"/>
                      <a:lumOff val="25000"/>
                    </a:schemeClr>
                  </a:solidFill>
                </a:rPr>
                <a:t>Scribe /  Workshop session</a:t>
              </a:r>
              <a:endParaRPr lang="ko-KR" altLang="en-US" sz="1200" b="1" dirty="0">
                <a:solidFill>
                  <a:schemeClr val="tx1">
                    <a:lumMod val="75000"/>
                    <a:lumOff val="25000"/>
                  </a:schemeClr>
                </a:solidFill>
              </a:endParaRPr>
            </a:p>
          </p:txBody>
        </p:sp>
      </p:grpSp>
      <p:grpSp>
        <p:nvGrpSpPr>
          <p:cNvPr id="18" name="Group 17">
            <a:extLst>
              <a:ext uri="{FF2B5EF4-FFF2-40B4-BE49-F238E27FC236}">
                <a16:creationId xmlns:a16="http://schemas.microsoft.com/office/drawing/2014/main" id="{40DE418A-BE67-47E6-B938-DB1AF1EA6305}"/>
              </a:ext>
            </a:extLst>
          </p:cNvPr>
          <p:cNvGrpSpPr/>
          <p:nvPr/>
        </p:nvGrpSpPr>
        <p:grpSpPr>
          <a:xfrm flipH="1">
            <a:off x="877892" y="2660203"/>
            <a:ext cx="4616540" cy="668469"/>
            <a:chOff x="4716014" y="1639851"/>
            <a:chExt cx="3888434" cy="668179"/>
          </a:xfrm>
        </p:grpSpPr>
        <p:sp>
          <p:nvSpPr>
            <p:cNvPr id="19" name="TextBox 18">
              <a:extLst>
                <a:ext uri="{FF2B5EF4-FFF2-40B4-BE49-F238E27FC236}">
                  <a16:creationId xmlns:a16="http://schemas.microsoft.com/office/drawing/2014/main" id="{CFC5EFCE-8887-4312-927C-7BC025F77D72}"/>
                </a:ext>
              </a:extLst>
            </p:cNvPr>
            <p:cNvSpPr txBox="1"/>
            <p:nvPr/>
          </p:nvSpPr>
          <p:spPr>
            <a:xfrm>
              <a:off x="4716015" y="1846565"/>
              <a:ext cx="3888433" cy="461465"/>
            </a:xfrm>
            <a:prstGeom prst="rect">
              <a:avLst/>
            </a:prstGeom>
            <a:noFill/>
          </p:spPr>
          <p:txBody>
            <a:bodyPr wrap="square" rtlCol="0">
              <a:spAutoFit/>
            </a:bodyPr>
            <a:lstStyle/>
            <a:p>
              <a:r>
                <a:rPr lang="en-CA" altLang="ko-KR" sz="1200" dirty="0">
                  <a:solidFill>
                    <a:schemeClr val="tx1">
                      <a:lumMod val="75000"/>
                      <a:lumOff val="25000"/>
                    </a:schemeClr>
                  </a:solidFill>
                </a:rPr>
                <a:t>Responsible for installation and setup of the test environment, maintaining all the tools and ensuring they are working properly</a:t>
              </a:r>
              <a:endParaRPr lang="ko-KR" altLang="en-US" sz="1200" dirty="0">
                <a:solidFill>
                  <a:schemeClr val="tx1">
                    <a:lumMod val="75000"/>
                    <a:lumOff val="25000"/>
                  </a:schemeClr>
                </a:solidFill>
              </a:endParaRPr>
            </a:p>
          </p:txBody>
        </p:sp>
        <p:sp>
          <p:nvSpPr>
            <p:cNvPr id="20" name="TextBox 19">
              <a:extLst>
                <a:ext uri="{FF2B5EF4-FFF2-40B4-BE49-F238E27FC236}">
                  <a16:creationId xmlns:a16="http://schemas.microsoft.com/office/drawing/2014/main" id="{7207761B-348A-4E99-AD22-F60950E443B8}"/>
                </a:ext>
              </a:extLst>
            </p:cNvPr>
            <p:cNvSpPr txBox="1"/>
            <p:nvPr/>
          </p:nvSpPr>
          <p:spPr>
            <a:xfrm>
              <a:off x="4716014" y="1639851"/>
              <a:ext cx="3888433" cy="276879"/>
            </a:xfrm>
            <a:prstGeom prst="rect">
              <a:avLst/>
            </a:prstGeom>
            <a:noFill/>
          </p:spPr>
          <p:txBody>
            <a:bodyPr wrap="square" rtlCol="0">
              <a:spAutoFit/>
            </a:bodyPr>
            <a:lstStyle/>
            <a:p>
              <a:r>
                <a:rPr lang="en-US" altLang="ko-KR" sz="1200" b="1" dirty="0">
                  <a:solidFill>
                    <a:schemeClr val="tx1">
                      <a:lumMod val="75000"/>
                      <a:lumOff val="25000"/>
                    </a:schemeClr>
                  </a:solidFill>
                </a:rPr>
                <a:t>Technical lead </a:t>
              </a:r>
              <a:endParaRPr lang="ko-KR" altLang="en-US" sz="1200" b="1" dirty="0">
                <a:solidFill>
                  <a:schemeClr val="tx1">
                    <a:lumMod val="75000"/>
                    <a:lumOff val="25000"/>
                  </a:schemeClr>
                </a:solidFill>
              </a:endParaRPr>
            </a:p>
          </p:txBody>
        </p:sp>
      </p:grpSp>
      <p:grpSp>
        <p:nvGrpSpPr>
          <p:cNvPr id="22" name="Group 21">
            <a:extLst>
              <a:ext uri="{FF2B5EF4-FFF2-40B4-BE49-F238E27FC236}">
                <a16:creationId xmlns:a16="http://schemas.microsoft.com/office/drawing/2014/main" id="{643F7420-411B-4017-AB11-E0327A39854D}"/>
              </a:ext>
            </a:extLst>
          </p:cNvPr>
          <p:cNvGrpSpPr/>
          <p:nvPr/>
        </p:nvGrpSpPr>
        <p:grpSpPr>
          <a:xfrm flipH="1">
            <a:off x="806442" y="4446991"/>
            <a:ext cx="4616540" cy="853135"/>
            <a:chOff x="4716014" y="1639851"/>
            <a:chExt cx="3888434" cy="852765"/>
          </a:xfrm>
        </p:grpSpPr>
        <p:sp>
          <p:nvSpPr>
            <p:cNvPr id="23" name="TextBox 22">
              <a:extLst>
                <a:ext uri="{FF2B5EF4-FFF2-40B4-BE49-F238E27FC236}">
                  <a16:creationId xmlns:a16="http://schemas.microsoft.com/office/drawing/2014/main" id="{218E92E9-560F-4644-A5A8-8450CC8A59B2}"/>
                </a:ext>
              </a:extLst>
            </p:cNvPr>
            <p:cNvSpPr txBox="1"/>
            <p:nvPr/>
          </p:nvSpPr>
          <p:spPr>
            <a:xfrm>
              <a:off x="4716015" y="1846565"/>
              <a:ext cx="3888433" cy="646051"/>
            </a:xfrm>
            <a:prstGeom prst="rect">
              <a:avLst/>
            </a:prstGeom>
            <a:noFill/>
          </p:spPr>
          <p:txBody>
            <a:bodyPr wrap="square" rtlCol="0">
              <a:spAutoFit/>
            </a:bodyPr>
            <a:lstStyle/>
            <a:p>
              <a:r>
                <a:rPr lang="en-CA" altLang="ko-KR" sz="1200" dirty="0">
                  <a:solidFill>
                    <a:schemeClr val="tx1">
                      <a:lumMod val="75000"/>
                      <a:lumOff val="25000"/>
                    </a:schemeClr>
                  </a:solidFill>
                </a:rPr>
                <a:t>Responsible for designing, implementing and executing test cases, scenarios and scripts. This role will be taken on by all members of the team in conjunction. </a:t>
              </a:r>
              <a:endParaRPr lang="ko-KR" altLang="en-US" sz="1200" dirty="0">
                <a:solidFill>
                  <a:schemeClr val="tx1">
                    <a:lumMod val="75000"/>
                    <a:lumOff val="25000"/>
                  </a:schemeClr>
                </a:solidFill>
              </a:endParaRPr>
            </a:p>
          </p:txBody>
        </p:sp>
        <p:sp>
          <p:nvSpPr>
            <p:cNvPr id="24" name="TextBox 23">
              <a:extLst>
                <a:ext uri="{FF2B5EF4-FFF2-40B4-BE49-F238E27FC236}">
                  <a16:creationId xmlns:a16="http://schemas.microsoft.com/office/drawing/2014/main" id="{F2367A6D-04E0-4AA2-A36A-2E7DEDD21AA0}"/>
                </a:ext>
              </a:extLst>
            </p:cNvPr>
            <p:cNvSpPr txBox="1"/>
            <p:nvPr/>
          </p:nvSpPr>
          <p:spPr>
            <a:xfrm>
              <a:off x="4716014" y="1639851"/>
              <a:ext cx="3888433" cy="276879"/>
            </a:xfrm>
            <a:prstGeom prst="rect">
              <a:avLst/>
            </a:prstGeom>
            <a:noFill/>
          </p:spPr>
          <p:txBody>
            <a:bodyPr wrap="square" rtlCol="0">
              <a:spAutoFit/>
            </a:bodyPr>
            <a:lstStyle/>
            <a:p>
              <a:r>
                <a:rPr lang="en-US" altLang="ko-KR" sz="1200" b="1" dirty="0">
                  <a:solidFill>
                    <a:schemeClr val="tx1">
                      <a:lumMod val="75000"/>
                      <a:lumOff val="25000"/>
                    </a:schemeClr>
                  </a:solidFill>
                </a:rPr>
                <a:t>Test Analyst</a:t>
              </a:r>
              <a:endParaRPr lang="ko-KR" altLang="en-US" sz="1200" b="1" dirty="0">
                <a:solidFill>
                  <a:schemeClr val="tx1">
                    <a:lumMod val="75000"/>
                    <a:lumOff val="25000"/>
                  </a:schemeClr>
                </a:solidFill>
              </a:endParaRPr>
            </a:p>
          </p:txBody>
        </p:sp>
      </p:grpSp>
      <p:sp>
        <p:nvSpPr>
          <p:cNvPr id="25" name="Oval 24">
            <a:extLst>
              <a:ext uri="{FF2B5EF4-FFF2-40B4-BE49-F238E27FC236}">
                <a16:creationId xmlns:a16="http://schemas.microsoft.com/office/drawing/2014/main" id="{C08EB5F7-2BF1-425F-9FE0-4DB072808ACC}"/>
              </a:ext>
            </a:extLst>
          </p:cNvPr>
          <p:cNvSpPr/>
          <p:nvPr/>
        </p:nvSpPr>
        <p:spPr>
          <a:xfrm flipH="1">
            <a:off x="7581254" y="2886580"/>
            <a:ext cx="216118" cy="2161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6" name="Oval 25">
            <a:extLst>
              <a:ext uri="{FF2B5EF4-FFF2-40B4-BE49-F238E27FC236}">
                <a16:creationId xmlns:a16="http://schemas.microsoft.com/office/drawing/2014/main" id="{BE3A8781-0799-4F9D-B3FB-EF3D78C56C97}"/>
              </a:ext>
            </a:extLst>
          </p:cNvPr>
          <p:cNvSpPr/>
          <p:nvPr/>
        </p:nvSpPr>
        <p:spPr>
          <a:xfrm flipH="1">
            <a:off x="7348378" y="3804702"/>
            <a:ext cx="216118" cy="2161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7" name="Oval 26">
            <a:extLst>
              <a:ext uri="{FF2B5EF4-FFF2-40B4-BE49-F238E27FC236}">
                <a16:creationId xmlns:a16="http://schemas.microsoft.com/office/drawing/2014/main" id="{367BBC88-3979-4C87-AD97-EFBA350194D3}"/>
              </a:ext>
            </a:extLst>
          </p:cNvPr>
          <p:cNvSpPr/>
          <p:nvPr/>
        </p:nvSpPr>
        <p:spPr>
          <a:xfrm flipH="1">
            <a:off x="7601706" y="4722826"/>
            <a:ext cx="216118" cy="2161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8" name="Oval 27">
            <a:extLst>
              <a:ext uri="{FF2B5EF4-FFF2-40B4-BE49-F238E27FC236}">
                <a16:creationId xmlns:a16="http://schemas.microsoft.com/office/drawing/2014/main" id="{4331C00F-62C0-4B7A-B4A2-51E59FC7DBFF}"/>
              </a:ext>
            </a:extLst>
          </p:cNvPr>
          <p:cNvSpPr/>
          <p:nvPr/>
        </p:nvSpPr>
        <p:spPr>
          <a:xfrm flipH="1">
            <a:off x="8610310" y="5640948"/>
            <a:ext cx="216118" cy="2161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29" name="Straight Connector 28">
            <a:extLst>
              <a:ext uri="{FF2B5EF4-FFF2-40B4-BE49-F238E27FC236}">
                <a16:creationId xmlns:a16="http://schemas.microsoft.com/office/drawing/2014/main" id="{C1074C65-F3DF-4063-B704-263954B9D92F}"/>
              </a:ext>
            </a:extLst>
          </p:cNvPr>
          <p:cNvCxnSpPr>
            <a:cxnSpLocks/>
          </p:cNvCxnSpPr>
          <p:nvPr/>
        </p:nvCxnSpPr>
        <p:spPr>
          <a:xfrm flipH="1">
            <a:off x="7214446" y="2076563"/>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3120593-EBA9-4085-A4BE-56CE63874ED2}"/>
              </a:ext>
            </a:extLst>
          </p:cNvPr>
          <p:cNvCxnSpPr>
            <a:cxnSpLocks/>
          </p:cNvCxnSpPr>
          <p:nvPr/>
        </p:nvCxnSpPr>
        <p:spPr>
          <a:xfrm flipH="1">
            <a:off x="6352070" y="2994686"/>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B14C15C-FE65-4F93-B089-3D1FAD5374D8}"/>
              </a:ext>
            </a:extLst>
          </p:cNvPr>
          <p:cNvCxnSpPr>
            <a:cxnSpLocks/>
          </p:cNvCxnSpPr>
          <p:nvPr/>
        </p:nvCxnSpPr>
        <p:spPr>
          <a:xfrm flipH="1">
            <a:off x="6248855" y="3912761"/>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1F5839-AE34-4983-95D5-6D9987EDC886}"/>
              </a:ext>
            </a:extLst>
          </p:cNvPr>
          <p:cNvCxnSpPr>
            <a:cxnSpLocks/>
          </p:cNvCxnSpPr>
          <p:nvPr/>
        </p:nvCxnSpPr>
        <p:spPr>
          <a:xfrm flipH="1">
            <a:off x="6420016" y="4803830"/>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D0D08D4-C9F6-43C9-A062-3C4424A925CA}"/>
              </a:ext>
            </a:extLst>
          </p:cNvPr>
          <p:cNvCxnSpPr>
            <a:cxnSpLocks/>
          </p:cNvCxnSpPr>
          <p:nvPr/>
        </p:nvCxnSpPr>
        <p:spPr>
          <a:xfrm flipH="1">
            <a:off x="7276360" y="5749055"/>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4" name="Parallelogram 30">
            <a:extLst>
              <a:ext uri="{FF2B5EF4-FFF2-40B4-BE49-F238E27FC236}">
                <a16:creationId xmlns:a16="http://schemas.microsoft.com/office/drawing/2014/main" id="{CD034086-CB97-4A4D-919F-480F7EB8564D}"/>
              </a:ext>
            </a:extLst>
          </p:cNvPr>
          <p:cNvSpPr/>
          <p:nvPr/>
        </p:nvSpPr>
        <p:spPr>
          <a:xfrm>
            <a:off x="6589058" y="5628122"/>
            <a:ext cx="292786" cy="29351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Rounded Rectangle 25">
            <a:extLst>
              <a:ext uri="{FF2B5EF4-FFF2-40B4-BE49-F238E27FC236}">
                <a16:creationId xmlns:a16="http://schemas.microsoft.com/office/drawing/2014/main" id="{D3C53ADE-C1D2-4D23-B4D1-2347C61E8EE8}"/>
              </a:ext>
            </a:extLst>
          </p:cNvPr>
          <p:cNvSpPr/>
          <p:nvPr/>
        </p:nvSpPr>
        <p:spPr>
          <a:xfrm flipH="1">
            <a:off x="5740594" y="4719675"/>
            <a:ext cx="343140" cy="251467"/>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Block Arc 25">
            <a:extLst>
              <a:ext uri="{FF2B5EF4-FFF2-40B4-BE49-F238E27FC236}">
                <a16:creationId xmlns:a16="http://schemas.microsoft.com/office/drawing/2014/main" id="{E6F50AF1-DAB1-4DF1-859C-EE3DE78CDEE2}"/>
              </a:ext>
            </a:extLst>
          </p:cNvPr>
          <p:cNvSpPr>
            <a:spLocks noChangeAspect="1"/>
          </p:cNvSpPr>
          <p:nvPr/>
        </p:nvSpPr>
        <p:spPr>
          <a:xfrm flipH="1">
            <a:off x="5553765" y="3756344"/>
            <a:ext cx="236253" cy="341315"/>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6" name="Parallelogram 30">
            <a:extLst>
              <a:ext uri="{FF2B5EF4-FFF2-40B4-BE49-F238E27FC236}">
                <a16:creationId xmlns:a16="http://schemas.microsoft.com/office/drawing/2014/main" id="{59BB1D88-4FB5-432E-97A7-B1FA5F457022}"/>
              </a:ext>
            </a:extLst>
          </p:cNvPr>
          <p:cNvSpPr/>
          <p:nvPr/>
        </p:nvSpPr>
        <p:spPr>
          <a:xfrm flipH="1">
            <a:off x="6056465" y="2686004"/>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Rectangle 18">
            <a:extLst>
              <a:ext uri="{FF2B5EF4-FFF2-40B4-BE49-F238E27FC236}">
                <a16:creationId xmlns:a16="http://schemas.microsoft.com/office/drawing/2014/main" id="{6CAB0DA9-AD27-4B05-9C4B-47645086BD0B}"/>
              </a:ext>
            </a:extLst>
          </p:cNvPr>
          <p:cNvSpPr/>
          <p:nvPr/>
        </p:nvSpPr>
        <p:spPr>
          <a:xfrm>
            <a:off x="5384210" y="2747271"/>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9" name="Freeform 32">
            <a:extLst>
              <a:ext uri="{FF2B5EF4-FFF2-40B4-BE49-F238E27FC236}">
                <a16:creationId xmlns:a16="http://schemas.microsoft.com/office/drawing/2014/main" id="{C1CEFA7C-C9B0-469C-BF6B-E6B7624C9571}"/>
              </a:ext>
            </a:extLst>
          </p:cNvPr>
          <p:cNvSpPr/>
          <p:nvPr/>
        </p:nvSpPr>
        <p:spPr>
          <a:xfrm>
            <a:off x="6446327" y="1877011"/>
            <a:ext cx="319275" cy="355637"/>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5" name="CuadroTexto 44">
            <a:extLst>
              <a:ext uri="{FF2B5EF4-FFF2-40B4-BE49-F238E27FC236}">
                <a16:creationId xmlns:a16="http://schemas.microsoft.com/office/drawing/2014/main" id="{189413EF-42CD-4C61-B580-533C219A70DC}"/>
              </a:ext>
            </a:extLst>
          </p:cNvPr>
          <p:cNvSpPr txBox="1"/>
          <p:nvPr/>
        </p:nvSpPr>
        <p:spPr>
          <a:xfrm>
            <a:off x="9091289" y="3176327"/>
            <a:ext cx="1599540" cy="369332"/>
          </a:xfrm>
          <a:prstGeom prst="rect">
            <a:avLst/>
          </a:prstGeom>
          <a:noFill/>
        </p:spPr>
        <p:txBody>
          <a:bodyPr wrap="none" rtlCol="0">
            <a:spAutoFit/>
          </a:bodyPr>
          <a:lstStyle/>
          <a:p>
            <a:r>
              <a:rPr lang="en-US" altLang="ko-KR" b="1" dirty="0">
                <a:solidFill>
                  <a:schemeClr val="bg1"/>
                </a:solidFill>
              </a:rPr>
              <a:t>Ewheelz App</a:t>
            </a:r>
            <a:endParaRPr lang="en-CA" b="1" dirty="0">
              <a:solidFill>
                <a:schemeClr val="bg1"/>
              </a:solidFill>
            </a:endParaRPr>
          </a:p>
        </p:txBody>
      </p:sp>
      <p:sp>
        <p:nvSpPr>
          <p:cNvPr id="50" name="Parallelogram 30">
            <a:extLst>
              <a:ext uri="{FF2B5EF4-FFF2-40B4-BE49-F238E27FC236}">
                <a16:creationId xmlns:a16="http://schemas.microsoft.com/office/drawing/2014/main" id="{8FF38B6A-E08F-42C6-A5B0-6AA8A7046E55}"/>
              </a:ext>
            </a:extLst>
          </p:cNvPr>
          <p:cNvSpPr/>
          <p:nvPr/>
        </p:nvSpPr>
        <p:spPr>
          <a:xfrm flipH="1">
            <a:off x="5645074" y="3683728"/>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1" name="Rectangle 18">
            <a:extLst>
              <a:ext uri="{FF2B5EF4-FFF2-40B4-BE49-F238E27FC236}">
                <a16:creationId xmlns:a16="http://schemas.microsoft.com/office/drawing/2014/main" id="{7A81632D-2756-4283-826D-EC5073B8C684}"/>
              </a:ext>
            </a:extLst>
          </p:cNvPr>
          <p:cNvSpPr/>
          <p:nvPr/>
        </p:nvSpPr>
        <p:spPr>
          <a:xfrm>
            <a:off x="5102480" y="3742676"/>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2" name="Parallelogram 30">
            <a:extLst>
              <a:ext uri="{FF2B5EF4-FFF2-40B4-BE49-F238E27FC236}">
                <a16:creationId xmlns:a16="http://schemas.microsoft.com/office/drawing/2014/main" id="{A209A1E7-1AD0-4728-8696-3E05C53B886E}"/>
              </a:ext>
            </a:extLst>
          </p:cNvPr>
          <p:cNvSpPr/>
          <p:nvPr/>
        </p:nvSpPr>
        <p:spPr>
          <a:xfrm flipH="1">
            <a:off x="5808715" y="4601744"/>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3" name="Rectangle 18">
            <a:extLst>
              <a:ext uri="{FF2B5EF4-FFF2-40B4-BE49-F238E27FC236}">
                <a16:creationId xmlns:a16="http://schemas.microsoft.com/office/drawing/2014/main" id="{CEC61728-15FB-4F16-8470-06289E1B0A31}"/>
              </a:ext>
            </a:extLst>
          </p:cNvPr>
          <p:cNvSpPr/>
          <p:nvPr/>
        </p:nvSpPr>
        <p:spPr>
          <a:xfrm>
            <a:off x="5265521" y="4688464"/>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4" name="CuadroTexto 53">
            <a:extLst>
              <a:ext uri="{FF2B5EF4-FFF2-40B4-BE49-F238E27FC236}">
                <a16:creationId xmlns:a16="http://schemas.microsoft.com/office/drawing/2014/main" id="{2F615BC6-6ADE-47B0-A949-824FF42410E5}"/>
              </a:ext>
            </a:extLst>
          </p:cNvPr>
          <p:cNvSpPr txBox="1"/>
          <p:nvPr/>
        </p:nvSpPr>
        <p:spPr>
          <a:xfrm>
            <a:off x="7601706" y="3578326"/>
            <a:ext cx="755124" cy="369332"/>
          </a:xfrm>
          <a:prstGeom prst="rect">
            <a:avLst/>
          </a:prstGeom>
          <a:noFill/>
        </p:spPr>
        <p:txBody>
          <a:bodyPr wrap="square" rtlCol="0">
            <a:spAutoFit/>
          </a:bodyPr>
          <a:lstStyle/>
          <a:p>
            <a:r>
              <a:rPr lang="es-ES" dirty="0"/>
              <a:t>Input</a:t>
            </a:r>
            <a:endParaRPr lang="en-CA" dirty="0"/>
          </a:p>
        </p:txBody>
      </p:sp>
      <p:sp>
        <p:nvSpPr>
          <p:cNvPr id="55" name="CuadroTexto 54">
            <a:extLst>
              <a:ext uri="{FF2B5EF4-FFF2-40B4-BE49-F238E27FC236}">
                <a16:creationId xmlns:a16="http://schemas.microsoft.com/office/drawing/2014/main" id="{729AE669-897A-4A28-889C-BF2A0FC79B78}"/>
              </a:ext>
            </a:extLst>
          </p:cNvPr>
          <p:cNvSpPr txBox="1"/>
          <p:nvPr/>
        </p:nvSpPr>
        <p:spPr>
          <a:xfrm>
            <a:off x="9451890" y="2047982"/>
            <a:ext cx="843624" cy="369332"/>
          </a:xfrm>
          <a:prstGeom prst="rect">
            <a:avLst/>
          </a:prstGeom>
          <a:noFill/>
        </p:spPr>
        <p:txBody>
          <a:bodyPr wrap="square" rtlCol="0">
            <a:spAutoFit/>
          </a:bodyPr>
          <a:lstStyle/>
          <a:p>
            <a:r>
              <a:rPr lang="en-CA" dirty="0"/>
              <a:t>report</a:t>
            </a:r>
          </a:p>
        </p:txBody>
      </p:sp>
      <p:sp>
        <p:nvSpPr>
          <p:cNvPr id="56" name="CuadroTexto 55">
            <a:extLst>
              <a:ext uri="{FF2B5EF4-FFF2-40B4-BE49-F238E27FC236}">
                <a16:creationId xmlns:a16="http://schemas.microsoft.com/office/drawing/2014/main" id="{D4FE4923-D34F-4D8D-BB97-5888B1779C65}"/>
              </a:ext>
            </a:extLst>
          </p:cNvPr>
          <p:cNvSpPr txBox="1"/>
          <p:nvPr/>
        </p:nvSpPr>
        <p:spPr>
          <a:xfrm>
            <a:off x="9424690" y="5229907"/>
            <a:ext cx="932738" cy="369332"/>
          </a:xfrm>
          <a:prstGeom prst="rect">
            <a:avLst/>
          </a:prstGeom>
          <a:noFill/>
        </p:spPr>
        <p:txBody>
          <a:bodyPr wrap="square" rtlCol="0">
            <a:spAutoFit/>
          </a:bodyPr>
          <a:lstStyle/>
          <a:p>
            <a:r>
              <a:rPr lang="en-CA" dirty="0"/>
              <a:t>output</a:t>
            </a:r>
          </a:p>
        </p:txBody>
      </p:sp>
      <p:sp>
        <p:nvSpPr>
          <p:cNvPr id="57" name="CuadroTexto 56">
            <a:extLst>
              <a:ext uri="{FF2B5EF4-FFF2-40B4-BE49-F238E27FC236}">
                <a16:creationId xmlns:a16="http://schemas.microsoft.com/office/drawing/2014/main" id="{CC93EF6D-80BD-4C66-929C-78DB56E6B866}"/>
              </a:ext>
            </a:extLst>
          </p:cNvPr>
          <p:cNvSpPr txBox="1"/>
          <p:nvPr/>
        </p:nvSpPr>
        <p:spPr>
          <a:xfrm>
            <a:off x="11179889" y="3568420"/>
            <a:ext cx="1042469" cy="307777"/>
          </a:xfrm>
          <a:prstGeom prst="rect">
            <a:avLst/>
          </a:prstGeom>
          <a:noFill/>
        </p:spPr>
        <p:txBody>
          <a:bodyPr wrap="square" rtlCol="0">
            <a:spAutoFit/>
          </a:bodyPr>
          <a:lstStyle/>
          <a:p>
            <a:r>
              <a:rPr lang="en-CA" sz="1400" dirty="0"/>
              <a:t>conclusion</a:t>
            </a:r>
          </a:p>
        </p:txBody>
      </p:sp>
      <p:pic>
        <p:nvPicPr>
          <p:cNvPr id="58" name="Imagen 57">
            <a:extLst>
              <a:ext uri="{FF2B5EF4-FFF2-40B4-BE49-F238E27FC236}">
                <a16:creationId xmlns:a16="http://schemas.microsoft.com/office/drawing/2014/main" id="{AA345997-90D7-4B91-BC55-692DF3BDE9AB}"/>
              </a:ext>
            </a:extLst>
          </p:cNvPr>
          <p:cNvPicPr>
            <a:picLocks noChangeAspect="1"/>
          </p:cNvPicPr>
          <p:nvPr/>
        </p:nvPicPr>
        <p:blipFill>
          <a:blip r:embed="rId2"/>
          <a:stretch>
            <a:fillRect/>
          </a:stretch>
        </p:blipFill>
        <p:spPr>
          <a:xfrm>
            <a:off x="9019279" y="3797926"/>
            <a:ext cx="1699079" cy="655303"/>
          </a:xfrm>
          <a:prstGeom prst="rect">
            <a:avLst/>
          </a:prstGeom>
        </p:spPr>
      </p:pic>
    </p:spTree>
    <p:extLst>
      <p:ext uri="{BB962C8B-B14F-4D97-AF65-F5344CB8AC3E}">
        <p14:creationId xmlns:p14="http://schemas.microsoft.com/office/powerpoint/2010/main" val="2144077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17F501-F465-411D-A910-4C761E72A5C6}"/>
              </a:ext>
            </a:extLst>
          </p:cNvPr>
          <p:cNvSpPr/>
          <p:nvPr/>
        </p:nvSpPr>
        <p:spPr>
          <a:xfrm>
            <a:off x="1510748" y="1531044"/>
            <a:ext cx="8597348" cy="3795911"/>
          </a:xfrm>
          <a:prstGeom prst="rect">
            <a:avLst/>
          </a:prstGeom>
        </p:spPr>
        <p:txBody>
          <a:bodyPr wrap="square">
            <a:spAutoFit/>
          </a:bodyPr>
          <a:lstStyle/>
          <a:p>
            <a:pPr marL="453390" indent="-226695" algn="just">
              <a:spcBef>
                <a:spcPts val="100"/>
              </a:spcBef>
              <a:spcAft>
                <a:spcPts val="100"/>
              </a:spcAft>
              <a:tabLst>
                <a:tab pos="455295" algn="l"/>
                <a:tab pos="457200" algn="l"/>
              </a:tabLst>
            </a:pPr>
            <a:r>
              <a:rPr lang="en-GB" dirty="0">
                <a:latin typeface="Arial" panose="020B0604020202020204" pitchFamily="34" charset="0"/>
                <a:ea typeface="Times New Roman" panose="02020603050405020304" pitchFamily="18" charset="0"/>
              </a:rPr>
              <a:t>Daniel Gilbert, Mrinal Chopra and Anand Baby will be head of Functional Testing. Functional Testing will be conducted first to ensure system is functional enough to stand up to other forms of testing. Functional testing will occur during both phases of testing. </a:t>
            </a:r>
            <a:endParaRPr lang="en-CA" sz="1600" dirty="0">
              <a:latin typeface="Arial" panose="020B0604020202020204" pitchFamily="34" charset="0"/>
              <a:ea typeface="Times New Roman" panose="02020603050405020304" pitchFamily="18" charset="0"/>
            </a:endParaRPr>
          </a:p>
          <a:p>
            <a:pPr marL="453390" indent="-226695" algn="just">
              <a:spcBef>
                <a:spcPts val="100"/>
              </a:spcBef>
              <a:spcAft>
                <a:spcPts val="100"/>
              </a:spcAft>
              <a:tabLst>
                <a:tab pos="455295" algn="l"/>
                <a:tab pos="457200" algn="l"/>
              </a:tabLst>
            </a:pPr>
            <a:r>
              <a:rPr lang="en-GB" b="1" dirty="0">
                <a:latin typeface="Arial" panose="020B0604020202020204" pitchFamily="34" charset="0"/>
                <a:ea typeface="Times New Roman" panose="02020603050405020304" pitchFamily="18" charset="0"/>
              </a:rPr>
              <a:t> </a:t>
            </a:r>
            <a:endParaRPr lang="en-CA" sz="1600" dirty="0">
              <a:latin typeface="Arial" panose="020B0604020202020204" pitchFamily="34" charset="0"/>
              <a:ea typeface="Times New Roman" panose="02020603050405020304" pitchFamily="18" charset="0"/>
            </a:endParaRPr>
          </a:p>
          <a:p>
            <a:pPr marL="453390" indent="-226695" algn="just">
              <a:spcBef>
                <a:spcPts val="100"/>
              </a:spcBef>
              <a:spcAft>
                <a:spcPts val="100"/>
              </a:spcAft>
              <a:tabLst>
                <a:tab pos="455295" algn="l"/>
                <a:tab pos="457200" algn="l"/>
              </a:tabLst>
            </a:pPr>
            <a:r>
              <a:rPr lang="en-GB" dirty="0">
                <a:latin typeface="Arial" panose="020B0604020202020204" pitchFamily="34" charset="0"/>
                <a:ea typeface="Times New Roman" panose="02020603050405020304" pitchFamily="18" charset="0"/>
              </a:rPr>
              <a:t>Francisco Gomez and Rose George will be head of automated testing. Automated Testing will be done in the first phase provided the system is functional enough to handle it. If not, automated testing will have to be conducted in phase two. The Smoke Test will help determine this.</a:t>
            </a:r>
            <a:endParaRPr lang="en-CA" sz="1600" dirty="0">
              <a:latin typeface="Arial" panose="020B0604020202020204" pitchFamily="34" charset="0"/>
              <a:ea typeface="Times New Roman" panose="02020603050405020304" pitchFamily="18" charset="0"/>
            </a:endParaRPr>
          </a:p>
          <a:p>
            <a:pPr marL="453390" indent="-226695" algn="just">
              <a:spcBef>
                <a:spcPts val="100"/>
              </a:spcBef>
              <a:spcAft>
                <a:spcPts val="100"/>
              </a:spcAft>
              <a:tabLst>
                <a:tab pos="455295" algn="l"/>
                <a:tab pos="457200" algn="l"/>
              </a:tabLst>
            </a:pPr>
            <a:r>
              <a:rPr lang="en-GB" dirty="0">
                <a:latin typeface="Arial" panose="020B0604020202020204" pitchFamily="34" charset="0"/>
                <a:ea typeface="Times New Roman" panose="02020603050405020304" pitchFamily="18" charset="0"/>
              </a:rPr>
              <a:t> </a:t>
            </a:r>
            <a:endParaRPr lang="en-CA" sz="1600" dirty="0">
              <a:latin typeface="Arial" panose="020B0604020202020204" pitchFamily="34" charset="0"/>
              <a:ea typeface="Times New Roman" panose="02020603050405020304" pitchFamily="18" charset="0"/>
            </a:endParaRPr>
          </a:p>
          <a:p>
            <a:pPr marL="453390" indent="-226695" algn="just">
              <a:spcBef>
                <a:spcPts val="100"/>
              </a:spcBef>
              <a:spcAft>
                <a:spcPts val="100"/>
              </a:spcAft>
              <a:tabLst>
                <a:tab pos="455295" algn="l"/>
                <a:tab pos="457200" algn="l"/>
              </a:tabLst>
            </a:pPr>
            <a:r>
              <a:rPr lang="en-GB" dirty="0">
                <a:latin typeface="Arial" panose="020B0604020202020204" pitchFamily="34" charset="0"/>
                <a:ea typeface="Times New Roman" panose="02020603050405020304" pitchFamily="18" charset="0"/>
              </a:rPr>
              <a:t>Ralph </a:t>
            </a:r>
            <a:r>
              <a:rPr lang="en-GB" dirty="0" err="1">
                <a:latin typeface="Arial" panose="020B0604020202020204" pitchFamily="34" charset="0"/>
                <a:ea typeface="Times New Roman" panose="02020603050405020304" pitchFamily="18" charset="0"/>
              </a:rPr>
              <a:t>Anonuevo</a:t>
            </a:r>
            <a:r>
              <a:rPr lang="en-GB" dirty="0">
                <a:latin typeface="Arial" panose="020B0604020202020204" pitchFamily="34" charset="0"/>
                <a:ea typeface="Times New Roman" panose="02020603050405020304" pitchFamily="18" charset="0"/>
              </a:rPr>
              <a:t> and </a:t>
            </a:r>
            <a:r>
              <a:rPr lang="en-GB" dirty="0" err="1">
                <a:latin typeface="Arial" panose="020B0604020202020204" pitchFamily="34" charset="0"/>
                <a:ea typeface="Times New Roman" panose="02020603050405020304" pitchFamily="18" charset="0"/>
              </a:rPr>
              <a:t>Lyan</a:t>
            </a:r>
            <a:r>
              <a:rPr lang="en-GB" dirty="0">
                <a:latin typeface="Arial" panose="020B0604020202020204" pitchFamily="34" charset="0"/>
                <a:ea typeface="Times New Roman" panose="02020603050405020304" pitchFamily="18" charset="0"/>
              </a:rPr>
              <a:t> </a:t>
            </a:r>
            <a:r>
              <a:rPr lang="en-GB" dirty="0" err="1">
                <a:latin typeface="Arial" panose="020B0604020202020204" pitchFamily="34" charset="0"/>
                <a:ea typeface="Times New Roman" panose="02020603050405020304" pitchFamily="18" charset="0"/>
              </a:rPr>
              <a:t>Limjap</a:t>
            </a:r>
            <a:r>
              <a:rPr lang="en-GB" dirty="0">
                <a:latin typeface="Arial" panose="020B0604020202020204" pitchFamily="34" charset="0"/>
                <a:ea typeface="Times New Roman" panose="02020603050405020304" pitchFamily="18" charset="0"/>
              </a:rPr>
              <a:t> will be head of Usability Testing. Usability Testing will be conducted only in the second phase of testing once the system has been made functional enough for users to test. </a:t>
            </a:r>
            <a:endParaRPr lang="en-CA" sz="1600" dirty="0">
              <a:effectLst/>
              <a:latin typeface="Arial" panose="020B0604020202020204" pitchFamily="34" charset="0"/>
              <a:ea typeface="Times New Roman" panose="02020603050405020304" pitchFamily="18" charset="0"/>
            </a:endParaRPr>
          </a:p>
        </p:txBody>
      </p:sp>
      <p:sp>
        <p:nvSpPr>
          <p:cNvPr id="3" name="Rectangle 2">
            <a:extLst>
              <a:ext uri="{FF2B5EF4-FFF2-40B4-BE49-F238E27FC236}">
                <a16:creationId xmlns:a16="http://schemas.microsoft.com/office/drawing/2014/main" id="{C3036357-E090-4340-A3FA-97574B7F07F1}"/>
              </a:ext>
            </a:extLst>
          </p:cNvPr>
          <p:cNvSpPr/>
          <p:nvPr/>
        </p:nvSpPr>
        <p:spPr>
          <a:xfrm>
            <a:off x="3849167" y="292412"/>
            <a:ext cx="4493666" cy="646331"/>
          </a:xfrm>
          <a:prstGeom prst="rect">
            <a:avLst/>
          </a:prstGeom>
        </p:spPr>
        <p:txBody>
          <a:bodyPr wrap="none">
            <a:spAutoFit/>
          </a:bodyPr>
          <a:lstStyle/>
          <a:p>
            <a:r>
              <a:rPr lang="en-US" sz="3600" dirty="0"/>
              <a:t>Test Execution Roles</a:t>
            </a:r>
          </a:p>
        </p:txBody>
      </p:sp>
    </p:spTree>
    <p:extLst>
      <p:ext uri="{BB962C8B-B14F-4D97-AF65-F5344CB8AC3E}">
        <p14:creationId xmlns:p14="http://schemas.microsoft.com/office/powerpoint/2010/main" val="1443133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2229281B-19A9-4B8B-B0D8-8EF447EBB736}"/>
              </a:ext>
            </a:extLst>
          </p:cNvPr>
          <p:cNvGrpSpPr/>
          <p:nvPr/>
        </p:nvGrpSpPr>
        <p:grpSpPr>
          <a:xfrm>
            <a:off x="235405" y="1593695"/>
            <a:ext cx="5067597" cy="4615133"/>
            <a:chOff x="580727" y="-1101880"/>
            <a:chExt cx="5067597" cy="4615133"/>
          </a:xfrm>
        </p:grpSpPr>
        <p:sp>
          <p:nvSpPr>
            <p:cNvPr id="29" name="Graphic 27">
              <a:extLst>
                <a:ext uri="{FF2B5EF4-FFF2-40B4-BE49-F238E27FC236}">
                  <a16:creationId xmlns:a16="http://schemas.microsoft.com/office/drawing/2014/main" id="{FA295B3A-2469-4321-9012-2584D11573B2}"/>
                </a:ext>
              </a:extLst>
            </p:cNvPr>
            <p:cNvSpPr/>
            <p:nvPr/>
          </p:nvSpPr>
          <p:spPr>
            <a:xfrm rot="60000">
              <a:off x="580727" y="-1101880"/>
              <a:ext cx="5067597" cy="4615133"/>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lumMod val="85000"/>
              </a:schemeClr>
            </a:solidFill>
            <a:ln w="9525" cap="flat">
              <a:noFill/>
              <a:prstDash val="solid"/>
              <a:miter/>
            </a:ln>
          </p:spPr>
          <p:txBody>
            <a:bodyPr rtlCol="0" anchor="ctr"/>
            <a:lstStyle/>
            <a:p>
              <a:endParaRPr lang="en-US"/>
            </a:p>
          </p:txBody>
        </p:sp>
        <p:sp>
          <p:nvSpPr>
            <p:cNvPr id="30" name="Graphic 27">
              <a:extLst>
                <a:ext uri="{FF2B5EF4-FFF2-40B4-BE49-F238E27FC236}">
                  <a16:creationId xmlns:a16="http://schemas.microsoft.com/office/drawing/2014/main" id="{A6A8181F-CC04-40BF-AE79-DEC0A6ED09A9}"/>
                </a:ext>
              </a:extLst>
            </p:cNvPr>
            <p:cNvSpPr/>
            <p:nvPr/>
          </p:nvSpPr>
          <p:spPr>
            <a:xfrm rot="60000">
              <a:off x="867482" y="-793954"/>
              <a:ext cx="4475037" cy="4075480"/>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solidFill>
            <a:ln w="9525" cap="flat">
              <a:noFill/>
              <a:prstDash val="solid"/>
              <a:miter/>
            </a:ln>
          </p:spPr>
          <p:txBody>
            <a:bodyPr rtlCol="0" anchor="ctr"/>
            <a:lstStyle/>
            <a:p>
              <a:endParaRPr lang="en-US"/>
            </a:p>
          </p:txBody>
        </p:sp>
      </p:grpSp>
      <p:sp>
        <p:nvSpPr>
          <p:cNvPr id="35" name="Rectangle: Rounded Corners 34">
            <a:extLst>
              <a:ext uri="{FF2B5EF4-FFF2-40B4-BE49-F238E27FC236}">
                <a16:creationId xmlns:a16="http://schemas.microsoft.com/office/drawing/2014/main" id="{D917F4B5-22AF-4C44-BD0B-54356F64B742}"/>
              </a:ext>
            </a:extLst>
          </p:cNvPr>
          <p:cNvSpPr/>
          <p:nvPr/>
        </p:nvSpPr>
        <p:spPr>
          <a:xfrm rot="14190664">
            <a:off x="1480724" y="3386847"/>
            <a:ext cx="405294" cy="2072240"/>
          </a:xfrm>
          <a:prstGeom prst="roundRect">
            <a:avLst>
              <a:gd name="adj" fmla="val 50000"/>
            </a:avLst>
          </a:prstGeom>
          <a:gradFill>
            <a:gsLst>
              <a:gs pos="0">
                <a:schemeClr val="accent3"/>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F5CB2717-6ED5-45FB-9317-20878003F687}"/>
              </a:ext>
            </a:extLst>
          </p:cNvPr>
          <p:cNvSpPr/>
          <p:nvPr/>
        </p:nvSpPr>
        <p:spPr>
          <a:xfrm rot="18091456">
            <a:off x="3052912" y="4110745"/>
            <a:ext cx="405294" cy="2072240"/>
          </a:xfrm>
          <a:prstGeom prst="roundRect">
            <a:avLst>
              <a:gd name="adj" fmla="val 50000"/>
            </a:avLst>
          </a:prstGeom>
          <a:gradFill>
            <a:gsLst>
              <a:gs pos="0">
                <a:schemeClr val="accent6"/>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96DB0671-E809-4F41-8814-C46ADFDA5A13}"/>
              </a:ext>
            </a:extLst>
          </p:cNvPr>
          <p:cNvSpPr/>
          <p:nvPr/>
        </p:nvSpPr>
        <p:spPr>
          <a:xfrm rot="19725368">
            <a:off x="2576082" y="2392880"/>
            <a:ext cx="405294" cy="2072240"/>
          </a:xfrm>
          <a:prstGeom prst="roundRect">
            <a:avLst>
              <a:gd name="adj" fmla="val 50000"/>
            </a:avLst>
          </a:prstGeom>
          <a:gradFill>
            <a:gsLst>
              <a:gs pos="0">
                <a:schemeClr val="accent1"/>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ko-KR" dirty="0">
                <a:solidFill>
                  <a:schemeClr val="tx1"/>
                </a:solidFill>
              </a:rPr>
              <a:t>Agenda</a:t>
            </a:r>
            <a:endParaRPr lang="en-US" dirty="0">
              <a:solidFill>
                <a:schemeClr val="tx1"/>
              </a:solidFill>
            </a:endParaRPr>
          </a:p>
        </p:txBody>
      </p:sp>
      <p:grpSp>
        <p:nvGrpSpPr>
          <p:cNvPr id="17" name="Group 16">
            <a:extLst>
              <a:ext uri="{FF2B5EF4-FFF2-40B4-BE49-F238E27FC236}">
                <a16:creationId xmlns:a16="http://schemas.microsoft.com/office/drawing/2014/main" id="{3B8A24D0-1CAB-4E06-AC58-D5EB3250D662}"/>
              </a:ext>
            </a:extLst>
          </p:cNvPr>
          <p:cNvGrpSpPr/>
          <p:nvPr/>
        </p:nvGrpSpPr>
        <p:grpSpPr>
          <a:xfrm>
            <a:off x="2096790" y="3607844"/>
            <a:ext cx="1344828" cy="1344828"/>
            <a:chOff x="1089413" y="2131797"/>
            <a:chExt cx="2968238" cy="2968238"/>
          </a:xfrm>
        </p:grpSpPr>
        <p:sp>
          <p:nvSpPr>
            <p:cNvPr id="16" name="Freeform: Shape 15">
              <a:extLst>
                <a:ext uri="{FF2B5EF4-FFF2-40B4-BE49-F238E27FC236}">
                  <a16:creationId xmlns:a16="http://schemas.microsoft.com/office/drawing/2014/main" id="{02CDC10F-CBC6-43C7-AFD5-1C0B1A57872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4646DB8B-DCF6-4FBC-A6DF-36A7A5069314}"/>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18" name="Group 17">
            <a:extLst>
              <a:ext uri="{FF2B5EF4-FFF2-40B4-BE49-F238E27FC236}">
                <a16:creationId xmlns:a16="http://schemas.microsoft.com/office/drawing/2014/main" id="{DE2D978E-AA94-4CB9-82FF-B9B37356B8B2}"/>
              </a:ext>
            </a:extLst>
          </p:cNvPr>
          <p:cNvGrpSpPr/>
          <p:nvPr/>
        </p:nvGrpSpPr>
        <p:grpSpPr>
          <a:xfrm>
            <a:off x="2096790" y="1862881"/>
            <a:ext cx="1298170" cy="1298170"/>
            <a:chOff x="1089413" y="2131797"/>
            <a:chExt cx="2968238" cy="2968238"/>
          </a:xfrm>
        </p:grpSpPr>
        <p:sp>
          <p:nvSpPr>
            <p:cNvPr id="19" name="Freeform: Shape 18">
              <a:extLst>
                <a:ext uri="{FF2B5EF4-FFF2-40B4-BE49-F238E27FC236}">
                  <a16:creationId xmlns:a16="http://schemas.microsoft.com/office/drawing/2014/main" id="{D5D68A41-6763-4A09-854A-1CA93F03BB70}"/>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797577DB-E822-4A1F-BFFC-A4EFC505439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21" name="Group 20">
            <a:extLst>
              <a:ext uri="{FF2B5EF4-FFF2-40B4-BE49-F238E27FC236}">
                <a16:creationId xmlns:a16="http://schemas.microsoft.com/office/drawing/2014/main" id="{5AE8B2EC-ABB6-4E39-A97A-DB1C9BE18B3C}"/>
              </a:ext>
            </a:extLst>
          </p:cNvPr>
          <p:cNvGrpSpPr/>
          <p:nvPr/>
        </p:nvGrpSpPr>
        <p:grpSpPr>
          <a:xfrm>
            <a:off x="499682" y="4653587"/>
            <a:ext cx="1298170" cy="1298170"/>
            <a:chOff x="1089413" y="2131797"/>
            <a:chExt cx="2968238" cy="2968238"/>
          </a:xfrm>
        </p:grpSpPr>
        <p:sp>
          <p:nvSpPr>
            <p:cNvPr id="22" name="Freeform: Shape 21">
              <a:extLst>
                <a:ext uri="{FF2B5EF4-FFF2-40B4-BE49-F238E27FC236}">
                  <a16:creationId xmlns:a16="http://schemas.microsoft.com/office/drawing/2014/main" id="{14D426F1-D942-42C7-A1F1-A731EEEC099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0F6E5CC-A1DC-46A1-BEC9-DA240DCBE84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24" name="Group 23">
            <a:extLst>
              <a:ext uri="{FF2B5EF4-FFF2-40B4-BE49-F238E27FC236}">
                <a16:creationId xmlns:a16="http://schemas.microsoft.com/office/drawing/2014/main" id="{0C9D69F0-C990-4D1C-BCCE-71F3A0BA7632}"/>
              </a:ext>
            </a:extLst>
          </p:cNvPr>
          <p:cNvGrpSpPr/>
          <p:nvPr/>
        </p:nvGrpSpPr>
        <p:grpSpPr>
          <a:xfrm>
            <a:off x="3684373" y="4653587"/>
            <a:ext cx="1298170" cy="1298170"/>
            <a:chOff x="1089413" y="2131797"/>
            <a:chExt cx="2968238" cy="2968238"/>
          </a:xfrm>
        </p:grpSpPr>
        <p:sp>
          <p:nvSpPr>
            <p:cNvPr id="25" name="Freeform: Shape 24">
              <a:extLst>
                <a:ext uri="{FF2B5EF4-FFF2-40B4-BE49-F238E27FC236}">
                  <a16:creationId xmlns:a16="http://schemas.microsoft.com/office/drawing/2014/main" id="{765EA648-AA2A-4EAF-B24D-111A1DA94E89}"/>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EAC85BAB-4687-423F-8677-EBED505BF997}"/>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sp>
        <p:nvSpPr>
          <p:cNvPr id="59" name="TextBox 33">
            <a:extLst>
              <a:ext uri="{FF2B5EF4-FFF2-40B4-BE49-F238E27FC236}">
                <a16:creationId xmlns:a16="http://schemas.microsoft.com/office/drawing/2014/main" id="{FD6220E6-5A98-4725-817C-F04258BFDB43}"/>
              </a:ext>
            </a:extLst>
          </p:cNvPr>
          <p:cNvSpPr txBox="1"/>
          <p:nvPr/>
        </p:nvSpPr>
        <p:spPr>
          <a:xfrm>
            <a:off x="5238616" y="3005273"/>
            <a:ext cx="958096" cy="646331"/>
          </a:xfrm>
          <a:prstGeom prst="rect">
            <a:avLst/>
          </a:prstGeom>
          <a:noFill/>
        </p:spPr>
        <p:txBody>
          <a:bodyPr wrap="square" lIns="108000" rIns="108000" rtlCol="0" anchor="ctr">
            <a:spAutoFit/>
          </a:bodyPr>
          <a:lstStyle/>
          <a:p>
            <a:pPr algn="ctr"/>
            <a:r>
              <a:rPr lang="en-US" altLang="ko-KR" sz="3600" b="1" dirty="0">
                <a:solidFill>
                  <a:schemeClr val="accent3"/>
                </a:solidFill>
                <a:cs typeface="Arial" pitchFamily="34" charset="0"/>
              </a:rPr>
              <a:t>03</a:t>
            </a:r>
            <a:endParaRPr lang="ko-KR" altLang="en-US" sz="3600" b="1" dirty="0">
              <a:solidFill>
                <a:schemeClr val="accent3"/>
              </a:solidFill>
              <a:cs typeface="Arial" pitchFamily="34" charset="0"/>
            </a:endParaRPr>
          </a:p>
        </p:txBody>
      </p:sp>
      <p:sp>
        <p:nvSpPr>
          <p:cNvPr id="62" name="TextBox 36">
            <a:extLst>
              <a:ext uri="{FF2B5EF4-FFF2-40B4-BE49-F238E27FC236}">
                <a16:creationId xmlns:a16="http://schemas.microsoft.com/office/drawing/2014/main" id="{FBBE5222-CBD7-4F64-BBE1-330E21A36257}"/>
              </a:ext>
            </a:extLst>
          </p:cNvPr>
          <p:cNvSpPr txBox="1"/>
          <p:nvPr/>
        </p:nvSpPr>
        <p:spPr>
          <a:xfrm>
            <a:off x="6309471" y="3116951"/>
            <a:ext cx="5737181" cy="432792"/>
          </a:xfrm>
          <a:prstGeom prst="roundRect">
            <a:avLst>
              <a:gd name="adj" fmla="val 50000"/>
            </a:avLst>
          </a:prstGeom>
          <a:solidFill>
            <a:schemeClr val="accent3"/>
          </a:solidFill>
        </p:spPr>
        <p:txBody>
          <a:bodyPr wrap="square" lIns="274320" rtlCol="0" anchor="ctr">
            <a:spAutoFit/>
          </a:bodyPr>
          <a:lstStyle/>
          <a:p>
            <a:r>
              <a:rPr lang="en-US" altLang="ko-KR" sz="1400" b="1" dirty="0">
                <a:solidFill>
                  <a:schemeClr val="bg1"/>
                </a:solidFill>
                <a:cs typeface="Arial" pitchFamily="34" charset="0"/>
              </a:rPr>
              <a:t>Testing Overview</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934074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Testing Overview</a:t>
            </a:r>
          </a:p>
        </p:txBody>
      </p:sp>
      <p:sp>
        <p:nvSpPr>
          <p:cNvPr id="3" name="TextBox 2">
            <a:extLst>
              <a:ext uri="{FF2B5EF4-FFF2-40B4-BE49-F238E27FC236}">
                <a16:creationId xmlns:a16="http://schemas.microsoft.com/office/drawing/2014/main" id="{D5AD0C27-B1EE-41C7-8B1E-89B125339539}"/>
              </a:ext>
            </a:extLst>
          </p:cNvPr>
          <p:cNvSpPr txBox="1"/>
          <p:nvPr/>
        </p:nvSpPr>
        <p:spPr>
          <a:xfrm>
            <a:off x="-827304" y="1363371"/>
            <a:ext cx="7467255" cy="523220"/>
          </a:xfrm>
          <a:prstGeom prst="rect">
            <a:avLst/>
          </a:prstGeom>
          <a:noFill/>
        </p:spPr>
        <p:txBody>
          <a:bodyPr wrap="square" rtlCol="0">
            <a:spAutoFit/>
          </a:bodyPr>
          <a:lstStyle/>
          <a:p>
            <a:pPr algn="ctr"/>
            <a:r>
              <a:rPr lang="en-US" altLang="ko-KR" sz="2800" b="1" dirty="0">
                <a:solidFill>
                  <a:schemeClr val="accent1"/>
                </a:solidFill>
                <a:cs typeface="Arial" pitchFamily="34" charset="0"/>
              </a:rPr>
              <a:t>Water fall model</a:t>
            </a:r>
            <a:endParaRPr lang="ko-KR" altLang="en-US" sz="2800" b="1" dirty="0">
              <a:solidFill>
                <a:schemeClr val="accent1"/>
              </a:solidFill>
              <a:cs typeface="Arial" pitchFamily="34" charset="0"/>
            </a:endParaRPr>
          </a:p>
        </p:txBody>
      </p:sp>
      <p:sp>
        <p:nvSpPr>
          <p:cNvPr id="8" name="TextBox 7">
            <a:extLst>
              <a:ext uri="{FF2B5EF4-FFF2-40B4-BE49-F238E27FC236}">
                <a16:creationId xmlns:a16="http://schemas.microsoft.com/office/drawing/2014/main" id="{107A6864-9F94-40E6-B02E-84014A25B056}"/>
              </a:ext>
            </a:extLst>
          </p:cNvPr>
          <p:cNvSpPr txBox="1"/>
          <p:nvPr/>
        </p:nvSpPr>
        <p:spPr>
          <a:xfrm>
            <a:off x="7089730" y="2186207"/>
            <a:ext cx="3770916" cy="3539430"/>
          </a:xfrm>
          <a:prstGeom prst="rect">
            <a:avLst/>
          </a:prstGeom>
          <a:noFill/>
        </p:spPr>
        <p:txBody>
          <a:bodyPr wrap="square" rtlCol="0">
            <a:spAutoFit/>
          </a:bodyPr>
          <a:lstStyle/>
          <a:p>
            <a:pPr marL="285750" indent="-285750">
              <a:buFont typeface="Arial" panose="020B0604020202020204" pitchFamily="34" charset="0"/>
              <a:buChar char="•"/>
            </a:pPr>
            <a:r>
              <a:rPr lang="en-CA" altLang="ko-KR" sz="1600" dirty="0">
                <a:solidFill>
                  <a:schemeClr val="tx1">
                    <a:lumMod val="75000"/>
                    <a:lumOff val="25000"/>
                  </a:schemeClr>
                </a:solidFill>
                <a:cs typeface="Arial" pitchFamily="34" charset="0"/>
              </a:rPr>
              <a:t>The team will utilize a Waterfall Software Development Lifecycle approach for our testing.</a:t>
            </a:r>
          </a:p>
          <a:p>
            <a:pPr marL="285750" indent="-285750">
              <a:buFont typeface="Arial" panose="020B0604020202020204" pitchFamily="34" charset="0"/>
              <a:buChar char="•"/>
            </a:pPr>
            <a:endParaRPr lang="en-CA" altLang="ko-KR" sz="1600" dirty="0">
              <a:solidFill>
                <a:schemeClr val="tx1">
                  <a:lumMod val="75000"/>
                  <a:lumOff val="25000"/>
                </a:schemeClr>
              </a:solidFill>
              <a:cs typeface="Arial" pitchFamily="34" charset="0"/>
            </a:endParaRPr>
          </a:p>
          <a:p>
            <a:pPr marL="285750" indent="-285750">
              <a:buFont typeface="Arial" panose="020B0604020202020204" pitchFamily="34" charset="0"/>
              <a:buChar char="•"/>
            </a:pPr>
            <a:r>
              <a:rPr lang="en-CA" altLang="ko-KR" sz="1600" dirty="0">
                <a:solidFill>
                  <a:schemeClr val="tx1">
                    <a:lumMod val="75000"/>
                    <a:lumOff val="25000"/>
                  </a:schemeClr>
                </a:solidFill>
                <a:cs typeface="Arial" pitchFamily="34" charset="0"/>
              </a:rPr>
              <a:t>Waterfall makes the most sense for this project because the testing team does not have the opportunity to work in conjunction with the development team</a:t>
            </a:r>
          </a:p>
          <a:p>
            <a:pPr marL="285750" indent="-285750">
              <a:buFont typeface="Arial" panose="020B0604020202020204" pitchFamily="34" charset="0"/>
              <a:buChar char="•"/>
            </a:pPr>
            <a:endParaRPr lang="en-CA" altLang="ko-KR" sz="1600" dirty="0">
              <a:solidFill>
                <a:schemeClr val="tx1">
                  <a:lumMod val="75000"/>
                  <a:lumOff val="25000"/>
                </a:schemeClr>
              </a:solidFill>
              <a:cs typeface="Arial" pitchFamily="34" charset="0"/>
            </a:endParaRPr>
          </a:p>
          <a:p>
            <a:pPr marL="285750" indent="-285750">
              <a:buFont typeface="Arial" panose="020B0604020202020204" pitchFamily="34" charset="0"/>
              <a:buChar char="•"/>
            </a:pPr>
            <a:r>
              <a:rPr lang="en-CA" altLang="ko-KR" sz="1600" dirty="0">
                <a:solidFill>
                  <a:schemeClr val="tx1">
                    <a:lumMod val="75000"/>
                    <a:lumOff val="25000"/>
                  </a:schemeClr>
                </a:solidFill>
                <a:cs typeface="Arial" pitchFamily="34" charset="0"/>
              </a:rPr>
              <a:t> the team is being given all the components at once rather than each component individually as it is developed</a:t>
            </a:r>
            <a:endParaRPr lang="ko-KR" altLang="en-US" sz="1600" dirty="0">
              <a:solidFill>
                <a:schemeClr val="tx1">
                  <a:lumMod val="75000"/>
                  <a:lumOff val="25000"/>
                </a:schemeClr>
              </a:solidFill>
              <a:cs typeface="Arial" pitchFamily="34" charset="0"/>
            </a:endParaRPr>
          </a:p>
        </p:txBody>
      </p:sp>
      <p:sp>
        <p:nvSpPr>
          <p:cNvPr id="23" name="Right Arrow Callout 7">
            <a:extLst>
              <a:ext uri="{FF2B5EF4-FFF2-40B4-BE49-F238E27FC236}">
                <a16:creationId xmlns:a16="http://schemas.microsoft.com/office/drawing/2014/main" id="{0317B4CC-8150-49AF-8F0D-4D21F2461FB5}"/>
              </a:ext>
            </a:extLst>
          </p:cNvPr>
          <p:cNvSpPr/>
          <p:nvPr/>
        </p:nvSpPr>
        <p:spPr>
          <a:xfrm>
            <a:off x="1076256" y="2039537"/>
            <a:ext cx="6114753" cy="4629019"/>
          </a:xfrm>
          <a:prstGeom prst="rightArrowCallout">
            <a:avLst>
              <a:gd name="adj1" fmla="val 30293"/>
              <a:gd name="adj2" fmla="val 25630"/>
              <a:gd name="adj3" fmla="val 24276"/>
              <a:gd name="adj4" fmla="val 70927"/>
            </a:avLst>
          </a:prstGeom>
          <a:solidFill>
            <a:schemeClr val="bg1"/>
          </a:solidFill>
          <a:ln w="63500">
            <a:solidFill>
              <a:schemeClr val="accent1"/>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2" name="TextBox 2">
            <a:extLst>
              <a:ext uri="{FF2B5EF4-FFF2-40B4-BE49-F238E27FC236}">
                <a16:creationId xmlns:a16="http://schemas.microsoft.com/office/drawing/2014/main" id="{5207F862-F906-46A2-981B-986B4D1A4323}"/>
              </a:ext>
            </a:extLst>
          </p:cNvPr>
          <p:cNvSpPr txBox="1"/>
          <p:nvPr/>
        </p:nvSpPr>
        <p:spPr>
          <a:xfrm>
            <a:off x="6619582" y="1360453"/>
            <a:ext cx="4241064" cy="523220"/>
          </a:xfrm>
          <a:prstGeom prst="rect">
            <a:avLst/>
          </a:prstGeom>
          <a:noFill/>
        </p:spPr>
        <p:txBody>
          <a:bodyPr wrap="square" rtlCol="0">
            <a:spAutoFit/>
          </a:bodyPr>
          <a:lstStyle/>
          <a:p>
            <a:pPr algn="ctr"/>
            <a:r>
              <a:rPr lang="en-US" altLang="ko-KR" sz="2800" b="1" dirty="0">
                <a:solidFill>
                  <a:schemeClr val="accent1"/>
                </a:solidFill>
                <a:cs typeface="Arial" pitchFamily="34" charset="0"/>
              </a:rPr>
              <a:t>Development Lifecycle</a:t>
            </a:r>
            <a:endParaRPr lang="ko-KR" altLang="en-US" sz="2800" b="1" dirty="0">
              <a:solidFill>
                <a:schemeClr val="accent1"/>
              </a:solidFill>
              <a:cs typeface="Arial" pitchFamily="34" charset="0"/>
            </a:endParaRPr>
          </a:p>
        </p:txBody>
      </p:sp>
      <p:sp>
        <p:nvSpPr>
          <p:cNvPr id="24" name="CuadroTexto 23">
            <a:extLst>
              <a:ext uri="{FF2B5EF4-FFF2-40B4-BE49-F238E27FC236}">
                <a16:creationId xmlns:a16="http://schemas.microsoft.com/office/drawing/2014/main" id="{6D719D9F-8BE5-416D-B279-281312CF9604}"/>
              </a:ext>
            </a:extLst>
          </p:cNvPr>
          <p:cNvSpPr txBox="1"/>
          <p:nvPr/>
        </p:nvSpPr>
        <p:spPr>
          <a:xfrm>
            <a:off x="1283110" y="2659626"/>
            <a:ext cx="138389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CA" dirty="0"/>
              <a:t>Planning</a:t>
            </a:r>
          </a:p>
        </p:txBody>
      </p:sp>
      <p:sp>
        <p:nvSpPr>
          <p:cNvPr id="53" name="CuadroTexto 52">
            <a:extLst>
              <a:ext uri="{FF2B5EF4-FFF2-40B4-BE49-F238E27FC236}">
                <a16:creationId xmlns:a16="http://schemas.microsoft.com/office/drawing/2014/main" id="{21666C05-6499-44BC-B197-FA030C296996}"/>
              </a:ext>
            </a:extLst>
          </p:cNvPr>
          <p:cNvSpPr txBox="1"/>
          <p:nvPr/>
        </p:nvSpPr>
        <p:spPr>
          <a:xfrm>
            <a:off x="1975055" y="3269624"/>
            <a:ext cx="138389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CA" dirty="0"/>
              <a:t>Analysis</a:t>
            </a:r>
          </a:p>
        </p:txBody>
      </p:sp>
      <p:sp>
        <p:nvSpPr>
          <p:cNvPr id="54" name="CuadroTexto 53">
            <a:extLst>
              <a:ext uri="{FF2B5EF4-FFF2-40B4-BE49-F238E27FC236}">
                <a16:creationId xmlns:a16="http://schemas.microsoft.com/office/drawing/2014/main" id="{2FF410F0-A86E-432A-924C-28F2445B7603}"/>
              </a:ext>
            </a:extLst>
          </p:cNvPr>
          <p:cNvSpPr txBox="1"/>
          <p:nvPr/>
        </p:nvSpPr>
        <p:spPr>
          <a:xfrm>
            <a:off x="2667000" y="3864382"/>
            <a:ext cx="138389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CA" dirty="0"/>
              <a:t>Design</a:t>
            </a:r>
          </a:p>
        </p:txBody>
      </p:sp>
      <p:sp>
        <p:nvSpPr>
          <p:cNvPr id="55" name="CuadroTexto 54">
            <a:extLst>
              <a:ext uri="{FF2B5EF4-FFF2-40B4-BE49-F238E27FC236}">
                <a16:creationId xmlns:a16="http://schemas.microsoft.com/office/drawing/2014/main" id="{0084D5E2-72F9-4E0D-B99B-C7466A2E49B3}"/>
              </a:ext>
            </a:extLst>
          </p:cNvPr>
          <p:cNvSpPr txBox="1"/>
          <p:nvPr/>
        </p:nvSpPr>
        <p:spPr>
          <a:xfrm>
            <a:off x="3386078" y="4459140"/>
            <a:ext cx="185648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CA" dirty="0"/>
              <a:t>Implementation</a:t>
            </a:r>
          </a:p>
        </p:txBody>
      </p:sp>
      <p:cxnSp>
        <p:nvCxnSpPr>
          <p:cNvPr id="26" name="Conector recto de flecha 25">
            <a:extLst>
              <a:ext uri="{FF2B5EF4-FFF2-40B4-BE49-F238E27FC236}">
                <a16:creationId xmlns:a16="http://schemas.microsoft.com/office/drawing/2014/main" id="{C00CA71C-E095-4982-9B4B-8F75344A65F5}"/>
              </a:ext>
            </a:extLst>
          </p:cNvPr>
          <p:cNvCxnSpPr/>
          <p:nvPr/>
        </p:nvCxnSpPr>
        <p:spPr>
          <a:xfrm>
            <a:off x="2667000" y="3028958"/>
            <a:ext cx="0" cy="240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a:extLst>
              <a:ext uri="{FF2B5EF4-FFF2-40B4-BE49-F238E27FC236}">
                <a16:creationId xmlns:a16="http://schemas.microsoft.com/office/drawing/2014/main" id="{EC2DE30B-A186-44D7-9AE8-D5CD7EF65F98}"/>
              </a:ext>
            </a:extLst>
          </p:cNvPr>
          <p:cNvCxnSpPr/>
          <p:nvPr/>
        </p:nvCxnSpPr>
        <p:spPr>
          <a:xfrm>
            <a:off x="3358945" y="3638956"/>
            <a:ext cx="0" cy="240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A6639695-B304-4B01-973A-3F70C79EDB2F}"/>
              </a:ext>
            </a:extLst>
          </p:cNvPr>
          <p:cNvCxnSpPr/>
          <p:nvPr/>
        </p:nvCxnSpPr>
        <p:spPr>
          <a:xfrm>
            <a:off x="4050890" y="4233714"/>
            <a:ext cx="0" cy="240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097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4D2AB8-2D34-437F-824F-F588A207C798}"/>
              </a:ext>
            </a:extLst>
          </p:cNvPr>
          <p:cNvSpPr txBox="1">
            <a:spLocks/>
          </p:cNvSpPr>
          <p:nvPr/>
        </p:nvSpPr>
        <p:spPr>
          <a:xfrm>
            <a:off x="323529" y="339509"/>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400" dirty="0"/>
              <a:t>Testing Overview</a:t>
            </a:r>
          </a:p>
        </p:txBody>
      </p:sp>
      <p:pic>
        <p:nvPicPr>
          <p:cNvPr id="1026" name="Picture 2" descr="Image result for STLC">
            <a:extLst>
              <a:ext uri="{FF2B5EF4-FFF2-40B4-BE49-F238E27FC236}">
                <a16:creationId xmlns:a16="http://schemas.microsoft.com/office/drawing/2014/main" id="{9C3B47A3-BD4D-4567-A43D-80FE93E4B0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401" y="2199723"/>
            <a:ext cx="5976176" cy="266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0F30C92E-5DC7-45BC-9C22-1AF899720027}"/>
              </a:ext>
            </a:extLst>
          </p:cNvPr>
          <p:cNvSpPr/>
          <p:nvPr/>
        </p:nvSpPr>
        <p:spPr>
          <a:xfrm>
            <a:off x="652871" y="1604377"/>
            <a:ext cx="3950633" cy="369332"/>
          </a:xfrm>
          <a:prstGeom prst="rect">
            <a:avLst/>
          </a:prstGeom>
        </p:spPr>
        <p:txBody>
          <a:bodyPr wrap="none">
            <a:spAutoFit/>
          </a:bodyPr>
          <a:lstStyle/>
          <a:p>
            <a:pPr algn="ctr"/>
            <a:r>
              <a:rPr lang="en-US" altLang="ko-KR" b="1" dirty="0">
                <a:solidFill>
                  <a:schemeClr val="accent1"/>
                </a:solidFill>
                <a:cs typeface="Arial" pitchFamily="34" charset="0"/>
              </a:rPr>
              <a:t>Software Testing Lifecycle Phases</a:t>
            </a:r>
            <a:endParaRPr lang="ko-KR" altLang="en-US" b="1" dirty="0">
              <a:solidFill>
                <a:schemeClr val="accent1"/>
              </a:solidFill>
              <a:cs typeface="Arial" pitchFamily="34" charset="0"/>
            </a:endParaRPr>
          </a:p>
        </p:txBody>
      </p:sp>
      <p:sp>
        <p:nvSpPr>
          <p:cNvPr id="4" name="Rectangle 3">
            <a:extLst>
              <a:ext uri="{FF2B5EF4-FFF2-40B4-BE49-F238E27FC236}">
                <a16:creationId xmlns:a16="http://schemas.microsoft.com/office/drawing/2014/main" id="{BD1C459F-C61B-4950-8883-44352254D8CF}"/>
              </a:ext>
            </a:extLst>
          </p:cNvPr>
          <p:cNvSpPr/>
          <p:nvPr/>
        </p:nvSpPr>
        <p:spPr>
          <a:xfrm>
            <a:off x="652871" y="5015444"/>
            <a:ext cx="6096000" cy="461665"/>
          </a:xfrm>
          <a:prstGeom prst="rect">
            <a:avLst/>
          </a:prstGeom>
        </p:spPr>
        <p:txBody>
          <a:bodyPr>
            <a:spAutoFit/>
          </a:bodyPr>
          <a:lstStyle/>
          <a:p>
            <a:pPr algn="ctr">
              <a:spcBef>
                <a:spcPts val="100"/>
              </a:spcBef>
              <a:spcAft>
                <a:spcPts val="100"/>
              </a:spcAft>
            </a:pPr>
            <a:r>
              <a:rPr lang="en-GB" sz="1200" dirty="0">
                <a:latin typeface="Arial" panose="020B0604020202020204" pitchFamily="34" charset="0"/>
                <a:ea typeface="Times New Roman" panose="02020603050405020304" pitchFamily="18" charset="0"/>
              </a:rPr>
              <a:t>Picture1 - Picture taken from: </a:t>
            </a:r>
            <a:r>
              <a:rPr lang="en-GB" sz="1200" dirty="0">
                <a:solidFill>
                  <a:srgbClr val="323232"/>
                </a:solidFill>
                <a:latin typeface="Arial" panose="020B0604020202020204" pitchFamily="34" charset="0"/>
                <a:ea typeface="Times New Roman" panose="02020603050405020304" pitchFamily="18" charset="0"/>
              </a:rPr>
              <a:t>STLC - Software Testing Life Cycle Phases &amp; Entry, Exit Criteria. (2019). Retrieved from https://www.guru99.com/software-testing-life-cycle.html</a:t>
            </a:r>
            <a:endParaRPr lang="en-CA" sz="2800" dirty="0">
              <a:effectLst/>
              <a:latin typeface="Arial" panose="020B0604020202020204" pitchFamily="34" charset="0"/>
              <a:ea typeface="Times New Roman" panose="02020603050405020304" pitchFamily="18" charset="0"/>
            </a:endParaRPr>
          </a:p>
        </p:txBody>
      </p:sp>
      <p:sp>
        <p:nvSpPr>
          <p:cNvPr id="6" name="TextBox 5">
            <a:extLst>
              <a:ext uri="{FF2B5EF4-FFF2-40B4-BE49-F238E27FC236}">
                <a16:creationId xmlns:a16="http://schemas.microsoft.com/office/drawing/2014/main" id="{420FC63D-FAE2-4F18-87F7-C98701B4ED9D}"/>
              </a:ext>
            </a:extLst>
          </p:cNvPr>
          <p:cNvSpPr txBox="1"/>
          <p:nvPr/>
        </p:nvSpPr>
        <p:spPr>
          <a:xfrm>
            <a:off x="7364050" y="2168521"/>
            <a:ext cx="3770916" cy="4278094"/>
          </a:xfrm>
          <a:prstGeom prst="rect">
            <a:avLst/>
          </a:prstGeom>
          <a:noFill/>
        </p:spPr>
        <p:txBody>
          <a:bodyPr wrap="square" rtlCol="0">
            <a:spAutoFit/>
          </a:bodyPr>
          <a:lstStyle/>
          <a:p>
            <a:pPr marL="285750" indent="-285750">
              <a:buFont typeface="Arial" panose="020B0604020202020204" pitchFamily="34" charset="0"/>
              <a:buChar char="•"/>
            </a:pPr>
            <a:r>
              <a:rPr lang="en-CA" altLang="ko-KR" sz="1600" dirty="0">
                <a:solidFill>
                  <a:schemeClr val="tx1">
                    <a:lumMod val="75000"/>
                    <a:lumOff val="25000"/>
                  </a:schemeClr>
                </a:solidFill>
                <a:cs typeface="Arial" pitchFamily="34" charset="0"/>
              </a:rPr>
              <a:t>The team will utilize a standard testing life cycle</a:t>
            </a:r>
          </a:p>
          <a:p>
            <a:pPr marL="285750" indent="-285750">
              <a:buFont typeface="Arial" panose="020B0604020202020204" pitchFamily="34" charset="0"/>
              <a:buChar char="•"/>
            </a:pPr>
            <a:r>
              <a:rPr lang="en-GB" sz="1600" dirty="0"/>
              <a:t>First the team will assess the requirements, </a:t>
            </a:r>
          </a:p>
          <a:p>
            <a:pPr marL="285750" indent="-285750">
              <a:buFont typeface="Arial" panose="020B0604020202020204" pitchFamily="34" charset="0"/>
              <a:buChar char="•"/>
            </a:pPr>
            <a:r>
              <a:rPr lang="en-GB" sz="1600" dirty="0"/>
              <a:t>then plan the tests to match these requirements as well as the defined strategy and identified risks, </a:t>
            </a:r>
          </a:p>
          <a:p>
            <a:pPr marL="285750" indent="-285750">
              <a:buFont typeface="Arial" panose="020B0604020202020204" pitchFamily="34" charset="0"/>
              <a:buChar char="•"/>
            </a:pPr>
            <a:r>
              <a:rPr lang="en-GB" sz="1600" dirty="0"/>
              <a:t>then test cases will be developed to match the plan, </a:t>
            </a:r>
          </a:p>
          <a:p>
            <a:pPr marL="285750" indent="-285750">
              <a:buFont typeface="Arial" panose="020B0604020202020204" pitchFamily="34" charset="0"/>
              <a:buChar char="•"/>
            </a:pPr>
            <a:r>
              <a:rPr lang="en-GB" sz="1600" dirty="0"/>
              <a:t>then the testing environment will be set up for testing, </a:t>
            </a:r>
          </a:p>
          <a:p>
            <a:pPr marL="285750" indent="-285750">
              <a:buFont typeface="Arial" panose="020B0604020202020204" pitchFamily="34" charset="0"/>
              <a:buChar char="•"/>
            </a:pPr>
            <a:r>
              <a:rPr lang="en-GB" sz="1600" dirty="0"/>
              <a:t>then the test execution will be conducted, </a:t>
            </a:r>
          </a:p>
          <a:p>
            <a:pPr marL="285750" indent="-285750">
              <a:buFont typeface="Arial" panose="020B0604020202020204" pitchFamily="34" charset="0"/>
              <a:buChar char="•"/>
            </a:pPr>
            <a:r>
              <a:rPr lang="en-GB" sz="1600" dirty="0"/>
              <a:t>and then the results will be analysed and changes will be made according to these results.</a:t>
            </a:r>
            <a:endParaRPr lang="en-CA" sz="1600" dirty="0"/>
          </a:p>
          <a:p>
            <a:pPr marL="285750" indent="-285750">
              <a:buFont typeface="Arial" panose="020B0604020202020204" pitchFamily="34" charset="0"/>
              <a:buChar char="•"/>
            </a:pPr>
            <a:endParaRPr lang="en-CA" altLang="ko-KR" sz="1600" dirty="0">
              <a:solidFill>
                <a:schemeClr val="tx1">
                  <a:lumMod val="75000"/>
                  <a:lumOff val="25000"/>
                </a:schemeClr>
              </a:solidFill>
              <a:cs typeface="Arial" pitchFamily="34" charset="0"/>
            </a:endParaRPr>
          </a:p>
        </p:txBody>
      </p:sp>
      <p:sp>
        <p:nvSpPr>
          <p:cNvPr id="7" name="TextBox 2">
            <a:extLst>
              <a:ext uri="{FF2B5EF4-FFF2-40B4-BE49-F238E27FC236}">
                <a16:creationId xmlns:a16="http://schemas.microsoft.com/office/drawing/2014/main" id="{A1BC43B0-38E1-42C6-8777-D067E32AAB34}"/>
              </a:ext>
            </a:extLst>
          </p:cNvPr>
          <p:cNvSpPr txBox="1"/>
          <p:nvPr/>
        </p:nvSpPr>
        <p:spPr>
          <a:xfrm>
            <a:off x="6893902" y="1342767"/>
            <a:ext cx="4241064" cy="523220"/>
          </a:xfrm>
          <a:prstGeom prst="rect">
            <a:avLst/>
          </a:prstGeom>
          <a:noFill/>
        </p:spPr>
        <p:txBody>
          <a:bodyPr wrap="square" rtlCol="0">
            <a:spAutoFit/>
          </a:bodyPr>
          <a:lstStyle/>
          <a:p>
            <a:pPr algn="ctr"/>
            <a:r>
              <a:rPr lang="en-US" altLang="ko-KR" sz="2800" b="1" dirty="0">
                <a:solidFill>
                  <a:schemeClr val="accent1"/>
                </a:solidFill>
                <a:cs typeface="Arial" pitchFamily="34" charset="0"/>
              </a:rPr>
              <a:t>Testing Lifecycle</a:t>
            </a:r>
            <a:endParaRPr lang="ko-KR" altLang="en-US" sz="2800" b="1" dirty="0">
              <a:solidFill>
                <a:schemeClr val="accent1"/>
              </a:solidFill>
              <a:cs typeface="Arial" pitchFamily="34" charset="0"/>
            </a:endParaRPr>
          </a:p>
        </p:txBody>
      </p:sp>
    </p:spTree>
    <p:extLst>
      <p:ext uri="{BB962C8B-B14F-4D97-AF65-F5344CB8AC3E}">
        <p14:creationId xmlns:p14="http://schemas.microsoft.com/office/powerpoint/2010/main" val="452041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4" name="Rectangle 72">
            <a:extLst>
              <a:ext uri="{FF2B5EF4-FFF2-40B4-BE49-F238E27FC236}">
                <a16:creationId xmlns:a16="http://schemas.microsoft.com/office/drawing/2014/main" id="{DEE5C6BA-FE2A-4C38-8D88-E70C06E54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3726"/>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5" name="Picture 74">
            <a:extLst>
              <a:ext uri="{FF2B5EF4-FFF2-40B4-BE49-F238E27FC236}">
                <a16:creationId xmlns:a16="http://schemas.microsoft.com/office/drawing/2014/main" id="{53E66F28-0926-4CFB-BDAB-646CAB184C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ext Placeholder 1">
            <a:extLst>
              <a:ext uri="{FF2B5EF4-FFF2-40B4-BE49-F238E27FC236}">
                <a16:creationId xmlns:a16="http://schemas.microsoft.com/office/drawing/2014/main" id="{9E1EFF9C-71EB-434F-8C0F-187DC364F38C}"/>
              </a:ext>
            </a:extLst>
          </p:cNvPr>
          <p:cNvSpPr txBox="1">
            <a:spLocks/>
          </p:cNvSpPr>
          <p:nvPr/>
        </p:nvSpPr>
        <p:spPr>
          <a:xfrm>
            <a:off x="804672" y="802955"/>
            <a:ext cx="4977976" cy="145405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400" kern="1200">
                <a:solidFill>
                  <a:srgbClr val="000000"/>
                </a:solidFill>
                <a:latin typeface="+mj-lt"/>
                <a:ea typeface="+mj-ea"/>
                <a:cs typeface="+mj-cs"/>
              </a:rPr>
              <a:t>Preliminary Steps</a:t>
            </a:r>
          </a:p>
        </p:txBody>
      </p:sp>
      <p:sp>
        <p:nvSpPr>
          <p:cNvPr id="77" name="Freeform 60">
            <a:extLst>
              <a:ext uri="{FF2B5EF4-FFF2-40B4-BE49-F238E27FC236}">
                <a16:creationId xmlns:a16="http://schemas.microsoft.com/office/drawing/2014/main" id="{DE9FA85F-F0FB-4952-A05F-04CC67B18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3099" y="1"/>
            <a:ext cx="3960192" cy="2251543"/>
          </a:xfrm>
          <a:custGeom>
            <a:avLst/>
            <a:gdLst>
              <a:gd name="connsiteX0" fmla="*/ 20753 w 3960192"/>
              <a:gd name="connsiteY0" fmla="*/ 0 h 2251543"/>
              <a:gd name="connsiteX1" fmla="*/ 3939439 w 3960192"/>
              <a:gd name="connsiteY1" fmla="*/ 0 h 2251543"/>
              <a:gd name="connsiteX2" fmla="*/ 3949969 w 3960192"/>
              <a:gd name="connsiteY2" fmla="*/ 68994 h 2251543"/>
              <a:gd name="connsiteX3" fmla="*/ 3960192 w 3960192"/>
              <a:gd name="connsiteY3" fmla="*/ 271447 h 2251543"/>
              <a:gd name="connsiteX4" fmla="*/ 1980096 w 3960192"/>
              <a:gd name="connsiteY4" fmla="*/ 2251543 h 2251543"/>
              <a:gd name="connsiteX5" fmla="*/ 0 w 3960192"/>
              <a:gd name="connsiteY5" fmla="*/ 271447 h 2251543"/>
              <a:gd name="connsiteX6" fmla="*/ 10223 w 3960192"/>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251543">
                <a:moveTo>
                  <a:pt x="20753" y="0"/>
                </a:moveTo>
                <a:lnTo>
                  <a:pt x="3939439" y="0"/>
                </a:lnTo>
                <a:lnTo>
                  <a:pt x="3949969" y="68994"/>
                </a:lnTo>
                <a:cubicBezTo>
                  <a:pt x="3956729" y="135559"/>
                  <a:pt x="3960192" y="203099"/>
                  <a:pt x="3960192" y="271447"/>
                </a:cubicBezTo>
                <a:cubicBezTo>
                  <a:pt x="3960192" y="1365024"/>
                  <a:pt x="3073673" y="2251543"/>
                  <a:pt x="1980096" y="2251543"/>
                </a:cubicBezTo>
                <a:cubicBezTo>
                  <a:pt x="886519" y="2251543"/>
                  <a:pt x="0" y="1365024"/>
                  <a:pt x="0" y="271447"/>
                </a:cubicBezTo>
                <a:cubicBezTo>
                  <a:pt x="0" y="203099"/>
                  <a:pt x="3463" y="135559"/>
                  <a:pt x="10223"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2" descr="Assessing Your Requirements  ">
            <a:extLst>
              <a:ext uri="{FF2B5EF4-FFF2-40B4-BE49-F238E27FC236}">
                <a16:creationId xmlns:a16="http://schemas.microsoft.com/office/drawing/2014/main" id="{D465AAFC-088C-4DA1-9CC9-6110F06D3F44}"/>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t="6166" r="-4" b="18174"/>
          <a:stretch/>
        </p:blipFill>
        <p:spPr bwMode="auto">
          <a:xfrm>
            <a:off x="6632714" y="1"/>
            <a:ext cx="3674754" cy="2106932"/>
          </a:xfrm>
          <a:custGeom>
            <a:avLst/>
            <a:gdLst>
              <a:gd name="connsiteX0" fmla="*/ 21954 w 3674754"/>
              <a:gd name="connsiteY0" fmla="*/ 0 h 2106932"/>
              <a:gd name="connsiteX1" fmla="*/ 3652800 w 3674754"/>
              <a:gd name="connsiteY1" fmla="*/ 0 h 2106932"/>
              <a:gd name="connsiteX2" fmla="*/ 3665268 w 3674754"/>
              <a:gd name="connsiteY2" fmla="*/ 81694 h 2106932"/>
              <a:gd name="connsiteX3" fmla="*/ 3674754 w 3674754"/>
              <a:gd name="connsiteY3" fmla="*/ 269555 h 2106932"/>
              <a:gd name="connsiteX4" fmla="*/ 1837377 w 3674754"/>
              <a:gd name="connsiteY4" fmla="*/ 2106932 h 2106932"/>
              <a:gd name="connsiteX5" fmla="*/ 0 w 3674754"/>
              <a:gd name="connsiteY5" fmla="*/ 269555 h 2106932"/>
              <a:gd name="connsiteX6" fmla="*/ 9486 w 3674754"/>
              <a:gd name="connsiteY6" fmla="*/ 81694 h 210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74754" h="2106932">
                <a:moveTo>
                  <a:pt x="21954" y="0"/>
                </a:moveTo>
                <a:lnTo>
                  <a:pt x="3652800" y="0"/>
                </a:lnTo>
                <a:lnTo>
                  <a:pt x="3665268" y="81694"/>
                </a:lnTo>
                <a:cubicBezTo>
                  <a:pt x="3671541" y="143461"/>
                  <a:pt x="3674754" y="206133"/>
                  <a:pt x="3674754" y="269555"/>
                </a:cubicBezTo>
                <a:cubicBezTo>
                  <a:pt x="3674754" y="1284311"/>
                  <a:pt x="2852132" y="2106932"/>
                  <a:pt x="1837377" y="2106932"/>
                </a:cubicBezTo>
                <a:cubicBezTo>
                  <a:pt x="822622" y="2106932"/>
                  <a:pt x="0" y="1284311"/>
                  <a:pt x="0" y="269555"/>
                </a:cubicBezTo>
                <a:cubicBezTo>
                  <a:pt x="0" y="206133"/>
                  <a:pt x="3214" y="143461"/>
                  <a:pt x="9486" y="81694"/>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5054F83-3A3A-4330-AC26-9A4ED4574939}"/>
              </a:ext>
            </a:extLst>
          </p:cNvPr>
          <p:cNvSpPr txBox="1"/>
          <p:nvPr/>
        </p:nvSpPr>
        <p:spPr>
          <a:xfrm>
            <a:off x="804672" y="2421682"/>
            <a:ext cx="4977578" cy="363928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solidFill>
                  <a:srgbClr val="000000"/>
                </a:solidFill>
              </a:rPr>
              <a:t>To start the testing process the team will first review all Functional and Non-functional Requirements</a:t>
            </a:r>
          </a:p>
          <a:p>
            <a:pPr indent="-228600">
              <a:lnSpc>
                <a:spcPct val="90000"/>
              </a:lnSpc>
              <a:spcAft>
                <a:spcPts val="600"/>
              </a:spcAft>
              <a:buFont typeface="Arial" panose="020B0604020202020204" pitchFamily="34" charset="0"/>
              <a:buChar char="•"/>
            </a:pPr>
            <a:r>
              <a:rPr lang="en-US" sz="2000">
                <a:solidFill>
                  <a:srgbClr val="000000"/>
                </a:solidFill>
              </a:rPr>
              <a:t>The team will then proceed with Smoke Testing which is a series of non-exhaustive tests the ensure the most important functions work and that the system is stable enough to proceed with further testing</a:t>
            </a:r>
          </a:p>
        </p:txBody>
      </p:sp>
      <p:sp>
        <p:nvSpPr>
          <p:cNvPr id="79" name="Freeform 68">
            <a:extLst>
              <a:ext uri="{FF2B5EF4-FFF2-40B4-BE49-F238E27FC236}">
                <a16:creationId xmlns:a16="http://schemas.microsoft.com/office/drawing/2014/main" id="{FEBD362A-CC27-47D9-8FC3-A5E91BA07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5296" y="2922177"/>
            <a:ext cx="4956705" cy="3945299"/>
          </a:xfrm>
          <a:custGeom>
            <a:avLst/>
            <a:gdLst>
              <a:gd name="connsiteX0" fmla="*/ 2718646 w 4956705"/>
              <a:gd name="connsiteY0" fmla="*/ 0 h 3945299"/>
              <a:gd name="connsiteX1" fmla="*/ 4816486 w 4956705"/>
              <a:gd name="connsiteY1" fmla="*/ 989335 h 3945299"/>
              <a:gd name="connsiteX2" fmla="*/ 4956705 w 4956705"/>
              <a:gd name="connsiteY2" fmla="*/ 1176848 h 3945299"/>
              <a:gd name="connsiteX3" fmla="*/ 4956705 w 4956705"/>
              <a:gd name="connsiteY3" fmla="*/ 3945299 h 3945299"/>
              <a:gd name="connsiteX4" fmla="*/ 294783 w 4956705"/>
              <a:gd name="connsiteY4" fmla="*/ 3945299 h 3945299"/>
              <a:gd name="connsiteX5" fmla="*/ 213645 w 4956705"/>
              <a:gd name="connsiteY5" fmla="*/ 3776866 h 3945299"/>
              <a:gd name="connsiteX6" fmla="*/ 0 w 4956705"/>
              <a:gd name="connsiteY6" fmla="*/ 2718646 h 3945299"/>
              <a:gd name="connsiteX7" fmla="*/ 2718646 w 4956705"/>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56705" h="3945299">
                <a:moveTo>
                  <a:pt x="2718646" y="0"/>
                </a:moveTo>
                <a:cubicBezTo>
                  <a:pt x="3563221" y="0"/>
                  <a:pt x="4317846" y="385123"/>
                  <a:pt x="4816486" y="989335"/>
                </a:cubicBezTo>
                <a:lnTo>
                  <a:pt x="4956705" y="1176848"/>
                </a:lnTo>
                <a:lnTo>
                  <a:pt x="4956705" y="3945299"/>
                </a:lnTo>
                <a:lnTo>
                  <a:pt x="294783" y="3945299"/>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2" name="Picture 4" descr="Smoke cliparts">
            <a:extLst>
              <a:ext uri="{FF2B5EF4-FFF2-40B4-BE49-F238E27FC236}">
                <a16:creationId xmlns:a16="http://schemas.microsoft.com/office/drawing/2014/main" id="{94AFFA30-8311-4868-BB7F-5E4CA824CBA9}"/>
              </a:ext>
            </a:extLst>
          </p:cNvPr>
          <p:cNvPicPr>
            <a:picLocks noChangeAspect="1" noChangeArrowheads="1"/>
          </p:cNvPicPr>
          <p:nvPr/>
        </p:nvPicPr>
        <p:blipFill rotWithShape="1">
          <a:blip r:embed="rId5">
            <a:alphaModFix/>
            <a:extLst>
              <a:ext uri="{28A0092B-C50C-407E-A947-70E740481C1C}">
                <a14:useLocalDpi xmlns:a14="http://schemas.microsoft.com/office/drawing/2010/main" val="0"/>
              </a:ext>
            </a:extLst>
          </a:blip>
          <a:srcRect t="11600" r="3" b="3"/>
          <a:stretch/>
        </p:blipFill>
        <p:spPr bwMode="auto">
          <a:xfrm>
            <a:off x="7399326" y="3086207"/>
            <a:ext cx="4792674" cy="3781268"/>
          </a:xfrm>
          <a:custGeom>
            <a:avLst/>
            <a:gdLst>
              <a:gd name="connsiteX0" fmla="*/ 2554615 w 4792674"/>
              <a:gd name="connsiteY0" fmla="*/ 0 h 3781268"/>
              <a:gd name="connsiteX1" fmla="*/ 4672942 w 4792674"/>
              <a:gd name="connsiteY1" fmla="*/ 1126306 h 3781268"/>
              <a:gd name="connsiteX2" fmla="*/ 4792674 w 4792674"/>
              <a:gd name="connsiteY2" fmla="*/ 1323391 h 3781268"/>
              <a:gd name="connsiteX3" fmla="*/ 4792674 w 4792674"/>
              <a:gd name="connsiteY3" fmla="*/ 3781268 h 3781268"/>
              <a:gd name="connsiteX4" fmla="*/ 313779 w 4792674"/>
              <a:gd name="connsiteY4" fmla="*/ 3781268 h 3781268"/>
              <a:gd name="connsiteX5" fmla="*/ 308328 w 4792674"/>
              <a:gd name="connsiteY5" fmla="*/ 3772297 h 3781268"/>
              <a:gd name="connsiteX6" fmla="*/ 0 w 4792674"/>
              <a:gd name="connsiteY6" fmla="*/ 2554615 h 3781268"/>
              <a:gd name="connsiteX7" fmla="*/ 2554615 w 4792674"/>
              <a:gd name="connsiteY7" fmla="*/ 0 h 3781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92674" h="3781268">
                <a:moveTo>
                  <a:pt x="2554615" y="0"/>
                </a:moveTo>
                <a:cubicBezTo>
                  <a:pt x="3436412" y="0"/>
                  <a:pt x="4213859" y="446774"/>
                  <a:pt x="4672942" y="1126306"/>
                </a:cubicBezTo>
                <a:lnTo>
                  <a:pt x="4792674" y="1323391"/>
                </a:lnTo>
                <a:lnTo>
                  <a:pt x="4792674" y="3781268"/>
                </a:lnTo>
                <a:lnTo>
                  <a:pt x="313779" y="3781268"/>
                </a:lnTo>
                <a:lnTo>
                  <a:pt x="308328" y="3772297"/>
                </a:lnTo>
                <a:cubicBezTo>
                  <a:pt x="111694" y="3410325"/>
                  <a:pt x="0" y="2995514"/>
                  <a:pt x="0" y="2554615"/>
                </a:cubicBezTo>
                <a:cubicBezTo>
                  <a:pt x="0" y="1143740"/>
                  <a:pt x="1143740" y="0"/>
                  <a:pt x="255461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670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sz="2400" dirty="0">
                <a:solidFill>
                  <a:schemeClr val="accent1"/>
                </a:solidFill>
              </a:rPr>
              <a:t>Test Execution / Types of Testing</a:t>
            </a:r>
          </a:p>
        </p:txBody>
      </p:sp>
      <p:sp>
        <p:nvSpPr>
          <p:cNvPr id="7" name="Donut 6">
            <a:extLst>
              <a:ext uri="{FF2B5EF4-FFF2-40B4-BE49-F238E27FC236}">
                <a16:creationId xmlns:a16="http://schemas.microsoft.com/office/drawing/2014/main" id="{92A25C78-40AB-4447-97BE-78D4577D4FC4}"/>
              </a:ext>
            </a:extLst>
          </p:cNvPr>
          <p:cNvSpPr/>
          <p:nvPr/>
        </p:nvSpPr>
        <p:spPr>
          <a:xfrm>
            <a:off x="4071825" y="1887959"/>
            <a:ext cx="4032000" cy="4032000"/>
          </a:xfrm>
          <a:prstGeom prst="donut">
            <a:avLst>
              <a:gd name="adj" fmla="val 29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8" name="Rounded Rectangle 7">
            <a:extLst>
              <a:ext uri="{FF2B5EF4-FFF2-40B4-BE49-F238E27FC236}">
                <a16:creationId xmlns:a16="http://schemas.microsoft.com/office/drawing/2014/main" id="{C47DFAB1-7CA7-45B2-BC42-5A368106CA0F}"/>
              </a:ext>
            </a:extLst>
          </p:cNvPr>
          <p:cNvSpPr/>
          <p:nvPr/>
        </p:nvSpPr>
        <p:spPr>
          <a:xfrm rot="2700000">
            <a:off x="5576990" y="1413447"/>
            <a:ext cx="1008000" cy="4968000"/>
          </a:xfrm>
          <a:prstGeom prst="roundRect">
            <a:avLst>
              <a:gd name="adj" fmla="val 50000"/>
            </a:avLst>
          </a:prstGeom>
          <a:solidFill>
            <a:schemeClr val="tx1">
              <a:lumMod val="75000"/>
              <a:lumOff val="25000"/>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9" name="Rounded Rectangle 8">
            <a:extLst>
              <a:ext uri="{FF2B5EF4-FFF2-40B4-BE49-F238E27FC236}">
                <a16:creationId xmlns:a16="http://schemas.microsoft.com/office/drawing/2014/main" id="{BB93AC16-A738-412D-A884-4D67C937603F}"/>
              </a:ext>
            </a:extLst>
          </p:cNvPr>
          <p:cNvSpPr/>
          <p:nvPr/>
        </p:nvSpPr>
        <p:spPr>
          <a:xfrm rot="18900000">
            <a:off x="5576990" y="1413447"/>
            <a:ext cx="1008000" cy="4968000"/>
          </a:xfrm>
          <a:prstGeom prst="roundRect">
            <a:avLst>
              <a:gd name="adj" fmla="val 50000"/>
            </a:avLst>
          </a:prstGeom>
          <a:solidFill>
            <a:schemeClr val="tx1">
              <a:lumMod val="75000"/>
              <a:lumOff val="25000"/>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10" name="Oval 9">
            <a:extLst>
              <a:ext uri="{FF2B5EF4-FFF2-40B4-BE49-F238E27FC236}">
                <a16:creationId xmlns:a16="http://schemas.microsoft.com/office/drawing/2014/main" id="{B0D461CE-5F1D-4C78-B7E0-B4E61BE49A0E}"/>
              </a:ext>
            </a:extLst>
          </p:cNvPr>
          <p:cNvSpPr/>
          <p:nvPr/>
        </p:nvSpPr>
        <p:spPr>
          <a:xfrm>
            <a:off x="5140630" y="2956051"/>
            <a:ext cx="1912524" cy="1912524"/>
          </a:xfrm>
          <a:prstGeom prst="ellipse">
            <a:avLst/>
          </a:prstGeom>
          <a:solidFill>
            <a:schemeClr val="tx1">
              <a:lumMod val="75000"/>
              <a:lumOff val="25000"/>
              <a:alpha val="30000"/>
            </a:schemeClr>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cxnSp>
        <p:nvCxnSpPr>
          <p:cNvPr id="11" name="Straight Arrow Connector 10">
            <a:extLst>
              <a:ext uri="{FF2B5EF4-FFF2-40B4-BE49-F238E27FC236}">
                <a16:creationId xmlns:a16="http://schemas.microsoft.com/office/drawing/2014/main" id="{1D047957-7482-43A8-B0BF-E1C52F51BC9B}"/>
              </a:ext>
            </a:extLst>
          </p:cNvPr>
          <p:cNvCxnSpPr/>
          <p:nvPr/>
        </p:nvCxnSpPr>
        <p:spPr>
          <a:xfrm>
            <a:off x="5109978" y="2932624"/>
            <a:ext cx="1944000" cy="1944000"/>
          </a:xfrm>
          <a:prstGeom prst="straightConnector1">
            <a:avLst/>
          </a:prstGeom>
          <a:ln w="25400">
            <a:solidFill>
              <a:schemeClr val="tx1">
                <a:lumMod val="75000"/>
                <a:lumOff val="2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5BF28EB-3818-41F1-8206-94E182F1EBD0}"/>
              </a:ext>
            </a:extLst>
          </p:cNvPr>
          <p:cNvCxnSpPr/>
          <p:nvPr/>
        </p:nvCxnSpPr>
        <p:spPr>
          <a:xfrm rot="5400000">
            <a:off x="5109978" y="2932624"/>
            <a:ext cx="1944000" cy="1944000"/>
          </a:xfrm>
          <a:prstGeom prst="straightConnector1">
            <a:avLst/>
          </a:prstGeom>
          <a:ln w="25400">
            <a:solidFill>
              <a:schemeClr val="tx1">
                <a:lumMod val="75000"/>
                <a:lumOff val="2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A9F72C1-259E-48B6-8D75-A089C4B2DDC7}"/>
              </a:ext>
            </a:extLst>
          </p:cNvPr>
          <p:cNvSpPr/>
          <p:nvPr/>
        </p:nvSpPr>
        <p:spPr>
          <a:xfrm>
            <a:off x="5385825" y="3201959"/>
            <a:ext cx="1404000" cy="1404000"/>
          </a:xfrm>
          <a:prstGeom prst="ellipse">
            <a:avLst/>
          </a:prstGeom>
          <a:solidFill>
            <a:schemeClr val="tx1">
              <a:lumMod val="75000"/>
              <a:lumOff val="25000"/>
            </a:schemeClr>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14" name="Oval 13">
            <a:extLst>
              <a:ext uri="{FF2B5EF4-FFF2-40B4-BE49-F238E27FC236}">
                <a16:creationId xmlns:a16="http://schemas.microsoft.com/office/drawing/2014/main" id="{02153930-82BE-47AD-924A-E480E0A71D99}"/>
              </a:ext>
            </a:extLst>
          </p:cNvPr>
          <p:cNvSpPr/>
          <p:nvPr/>
        </p:nvSpPr>
        <p:spPr>
          <a:xfrm>
            <a:off x="5511825" y="3327959"/>
            <a:ext cx="1152000" cy="1152000"/>
          </a:xfrm>
          <a:prstGeom prst="ellipse">
            <a:avLst/>
          </a:prstGeom>
          <a:solidFill>
            <a:schemeClr val="accent6"/>
          </a:soli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grpSp>
        <p:nvGrpSpPr>
          <p:cNvPr id="16" name="Group 15">
            <a:extLst>
              <a:ext uri="{FF2B5EF4-FFF2-40B4-BE49-F238E27FC236}">
                <a16:creationId xmlns:a16="http://schemas.microsoft.com/office/drawing/2014/main" id="{384C74DA-011A-47B9-AB56-569ECCBE793D}"/>
              </a:ext>
            </a:extLst>
          </p:cNvPr>
          <p:cNvGrpSpPr/>
          <p:nvPr/>
        </p:nvGrpSpPr>
        <p:grpSpPr>
          <a:xfrm>
            <a:off x="578193" y="1478723"/>
            <a:ext cx="3082067" cy="1477328"/>
            <a:chOff x="3017859" y="4283314"/>
            <a:chExt cx="1890849" cy="1477328"/>
          </a:xfrm>
        </p:grpSpPr>
        <p:sp>
          <p:nvSpPr>
            <p:cNvPr id="17" name="TextBox 16">
              <a:extLst>
                <a:ext uri="{FF2B5EF4-FFF2-40B4-BE49-F238E27FC236}">
                  <a16:creationId xmlns:a16="http://schemas.microsoft.com/office/drawing/2014/main" id="{CF4BACCC-7BB9-4834-A846-FE50F26D0D0E}"/>
                </a:ext>
              </a:extLst>
            </p:cNvPr>
            <p:cNvSpPr txBox="1"/>
            <p:nvPr/>
          </p:nvSpPr>
          <p:spPr>
            <a:xfrm>
              <a:off x="3021856" y="4560313"/>
              <a:ext cx="1886852" cy="1200329"/>
            </a:xfrm>
            <a:prstGeom prst="rect">
              <a:avLst/>
            </a:prstGeom>
            <a:noFill/>
          </p:spPr>
          <p:txBody>
            <a:bodyPr wrap="square" rtlCol="0">
              <a:spAutoFit/>
            </a:bodyPr>
            <a:lstStyle/>
            <a:p>
              <a:r>
                <a:rPr lang="en-CA" altLang="ko-KR" sz="1200" dirty="0">
                  <a:solidFill>
                    <a:schemeClr val="tx1">
                      <a:lumMod val="75000"/>
                      <a:lumOff val="25000"/>
                    </a:schemeClr>
                  </a:solidFill>
                  <a:cs typeface="Arial" pitchFamily="34" charset="0"/>
                </a:rPr>
                <a:t>Boundary Value Analysis and Equivalence Partitioning for entries within menus</a:t>
              </a:r>
            </a:p>
            <a:p>
              <a:r>
                <a:rPr lang="en-CA" altLang="ko-KR" sz="1200" dirty="0">
                  <a:solidFill>
                    <a:schemeClr val="tx1">
                      <a:lumMod val="75000"/>
                      <a:lumOff val="25000"/>
                    </a:schemeClr>
                  </a:solidFill>
                  <a:cs typeface="Arial" pitchFamily="34" charset="0"/>
                </a:rPr>
                <a:t>Component, Integration, System and Acceptance Testing</a:t>
              </a:r>
            </a:p>
            <a:p>
              <a:r>
                <a:rPr lang="en-CA" altLang="ko-KR" sz="1200" dirty="0">
                  <a:solidFill>
                    <a:schemeClr val="tx1">
                      <a:lumMod val="75000"/>
                      <a:lumOff val="25000"/>
                    </a:schemeClr>
                  </a:solidFill>
                  <a:cs typeface="Arial" pitchFamily="34" charset="0"/>
                </a:rPr>
                <a:t>Regression Testing for second phase, after update</a:t>
              </a:r>
            </a:p>
          </p:txBody>
        </p:sp>
        <p:sp>
          <p:nvSpPr>
            <p:cNvPr id="18" name="TextBox 17">
              <a:extLst>
                <a:ext uri="{FF2B5EF4-FFF2-40B4-BE49-F238E27FC236}">
                  <a16:creationId xmlns:a16="http://schemas.microsoft.com/office/drawing/2014/main" id="{798C6666-841E-4248-8F3D-4E361C165C18}"/>
                </a:ext>
              </a:extLst>
            </p:cNvPr>
            <p:cNvSpPr txBox="1"/>
            <p:nvPr/>
          </p:nvSpPr>
          <p:spPr>
            <a:xfrm>
              <a:off x="3017859" y="4283314"/>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Functional Testing</a:t>
              </a:r>
              <a:endParaRPr lang="ko-KR" altLang="en-US" sz="1200" b="1"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id="{F7E922BC-C5E1-44B5-8564-DE860D310104}"/>
              </a:ext>
            </a:extLst>
          </p:cNvPr>
          <p:cNvGrpSpPr/>
          <p:nvPr/>
        </p:nvGrpSpPr>
        <p:grpSpPr>
          <a:xfrm>
            <a:off x="584708" y="4267623"/>
            <a:ext cx="3049406" cy="2031325"/>
            <a:chOff x="3021856" y="4283314"/>
            <a:chExt cx="1870812" cy="2031325"/>
          </a:xfrm>
        </p:grpSpPr>
        <p:sp>
          <p:nvSpPr>
            <p:cNvPr id="20" name="TextBox 19">
              <a:extLst>
                <a:ext uri="{FF2B5EF4-FFF2-40B4-BE49-F238E27FC236}">
                  <a16:creationId xmlns:a16="http://schemas.microsoft.com/office/drawing/2014/main" id="{E2908F7C-EBA5-4131-8A45-D5CEDE62A7A6}"/>
                </a:ext>
              </a:extLst>
            </p:cNvPr>
            <p:cNvSpPr txBox="1"/>
            <p:nvPr/>
          </p:nvSpPr>
          <p:spPr>
            <a:xfrm>
              <a:off x="3021856" y="4560313"/>
              <a:ext cx="1843922" cy="1754326"/>
            </a:xfrm>
            <a:prstGeom prst="rect">
              <a:avLst/>
            </a:prstGeom>
            <a:noFill/>
          </p:spPr>
          <p:txBody>
            <a:bodyPr wrap="square" rtlCol="0">
              <a:spAutoFit/>
            </a:bodyPr>
            <a:lstStyle/>
            <a:p>
              <a:r>
                <a:rPr lang="en-CA" altLang="ko-KR" sz="1200" dirty="0" err="1">
                  <a:solidFill>
                    <a:schemeClr val="tx1">
                      <a:lumMod val="75000"/>
                      <a:lumOff val="25000"/>
                    </a:schemeClr>
                  </a:solidFill>
                  <a:cs typeface="Arial" pitchFamily="34" charset="0"/>
                </a:rPr>
                <a:t>Morville`s</a:t>
              </a:r>
              <a:r>
                <a:rPr lang="en-CA" altLang="ko-KR" sz="1200" dirty="0">
                  <a:solidFill>
                    <a:schemeClr val="tx1">
                      <a:lumMod val="75000"/>
                      <a:lumOff val="25000"/>
                    </a:schemeClr>
                  </a:solidFill>
                  <a:cs typeface="Arial" pitchFamily="34" charset="0"/>
                </a:rPr>
                <a:t> Honeycomb Model will be utilized to structure a Heuristic Evaluation for Usability Testing</a:t>
              </a:r>
            </a:p>
            <a:p>
              <a:r>
                <a:rPr lang="en-CA" altLang="ko-KR" sz="1200" dirty="0">
                  <a:solidFill>
                    <a:schemeClr val="tx1">
                      <a:lumMod val="75000"/>
                      <a:lumOff val="25000"/>
                    </a:schemeClr>
                  </a:solidFill>
                  <a:cs typeface="Arial" pitchFamily="34" charset="0"/>
                </a:rPr>
                <a:t>Scenarios representing most frequent use cases will be created </a:t>
              </a:r>
            </a:p>
            <a:p>
              <a:r>
                <a:rPr lang="en-CA" altLang="ko-KR" sz="1200" dirty="0">
                  <a:solidFill>
                    <a:schemeClr val="tx1">
                      <a:lumMod val="75000"/>
                      <a:lumOff val="25000"/>
                    </a:schemeClr>
                  </a:solidFill>
                  <a:cs typeface="Arial" pitchFamily="34" charset="0"/>
                </a:rPr>
                <a:t>Personas will be created to identify key user base to select testers</a:t>
              </a:r>
            </a:p>
            <a:p>
              <a:r>
                <a:rPr lang="en-CA" altLang="ko-KR" sz="1200" dirty="0">
                  <a:solidFill>
                    <a:schemeClr val="tx1">
                      <a:lumMod val="75000"/>
                      <a:lumOff val="25000"/>
                    </a:schemeClr>
                  </a:solidFill>
                  <a:cs typeface="Arial" pitchFamily="34" charset="0"/>
                </a:rPr>
                <a:t>Ten people matching persona criteria will be selected for usability testing</a:t>
              </a:r>
            </a:p>
          </p:txBody>
        </p:sp>
        <p:sp>
          <p:nvSpPr>
            <p:cNvPr id="21" name="TextBox 20">
              <a:extLst>
                <a:ext uri="{FF2B5EF4-FFF2-40B4-BE49-F238E27FC236}">
                  <a16:creationId xmlns:a16="http://schemas.microsoft.com/office/drawing/2014/main" id="{10C016E8-28BD-43F9-A519-1DA247461D2B}"/>
                </a:ext>
              </a:extLst>
            </p:cNvPr>
            <p:cNvSpPr txBox="1"/>
            <p:nvPr/>
          </p:nvSpPr>
          <p:spPr>
            <a:xfrm>
              <a:off x="3021856" y="4283314"/>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Usability Testing</a:t>
              </a:r>
              <a:endParaRPr lang="ko-KR" altLang="en-US" sz="1200" b="1" dirty="0">
                <a:solidFill>
                  <a:schemeClr val="tx1">
                    <a:lumMod val="75000"/>
                    <a:lumOff val="25000"/>
                  </a:schemeClr>
                </a:solidFill>
                <a:cs typeface="Arial" pitchFamily="34" charset="0"/>
              </a:endParaRPr>
            </a:p>
          </p:txBody>
        </p:sp>
      </p:grpSp>
      <p:grpSp>
        <p:nvGrpSpPr>
          <p:cNvPr id="22" name="Group 21">
            <a:extLst>
              <a:ext uri="{FF2B5EF4-FFF2-40B4-BE49-F238E27FC236}">
                <a16:creationId xmlns:a16="http://schemas.microsoft.com/office/drawing/2014/main" id="{2C9575C4-8AE6-4245-BF60-2BBB7D23769C}"/>
              </a:ext>
            </a:extLst>
          </p:cNvPr>
          <p:cNvGrpSpPr/>
          <p:nvPr/>
        </p:nvGrpSpPr>
        <p:grpSpPr>
          <a:xfrm>
            <a:off x="8235014" y="4936273"/>
            <a:ext cx="3082067" cy="1292662"/>
            <a:chOff x="3017859" y="4283314"/>
            <a:chExt cx="1890849" cy="1292662"/>
          </a:xfrm>
        </p:grpSpPr>
        <p:sp>
          <p:nvSpPr>
            <p:cNvPr id="23" name="TextBox 22">
              <a:extLst>
                <a:ext uri="{FF2B5EF4-FFF2-40B4-BE49-F238E27FC236}">
                  <a16:creationId xmlns:a16="http://schemas.microsoft.com/office/drawing/2014/main" id="{AB580E32-2B24-45E3-B2BA-589B260D6A08}"/>
                </a:ext>
              </a:extLst>
            </p:cNvPr>
            <p:cNvSpPr txBox="1"/>
            <p:nvPr/>
          </p:nvSpPr>
          <p:spPr>
            <a:xfrm>
              <a:off x="3021856" y="4560313"/>
              <a:ext cx="1886852" cy="1015663"/>
            </a:xfrm>
            <a:prstGeom prst="rect">
              <a:avLst/>
            </a:prstGeom>
            <a:noFill/>
          </p:spPr>
          <p:txBody>
            <a:bodyPr wrap="square" rtlCol="0">
              <a:spAutoFit/>
            </a:bodyPr>
            <a:lstStyle/>
            <a:p>
              <a:r>
                <a:rPr lang="en-CA" altLang="ko-KR" sz="1200" dirty="0">
                  <a:solidFill>
                    <a:schemeClr val="tx1">
                      <a:lumMod val="75000"/>
                      <a:lumOff val="25000"/>
                    </a:schemeClr>
                  </a:solidFill>
                  <a:cs typeface="Arial" pitchFamily="34" charset="0"/>
                </a:rPr>
                <a:t>Wireshark will be utilized to test network security</a:t>
              </a:r>
            </a:p>
            <a:p>
              <a:r>
                <a:rPr lang="en-CA" altLang="ko-KR" sz="1200" dirty="0">
                  <a:solidFill>
                    <a:schemeClr val="tx1">
                      <a:lumMod val="75000"/>
                      <a:lumOff val="25000"/>
                    </a:schemeClr>
                  </a:solidFill>
                  <a:cs typeface="Arial" pitchFamily="34" charset="0"/>
                </a:rPr>
                <a:t>BSQL Hacker will be utilized to test SQL database security</a:t>
              </a:r>
            </a:p>
            <a:p>
              <a:pPr algn="r"/>
              <a:r>
                <a:rPr lang="en-US" altLang="ko-KR" sz="1200" dirty="0">
                  <a:solidFill>
                    <a:schemeClr val="tx1">
                      <a:lumMod val="75000"/>
                      <a:lumOff val="25000"/>
                    </a:schemeClr>
                  </a:solidFill>
                  <a:cs typeface="Arial" pitchFamily="34" charset="0"/>
                </a:rPr>
                <a:t>.  </a:t>
              </a:r>
            </a:p>
          </p:txBody>
        </p:sp>
        <p:sp>
          <p:nvSpPr>
            <p:cNvPr id="24" name="TextBox 23">
              <a:extLst>
                <a:ext uri="{FF2B5EF4-FFF2-40B4-BE49-F238E27FC236}">
                  <a16:creationId xmlns:a16="http://schemas.microsoft.com/office/drawing/2014/main" id="{AA3DBDC0-48BC-4385-89CF-1B0217041D85}"/>
                </a:ext>
              </a:extLst>
            </p:cNvPr>
            <p:cNvSpPr txBox="1"/>
            <p:nvPr/>
          </p:nvSpPr>
          <p:spPr>
            <a:xfrm>
              <a:off x="3017859" y="4283314"/>
              <a:ext cx="1870812"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Security Testing</a:t>
              </a:r>
              <a:endParaRPr lang="ko-KR" altLang="en-US" sz="12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C75F8D62-44E6-49B0-A63F-FE72735F0408}"/>
              </a:ext>
            </a:extLst>
          </p:cNvPr>
          <p:cNvGrpSpPr/>
          <p:nvPr/>
        </p:nvGrpSpPr>
        <p:grpSpPr>
          <a:xfrm>
            <a:off x="8267676" y="1823902"/>
            <a:ext cx="3049406" cy="2031325"/>
            <a:chOff x="3017859" y="4283314"/>
            <a:chExt cx="1870812" cy="2031325"/>
          </a:xfrm>
        </p:grpSpPr>
        <p:sp>
          <p:nvSpPr>
            <p:cNvPr id="26" name="TextBox 25">
              <a:extLst>
                <a:ext uri="{FF2B5EF4-FFF2-40B4-BE49-F238E27FC236}">
                  <a16:creationId xmlns:a16="http://schemas.microsoft.com/office/drawing/2014/main" id="{F3950782-3B52-4A17-8C94-EA15893CD732}"/>
                </a:ext>
              </a:extLst>
            </p:cNvPr>
            <p:cNvSpPr txBox="1"/>
            <p:nvPr/>
          </p:nvSpPr>
          <p:spPr>
            <a:xfrm>
              <a:off x="3021856" y="4560313"/>
              <a:ext cx="1843922" cy="1754326"/>
            </a:xfrm>
            <a:prstGeom prst="rect">
              <a:avLst/>
            </a:prstGeom>
            <a:noFill/>
          </p:spPr>
          <p:txBody>
            <a:bodyPr wrap="square" rtlCol="0">
              <a:spAutoFit/>
            </a:bodyPr>
            <a:lstStyle/>
            <a:p>
              <a:r>
                <a:rPr lang="en-GB" sz="1200" dirty="0"/>
                <a:t>Automated Testing will be done to test that the system is meeting performance criteria (System handles 3500 users at a time and renders a page in under 3 seconds).</a:t>
              </a:r>
              <a:endParaRPr lang="en-CA" sz="1200" dirty="0"/>
            </a:p>
            <a:p>
              <a:r>
                <a:rPr lang="en-GB" sz="1200" dirty="0" err="1"/>
                <a:t>Jmeter</a:t>
              </a:r>
              <a:r>
                <a:rPr lang="en-GB" sz="1200" dirty="0"/>
                <a:t> and Selenium will be used for automated testing.</a:t>
              </a:r>
              <a:endParaRPr lang="en-CA" sz="1200" dirty="0"/>
            </a:p>
            <a:p>
              <a:r>
                <a:rPr lang="en-GB" sz="1200" dirty="0"/>
                <a:t>Listeners will be created to test all the menus and facilities of the app.</a:t>
              </a:r>
              <a:endParaRPr lang="en-CA" sz="1200" dirty="0"/>
            </a:p>
          </p:txBody>
        </p:sp>
        <p:sp>
          <p:nvSpPr>
            <p:cNvPr id="27" name="TextBox 26">
              <a:extLst>
                <a:ext uri="{FF2B5EF4-FFF2-40B4-BE49-F238E27FC236}">
                  <a16:creationId xmlns:a16="http://schemas.microsoft.com/office/drawing/2014/main" id="{DF69FC66-C9F6-4F11-B3CA-B8CBE7012118}"/>
                </a:ext>
              </a:extLst>
            </p:cNvPr>
            <p:cNvSpPr txBox="1"/>
            <p:nvPr/>
          </p:nvSpPr>
          <p:spPr>
            <a:xfrm>
              <a:off x="3017859" y="4283314"/>
              <a:ext cx="1870812"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Automated Testing</a:t>
              </a:r>
              <a:endParaRPr lang="ko-KR" altLang="en-US" sz="1200" b="1" dirty="0">
                <a:solidFill>
                  <a:schemeClr val="tx1">
                    <a:lumMod val="75000"/>
                    <a:lumOff val="25000"/>
                  </a:schemeClr>
                </a:solidFill>
                <a:cs typeface="Arial" pitchFamily="34" charset="0"/>
              </a:endParaRPr>
            </a:p>
          </p:txBody>
        </p:sp>
      </p:grpSp>
      <p:sp>
        <p:nvSpPr>
          <p:cNvPr id="28" name="Oval 27">
            <a:extLst>
              <a:ext uri="{FF2B5EF4-FFF2-40B4-BE49-F238E27FC236}">
                <a16:creationId xmlns:a16="http://schemas.microsoft.com/office/drawing/2014/main" id="{9C5AB78D-66CC-48C6-8715-BAB5D0904F97}"/>
              </a:ext>
            </a:extLst>
          </p:cNvPr>
          <p:cNvSpPr/>
          <p:nvPr/>
        </p:nvSpPr>
        <p:spPr>
          <a:xfrm>
            <a:off x="4262456" y="2070379"/>
            <a:ext cx="828000" cy="828000"/>
          </a:xfrm>
          <a:prstGeom prst="ellipse">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Oval 28">
            <a:extLst>
              <a:ext uri="{FF2B5EF4-FFF2-40B4-BE49-F238E27FC236}">
                <a16:creationId xmlns:a16="http://schemas.microsoft.com/office/drawing/2014/main" id="{549CD4A5-F9C5-4D00-ABE4-FD1326646B44}"/>
              </a:ext>
            </a:extLst>
          </p:cNvPr>
          <p:cNvSpPr/>
          <p:nvPr/>
        </p:nvSpPr>
        <p:spPr>
          <a:xfrm>
            <a:off x="7054150" y="2078028"/>
            <a:ext cx="828000" cy="828000"/>
          </a:xfrm>
          <a:prstGeom prst="ellipse">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0" name="Oval 29">
            <a:extLst>
              <a:ext uri="{FF2B5EF4-FFF2-40B4-BE49-F238E27FC236}">
                <a16:creationId xmlns:a16="http://schemas.microsoft.com/office/drawing/2014/main" id="{EC3E2E56-6DE5-461C-8C13-457F75B2660E}"/>
              </a:ext>
            </a:extLst>
          </p:cNvPr>
          <p:cNvSpPr/>
          <p:nvPr/>
        </p:nvSpPr>
        <p:spPr>
          <a:xfrm>
            <a:off x="4281978" y="4865217"/>
            <a:ext cx="828000" cy="828000"/>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Oval 30">
            <a:extLst>
              <a:ext uri="{FF2B5EF4-FFF2-40B4-BE49-F238E27FC236}">
                <a16:creationId xmlns:a16="http://schemas.microsoft.com/office/drawing/2014/main" id="{E1E48269-9840-463A-BA66-B501F8657409}"/>
              </a:ext>
            </a:extLst>
          </p:cNvPr>
          <p:cNvSpPr/>
          <p:nvPr/>
        </p:nvSpPr>
        <p:spPr>
          <a:xfrm>
            <a:off x="7053154" y="4865217"/>
            <a:ext cx="828000" cy="828000"/>
          </a:xfrm>
          <a:prstGeom prst="ellipse">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2" name="TextBox 31">
            <a:extLst>
              <a:ext uri="{FF2B5EF4-FFF2-40B4-BE49-F238E27FC236}">
                <a16:creationId xmlns:a16="http://schemas.microsoft.com/office/drawing/2014/main" id="{0C0B13C8-62BC-4282-9907-DABBE172BD49}"/>
              </a:ext>
            </a:extLst>
          </p:cNvPr>
          <p:cNvSpPr txBox="1"/>
          <p:nvPr/>
        </p:nvSpPr>
        <p:spPr>
          <a:xfrm>
            <a:off x="4269506" y="2138085"/>
            <a:ext cx="825800" cy="707886"/>
          </a:xfrm>
          <a:prstGeom prst="rect">
            <a:avLst/>
          </a:prstGeom>
          <a:noFill/>
        </p:spPr>
        <p:txBody>
          <a:bodyPr wrap="square" rtlCol="0">
            <a:spAutoFit/>
          </a:bodyPr>
          <a:lstStyle/>
          <a:p>
            <a:pPr algn="ctr"/>
            <a:r>
              <a:rPr lang="en-US" altLang="ko-KR" sz="4000" b="1" dirty="0">
                <a:solidFill>
                  <a:schemeClr val="bg1"/>
                </a:solidFill>
                <a:cs typeface="Arial" pitchFamily="34" charset="0"/>
              </a:rPr>
              <a:t>F</a:t>
            </a:r>
            <a:endParaRPr lang="ko-KR" altLang="en-US" sz="4000" b="1" dirty="0">
              <a:solidFill>
                <a:schemeClr val="bg1"/>
              </a:solidFill>
              <a:cs typeface="Arial" pitchFamily="34" charset="0"/>
            </a:endParaRPr>
          </a:p>
        </p:txBody>
      </p:sp>
      <p:sp>
        <p:nvSpPr>
          <p:cNvPr id="33" name="TextBox 32">
            <a:extLst>
              <a:ext uri="{FF2B5EF4-FFF2-40B4-BE49-F238E27FC236}">
                <a16:creationId xmlns:a16="http://schemas.microsoft.com/office/drawing/2014/main" id="{427729EE-19D0-47BD-85C1-9340C7332682}"/>
              </a:ext>
            </a:extLst>
          </p:cNvPr>
          <p:cNvSpPr txBox="1"/>
          <p:nvPr/>
        </p:nvSpPr>
        <p:spPr>
          <a:xfrm>
            <a:off x="7054254" y="2138085"/>
            <a:ext cx="825800"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AT</a:t>
            </a:r>
            <a:endParaRPr lang="ko-KR" altLang="en-US" sz="3600" b="1" dirty="0">
              <a:solidFill>
                <a:schemeClr val="bg1"/>
              </a:solidFill>
              <a:cs typeface="Arial" pitchFamily="34" charset="0"/>
            </a:endParaRPr>
          </a:p>
        </p:txBody>
      </p:sp>
      <p:sp>
        <p:nvSpPr>
          <p:cNvPr id="34" name="TextBox 33">
            <a:extLst>
              <a:ext uri="{FF2B5EF4-FFF2-40B4-BE49-F238E27FC236}">
                <a16:creationId xmlns:a16="http://schemas.microsoft.com/office/drawing/2014/main" id="{2DB82761-739E-4B44-A25F-4DDA06F61C64}"/>
              </a:ext>
            </a:extLst>
          </p:cNvPr>
          <p:cNvSpPr txBox="1"/>
          <p:nvPr/>
        </p:nvSpPr>
        <p:spPr>
          <a:xfrm>
            <a:off x="4287754" y="4929343"/>
            <a:ext cx="825800" cy="707886"/>
          </a:xfrm>
          <a:prstGeom prst="rect">
            <a:avLst/>
          </a:prstGeom>
          <a:noFill/>
        </p:spPr>
        <p:txBody>
          <a:bodyPr wrap="square" rtlCol="0">
            <a:spAutoFit/>
          </a:bodyPr>
          <a:lstStyle/>
          <a:p>
            <a:pPr algn="ctr"/>
            <a:r>
              <a:rPr lang="en-US" altLang="ko-KR" sz="4000" b="1" dirty="0">
                <a:solidFill>
                  <a:schemeClr val="bg1"/>
                </a:solidFill>
                <a:cs typeface="Arial" pitchFamily="34" charset="0"/>
              </a:rPr>
              <a:t>U</a:t>
            </a:r>
            <a:endParaRPr lang="ko-KR" altLang="en-US" sz="4000" b="1" dirty="0">
              <a:solidFill>
                <a:schemeClr val="bg1"/>
              </a:solidFill>
              <a:cs typeface="Arial" pitchFamily="34" charset="0"/>
            </a:endParaRPr>
          </a:p>
        </p:txBody>
      </p:sp>
      <p:sp>
        <p:nvSpPr>
          <p:cNvPr id="35" name="TextBox 34">
            <a:extLst>
              <a:ext uri="{FF2B5EF4-FFF2-40B4-BE49-F238E27FC236}">
                <a16:creationId xmlns:a16="http://schemas.microsoft.com/office/drawing/2014/main" id="{B29B0D18-F9FD-414C-8E03-D4055B4FA394}"/>
              </a:ext>
            </a:extLst>
          </p:cNvPr>
          <p:cNvSpPr txBox="1"/>
          <p:nvPr/>
        </p:nvSpPr>
        <p:spPr>
          <a:xfrm>
            <a:off x="7072432" y="4919819"/>
            <a:ext cx="825800" cy="707886"/>
          </a:xfrm>
          <a:prstGeom prst="rect">
            <a:avLst/>
          </a:prstGeom>
          <a:noFill/>
        </p:spPr>
        <p:txBody>
          <a:bodyPr wrap="square" rtlCol="0">
            <a:spAutoFit/>
          </a:bodyPr>
          <a:lstStyle/>
          <a:p>
            <a:pPr algn="ctr"/>
            <a:r>
              <a:rPr lang="en-US" altLang="ko-KR" sz="4000" b="1" dirty="0">
                <a:solidFill>
                  <a:schemeClr val="bg1"/>
                </a:solidFill>
                <a:cs typeface="Arial" pitchFamily="34" charset="0"/>
              </a:rPr>
              <a:t>S</a:t>
            </a:r>
            <a:endParaRPr lang="ko-KR" altLang="en-US" sz="4000" b="1" dirty="0">
              <a:solidFill>
                <a:schemeClr val="bg1"/>
              </a:solidFill>
              <a:cs typeface="Arial" pitchFamily="34" charset="0"/>
            </a:endParaRPr>
          </a:p>
        </p:txBody>
      </p:sp>
      <p:sp>
        <p:nvSpPr>
          <p:cNvPr id="40" name="Trapezoid 13">
            <a:extLst>
              <a:ext uri="{FF2B5EF4-FFF2-40B4-BE49-F238E27FC236}">
                <a16:creationId xmlns:a16="http://schemas.microsoft.com/office/drawing/2014/main" id="{CAE2CFC1-B791-479B-893C-0730D309BD00}"/>
              </a:ext>
            </a:extLst>
          </p:cNvPr>
          <p:cNvSpPr/>
          <p:nvPr/>
        </p:nvSpPr>
        <p:spPr>
          <a:xfrm>
            <a:off x="5816068" y="3673439"/>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Tree>
    <p:extLst>
      <p:ext uri="{BB962C8B-B14F-4D97-AF65-F5344CB8AC3E}">
        <p14:creationId xmlns:p14="http://schemas.microsoft.com/office/powerpoint/2010/main" val="3266792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2229281B-19A9-4B8B-B0D8-8EF447EBB736}"/>
              </a:ext>
            </a:extLst>
          </p:cNvPr>
          <p:cNvGrpSpPr/>
          <p:nvPr/>
        </p:nvGrpSpPr>
        <p:grpSpPr>
          <a:xfrm>
            <a:off x="235405" y="1593695"/>
            <a:ext cx="5067597" cy="4615133"/>
            <a:chOff x="580727" y="-1101880"/>
            <a:chExt cx="5067597" cy="4615133"/>
          </a:xfrm>
        </p:grpSpPr>
        <p:sp>
          <p:nvSpPr>
            <p:cNvPr id="29" name="Graphic 27">
              <a:extLst>
                <a:ext uri="{FF2B5EF4-FFF2-40B4-BE49-F238E27FC236}">
                  <a16:creationId xmlns:a16="http://schemas.microsoft.com/office/drawing/2014/main" id="{FA295B3A-2469-4321-9012-2584D11573B2}"/>
                </a:ext>
              </a:extLst>
            </p:cNvPr>
            <p:cNvSpPr/>
            <p:nvPr/>
          </p:nvSpPr>
          <p:spPr>
            <a:xfrm rot="60000">
              <a:off x="580727" y="-1101880"/>
              <a:ext cx="5067597" cy="4615133"/>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lumMod val="85000"/>
              </a:schemeClr>
            </a:solidFill>
            <a:ln w="9525" cap="flat">
              <a:noFill/>
              <a:prstDash val="solid"/>
              <a:miter/>
            </a:ln>
          </p:spPr>
          <p:txBody>
            <a:bodyPr rtlCol="0" anchor="ctr"/>
            <a:lstStyle/>
            <a:p>
              <a:endParaRPr lang="en-US"/>
            </a:p>
          </p:txBody>
        </p:sp>
        <p:sp>
          <p:nvSpPr>
            <p:cNvPr id="30" name="Graphic 27">
              <a:extLst>
                <a:ext uri="{FF2B5EF4-FFF2-40B4-BE49-F238E27FC236}">
                  <a16:creationId xmlns:a16="http://schemas.microsoft.com/office/drawing/2014/main" id="{A6A8181F-CC04-40BF-AE79-DEC0A6ED09A9}"/>
                </a:ext>
              </a:extLst>
            </p:cNvPr>
            <p:cNvSpPr/>
            <p:nvPr/>
          </p:nvSpPr>
          <p:spPr>
            <a:xfrm rot="60000">
              <a:off x="867482" y="-793954"/>
              <a:ext cx="4475037" cy="4075480"/>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solidFill>
            <a:ln w="9525" cap="flat">
              <a:noFill/>
              <a:prstDash val="solid"/>
              <a:miter/>
            </a:ln>
          </p:spPr>
          <p:txBody>
            <a:bodyPr rtlCol="0" anchor="ctr"/>
            <a:lstStyle/>
            <a:p>
              <a:endParaRPr lang="en-US"/>
            </a:p>
          </p:txBody>
        </p:sp>
      </p:grpSp>
      <p:sp>
        <p:nvSpPr>
          <p:cNvPr id="35" name="Rectangle: Rounded Corners 34">
            <a:extLst>
              <a:ext uri="{FF2B5EF4-FFF2-40B4-BE49-F238E27FC236}">
                <a16:creationId xmlns:a16="http://schemas.microsoft.com/office/drawing/2014/main" id="{D917F4B5-22AF-4C44-BD0B-54356F64B742}"/>
              </a:ext>
            </a:extLst>
          </p:cNvPr>
          <p:cNvSpPr/>
          <p:nvPr/>
        </p:nvSpPr>
        <p:spPr>
          <a:xfrm rot="14190664">
            <a:off x="1480724" y="3386847"/>
            <a:ext cx="405294" cy="2072240"/>
          </a:xfrm>
          <a:prstGeom prst="roundRect">
            <a:avLst>
              <a:gd name="adj" fmla="val 50000"/>
            </a:avLst>
          </a:prstGeom>
          <a:gradFill>
            <a:gsLst>
              <a:gs pos="0">
                <a:schemeClr val="accent3"/>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F5CB2717-6ED5-45FB-9317-20878003F687}"/>
              </a:ext>
            </a:extLst>
          </p:cNvPr>
          <p:cNvSpPr/>
          <p:nvPr/>
        </p:nvSpPr>
        <p:spPr>
          <a:xfrm rot="18091456">
            <a:off x="3052912" y="4110745"/>
            <a:ext cx="405294" cy="2072240"/>
          </a:xfrm>
          <a:prstGeom prst="roundRect">
            <a:avLst>
              <a:gd name="adj" fmla="val 50000"/>
            </a:avLst>
          </a:prstGeom>
          <a:gradFill>
            <a:gsLst>
              <a:gs pos="0">
                <a:schemeClr val="accent6"/>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96DB0671-E809-4F41-8814-C46ADFDA5A13}"/>
              </a:ext>
            </a:extLst>
          </p:cNvPr>
          <p:cNvSpPr/>
          <p:nvPr/>
        </p:nvSpPr>
        <p:spPr>
          <a:xfrm rot="19725368">
            <a:off x="2576082" y="2392880"/>
            <a:ext cx="405294" cy="2072240"/>
          </a:xfrm>
          <a:prstGeom prst="roundRect">
            <a:avLst>
              <a:gd name="adj" fmla="val 50000"/>
            </a:avLst>
          </a:prstGeom>
          <a:gradFill>
            <a:gsLst>
              <a:gs pos="0">
                <a:schemeClr val="accent1"/>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ko-KR" dirty="0">
                <a:solidFill>
                  <a:schemeClr val="tx1"/>
                </a:solidFill>
              </a:rPr>
              <a:t>Agenda</a:t>
            </a:r>
            <a:endParaRPr lang="en-US" dirty="0">
              <a:solidFill>
                <a:schemeClr val="tx1"/>
              </a:solidFill>
            </a:endParaRPr>
          </a:p>
        </p:txBody>
      </p:sp>
      <p:grpSp>
        <p:nvGrpSpPr>
          <p:cNvPr id="17" name="Group 16">
            <a:extLst>
              <a:ext uri="{FF2B5EF4-FFF2-40B4-BE49-F238E27FC236}">
                <a16:creationId xmlns:a16="http://schemas.microsoft.com/office/drawing/2014/main" id="{3B8A24D0-1CAB-4E06-AC58-D5EB3250D662}"/>
              </a:ext>
            </a:extLst>
          </p:cNvPr>
          <p:cNvGrpSpPr/>
          <p:nvPr/>
        </p:nvGrpSpPr>
        <p:grpSpPr>
          <a:xfrm>
            <a:off x="2096790" y="3607844"/>
            <a:ext cx="1344828" cy="1344828"/>
            <a:chOff x="1089413" y="2131797"/>
            <a:chExt cx="2968238" cy="2968238"/>
          </a:xfrm>
        </p:grpSpPr>
        <p:sp>
          <p:nvSpPr>
            <p:cNvPr id="16" name="Freeform: Shape 15">
              <a:extLst>
                <a:ext uri="{FF2B5EF4-FFF2-40B4-BE49-F238E27FC236}">
                  <a16:creationId xmlns:a16="http://schemas.microsoft.com/office/drawing/2014/main" id="{02CDC10F-CBC6-43C7-AFD5-1C0B1A57872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4646DB8B-DCF6-4FBC-A6DF-36A7A5069314}"/>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18" name="Group 17">
            <a:extLst>
              <a:ext uri="{FF2B5EF4-FFF2-40B4-BE49-F238E27FC236}">
                <a16:creationId xmlns:a16="http://schemas.microsoft.com/office/drawing/2014/main" id="{DE2D978E-AA94-4CB9-82FF-B9B37356B8B2}"/>
              </a:ext>
            </a:extLst>
          </p:cNvPr>
          <p:cNvGrpSpPr/>
          <p:nvPr/>
        </p:nvGrpSpPr>
        <p:grpSpPr>
          <a:xfrm>
            <a:off x="2096790" y="1862881"/>
            <a:ext cx="1298170" cy="1298170"/>
            <a:chOff x="1089413" y="2131797"/>
            <a:chExt cx="2968238" cy="2968238"/>
          </a:xfrm>
        </p:grpSpPr>
        <p:sp>
          <p:nvSpPr>
            <p:cNvPr id="19" name="Freeform: Shape 18">
              <a:extLst>
                <a:ext uri="{FF2B5EF4-FFF2-40B4-BE49-F238E27FC236}">
                  <a16:creationId xmlns:a16="http://schemas.microsoft.com/office/drawing/2014/main" id="{D5D68A41-6763-4A09-854A-1CA93F03BB70}"/>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797577DB-E822-4A1F-BFFC-A4EFC505439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21" name="Group 20">
            <a:extLst>
              <a:ext uri="{FF2B5EF4-FFF2-40B4-BE49-F238E27FC236}">
                <a16:creationId xmlns:a16="http://schemas.microsoft.com/office/drawing/2014/main" id="{5AE8B2EC-ABB6-4E39-A97A-DB1C9BE18B3C}"/>
              </a:ext>
            </a:extLst>
          </p:cNvPr>
          <p:cNvGrpSpPr/>
          <p:nvPr/>
        </p:nvGrpSpPr>
        <p:grpSpPr>
          <a:xfrm>
            <a:off x="499682" y="4653587"/>
            <a:ext cx="1298170" cy="1298170"/>
            <a:chOff x="1089413" y="2131797"/>
            <a:chExt cx="2968238" cy="2968238"/>
          </a:xfrm>
        </p:grpSpPr>
        <p:sp>
          <p:nvSpPr>
            <p:cNvPr id="22" name="Freeform: Shape 21">
              <a:extLst>
                <a:ext uri="{FF2B5EF4-FFF2-40B4-BE49-F238E27FC236}">
                  <a16:creationId xmlns:a16="http://schemas.microsoft.com/office/drawing/2014/main" id="{14D426F1-D942-42C7-A1F1-A731EEEC099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0F6E5CC-A1DC-46A1-BEC9-DA240DCBE84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24" name="Group 23">
            <a:extLst>
              <a:ext uri="{FF2B5EF4-FFF2-40B4-BE49-F238E27FC236}">
                <a16:creationId xmlns:a16="http://schemas.microsoft.com/office/drawing/2014/main" id="{0C9D69F0-C990-4D1C-BCCE-71F3A0BA7632}"/>
              </a:ext>
            </a:extLst>
          </p:cNvPr>
          <p:cNvGrpSpPr/>
          <p:nvPr/>
        </p:nvGrpSpPr>
        <p:grpSpPr>
          <a:xfrm>
            <a:off x="3684373" y="4653587"/>
            <a:ext cx="1298170" cy="1298170"/>
            <a:chOff x="1089413" y="2131797"/>
            <a:chExt cx="2968238" cy="2968238"/>
          </a:xfrm>
        </p:grpSpPr>
        <p:sp>
          <p:nvSpPr>
            <p:cNvPr id="25" name="Freeform: Shape 24">
              <a:extLst>
                <a:ext uri="{FF2B5EF4-FFF2-40B4-BE49-F238E27FC236}">
                  <a16:creationId xmlns:a16="http://schemas.microsoft.com/office/drawing/2014/main" id="{765EA648-AA2A-4EAF-B24D-111A1DA94E89}"/>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EAC85BAB-4687-423F-8677-EBED505BF997}"/>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sp>
        <p:nvSpPr>
          <p:cNvPr id="51" name="TextBox 121">
            <a:extLst>
              <a:ext uri="{FF2B5EF4-FFF2-40B4-BE49-F238E27FC236}">
                <a16:creationId xmlns:a16="http://schemas.microsoft.com/office/drawing/2014/main" id="{8AC30B9C-401E-4C5B-A150-C77500E74963}"/>
              </a:ext>
            </a:extLst>
          </p:cNvPr>
          <p:cNvSpPr txBox="1"/>
          <p:nvPr/>
        </p:nvSpPr>
        <p:spPr>
          <a:xfrm>
            <a:off x="5238616" y="1539715"/>
            <a:ext cx="958096" cy="646331"/>
          </a:xfrm>
          <a:prstGeom prst="rect">
            <a:avLst/>
          </a:prstGeom>
          <a:noFill/>
        </p:spPr>
        <p:txBody>
          <a:bodyPr wrap="square" lIns="108000" rIns="108000" rtlCol="0" anchor="ctr">
            <a:spAutoFit/>
          </a:bodyPr>
          <a:lstStyle/>
          <a:p>
            <a:pPr algn="ctr"/>
            <a:r>
              <a:rPr lang="en-US" altLang="ko-KR" sz="3600" b="1" dirty="0">
                <a:solidFill>
                  <a:schemeClr val="accent1"/>
                </a:solidFill>
                <a:cs typeface="Arial" pitchFamily="34" charset="0"/>
              </a:rPr>
              <a:t>01</a:t>
            </a:r>
            <a:endParaRPr lang="ko-KR" altLang="en-US" sz="3600" b="1" dirty="0">
              <a:solidFill>
                <a:schemeClr val="accent1"/>
              </a:solidFill>
              <a:cs typeface="Arial" pitchFamily="34" charset="0"/>
            </a:endParaRPr>
          </a:p>
        </p:txBody>
      </p:sp>
      <p:sp>
        <p:nvSpPr>
          <p:cNvPr id="54" name="TextBox 25">
            <a:extLst>
              <a:ext uri="{FF2B5EF4-FFF2-40B4-BE49-F238E27FC236}">
                <a16:creationId xmlns:a16="http://schemas.microsoft.com/office/drawing/2014/main" id="{B7C33977-6035-4863-8B52-E7A9316BE19F}"/>
              </a:ext>
            </a:extLst>
          </p:cNvPr>
          <p:cNvSpPr txBox="1"/>
          <p:nvPr/>
        </p:nvSpPr>
        <p:spPr>
          <a:xfrm>
            <a:off x="6309471" y="1651393"/>
            <a:ext cx="5737181" cy="432792"/>
          </a:xfrm>
          <a:prstGeom prst="roundRect">
            <a:avLst>
              <a:gd name="adj" fmla="val 50000"/>
            </a:avLst>
          </a:prstGeom>
          <a:solidFill>
            <a:schemeClr val="accent1"/>
          </a:solidFill>
          <a:ln>
            <a:solidFill>
              <a:schemeClr val="tx2"/>
            </a:solidFill>
          </a:ln>
        </p:spPr>
        <p:txBody>
          <a:bodyPr wrap="square" lIns="274320" rtlCol="0" anchor="ctr">
            <a:spAutoFit/>
          </a:bodyPr>
          <a:lstStyle/>
          <a:p>
            <a:r>
              <a:rPr lang="en-US" altLang="ko-KR" sz="1400" b="1" dirty="0">
                <a:solidFill>
                  <a:schemeClr val="bg1"/>
                </a:solidFill>
                <a:cs typeface="Arial" pitchFamily="34" charset="0"/>
              </a:rPr>
              <a:t>Introduction</a:t>
            </a:r>
            <a:endParaRPr lang="ko-KR" altLang="en-US" sz="1400" b="1" dirty="0">
              <a:solidFill>
                <a:schemeClr val="bg1"/>
              </a:solidFill>
              <a:cs typeface="Arial" pitchFamily="34" charset="0"/>
            </a:endParaRPr>
          </a:p>
        </p:txBody>
      </p:sp>
      <p:sp>
        <p:nvSpPr>
          <p:cNvPr id="55" name="TextBox 28">
            <a:extLst>
              <a:ext uri="{FF2B5EF4-FFF2-40B4-BE49-F238E27FC236}">
                <a16:creationId xmlns:a16="http://schemas.microsoft.com/office/drawing/2014/main" id="{89D9D734-9683-4024-85EF-DF9D9DEE06D9}"/>
              </a:ext>
            </a:extLst>
          </p:cNvPr>
          <p:cNvSpPr txBox="1"/>
          <p:nvPr/>
        </p:nvSpPr>
        <p:spPr>
          <a:xfrm>
            <a:off x="5238616" y="2251392"/>
            <a:ext cx="958096" cy="646331"/>
          </a:xfrm>
          <a:prstGeom prst="rect">
            <a:avLst/>
          </a:prstGeom>
          <a:noFill/>
        </p:spPr>
        <p:txBody>
          <a:bodyPr wrap="square" lIns="108000" rIns="108000" rtlCol="0" anchor="ctr">
            <a:spAutoFit/>
          </a:bodyPr>
          <a:lstStyle/>
          <a:p>
            <a:pPr algn="ctr"/>
            <a:r>
              <a:rPr lang="en-US" altLang="ko-KR" sz="3600" b="1" dirty="0">
                <a:solidFill>
                  <a:schemeClr val="accent2"/>
                </a:solidFill>
                <a:cs typeface="Arial" pitchFamily="34" charset="0"/>
              </a:rPr>
              <a:t>02</a:t>
            </a:r>
            <a:endParaRPr lang="ko-KR" altLang="en-US" sz="3600" b="1" dirty="0">
              <a:solidFill>
                <a:schemeClr val="accent2"/>
              </a:solidFill>
              <a:cs typeface="Arial" pitchFamily="34" charset="0"/>
            </a:endParaRPr>
          </a:p>
        </p:txBody>
      </p:sp>
      <p:sp>
        <p:nvSpPr>
          <p:cNvPr id="58" name="TextBox 31">
            <a:extLst>
              <a:ext uri="{FF2B5EF4-FFF2-40B4-BE49-F238E27FC236}">
                <a16:creationId xmlns:a16="http://schemas.microsoft.com/office/drawing/2014/main" id="{6BC959F9-A9F0-4E83-8C9C-A058598EA26C}"/>
              </a:ext>
            </a:extLst>
          </p:cNvPr>
          <p:cNvSpPr txBox="1"/>
          <p:nvPr/>
        </p:nvSpPr>
        <p:spPr>
          <a:xfrm>
            <a:off x="6309471" y="2377139"/>
            <a:ext cx="5737181" cy="432792"/>
          </a:xfrm>
          <a:prstGeom prst="roundRect">
            <a:avLst>
              <a:gd name="adj" fmla="val 50000"/>
            </a:avLst>
          </a:prstGeom>
          <a:solidFill>
            <a:schemeClr val="accent2"/>
          </a:solidFill>
        </p:spPr>
        <p:txBody>
          <a:bodyPr wrap="square" lIns="274320" rtlCol="0" anchor="ctr">
            <a:spAutoFit/>
          </a:bodyPr>
          <a:lstStyle/>
          <a:p>
            <a:r>
              <a:rPr lang="en-US" altLang="ko-KR" sz="1400" b="1" dirty="0">
                <a:solidFill>
                  <a:schemeClr val="bg1"/>
                </a:solidFill>
                <a:cs typeface="Arial" pitchFamily="34" charset="0"/>
              </a:rPr>
              <a:t>Timeline , Roles and Responsibilities</a:t>
            </a:r>
            <a:endParaRPr lang="ko-KR" altLang="en-US" sz="1400" b="1" dirty="0">
              <a:solidFill>
                <a:schemeClr val="bg1"/>
              </a:solidFill>
              <a:cs typeface="Arial" pitchFamily="34" charset="0"/>
            </a:endParaRPr>
          </a:p>
        </p:txBody>
      </p:sp>
      <p:sp>
        <p:nvSpPr>
          <p:cNvPr id="59" name="TextBox 33">
            <a:extLst>
              <a:ext uri="{FF2B5EF4-FFF2-40B4-BE49-F238E27FC236}">
                <a16:creationId xmlns:a16="http://schemas.microsoft.com/office/drawing/2014/main" id="{FD6220E6-5A98-4725-817C-F04258BFDB43}"/>
              </a:ext>
            </a:extLst>
          </p:cNvPr>
          <p:cNvSpPr txBox="1"/>
          <p:nvPr/>
        </p:nvSpPr>
        <p:spPr>
          <a:xfrm>
            <a:off x="5238616" y="3005273"/>
            <a:ext cx="958096" cy="646331"/>
          </a:xfrm>
          <a:prstGeom prst="rect">
            <a:avLst/>
          </a:prstGeom>
          <a:noFill/>
        </p:spPr>
        <p:txBody>
          <a:bodyPr wrap="square" lIns="108000" rIns="108000" rtlCol="0" anchor="ctr">
            <a:spAutoFit/>
          </a:bodyPr>
          <a:lstStyle/>
          <a:p>
            <a:pPr algn="ctr"/>
            <a:r>
              <a:rPr lang="en-US" altLang="ko-KR" sz="3600" b="1" dirty="0">
                <a:solidFill>
                  <a:schemeClr val="accent3"/>
                </a:solidFill>
                <a:cs typeface="Arial" pitchFamily="34" charset="0"/>
              </a:rPr>
              <a:t>03</a:t>
            </a:r>
            <a:endParaRPr lang="ko-KR" altLang="en-US" sz="3600" b="1" dirty="0">
              <a:solidFill>
                <a:schemeClr val="accent3"/>
              </a:solidFill>
              <a:cs typeface="Arial" pitchFamily="34" charset="0"/>
            </a:endParaRPr>
          </a:p>
        </p:txBody>
      </p:sp>
      <p:sp>
        <p:nvSpPr>
          <p:cNvPr id="62" name="TextBox 36">
            <a:extLst>
              <a:ext uri="{FF2B5EF4-FFF2-40B4-BE49-F238E27FC236}">
                <a16:creationId xmlns:a16="http://schemas.microsoft.com/office/drawing/2014/main" id="{FBBE5222-CBD7-4F64-BBE1-330E21A36257}"/>
              </a:ext>
            </a:extLst>
          </p:cNvPr>
          <p:cNvSpPr txBox="1"/>
          <p:nvPr/>
        </p:nvSpPr>
        <p:spPr>
          <a:xfrm>
            <a:off x="6309471" y="3116951"/>
            <a:ext cx="5737181" cy="432792"/>
          </a:xfrm>
          <a:prstGeom prst="roundRect">
            <a:avLst>
              <a:gd name="adj" fmla="val 50000"/>
            </a:avLst>
          </a:prstGeom>
          <a:solidFill>
            <a:schemeClr val="accent3"/>
          </a:solidFill>
        </p:spPr>
        <p:txBody>
          <a:bodyPr wrap="square" lIns="274320" rtlCol="0" anchor="ctr">
            <a:spAutoFit/>
          </a:bodyPr>
          <a:lstStyle/>
          <a:p>
            <a:r>
              <a:rPr lang="en-US" altLang="ko-KR" sz="1400" b="1" dirty="0">
                <a:solidFill>
                  <a:schemeClr val="bg1"/>
                </a:solidFill>
                <a:cs typeface="Arial" pitchFamily="34" charset="0"/>
              </a:rPr>
              <a:t>Testing Overview</a:t>
            </a:r>
            <a:endParaRPr lang="ko-KR" altLang="en-US" sz="1400" b="1" dirty="0">
              <a:solidFill>
                <a:schemeClr val="bg1"/>
              </a:solidFill>
              <a:cs typeface="Arial" pitchFamily="34" charset="0"/>
            </a:endParaRPr>
          </a:p>
        </p:txBody>
      </p:sp>
      <p:sp>
        <p:nvSpPr>
          <p:cNvPr id="63" name="TextBox 38">
            <a:extLst>
              <a:ext uri="{FF2B5EF4-FFF2-40B4-BE49-F238E27FC236}">
                <a16:creationId xmlns:a16="http://schemas.microsoft.com/office/drawing/2014/main" id="{C414D08F-07A2-498C-B39C-46A9479E2AFE}"/>
              </a:ext>
            </a:extLst>
          </p:cNvPr>
          <p:cNvSpPr txBox="1"/>
          <p:nvPr/>
        </p:nvSpPr>
        <p:spPr>
          <a:xfrm>
            <a:off x="5252922" y="3725294"/>
            <a:ext cx="958096" cy="646331"/>
          </a:xfrm>
          <a:prstGeom prst="rect">
            <a:avLst/>
          </a:prstGeom>
          <a:noFill/>
        </p:spPr>
        <p:txBody>
          <a:bodyPr wrap="square" lIns="108000" rIns="108000" rtlCol="0" anchor="ctr">
            <a:spAutoFit/>
          </a:bodyPr>
          <a:lstStyle/>
          <a:p>
            <a:pPr algn="ctr"/>
            <a:r>
              <a:rPr lang="en-US" altLang="ko-KR" sz="3600" b="1" dirty="0">
                <a:solidFill>
                  <a:schemeClr val="accent4"/>
                </a:solidFill>
                <a:cs typeface="Arial" pitchFamily="34" charset="0"/>
              </a:rPr>
              <a:t>04</a:t>
            </a:r>
            <a:endParaRPr lang="ko-KR" altLang="en-US" sz="3600" b="1" dirty="0">
              <a:solidFill>
                <a:schemeClr val="accent4"/>
              </a:solidFill>
              <a:cs typeface="Arial" pitchFamily="34" charset="0"/>
            </a:endParaRPr>
          </a:p>
        </p:txBody>
      </p:sp>
      <p:sp>
        <p:nvSpPr>
          <p:cNvPr id="66" name="TextBox 41">
            <a:extLst>
              <a:ext uri="{FF2B5EF4-FFF2-40B4-BE49-F238E27FC236}">
                <a16:creationId xmlns:a16="http://schemas.microsoft.com/office/drawing/2014/main" id="{30E71DBE-4B5B-49AF-ADAE-53B80F10F2CC}"/>
              </a:ext>
            </a:extLst>
          </p:cNvPr>
          <p:cNvSpPr txBox="1"/>
          <p:nvPr/>
        </p:nvSpPr>
        <p:spPr>
          <a:xfrm>
            <a:off x="6309471" y="3870842"/>
            <a:ext cx="5737181" cy="432792"/>
          </a:xfrm>
          <a:prstGeom prst="roundRect">
            <a:avLst>
              <a:gd name="adj" fmla="val 50000"/>
            </a:avLst>
          </a:prstGeom>
          <a:solidFill>
            <a:schemeClr val="accent4"/>
          </a:solidFill>
        </p:spPr>
        <p:txBody>
          <a:bodyPr wrap="square" lIns="274320" rtlCol="0" anchor="ctr">
            <a:spAutoFit/>
          </a:bodyPr>
          <a:lstStyle/>
          <a:p>
            <a:r>
              <a:rPr lang="en-CA" altLang="ko-KR" sz="1400" b="1" dirty="0">
                <a:solidFill>
                  <a:schemeClr val="bg1"/>
                </a:solidFill>
                <a:cs typeface="Arial" pitchFamily="34" charset="0"/>
              </a:rPr>
              <a:t>Test Data</a:t>
            </a:r>
          </a:p>
        </p:txBody>
      </p:sp>
      <p:sp>
        <p:nvSpPr>
          <p:cNvPr id="67" name="TextBox 121">
            <a:extLst>
              <a:ext uri="{FF2B5EF4-FFF2-40B4-BE49-F238E27FC236}">
                <a16:creationId xmlns:a16="http://schemas.microsoft.com/office/drawing/2014/main" id="{7B19299E-F82B-40EF-9E44-8DC5A3612826}"/>
              </a:ext>
            </a:extLst>
          </p:cNvPr>
          <p:cNvSpPr txBox="1"/>
          <p:nvPr/>
        </p:nvSpPr>
        <p:spPr>
          <a:xfrm>
            <a:off x="5297104" y="4519510"/>
            <a:ext cx="958096" cy="646331"/>
          </a:xfrm>
          <a:prstGeom prst="rect">
            <a:avLst/>
          </a:prstGeom>
          <a:noFill/>
        </p:spPr>
        <p:txBody>
          <a:bodyPr wrap="square" lIns="108000" rIns="108000" rtlCol="0" anchor="ctr">
            <a:spAutoFit/>
          </a:bodyPr>
          <a:lstStyle/>
          <a:p>
            <a:pPr algn="ctr"/>
            <a:r>
              <a:rPr lang="en-US" altLang="ko-KR" sz="3600" b="1" dirty="0">
                <a:solidFill>
                  <a:schemeClr val="accent5">
                    <a:lumMod val="60000"/>
                    <a:lumOff val="40000"/>
                  </a:schemeClr>
                </a:solidFill>
                <a:cs typeface="Arial" pitchFamily="34" charset="0"/>
              </a:rPr>
              <a:t>05</a:t>
            </a:r>
            <a:endParaRPr lang="ko-KR" altLang="en-US" sz="3600" b="1" dirty="0">
              <a:solidFill>
                <a:schemeClr val="accent5">
                  <a:lumMod val="60000"/>
                  <a:lumOff val="40000"/>
                </a:schemeClr>
              </a:solidFill>
              <a:cs typeface="Arial" pitchFamily="34" charset="0"/>
            </a:endParaRPr>
          </a:p>
        </p:txBody>
      </p:sp>
      <p:sp>
        <p:nvSpPr>
          <p:cNvPr id="68" name="TextBox 25">
            <a:extLst>
              <a:ext uri="{FF2B5EF4-FFF2-40B4-BE49-F238E27FC236}">
                <a16:creationId xmlns:a16="http://schemas.microsoft.com/office/drawing/2014/main" id="{54EB5DA6-002D-4782-97FB-EDD294B0D36D}"/>
              </a:ext>
            </a:extLst>
          </p:cNvPr>
          <p:cNvSpPr txBox="1"/>
          <p:nvPr/>
        </p:nvSpPr>
        <p:spPr>
          <a:xfrm>
            <a:off x="6367959" y="4631188"/>
            <a:ext cx="5737181" cy="432792"/>
          </a:xfrm>
          <a:prstGeom prst="roundRect">
            <a:avLst>
              <a:gd name="adj" fmla="val 50000"/>
            </a:avLst>
          </a:prstGeom>
          <a:solidFill>
            <a:schemeClr val="accent5">
              <a:lumMod val="60000"/>
              <a:lumOff val="40000"/>
            </a:schemeClr>
          </a:solidFill>
          <a:ln>
            <a:solidFill>
              <a:schemeClr val="tx2"/>
            </a:solidFill>
          </a:ln>
        </p:spPr>
        <p:txBody>
          <a:bodyPr wrap="square" lIns="274320" rtlCol="0" anchor="ctr">
            <a:spAutoFit/>
          </a:bodyPr>
          <a:lstStyle/>
          <a:p>
            <a:r>
              <a:rPr lang="en-US" altLang="ko-KR" sz="1400" b="1" dirty="0">
                <a:solidFill>
                  <a:schemeClr val="bg1"/>
                </a:solidFill>
                <a:cs typeface="Arial" pitchFamily="34" charset="0"/>
              </a:rPr>
              <a:t>Test Tool and environment</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1949493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E8CFC2-51A9-4BAD-8F12-518E3A5CCBCE}"/>
              </a:ext>
            </a:extLst>
          </p:cNvPr>
          <p:cNvSpPr/>
          <p:nvPr/>
        </p:nvSpPr>
        <p:spPr>
          <a:xfrm>
            <a:off x="7462217" y="5473293"/>
            <a:ext cx="4525616" cy="1200329"/>
          </a:xfrm>
          <a:prstGeom prst="rect">
            <a:avLst/>
          </a:prstGeom>
        </p:spPr>
        <p:txBody>
          <a:bodyPr wrap="square">
            <a:spAutoFit/>
          </a:bodyPr>
          <a:lstStyle/>
          <a:p>
            <a:r>
              <a:rPr lang="en-CA" sz="1200" dirty="0"/>
              <a:t>Picture 2 - Picture taken from: Rosenbaum, Sarah &amp; </a:t>
            </a:r>
            <a:r>
              <a:rPr lang="en-CA" sz="1200" dirty="0" err="1"/>
              <a:t>Glenton</a:t>
            </a:r>
            <a:r>
              <a:rPr lang="en-CA" sz="1200" dirty="0"/>
              <a:t>, Claire &amp; Cracknell, Jane. (2008). </a:t>
            </a:r>
          </a:p>
          <a:p>
            <a:r>
              <a:rPr lang="en-CA" sz="1200" dirty="0"/>
              <a:t>User experiences of evidence-based online resources for health professionals: User testing of The Cochrane Library. BMC medical informatics and decision making. 8. 34. 10.1186/1472-6947-8-34. </a:t>
            </a:r>
          </a:p>
        </p:txBody>
      </p:sp>
      <p:pic>
        <p:nvPicPr>
          <p:cNvPr id="3" name="Picture 2" descr="Image result for morville's honeycomb">
            <a:extLst>
              <a:ext uri="{FF2B5EF4-FFF2-40B4-BE49-F238E27FC236}">
                <a16:creationId xmlns:a16="http://schemas.microsoft.com/office/drawing/2014/main" id="{10DE07BB-2D57-4C02-B12E-9660CB23F3F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2765" y="1135822"/>
            <a:ext cx="4024520" cy="4121978"/>
          </a:xfrm>
          <a:prstGeom prst="rect">
            <a:avLst/>
          </a:prstGeom>
          <a:noFill/>
          <a:ln>
            <a:noFill/>
          </a:ln>
        </p:spPr>
      </p:pic>
      <p:sp>
        <p:nvSpPr>
          <p:cNvPr id="4" name="Text Placeholder 1">
            <a:extLst>
              <a:ext uri="{FF2B5EF4-FFF2-40B4-BE49-F238E27FC236}">
                <a16:creationId xmlns:a16="http://schemas.microsoft.com/office/drawing/2014/main" id="{1DE594E9-447B-4324-9F29-E015E714D911}"/>
              </a:ext>
            </a:extLst>
          </p:cNvPr>
          <p:cNvSpPr txBox="1">
            <a:spLocks/>
          </p:cNvSpPr>
          <p:nvPr/>
        </p:nvSpPr>
        <p:spPr>
          <a:xfrm>
            <a:off x="323529" y="339509"/>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dirty="0"/>
              <a:t>Heuristic Evaluation: </a:t>
            </a:r>
            <a:r>
              <a:rPr lang="en-US" sz="3600" dirty="0" err="1"/>
              <a:t>Morville’s</a:t>
            </a:r>
            <a:r>
              <a:rPr lang="en-US" sz="3600" dirty="0"/>
              <a:t> Honeycomb Model</a:t>
            </a:r>
          </a:p>
        </p:txBody>
      </p:sp>
      <p:sp>
        <p:nvSpPr>
          <p:cNvPr id="5" name="Rectangle 4">
            <a:extLst>
              <a:ext uri="{FF2B5EF4-FFF2-40B4-BE49-F238E27FC236}">
                <a16:creationId xmlns:a16="http://schemas.microsoft.com/office/drawing/2014/main" id="{ED252404-38AB-4B81-A00E-D7A7A30D71CF}"/>
              </a:ext>
            </a:extLst>
          </p:cNvPr>
          <p:cNvSpPr/>
          <p:nvPr/>
        </p:nvSpPr>
        <p:spPr>
          <a:xfrm>
            <a:off x="791817" y="2601644"/>
            <a:ext cx="6096000" cy="3241913"/>
          </a:xfrm>
          <a:prstGeom prst="rect">
            <a:avLst/>
          </a:prstGeom>
        </p:spPr>
        <p:txBody>
          <a:bodyPr>
            <a:spAutoFit/>
          </a:bodyPr>
          <a:lstStyle/>
          <a:p>
            <a:pPr>
              <a:spcAft>
                <a:spcPts val="800"/>
              </a:spcAft>
            </a:pPr>
            <a:r>
              <a:rPr lang="en-CA" u="sng" dirty="0">
                <a:latin typeface="Calibri" panose="020F0502020204030204" pitchFamily="34" charset="0"/>
                <a:ea typeface="Calibri" panose="020F0502020204030204" pitchFamily="34" charset="0"/>
                <a:cs typeface="Times New Roman" panose="02020603050405020304" pitchFamily="18" charset="0"/>
              </a:rPr>
              <a:t>Useful</a:t>
            </a:r>
            <a:r>
              <a:rPr lang="en-CA" dirty="0">
                <a:latin typeface="Calibri" panose="020F0502020204030204" pitchFamily="34" charset="0"/>
                <a:ea typeface="Calibri" panose="020F0502020204030204" pitchFamily="34" charset="0"/>
                <a:cs typeface="Times New Roman" panose="02020603050405020304" pitchFamily="18" charset="0"/>
              </a:rPr>
              <a:t>: The product should fulfill a need.</a:t>
            </a:r>
            <a:br>
              <a:rPr lang="en-CA" dirty="0">
                <a:latin typeface="Calibri" panose="020F0502020204030204" pitchFamily="34" charset="0"/>
                <a:ea typeface="Calibri" panose="020F0502020204030204" pitchFamily="34" charset="0"/>
                <a:cs typeface="Times New Roman" panose="02020603050405020304" pitchFamily="18" charset="0"/>
              </a:rPr>
            </a:br>
            <a:r>
              <a:rPr lang="en-CA" u="sng" dirty="0">
                <a:latin typeface="Calibri" panose="020F0502020204030204" pitchFamily="34" charset="0"/>
                <a:ea typeface="Calibri" panose="020F0502020204030204" pitchFamily="34" charset="0"/>
                <a:cs typeface="Times New Roman" panose="02020603050405020304" pitchFamily="18" charset="0"/>
              </a:rPr>
              <a:t>Usable</a:t>
            </a:r>
            <a:r>
              <a:rPr lang="en-CA" dirty="0">
                <a:latin typeface="Calibri" panose="020F0502020204030204" pitchFamily="34" charset="0"/>
                <a:ea typeface="Calibri" panose="020F0502020204030204" pitchFamily="34" charset="0"/>
                <a:cs typeface="Times New Roman" panose="02020603050405020304" pitchFamily="18" charset="0"/>
              </a:rPr>
              <a:t>: The product should be easy to use. The product should help the user accomplish their desired goal.</a:t>
            </a:r>
            <a:endParaRPr lang="en-CA"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CA" u="sng" dirty="0">
                <a:latin typeface="Calibri" panose="020F0502020204030204" pitchFamily="34" charset="0"/>
                <a:ea typeface="Calibri" panose="020F0502020204030204" pitchFamily="34" charset="0"/>
                <a:cs typeface="Times New Roman" panose="02020603050405020304" pitchFamily="18" charset="0"/>
              </a:rPr>
              <a:t>Desirable</a:t>
            </a:r>
            <a:r>
              <a:rPr lang="en-CA" dirty="0">
                <a:latin typeface="Calibri" panose="020F0502020204030204" pitchFamily="34" charset="0"/>
                <a:ea typeface="Calibri" panose="020F0502020204030204" pitchFamily="34" charset="0"/>
                <a:cs typeface="Times New Roman" panose="02020603050405020304" pitchFamily="18" charset="0"/>
              </a:rPr>
              <a:t>: The visual appearance of the product should be enjoyable. The design should be minimal and to the point.</a:t>
            </a:r>
            <a:endParaRPr lang="en-CA"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CA" u="sng" dirty="0">
                <a:latin typeface="Calibri" panose="020F0502020204030204" pitchFamily="34" charset="0"/>
                <a:ea typeface="Calibri" panose="020F0502020204030204" pitchFamily="34" charset="0"/>
                <a:cs typeface="Times New Roman" panose="02020603050405020304" pitchFamily="18" charset="0"/>
              </a:rPr>
              <a:t>Findable</a:t>
            </a:r>
            <a:r>
              <a:rPr lang="en-CA" dirty="0">
                <a:latin typeface="Calibri" panose="020F0502020204030204" pitchFamily="34" charset="0"/>
                <a:ea typeface="Calibri" panose="020F0502020204030204" pitchFamily="34" charset="0"/>
                <a:cs typeface="Times New Roman" panose="02020603050405020304" pitchFamily="18" charset="0"/>
              </a:rPr>
              <a:t>: Content should be navigable and locatable. The navigational structure of the website should make sense. </a:t>
            </a:r>
            <a:endParaRPr lang="en-CA"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CA" u="sng" dirty="0">
                <a:latin typeface="Calibri" panose="020F0502020204030204" pitchFamily="34" charset="0"/>
                <a:ea typeface="Calibri" panose="020F0502020204030204" pitchFamily="34" charset="0"/>
                <a:cs typeface="Times New Roman" panose="02020603050405020304" pitchFamily="18" charset="0"/>
              </a:rPr>
              <a:t>Accessible</a:t>
            </a:r>
            <a:r>
              <a:rPr lang="en-CA" dirty="0">
                <a:latin typeface="Calibri" panose="020F0502020204030204" pitchFamily="34" charset="0"/>
                <a:ea typeface="Calibri" panose="020F0502020204030204" pitchFamily="34" charset="0"/>
                <a:cs typeface="Times New Roman" panose="02020603050405020304" pitchFamily="18" charset="0"/>
              </a:rPr>
              <a:t>: The product should be designed in such a way that those with disabilities can have an equally positive experience</a:t>
            </a:r>
            <a:endParaRPr lang="en-CA"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CA" u="sng" dirty="0">
                <a:latin typeface="Calibri" panose="020F0502020204030204" pitchFamily="34" charset="0"/>
                <a:ea typeface="Calibri" panose="020F0502020204030204" pitchFamily="34" charset="0"/>
                <a:cs typeface="Times New Roman" panose="02020603050405020304" pitchFamily="18" charset="0"/>
              </a:rPr>
              <a:t>Credible</a:t>
            </a:r>
            <a:r>
              <a:rPr lang="en-CA" dirty="0">
                <a:latin typeface="Calibri" panose="020F0502020204030204" pitchFamily="34" charset="0"/>
                <a:ea typeface="Calibri" panose="020F0502020204030204" pitchFamily="34" charset="0"/>
                <a:cs typeface="Times New Roman" panose="02020603050405020304" pitchFamily="18" charset="0"/>
              </a:rPr>
              <a:t>: The product needs to be trustworthy and reliable.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1E62BE9-1435-47EE-956F-503EE7AF70E4}"/>
              </a:ext>
            </a:extLst>
          </p:cNvPr>
          <p:cNvSpPr txBox="1"/>
          <p:nvPr/>
        </p:nvSpPr>
        <p:spPr>
          <a:xfrm>
            <a:off x="864704" y="1063756"/>
            <a:ext cx="5993296" cy="1200329"/>
          </a:xfrm>
          <a:prstGeom prst="rect">
            <a:avLst/>
          </a:prstGeom>
          <a:noFill/>
        </p:spPr>
        <p:txBody>
          <a:bodyPr wrap="square" rtlCol="0">
            <a:spAutoFit/>
          </a:bodyPr>
          <a:lstStyle/>
          <a:p>
            <a:r>
              <a:rPr lang="en-US" dirty="0" err="1"/>
              <a:t>Morville’s</a:t>
            </a:r>
            <a:r>
              <a:rPr lang="en-US" dirty="0"/>
              <a:t> Honeycomb Model was chosen for the Usability Testing of this system as it covers all the major bases of the User Experience and applies well to web applications like </a:t>
            </a:r>
            <a:r>
              <a:rPr lang="en-US" dirty="0" err="1"/>
              <a:t>Ewheelz</a:t>
            </a:r>
            <a:endParaRPr lang="en-CA" dirty="0"/>
          </a:p>
        </p:txBody>
      </p:sp>
    </p:spTree>
    <p:extLst>
      <p:ext uri="{BB962C8B-B14F-4D97-AF65-F5344CB8AC3E}">
        <p14:creationId xmlns:p14="http://schemas.microsoft.com/office/powerpoint/2010/main" val="1571698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A7A08896-764D-4596-91C7-7954D181F6B1}"/>
              </a:ext>
            </a:extLst>
          </p:cNvPr>
          <p:cNvGraphicFramePr>
            <a:graphicFrameLocks noGrp="1"/>
          </p:cNvGraphicFramePr>
          <p:nvPr>
            <p:extLst>
              <p:ext uri="{D42A27DB-BD31-4B8C-83A1-F6EECF244321}">
                <p14:modId xmlns:p14="http://schemas.microsoft.com/office/powerpoint/2010/main" val="3904918759"/>
              </p:ext>
            </p:extLst>
          </p:nvPr>
        </p:nvGraphicFramePr>
        <p:xfrm>
          <a:off x="1819421" y="646331"/>
          <a:ext cx="8553158" cy="6104813"/>
        </p:xfrm>
        <a:graphic>
          <a:graphicData uri="http://schemas.openxmlformats.org/drawingml/2006/table">
            <a:tbl>
              <a:tblPr firstRow="1" firstCol="1" bandRow="1">
                <a:tableStyleId>{5C22544A-7EE6-4342-B048-85BDC9FD1C3A}</a:tableStyleId>
              </a:tblPr>
              <a:tblGrid>
                <a:gridCol w="1090443">
                  <a:extLst>
                    <a:ext uri="{9D8B030D-6E8A-4147-A177-3AD203B41FA5}">
                      <a16:colId xmlns:a16="http://schemas.microsoft.com/office/drawing/2014/main" val="2116888378"/>
                    </a:ext>
                  </a:extLst>
                </a:gridCol>
                <a:gridCol w="1346475">
                  <a:extLst>
                    <a:ext uri="{9D8B030D-6E8A-4147-A177-3AD203B41FA5}">
                      <a16:colId xmlns:a16="http://schemas.microsoft.com/office/drawing/2014/main" val="1742056151"/>
                    </a:ext>
                  </a:extLst>
                </a:gridCol>
                <a:gridCol w="1333581">
                  <a:extLst>
                    <a:ext uri="{9D8B030D-6E8A-4147-A177-3AD203B41FA5}">
                      <a16:colId xmlns:a16="http://schemas.microsoft.com/office/drawing/2014/main" val="653441337"/>
                    </a:ext>
                  </a:extLst>
                </a:gridCol>
                <a:gridCol w="1150306">
                  <a:extLst>
                    <a:ext uri="{9D8B030D-6E8A-4147-A177-3AD203B41FA5}">
                      <a16:colId xmlns:a16="http://schemas.microsoft.com/office/drawing/2014/main" val="122148415"/>
                    </a:ext>
                  </a:extLst>
                </a:gridCol>
                <a:gridCol w="1397129">
                  <a:extLst>
                    <a:ext uri="{9D8B030D-6E8A-4147-A177-3AD203B41FA5}">
                      <a16:colId xmlns:a16="http://schemas.microsoft.com/office/drawing/2014/main" val="837751195"/>
                    </a:ext>
                  </a:extLst>
                </a:gridCol>
                <a:gridCol w="1180147">
                  <a:extLst>
                    <a:ext uri="{9D8B030D-6E8A-4147-A177-3AD203B41FA5}">
                      <a16:colId xmlns:a16="http://schemas.microsoft.com/office/drawing/2014/main" val="2072188430"/>
                    </a:ext>
                  </a:extLst>
                </a:gridCol>
                <a:gridCol w="1055077">
                  <a:extLst>
                    <a:ext uri="{9D8B030D-6E8A-4147-A177-3AD203B41FA5}">
                      <a16:colId xmlns:a16="http://schemas.microsoft.com/office/drawing/2014/main" val="2152327520"/>
                    </a:ext>
                  </a:extLst>
                </a:gridCol>
              </a:tblGrid>
              <a:tr h="437337">
                <a:tc>
                  <a:txBody>
                    <a:bodyPr/>
                    <a:lstStyle/>
                    <a:p>
                      <a:pPr algn="ctr">
                        <a:spcBef>
                          <a:spcPts val="100"/>
                        </a:spcBef>
                        <a:spcAft>
                          <a:spcPts val="100"/>
                        </a:spcAft>
                      </a:pPr>
                      <a:r>
                        <a:rPr lang="en-CA" sz="1400" noProof="0" dirty="0">
                          <a:effectLst/>
                        </a:rPr>
                        <a:t>Type of Test</a:t>
                      </a:r>
                      <a:endParaRPr lang="en-CA" sz="1400" noProof="0" dirty="0">
                        <a:effectLst/>
                        <a:latin typeface="Arial" panose="020B0604020202020204" pitchFamily="34" charset="0"/>
                        <a:ea typeface="Times New Roman" panose="02020603050405020304" pitchFamily="18" charset="0"/>
                      </a:endParaRPr>
                    </a:p>
                  </a:txBody>
                  <a:tcPr marL="65270" marR="65270" marT="0" marB="0">
                    <a:solidFill>
                      <a:schemeClr val="bg1">
                        <a:lumMod val="65000"/>
                      </a:schemeClr>
                    </a:solidFill>
                  </a:tcPr>
                </a:tc>
                <a:tc>
                  <a:txBody>
                    <a:bodyPr/>
                    <a:lstStyle/>
                    <a:p>
                      <a:pPr algn="ctr">
                        <a:spcBef>
                          <a:spcPts val="100"/>
                        </a:spcBef>
                        <a:spcAft>
                          <a:spcPts val="100"/>
                        </a:spcAft>
                      </a:pPr>
                      <a:r>
                        <a:rPr lang="en-CA" sz="1400" noProof="0">
                          <a:effectLst/>
                        </a:rPr>
                        <a:t>Entry Criteria 1</a:t>
                      </a:r>
                      <a:endParaRPr lang="en-CA" sz="1400" noProof="0">
                        <a:effectLst/>
                        <a:latin typeface="Arial" panose="020B0604020202020204" pitchFamily="34" charset="0"/>
                        <a:ea typeface="Times New Roman" panose="02020603050405020304" pitchFamily="18" charset="0"/>
                      </a:endParaRPr>
                    </a:p>
                  </a:txBody>
                  <a:tcPr marL="65270" marR="65270" marT="0" marB="0"/>
                </a:tc>
                <a:tc>
                  <a:txBody>
                    <a:bodyPr/>
                    <a:lstStyle/>
                    <a:p>
                      <a:pPr algn="ctr">
                        <a:spcBef>
                          <a:spcPts val="100"/>
                        </a:spcBef>
                        <a:spcAft>
                          <a:spcPts val="100"/>
                        </a:spcAft>
                      </a:pPr>
                      <a:r>
                        <a:rPr lang="en-CA" sz="1400" noProof="0">
                          <a:effectLst/>
                        </a:rPr>
                        <a:t>Entry Criteria 2</a:t>
                      </a:r>
                      <a:endParaRPr lang="en-CA" sz="1400" noProof="0">
                        <a:effectLst/>
                        <a:latin typeface="Arial" panose="020B0604020202020204" pitchFamily="34" charset="0"/>
                        <a:ea typeface="Times New Roman" panose="02020603050405020304" pitchFamily="18" charset="0"/>
                      </a:endParaRPr>
                    </a:p>
                  </a:txBody>
                  <a:tcPr marL="65270" marR="65270" marT="0" marB="0"/>
                </a:tc>
                <a:tc>
                  <a:txBody>
                    <a:bodyPr/>
                    <a:lstStyle/>
                    <a:p>
                      <a:pPr algn="ctr">
                        <a:spcBef>
                          <a:spcPts val="100"/>
                        </a:spcBef>
                        <a:spcAft>
                          <a:spcPts val="100"/>
                        </a:spcAft>
                      </a:pPr>
                      <a:r>
                        <a:rPr lang="en-CA" sz="1400" noProof="0">
                          <a:effectLst/>
                        </a:rPr>
                        <a:t>Entry Criteria 3</a:t>
                      </a:r>
                      <a:endParaRPr lang="en-CA" sz="1400" noProof="0">
                        <a:effectLst/>
                        <a:latin typeface="Arial" panose="020B0604020202020204" pitchFamily="34" charset="0"/>
                        <a:ea typeface="Times New Roman" panose="02020603050405020304" pitchFamily="18" charset="0"/>
                      </a:endParaRPr>
                    </a:p>
                  </a:txBody>
                  <a:tcPr marL="65270" marR="65270" marT="0" marB="0"/>
                </a:tc>
                <a:tc>
                  <a:txBody>
                    <a:bodyPr/>
                    <a:lstStyle/>
                    <a:p>
                      <a:pPr algn="ctr">
                        <a:spcBef>
                          <a:spcPts val="100"/>
                        </a:spcBef>
                        <a:spcAft>
                          <a:spcPts val="100"/>
                        </a:spcAft>
                      </a:pPr>
                      <a:r>
                        <a:rPr lang="en-CA" sz="1400" noProof="0" dirty="0">
                          <a:effectLst/>
                        </a:rPr>
                        <a:t>Exit Criteria </a:t>
                      </a:r>
                    </a:p>
                    <a:p>
                      <a:pPr algn="ctr">
                        <a:spcBef>
                          <a:spcPts val="100"/>
                        </a:spcBef>
                        <a:spcAft>
                          <a:spcPts val="100"/>
                        </a:spcAft>
                      </a:pPr>
                      <a:r>
                        <a:rPr lang="en-CA" sz="1400" noProof="0" dirty="0">
                          <a:effectLst/>
                        </a:rPr>
                        <a:t>1</a:t>
                      </a:r>
                      <a:endParaRPr lang="en-CA" sz="1400" noProof="0" dirty="0">
                        <a:effectLst/>
                        <a:latin typeface="Arial" panose="020B0604020202020204" pitchFamily="34" charset="0"/>
                        <a:ea typeface="Times New Roman" panose="02020603050405020304" pitchFamily="18" charset="0"/>
                      </a:endParaRPr>
                    </a:p>
                  </a:txBody>
                  <a:tcPr marL="65270" marR="65270" marT="0" marB="0">
                    <a:solidFill>
                      <a:schemeClr val="accent5">
                        <a:lumMod val="60000"/>
                        <a:lumOff val="40000"/>
                      </a:schemeClr>
                    </a:solidFill>
                  </a:tcPr>
                </a:tc>
                <a:tc>
                  <a:txBody>
                    <a:bodyPr/>
                    <a:lstStyle/>
                    <a:p>
                      <a:pPr algn="ctr">
                        <a:spcBef>
                          <a:spcPts val="100"/>
                        </a:spcBef>
                        <a:spcAft>
                          <a:spcPts val="100"/>
                        </a:spcAft>
                      </a:pPr>
                      <a:r>
                        <a:rPr lang="en-CA" sz="1400" noProof="0">
                          <a:effectLst/>
                        </a:rPr>
                        <a:t>Exit Criteria 2</a:t>
                      </a:r>
                      <a:endParaRPr lang="en-CA" sz="1400" noProof="0">
                        <a:effectLst/>
                        <a:latin typeface="Arial" panose="020B0604020202020204" pitchFamily="34" charset="0"/>
                        <a:ea typeface="Times New Roman" panose="02020603050405020304" pitchFamily="18" charset="0"/>
                      </a:endParaRPr>
                    </a:p>
                  </a:txBody>
                  <a:tcPr marL="65270" marR="65270" marT="0" marB="0">
                    <a:solidFill>
                      <a:schemeClr val="accent5">
                        <a:lumMod val="60000"/>
                        <a:lumOff val="40000"/>
                      </a:schemeClr>
                    </a:solidFill>
                  </a:tcPr>
                </a:tc>
                <a:tc>
                  <a:txBody>
                    <a:bodyPr/>
                    <a:lstStyle/>
                    <a:p>
                      <a:pPr algn="ctr">
                        <a:spcBef>
                          <a:spcPts val="100"/>
                        </a:spcBef>
                        <a:spcAft>
                          <a:spcPts val="100"/>
                        </a:spcAft>
                      </a:pPr>
                      <a:r>
                        <a:rPr lang="en-CA" sz="1400" noProof="0" dirty="0">
                          <a:effectLst/>
                        </a:rPr>
                        <a:t>Exit Criteria 3</a:t>
                      </a:r>
                      <a:endParaRPr lang="en-CA" sz="1400" noProof="0" dirty="0">
                        <a:effectLst/>
                        <a:latin typeface="Arial" panose="020B0604020202020204" pitchFamily="34" charset="0"/>
                        <a:ea typeface="Times New Roman" panose="02020603050405020304" pitchFamily="18" charset="0"/>
                      </a:endParaRPr>
                    </a:p>
                  </a:txBody>
                  <a:tcPr marL="65270" marR="65270" marT="0" marB="0">
                    <a:solidFill>
                      <a:schemeClr val="accent5">
                        <a:lumMod val="60000"/>
                        <a:lumOff val="40000"/>
                      </a:schemeClr>
                    </a:solidFill>
                  </a:tcPr>
                </a:tc>
                <a:extLst>
                  <a:ext uri="{0D108BD9-81ED-4DB2-BD59-A6C34878D82A}">
                    <a16:rowId xmlns:a16="http://schemas.microsoft.com/office/drawing/2014/main" val="844378200"/>
                  </a:ext>
                </a:extLst>
              </a:tr>
              <a:tr h="1020454">
                <a:tc>
                  <a:txBody>
                    <a:bodyPr/>
                    <a:lstStyle/>
                    <a:p>
                      <a:pPr algn="l">
                        <a:spcBef>
                          <a:spcPts val="100"/>
                        </a:spcBef>
                        <a:spcAft>
                          <a:spcPts val="100"/>
                        </a:spcAft>
                      </a:pPr>
                      <a:r>
                        <a:rPr lang="en-CA" sz="1400" noProof="0" dirty="0">
                          <a:effectLst/>
                        </a:rPr>
                        <a:t>Functional</a:t>
                      </a:r>
                      <a:endParaRPr lang="en-CA" sz="1400" noProof="0" dirty="0">
                        <a:effectLst/>
                        <a:latin typeface="Arial" panose="020B0604020202020204" pitchFamily="34" charset="0"/>
                        <a:ea typeface="Times New Roman" panose="02020603050405020304" pitchFamily="18" charset="0"/>
                      </a:endParaRPr>
                    </a:p>
                  </a:txBody>
                  <a:tcPr marL="65270" marR="65270" marT="0" marB="0">
                    <a:solidFill>
                      <a:schemeClr val="bg1">
                        <a:lumMod val="65000"/>
                      </a:schemeClr>
                    </a:solidFill>
                  </a:tcPr>
                </a:tc>
                <a:tc>
                  <a:txBody>
                    <a:bodyPr/>
                    <a:lstStyle/>
                    <a:p>
                      <a:pPr algn="l">
                        <a:spcBef>
                          <a:spcPts val="100"/>
                        </a:spcBef>
                        <a:spcAft>
                          <a:spcPts val="100"/>
                        </a:spcAft>
                      </a:pPr>
                      <a:r>
                        <a:rPr lang="en-CA" sz="1400" noProof="0" dirty="0">
                          <a:effectLst/>
                        </a:rPr>
                        <a:t>Business and technical Requirements defined</a:t>
                      </a:r>
                      <a:endParaRPr lang="en-CA" sz="1400" noProof="0" dirty="0">
                        <a:effectLst/>
                        <a:latin typeface="Arial" panose="020B0604020202020204" pitchFamily="34" charset="0"/>
                        <a:ea typeface="Times New Roman" panose="02020603050405020304" pitchFamily="18" charset="0"/>
                      </a:endParaRPr>
                    </a:p>
                  </a:txBody>
                  <a:tcPr marL="65270" marR="65270" marT="0" marB="0"/>
                </a:tc>
                <a:tc>
                  <a:txBody>
                    <a:bodyPr/>
                    <a:lstStyle/>
                    <a:p>
                      <a:pPr algn="l">
                        <a:spcBef>
                          <a:spcPts val="100"/>
                        </a:spcBef>
                        <a:spcAft>
                          <a:spcPts val="100"/>
                        </a:spcAft>
                      </a:pPr>
                      <a:r>
                        <a:rPr lang="en-CA" sz="1400" noProof="0">
                          <a:effectLst/>
                        </a:rPr>
                        <a:t>Environment Set up</a:t>
                      </a:r>
                      <a:endParaRPr lang="en-CA" sz="1400" noProof="0">
                        <a:effectLst/>
                        <a:latin typeface="Arial" panose="020B0604020202020204" pitchFamily="34" charset="0"/>
                        <a:ea typeface="Times New Roman" panose="02020603050405020304" pitchFamily="18" charset="0"/>
                      </a:endParaRPr>
                    </a:p>
                  </a:txBody>
                  <a:tcPr marL="65270" marR="65270" marT="0" marB="0"/>
                </a:tc>
                <a:tc>
                  <a:txBody>
                    <a:bodyPr/>
                    <a:lstStyle/>
                    <a:p>
                      <a:pPr algn="l">
                        <a:spcBef>
                          <a:spcPts val="100"/>
                        </a:spcBef>
                        <a:spcAft>
                          <a:spcPts val="100"/>
                        </a:spcAft>
                      </a:pPr>
                      <a:r>
                        <a:rPr lang="en-CA" sz="1400" noProof="0">
                          <a:effectLst/>
                        </a:rPr>
                        <a:t>Test Cases and Test Plan defined</a:t>
                      </a:r>
                      <a:endParaRPr lang="en-CA" sz="1400" noProof="0">
                        <a:effectLst/>
                        <a:latin typeface="Arial" panose="020B0604020202020204" pitchFamily="34" charset="0"/>
                        <a:ea typeface="Times New Roman" panose="02020603050405020304" pitchFamily="18" charset="0"/>
                      </a:endParaRPr>
                    </a:p>
                  </a:txBody>
                  <a:tcPr marL="65270" marR="65270" marT="0" marB="0"/>
                </a:tc>
                <a:tc>
                  <a:txBody>
                    <a:bodyPr/>
                    <a:lstStyle/>
                    <a:p>
                      <a:pPr algn="l">
                        <a:spcBef>
                          <a:spcPts val="100"/>
                        </a:spcBef>
                        <a:spcAft>
                          <a:spcPts val="100"/>
                        </a:spcAft>
                      </a:pPr>
                      <a:r>
                        <a:rPr lang="en-CA" sz="1400" noProof="0" dirty="0">
                          <a:effectLst/>
                        </a:rPr>
                        <a:t>All Test cases executed</a:t>
                      </a:r>
                      <a:endParaRPr lang="en-CA" sz="1400" noProof="0" dirty="0">
                        <a:effectLst/>
                        <a:latin typeface="Arial" panose="020B0604020202020204" pitchFamily="34" charset="0"/>
                        <a:ea typeface="Times New Roman" panose="02020603050405020304" pitchFamily="18" charset="0"/>
                      </a:endParaRPr>
                    </a:p>
                  </a:txBody>
                  <a:tcPr marL="65270" marR="65270" marT="0" marB="0">
                    <a:solidFill>
                      <a:schemeClr val="accent5">
                        <a:lumMod val="40000"/>
                        <a:lumOff val="60000"/>
                      </a:schemeClr>
                    </a:solidFill>
                  </a:tcPr>
                </a:tc>
                <a:tc>
                  <a:txBody>
                    <a:bodyPr/>
                    <a:lstStyle/>
                    <a:p>
                      <a:pPr algn="l">
                        <a:spcBef>
                          <a:spcPts val="100"/>
                        </a:spcBef>
                        <a:spcAft>
                          <a:spcPts val="100"/>
                        </a:spcAft>
                      </a:pPr>
                      <a:r>
                        <a:rPr lang="en-CA" sz="1400" noProof="0" dirty="0">
                          <a:effectLst/>
                        </a:rPr>
                        <a:t>All defects documented and reported</a:t>
                      </a:r>
                      <a:endParaRPr lang="en-CA" sz="1400" noProof="0" dirty="0">
                        <a:effectLst/>
                        <a:latin typeface="Arial" panose="020B0604020202020204" pitchFamily="34" charset="0"/>
                        <a:ea typeface="Times New Roman" panose="02020603050405020304" pitchFamily="18" charset="0"/>
                      </a:endParaRPr>
                    </a:p>
                  </a:txBody>
                  <a:tcPr marL="65270" marR="65270" marT="0" marB="0">
                    <a:solidFill>
                      <a:schemeClr val="accent5">
                        <a:lumMod val="40000"/>
                        <a:lumOff val="60000"/>
                      </a:schemeClr>
                    </a:solidFill>
                  </a:tcPr>
                </a:tc>
                <a:tc>
                  <a:txBody>
                    <a:bodyPr/>
                    <a:lstStyle/>
                    <a:p>
                      <a:pPr algn="l">
                        <a:spcBef>
                          <a:spcPts val="100"/>
                        </a:spcBef>
                        <a:spcAft>
                          <a:spcPts val="100"/>
                        </a:spcAft>
                      </a:pPr>
                      <a:r>
                        <a:rPr lang="en-CA" sz="1400" noProof="0" dirty="0">
                          <a:effectLst/>
                        </a:rPr>
                        <a:t>Severity Codes assigned</a:t>
                      </a:r>
                      <a:endParaRPr lang="en-CA" sz="1400" noProof="0" dirty="0">
                        <a:effectLst/>
                        <a:latin typeface="Arial" panose="020B0604020202020204" pitchFamily="34" charset="0"/>
                        <a:ea typeface="Times New Roman" panose="02020603050405020304" pitchFamily="18" charset="0"/>
                      </a:endParaRPr>
                    </a:p>
                  </a:txBody>
                  <a:tcPr marL="65270" marR="65270" marT="0" marB="0">
                    <a:solidFill>
                      <a:schemeClr val="accent5">
                        <a:lumMod val="40000"/>
                        <a:lumOff val="60000"/>
                      </a:schemeClr>
                    </a:solidFill>
                  </a:tcPr>
                </a:tc>
                <a:extLst>
                  <a:ext uri="{0D108BD9-81ED-4DB2-BD59-A6C34878D82A}">
                    <a16:rowId xmlns:a16="http://schemas.microsoft.com/office/drawing/2014/main" val="2736660353"/>
                  </a:ext>
                </a:extLst>
              </a:tr>
              <a:tr h="1457791">
                <a:tc>
                  <a:txBody>
                    <a:bodyPr/>
                    <a:lstStyle/>
                    <a:p>
                      <a:pPr algn="l">
                        <a:spcBef>
                          <a:spcPts val="100"/>
                        </a:spcBef>
                        <a:spcAft>
                          <a:spcPts val="100"/>
                        </a:spcAft>
                      </a:pPr>
                      <a:r>
                        <a:rPr lang="en-CA" sz="1400" noProof="0" dirty="0">
                          <a:effectLst/>
                        </a:rPr>
                        <a:t>Usability Testing</a:t>
                      </a:r>
                      <a:endParaRPr lang="en-CA" sz="1400" noProof="0" dirty="0">
                        <a:effectLst/>
                        <a:latin typeface="Arial" panose="020B0604020202020204" pitchFamily="34" charset="0"/>
                        <a:ea typeface="Times New Roman" panose="02020603050405020304" pitchFamily="18" charset="0"/>
                      </a:endParaRPr>
                    </a:p>
                  </a:txBody>
                  <a:tcPr marL="65270" marR="65270" marT="0" marB="0">
                    <a:solidFill>
                      <a:schemeClr val="bg1">
                        <a:lumMod val="65000"/>
                      </a:schemeClr>
                    </a:solidFill>
                  </a:tcPr>
                </a:tc>
                <a:tc>
                  <a:txBody>
                    <a:bodyPr/>
                    <a:lstStyle/>
                    <a:p>
                      <a:pPr algn="l">
                        <a:spcBef>
                          <a:spcPts val="100"/>
                        </a:spcBef>
                        <a:spcAft>
                          <a:spcPts val="100"/>
                        </a:spcAft>
                      </a:pPr>
                      <a:r>
                        <a:rPr lang="en-CA" sz="1400" noProof="0" dirty="0">
                          <a:effectLst/>
                        </a:rPr>
                        <a:t>Metrics defines</a:t>
                      </a:r>
                      <a:endParaRPr lang="en-CA" sz="1400" noProof="0" dirty="0">
                        <a:effectLst/>
                        <a:latin typeface="Arial" panose="020B0604020202020204" pitchFamily="34" charset="0"/>
                        <a:ea typeface="Times New Roman" panose="02020603050405020304" pitchFamily="18" charset="0"/>
                      </a:endParaRPr>
                    </a:p>
                  </a:txBody>
                  <a:tcPr marL="65270" marR="65270" marT="0" marB="0"/>
                </a:tc>
                <a:tc>
                  <a:txBody>
                    <a:bodyPr/>
                    <a:lstStyle/>
                    <a:p>
                      <a:pPr algn="l">
                        <a:spcBef>
                          <a:spcPts val="100"/>
                        </a:spcBef>
                        <a:spcAft>
                          <a:spcPts val="100"/>
                        </a:spcAft>
                      </a:pPr>
                      <a:r>
                        <a:rPr lang="en-CA" sz="1400" noProof="0">
                          <a:effectLst/>
                        </a:rPr>
                        <a:t>Scenarios and Personas created</a:t>
                      </a:r>
                      <a:endParaRPr lang="en-CA" sz="1400" noProof="0">
                        <a:effectLst/>
                        <a:latin typeface="Arial" panose="020B0604020202020204" pitchFamily="34" charset="0"/>
                        <a:ea typeface="Times New Roman" panose="02020603050405020304" pitchFamily="18" charset="0"/>
                      </a:endParaRPr>
                    </a:p>
                  </a:txBody>
                  <a:tcPr marL="65270" marR="65270" marT="0" marB="0"/>
                </a:tc>
                <a:tc>
                  <a:txBody>
                    <a:bodyPr/>
                    <a:lstStyle/>
                    <a:p>
                      <a:pPr algn="l">
                        <a:spcBef>
                          <a:spcPts val="100"/>
                        </a:spcBef>
                        <a:spcAft>
                          <a:spcPts val="100"/>
                        </a:spcAft>
                      </a:pPr>
                      <a:r>
                        <a:rPr lang="en-CA" sz="1400" noProof="0" dirty="0">
                          <a:effectLst/>
                        </a:rPr>
                        <a:t>Testers selected and scripts written</a:t>
                      </a:r>
                      <a:endParaRPr lang="en-CA" sz="1400" noProof="0" dirty="0">
                        <a:effectLst/>
                        <a:latin typeface="Arial" panose="020B0604020202020204" pitchFamily="34" charset="0"/>
                        <a:ea typeface="Times New Roman" panose="02020603050405020304" pitchFamily="18" charset="0"/>
                      </a:endParaRPr>
                    </a:p>
                  </a:txBody>
                  <a:tcPr marL="65270" marR="65270" marT="0" marB="0"/>
                </a:tc>
                <a:tc>
                  <a:txBody>
                    <a:bodyPr/>
                    <a:lstStyle/>
                    <a:p>
                      <a:pPr algn="l">
                        <a:spcBef>
                          <a:spcPts val="100"/>
                        </a:spcBef>
                        <a:spcAft>
                          <a:spcPts val="100"/>
                        </a:spcAft>
                      </a:pPr>
                      <a:r>
                        <a:rPr lang="en-CA" sz="1400" noProof="0" dirty="0">
                          <a:effectLst/>
                        </a:rPr>
                        <a:t>All testers complete tasks and questionnaires</a:t>
                      </a:r>
                      <a:endParaRPr lang="en-CA" sz="1400" noProof="0" dirty="0">
                        <a:effectLst/>
                        <a:latin typeface="Arial" panose="020B0604020202020204" pitchFamily="34" charset="0"/>
                        <a:ea typeface="Times New Roman" panose="02020603050405020304" pitchFamily="18" charset="0"/>
                      </a:endParaRPr>
                    </a:p>
                  </a:txBody>
                  <a:tcPr marL="65270" marR="65270" marT="0" marB="0">
                    <a:solidFill>
                      <a:schemeClr val="accent5">
                        <a:lumMod val="20000"/>
                        <a:lumOff val="80000"/>
                      </a:schemeClr>
                    </a:solidFill>
                  </a:tcPr>
                </a:tc>
                <a:tc>
                  <a:txBody>
                    <a:bodyPr/>
                    <a:lstStyle/>
                    <a:p>
                      <a:pPr algn="l">
                        <a:spcBef>
                          <a:spcPts val="100"/>
                        </a:spcBef>
                        <a:spcAft>
                          <a:spcPts val="100"/>
                        </a:spcAft>
                      </a:pPr>
                      <a:r>
                        <a:rPr lang="en-CA" sz="1400" noProof="0" dirty="0">
                          <a:effectLst/>
                        </a:rPr>
                        <a:t>All relevant information consolidated and analyzed</a:t>
                      </a:r>
                      <a:endParaRPr lang="en-CA" sz="1400" noProof="0" dirty="0">
                        <a:effectLst/>
                        <a:latin typeface="Arial" panose="020B0604020202020204" pitchFamily="34" charset="0"/>
                        <a:ea typeface="Times New Roman" panose="02020603050405020304" pitchFamily="18" charset="0"/>
                      </a:endParaRPr>
                    </a:p>
                  </a:txBody>
                  <a:tcPr marL="65270" marR="65270" marT="0" marB="0">
                    <a:solidFill>
                      <a:schemeClr val="accent5">
                        <a:lumMod val="20000"/>
                        <a:lumOff val="80000"/>
                      </a:schemeClr>
                    </a:solidFill>
                  </a:tcPr>
                </a:tc>
                <a:tc>
                  <a:txBody>
                    <a:bodyPr/>
                    <a:lstStyle/>
                    <a:p>
                      <a:pPr algn="l">
                        <a:spcBef>
                          <a:spcPts val="100"/>
                        </a:spcBef>
                        <a:spcAft>
                          <a:spcPts val="100"/>
                        </a:spcAft>
                      </a:pPr>
                      <a:r>
                        <a:rPr lang="en-CA" sz="1400" noProof="0" dirty="0">
                          <a:effectLst/>
                        </a:rPr>
                        <a:t>Severity Codes assigned</a:t>
                      </a:r>
                      <a:endParaRPr lang="en-CA" sz="1400" noProof="0" dirty="0">
                        <a:effectLst/>
                        <a:latin typeface="Arial" panose="020B0604020202020204" pitchFamily="34" charset="0"/>
                        <a:ea typeface="Times New Roman" panose="02020603050405020304" pitchFamily="18" charset="0"/>
                      </a:endParaRPr>
                    </a:p>
                  </a:txBody>
                  <a:tcPr marL="65270" marR="65270" marT="0" marB="0">
                    <a:solidFill>
                      <a:schemeClr val="accent5">
                        <a:lumMod val="20000"/>
                        <a:lumOff val="80000"/>
                      </a:schemeClr>
                    </a:solidFill>
                  </a:tcPr>
                </a:tc>
                <a:extLst>
                  <a:ext uri="{0D108BD9-81ED-4DB2-BD59-A6C34878D82A}">
                    <a16:rowId xmlns:a16="http://schemas.microsoft.com/office/drawing/2014/main" val="2010471373"/>
                  </a:ext>
                </a:extLst>
              </a:tr>
              <a:tr h="1716657">
                <a:tc>
                  <a:txBody>
                    <a:bodyPr/>
                    <a:lstStyle/>
                    <a:p>
                      <a:pPr algn="l">
                        <a:spcBef>
                          <a:spcPts val="100"/>
                        </a:spcBef>
                        <a:spcAft>
                          <a:spcPts val="100"/>
                        </a:spcAft>
                      </a:pPr>
                      <a:r>
                        <a:rPr lang="en-CA" sz="1400" noProof="0" dirty="0">
                          <a:effectLst/>
                        </a:rPr>
                        <a:t>Automated Testing</a:t>
                      </a:r>
                      <a:endParaRPr lang="en-CA" sz="1400" noProof="0" dirty="0">
                        <a:effectLst/>
                        <a:latin typeface="Arial" panose="020B0604020202020204" pitchFamily="34" charset="0"/>
                        <a:ea typeface="Times New Roman" panose="02020603050405020304" pitchFamily="18" charset="0"/>
                      </a:endParaRPr>
                    </a:p>
                  </a:txBody>
                  <a:tcPr marL="65270" marR="65270" marT="0" marB="0">
                    <a:solidFill>
                      <a:schemeClr val="bg1">
                        <a:lumMod val="65000"/>
                      </a:schemeClr>
                    </a:solidFill>
                  </a:tcPr>
                </a:tc>
                <a:tc>
                  <a:txBody>
                    <a:bodyPr/>
                    <a:lstStyle/>
                    <a:p>
                      <a:pPr algn="l">
                        <a:spcBef>
                          <a:spcPts val="100"/>
                        </a:spcBef>
                        <a:spcAft>
                          <a:spcPts val="100"/>
                        </a:spcAft>
                      </a:pPr>
                      <a:r>
                        <a:rPr lang="en-CA" sz="1400" noProof="0">
                          <a:effectLst/>
                        </a:rPr>
                        <a:t>All automatable test cases identified</a:t>
                      </a:r>
                      <a:endParaRPr lang="en-CA" sz="1400" noProof="0">
                        <a:effectLst/>
                        <a:latin typeface="Arial" panose="020B0604020202020204" pitchFamily="34" charset="0"/>
                        <a:ea typeface="Times New Roman" panose="02020603050405020304" pitchFamily="18" charset="0"/>
                      </a:endParaRPr>
                    </a:p>
                  </a:txBody>
                  <a:tcPr marL="65270" marR="65270" marT="0" marB="0"/>
                </a:tc>
                <a:tc>
                  <a:txBody>
                    <a:bodyPr/>
                    <a:lstStyle/>
                    <a:p>
                      <a:pPr algn="l">
                        <a:spcBef>
                          <a:spcPts val="100"/>
                        </a:spcBef>
                        <a:spcAft>
                          <a:spcPts val="100"/>
                        </a:spcAft>
                      </a:pPr>
                      <a:r>
                        <a:rPr lang="en-CA" sz="1400" noProof="0">
                          <a:effectLst/>
                        </a:rPr>
                        <a:t>Jmeter and Junit scripts created</a:t>
                      </a:r>
                      <a:endParaRPr lang="en-CA" sz="1400" noProof="0">
                        <a:effectLst/>
                        <a:latin typeface="Arial" panose="020B0604020202020204" pitchFamily="34" charset="0"/>
                        <a:ea typeface="Times New Roman" panose="02020603050405020304" pitchFamily="18" charset="0"/>
                      </a:endParaRPr>
                    </a:p>
                  </a:txBody>
                  <a:tcPr marL="65270" marR="65270" marT="0" marB="0"/>
                </a:tc>
                <a:tc>
                  <a:txBody>
                    <a:bodyPr/>
                    <a:lstStyle/>
                    <a:p>
                      <a:pPr algn="l">
                        <a:spcBef>
                          <a:spcPts val="100"/>
                        </a:spcBef>
                        <a:spcAft>
                          <a:spcPts val="100"/>
                        </a:spcAft>
                      </a:pPr>
                      <a:r>
                        <a:rPr lang="en-CA" sz="1400" noProof="0">
                          <a:effectLst/>
                        </a:rPr>
                        <a:t>Required parameters defined (3500 users at a time, load page in under 3 seconds)</a:t>
                      </a:r>
                      <a:endParaRPr lang="en-CA" sz="1400" noProof="0">
                        <a:effectLst/>
                        <a:latin typeface="Arial" panose="020B0604020202020204" pitchFamily="34" charset="0"/>
                        <a:ea typeface="Times New Roman" panose="02020603050405020304" pitchFamily="18" charset="0"/>
                      </a:endParaRPr>
                    </a:p>
                  </a:txBody>
                  <a:tcPr marL="65270" marR="65270" marT="0" marB="0"/>
                </a:tc>
                <a:tc>
                  <a:txBody>
                    <a:bodyPr/>
                    <a:lstStyle/>
                    <a:p>
                      <a:pPr algn="l">
                        <a:spcBef>
                          <a:spcPts val="100"/>
                        </a:spcBef>
                        <a:spcAft>
                          <a:spcPts val="100"/>
                        </a:spcAft>
                      </a:pPr>
                      <a:r>
                        <a:rPr lang="en-CA" sz="1400" noProof="0" dirty="0">
                          <a:effectLst/>
                        </a:rPr>
                        <a:t>100% of test cases executed and results recorded</a:t>
                      </a:r>
                      <a:endParaRPr lang="en-CA" sz="1400" noProof="0" dirty="0">
                        <a:effectLst/>
                        <a:latin typeface="Arial" panose="020B0604020202020204" pitchFamily="34" charset="0"/>
                        <a:ea typeface="Times New Roman" panose="02020603050405020304" pitchFamily="18" charset="0"/>
                      </a:endParaRPr>
                    </a:p>
                  </a:txBody>
                  <a:tcPr marL="65270" marR="65270" marT="0" marB="0">
                    <a:solidFill>
                      <a:schemeClr val="accent5">
                        <a:lumMod val="40000"/>
                        <a:lumOff val="60000"/>
                      </a:schemeClr>
                    </a:solidFill>
                  </a:tcPr>
                </a:tc>
                <a:tc>
                  <a:txBody>
                    <a:bodyPr/>
                    <a:lstStyle/>
                    <a:p>
                      <a:pPr algn="l">
                        <a:spcBef>
                          <a:spcPts val="100"/>
                        </a:spcBef>
                        <a:spcAft>
                          <a:spcPts val="100"/>
                        </a:spcAft>
                      </a:pPr>
                      <a:r>
                        <a:rPr lang="en-CA" sz="1400" noProof="0" dirty="0">
                          <a:effectLst/>
                        </a:rPr>
                        <a:t>Output reports generated by automation tools and analyzed</a:t>
                      </a:r>
                      <a:endParaRPr lang="en-CA" sz="1400" noProof="0" dirty="0">
                        <a:effectLst/>
                        <a:latin typeface="Arial" panose="020B0604020202020204" pitchFamily="34" charset="0"/>
                        <a:ea typeface="Times New Roman" panose="02020603050405020304" pitchFamily="18" charset="0"/>
                      </a:endParaRPr>
                    </a:p>
                  </a:txBody>
                  <a:tcPr marL="65270" marR="65270" marT="0" marB="0">
                    <a:solidFill>
                      <a:schemeClr val="accent5">
                        <a:lumMod val="40000"/>
                        <a:lumOff val="60000"/>
                      </a:schemeClr>
                    </a:solidFill>
                  </a:tcPr>
                </a:tc>
                <a:tc>
                  <a:txBody>
                    <a:bodyPr/>
                    <a:lstStyle/>
                    <a:p>
                      <a:pPr algn="l">
                        <a:spcBef>
                          <a:spcPts val="100"/>
                        </a:spcBef>
                        <a:spcAft>
                          <a:spcPts val="100"/>
                        </a:spcAft>
                      </a:pPr>
                      <a:r>
                        <a:rPr lang="en-CA" sz="1400" noProof="0">
                          <a:effectLst/>
                        </a:rPr>
                        <a:t>Severity Codes assigned</a:t>
                      </a:r>
                      <a:endParaRPr lang="en-CA" sz="1400" noProof="0">
                        <a:effectLst/>
                        <a:latin typeface="Arial" panose="020B0604020202020204" pitchFamily="34" charset="0"/>
                        <a:ea typeface="Times New Roman" panose="02020603050405020304" pitchFamily="18" charset="0"/>
                      </a:endParaRPr>
                    </a:p>
                  </a:txBody>
                  <a:tcPr marL="65270" marR="65270" marT="0" marB="0">
                    <a:solidFill>
                      <a:schemeClr val="accent5">
                        <a:lumMod val="40000"/>
                        <a:lumOff val="60000"/>
                      </a:schemeClr>
                    </a:solidFill>
                  </a:tcPr>
                </a:tc>
                <a:extLst>
                  <a:ext uri="{0D108BD9-81ED-4DB2-BD59-A6C34878D82A}">
                    <a16:rowId xmlns:a16="http://schemas.microsoft.com/office/drawing/2014/main" val="3760850754"/>
                  </a:ext>
                </a:extLst>
              </a:tr>
              <a:tr h="1457791">
                <a:tc>
                  <a:txBody>
                    <a:bodyPr/>
                    <a:lstStyle/>
                    <a:p>
                      <a:pPr algn="l">
                        <a:spcBef>
                          <a:spcPts val="100"/>
                        </a:spcBef>
                        <a:spcAft>
                          <a:spcPts val="100"/>
                        </a:spcAft>
                      </a:pPr>
                      <a:r>
                        <a:rPr lang="en-CA" sz="1400" noProof="0" dirty="0">
                          <a:effectLst/>
                          <a:latin typeface="Arial" panose="020B0604020202020204" pitchFamily="34" charset="0"/>
                          <a:ea typeface="Times New Roman" panose="02020603050405020304" pitchFamily="18" charset="0"/>
                        </a:rPr>
                        <a:t>Security Testing</a:t>
                      </a:r>
                    </a:p>
                  </a:txBody>
                  <a:tcPr marL="65270" marR="65270" marT="0" marB="0">
                    <a:solidFill>
                      <a:schemeClr val="bg1">
                        <a:lumMod val="65000"/>
                      </a:schemeClr>
                    </a:solidFill>
                  </a:tcPr>
                </a:tc>
                <a:tc>
                  <a:txBody>
                    <a:bodyPr/>
                    <a:lstStyle/>
                    <a:p>
                      <a:pPr algn="l">
                        <a:spcBef>
                          <a:spcPts val="100"/>
                        </a:spcBef>
                        <a:spcAft>
                          <a:spcPts val="100"/>
                        </a:spcAft>
                      </a:pPr>
                      <a:r>
                        <a:rPr lang="en-CA" sz="1400" noProof="0">
                          <a:effectLst/>
                          <a:latin typeface="Arial" panose="020B0604020202020204" pitchFamily="34" charset="0"/>
                          <a:ea typeface="Times New Roman" panose="02020603050405020304" pitchFamily="18" charset="0"/>
                        </a:rPr>
                        <a:t>Security Standards established</a:t>
                      </a:r>
                    </a:p>
                  </a:txBody>
                  <a:tcPr marL="65270" marR="65270" marT="0" marB="0"/>
                </a:tc>
                <a:tc>
                  <a:txBody>
                    <a:bodyPr/>
                    <a:lstStyle/>
                    <a:p>
                      <a:pPr algn="l">
                        <a:spcBef>
                          <a:spcPts val="100"/>
                        </a:spcBef>
                        <a:spcAft>
                          <a:spcPts val="100"/>
                        </a:spcAft>
                      </a:pPr>
                      <a:r>
                        <a:rPr lang="en-CA" sz="1400" noProof="0">
                          <a:effectLst/>
                          <a:latin typeface="Arial" panose="020B0604020202020204" pitchFamily="34" charset="0"/>
                          <a:ea typeface="Times New Roman" panose="02020603050405020304" pitchFamily="18" charset="0"/>
                        </a:rPr>
                        <a:t>Security Risks identified</a:t>
                      </a:r>
                    </a:p>
                  </a:txBody>
                  <a:tcPr marL="65270" marR="65270" marT="0" marB="0"/>
                </a:tc>
                <a:tc>
                  <a:txBody>
                    <a:bodyPr/>
                    <a:lstStyle/>
                    <a:p>
                      <a:pPr algn="l">
                        <a:spcBef>
                          <a:spcPts val="100"/>
                        </a:spcBef>
                        <a:spcAft>
                          <a:spcPts val="100"/>
                        </a:spcAft>
                      </a:pPr>
                      <a:r>
                        <a:rPr lang="en-CA" sz="1400" noProof="0">
                          <a:effectLst/>
                          <a:latin typeface="Arial" panose="020B0604020202020204" pitchFamily="34" charset="0"/>
                          <a:ea typeface="Times New Roman" panose="02020603050405020304" pitchFamily="18" charset="0"/>
                        </a:rPr>
                        <a:t>Security Testing Tools and Protocols Selected</a:t>
                      </a:r>
                    </a:p>
                  </a:txBody>
                  <a:tcPr marL="65270" marR="65270" marT="0" marB="0"/>
                </a:tc>
                <a:tc>
                  <a:txBody>
                    <a:bodyPr/>
                    <a:lstStyle/>
                    <a:p>
                      <a:pPr algn="l">
                        <a:spcBef>
                          <a:spcPts val="100"/>
                        </a:spcBef>
                        <a:spcAft>
                          <a:spcPts val="100"/>
                        </a:spcAft>
                      </a:pPr>
                      <a:r>
                        <a:rPr lang="en-CA" sz="1400" noProof="0" dirty="0">
                          <a:effectLst/>
                          <a:latin typeface="Arial" panose="020B0604020202020204" pitchFamily="34" charset="0"/>
                          <a:ea typeface="Times New Roman" panose="02020603050405020304" pitchFamily="18" charset="0"/>
                        </a:rPr>
                        <a:t>Vulnerabilities identified and addressed</a:t>
                      </a:r>
                    </a:p>
                  </a:txBody>
                  <a:tcPr marL="65270" marR="65270" marT="0" marB="0">
                    <a:solidFill>
                      <a:schemeClr val="accent5">
                        <a:lumMod val="20000"/>
                        <a:lumOff val="80000"/>
                      </a:schemeClr>
                    </a:solidFill>
                  </a:tcPr>
                </a:tc>
                <a:tc>
                  <a:txBody>
                    <a:bodyPr/>
                    <a:lstStyle/>
                    <a:p>
                      <a:pPr algn="l">
                        <a:spcBef>
                          <a:spcPts val="100"/>
                        </a:spcBef>
                        <a:spcAft>
                          <a:spcPts val="100"/>
                        </a:spcAft>
                      </a:pPr>
                      <a:r>
                        <a:rPr lang="en-CA" sz="1400" noProof="0" dirty="0">
                          <a:effectLst/>
                          <a:latin typeface="Arial" panose="020B0604020202020204" pitchFamily="34" charset="0"/>
                          <a:ea typeface="Times New Roman" panose="02020603050405020304" pitchFamily="18" charset="0"/>
                        </a:rPr>
                        <a:t>Minimum security standards met and exceeded</a:t>
                      </a:r>
                    </a:p>
                  </a:txBody>
                  <a:tcPr marL="65270" marR="65270" marT="0" marB="0">
                    <a:solidFill>
                      <a:schemeClr val="accent5">
                        <a:lumMod val="20000"/>
                        <a:lumOff val="80000"/>
                      </a:schemeClr>
                    </a:solidFill>
                  </a:tcPr>
                </a:tc>
                <a:tc>
                  <a:txBody>
                    <a:bodyPr/>
                    <a:lstStyle/>
                    <a:p>
                      <a:pPr algn="l">
                        <a:spcBef>
                          <a:spcPts val="100"/>
                        </a:spcBef>
                        <a:spcAft>
                          <a:spcPts val="100"/>
                        </a:spcAft>
                      </a:pPr>
                      <a:r>
                        <a:rPr lang="en-CA" sz="1400" noProof="0" dirty="0">
                          <a:effectLst/>
                          <a:latin typeface="Arial" panose="020B0604020202020204" pitchFamily="34" charset="0"/>
                          <a:ea typeface="Times New Roman" panose="02020603050405020304" pitchFamily="18" charset="0"/>
                        </a:rPr>
                        <a:t>Security risks mitigated</a:t>
                      </a:r>
                    </a:p>
                  </a:txBody>
                  <a:tcPr marL="65270" marR="65270" marT="0" marB="0">
                    <a:solidFill>
                      <a:schemeClr val="accent5">
                        <a:lumMod val="20000"/>
                        <a:lumOff val="80000"/>
                      </a:schemeClr>
                    </a:solidFill>
                  </a:tcPr>
                </a:tc>
                <a:extLst>
                  <a:ext uri="{0D108BD9-81ED-4DB2-BD59-A6C34878D82A}">
                    <a16:rowId xmlns:a16="http://schemas.microsoft.com/office/drawing/2014/main" val="2972352751"/>
                  </a:ext>
                </a:extLst>
              </a:tr>
            </a:tbl>
          </a:graphicData>
        </a:graphic>
      </p:graphicFrame>
      <p:sp>
        <p:nvSpPr>
          <p:cNvPr id="3" name="Rectángulo 2">
            <a:extLst>
              <a:ext uri="{FF2B5EF4-FFF2-40B4-BE49-F238E27FC236}">
                <a16:creationId xmlns:a16="http://schemas.microsoft.com/office/drawing/2014/main" id="{D142E90F-3A5F-4E08-B985-7C1A6D17C666}"/>
              </a:ext>
            </a:extLst>
          </p:cNvPr>
          <p:cNvSpPr/>
          <p:nvPr/>
        </p:nvSpPr>
        <p:spPr>
          <a:xfrm>
            <a:off x="3620086" y="0"/>
            <a:ext cx="4951828" cy="646331"/>
          </a:xfrm>
          <a:prstGeom prst="rect">
            <a:avLst/>
          </a:prstGeom>
        </p:spPr>
        <p:txBody>
          <a:bodyPr wrap="square">
            <a:spAutoFit/>
          </a:bodyPr>
          <a:lstStyle/>
          <a:p>
            <a:r>
              <a:rPr lang="en-US" sz="3600" dirty="0"/>
              <a:t>Entry and Exit Criteria</a:t>
            </a:r>
          </a:p>
        </p:txBody>
      </p:sp>
    </p:spTree>
    <p:extLst>
      <p:ext uri="{BB962C8B-B14F-4D97-AF65-F5344CB8AC3E}">
        <p14:creationId xmlns:p14="http://schemas.microsoft.com/office/powerpoint/2010/main" val="1169488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2229281B-19A9-4B8B-B0D8-8EF447EBB736}"/>
              </a:ext>
            </a:extLst>
          </p:cNvPr>
          <p:cNvGrpSpPr/>
          <p:nvPr/>
        </p:nvGrpSpPr>
        <p:grpSpPr>
          <a:xfrm>
            <a:off x="235405" y="1593695"/>
            <a:ext cx="5067597" cy="4615133"/>
            <a:chOff x="580727" y="-1101880"/>
            <a:chExt cx="5067597" cy="4615133"/>
          </a:xfrm>
        </p:grpSpPr>
        <p:sp>
          <p:nvSpPr>
            <p:cNvPr id="29" name="Graphic 27">
              <a:extLst>
                <a:ext uri="{FF2B5EF4-FFF2-40B4-BE49-F238E27FC236}">
                  <a16:creationId xmlns:a16="http://schemas.microsoft.com/office/drawing/2014/main" id="{FA295B3A-2469-4321-9012-2584D11573B2}"/>
                </a:ext>
              </a:extLst>
            </p:cNvPr>
            <p:cNvSpPr/>
            <p:nvPr/>
          </p:nvSpPr>
          <p:spPr>
            <a:xfrm rot="60000">
              <a:off x="580727" y="-1101880"/>
              <a:ext cx="5067597" cy="4615133"/>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lumMod val="85000"/>
              </a:schemeClr>
            </a:solidFill>
            <a:ln w="9525" cap="flat">
              <a:noFill/>
              <a:prstDash val="solid"/>
              <a:miter/>
            </a:ln>
          </p:spPr>
          <p:txBody>
            <a:bodyPr rtlCol="0" anchor="ctr"/>
            <a:lstStyle/>
            <a:p>
              <a:endParaRPr lang="en-US"/>
            </a:p>
          </p:txBody>
        </p:sp>
        <p:sp>
          <p:nvSpPr>
            <p:cNvPr id="30" name="Graphic 27">
              <a:extLst>
                <a:ext uri="{FF2B5EF4-FFF2-40B4-BE49-F238E27FC236}">
                  <a16:creationId xmlns:a16="http://schemas.microsoft.com/office/drawing/2014/main" id="{A6A8181F-CC04-40BF-AE79-DEC0A6ED09A9}"/>
                </a:ext>
              </a:extLst>
            </p:cNvPr>
            <p:cNvSpPr/>
            <p:nvPr/>
          </p:nvSpPr>
          <p:spPr>
            <a:xfrm rot="60000">
              <a:off x="867482" y="-793954"/>
              <a:ext cx="4475037" cy="4075480"/>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solidFill>
            <a:ln w="9525" cap="flat">
              <a:noFill/>
              <a:prstDash val="solid"/>
              <a:miter/>
            </a:ln>
          </p:spPr>
          <p:txBody>
            <a:bodyPr rtlCol="0" anchor="ctr"/>
            <a:lstStyle/>
            <a:p>
              <a:endParaRPr lang="en-US"/>
            </a:p>
          </p:txBody>
        </p:sp>
      </p:grpSp>
      <p:sp>
        <p:nvSpPr>
          <p:cNvPr id="35" name="Rectangle: Rounded Corners 34">
            <a:extLst>
              <a:ext uri="{FF2B5EF4-FFF2-40B4-BE49-F238E27FC236}">
                <a16:creationId xmlns:a16="http://schemas.microsoft.com/office/drawing/2014/main" id="{D917F4B5-22AF-4C44-BD0B-54356F64B742}"/>
              </a:ext>
            </a:extLst>
          </p:cNvPr>
          <p:cNvSpPr/>
          <p:nvPr/>
        </p:nvSpPr>
        <p:spPr>
          <a:xfrm rot="14190664">
            <a:off x="1480724" y="3386847"/>
            <a:ext cx="405294" cy="2072240"/>
          </a:xfrm>
          <a:prstGeom prst="roundRect">
            <a:avLst>
              <a:gd name="adj" fmla="val 50000"/>
            </a:avLst>
          </a:prstGeom>
          <a:gradFill>
            <a:gsLst>
              <a:gs pos="0">
                <a:schemeClr val="accent3"/>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F5CB2717-6ED5-45FB-9317-20878003F687}"/>
              </a:ext>
            </a:extLst>
          </p:cNvPr>
          <p:cNvSpPr/>
          <p:nvPr/>
        </p:nvSpPr>
        <p:spPr>
          <a:xfrm rot="18091456">
            <a:off x="3052912" y="4110745"/>
            <a:ext cx="405294" cy="2072240"/>
          </a:xfrm>
          <a:prstGeom prst="roundRect">
            <a:avLst>
              <a:gd name="adj" fmla="val 50000"/>
            </a:avLst>
          </a:prstGeom>
          <a:gradFill>
            <a:gsLst>
              <a:gs pos="0">
                <a:schemeClr val="accent6"/>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96DB0671-E809-4F41-8814-C46ADFDA5A13}"/>
              </a:ext>
            </a:extLst>
          </p:cNvPr>
          <p:cNvSpPr/>
          <p:nvPr/>
        </p:nvSpPr>
        <p:spPr>
          <a:xfrm rot="19725368">
            <a:off x="2576082" y="2392880"/>
            <a:ext cx="405294" cy="2072240"/>
          </a:xfrm>
          <a:prstGeom prst="roundRect">
            <a:avLst>
              <a:gd name="adj" fmla="val 50000"/>
            </a:avLst>
          </a:prstGeom>
          <a:gradFill>
            <a:gsLst>
              <a:gs pos="0">
                <a:schemeClr val="accent1"/>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ko-KR" dirty="0">
                <a:solidFill>
                  <a:schemeClr val="tx1"/>
                </a:solidFill>
              </a:rPr>
              <a:t>Agenda</a:t>
            </a:r>
            <a:endParaRPr lang="en-US" dirty="0">
              <a:solidFill>
                <a:schemeClr val="tx1"/>
              </a:solidFill>
            </a:endParaRPr>
          </a:p>
        </p:txBody>
      </p:sp>
      <p:grpSp>
        <p:nvGrpSpPr>
          <p:cNvPr id="17" name="Group 16">
            <a:extLst>
              <a:ext uri="{FF2B5EF4-FFF2-40B4-BE49-F238E27FC236}">
                <a16:creationId xmlns:a16="http://schemas.microsoft.com/office/drawing/2014/main" id="{3B8A24D0-1CAB-4E06-AC58-D5EB3250D662}"/>
              </a:ext>
            </a:extLst>
          </p:cNvPr>
          <p:cNvGrpSpPr/>
          <p:nvPr/>
        </p:nvGrpSpPr>
        <p:grpSpPr>
          <a:xfrm>
            <a:off x="2096790" y="3607844"/>
            <a:ext cx="1344828" cy="1344828"/>
            <a:chOff x="1089413" y="2131797"/>
            <a:chExt cx="2968238" cy="2968238"/>
          </a:xfrm>
        </p:grpSpPr>
        <p:sp>
          <p:nvSpPr>
            <p:cNvPr id="16" name="Freeform: Shape 15">
              <a:extLst>
                <a:ext uri="{FF2B5EF4-FFF2-40B4-BE49-F238E27FC236}">
                  <a16:creationId xmlns:a16="http://schemas.microsoft.com/office/drawing/2014/main" id="{02CDC10F-CBC6-43C7-AFD5-1C0B1A57872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4646DB8B-DCF6-4FBC-A6DF-36A7A5069314}"/>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18" name="Group 17">
            <a:extLst>
              <a:ext uri="{FF2B5EF4-FFF2-40B4-BE49-F238E27FC236}">
                <a16:creationId xmlns:a16="http://schemas.microsoft.com/office/drawing/2014/main" id="{DE2D978E-AA94-4CB9-82FF-B9B37356B8B2}"/>
              </a:ext>
            </a:extLst>
          </p:cNvPr>
          <p:cNvGrpSpPr/>
          <p:nvPr/>
        </p:nvGrpSpPr>
        <p:grpSpPr>
          <a:xfrm>
            <a:off x="2096790" y="1862881"/>
            <a:ext cx="1298170" cy="1298170"/>
            <a:chOff x="1089413" y="2131797"/>
            <a:chExt cx="2968238" cy="2968238"/>
          </a:xfrm>
        </p:grpSpPr>
        <p:sp>
          <p:nvSpPr>
            <p:cNvPr id="19" name="Freeform: Shape 18">
              <a:extLst>
                <a:ext uri="{FF2B5EF4-FFF2-40B4-BE49-F238E27FC236}">
                  <a16:creationId xmlns:a16="http://schemas.microsoft.com/office/drawing/2014/main" id="{D5D68A41-6763-4A09-854A-1CA93F03BB70}"/>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797577DB-E822-4A1F-BFFC-A4EFC505439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21" name="Group 20">
            <a:extLst>
              <a:ext uri="{FF2B5EF4-FFF2-40B4-BE49-F238E27FC236}">
                <a16:creationId xmlns:a16="http://schemas.microsoft.com/office/drawing/2014/main" id="{5AE8B2EC-ABB6-4E39-A97A-DB1C9BE18B3C}"/>
              </a:ext>
            </a:extLst>
          </p:cNvPr>
          <p:cNvGrpSpPr/>
          <p:nvPr/>
        </p:nvGrpSpPr>
        <p:grpSpPr>
          <a:xfrm>
            <a:off x="499682" y="4653587"/>
            <a:ext cx="1298170" cy="1298170"/>
            <a:chOff x="1089413" y="2131797"/>
            <a:chExt cx="2968238" cy="2968238"/>
          </a:xfrm>
        </p:grpSpPr>
        <p:sp>
          <p:nvSpPr>
            <p:cNvPr id="22" name="Freeform: Shape 21">
              <a:extLst>
                <a:ext uri="{FF2B5EF4-FFF2-40B4-BE49-F238E27FC236}">
                  <a16:creationId xmlns:a16="http://schemas.microsoft.com/office/drawing/2014/main" id="{14D426F1-D942-42C7-A1F1-A731EEEC099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0F6E5CC-A1DC-46A1-BEC9-DA240DCBE84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24" name="Group 23">
            <a:extLst>
              <a:ext uri="{FF2B5EF4-FFF2-40B4-BE49-F238E27FC236}">
                <a16:creationId xmlns:a16="http://schemas.microsoft.com/office/drawing/2014/main" id="{0C9D69F0-C990-4D1C-BCCE-71F3A0BA7632}"/>
              </a:ext>
            </a:extLst>
          </p:cNvPr>
          <p:cNvGrpSpPr/>
          <p:nvPr/>
        </p:nvGrpSpPr>
        <p:grpSpPr>
          <a:xfrm>
            <a:off x="3684373" y="4653587"/>
            <a:ext cx="1298170" cy="1298170"/>
            <a:chOff x="1089413" y="2131797"/>
            <a:chExt cx="2968238" cy="2968238"/>
          </a:xfrm>
        </p:grpSpPr>
        <p:sp>
          <p:nvSpPr>
            <p:cNvPr id="25" name="Freeform: Shape 24">
              <a:extLst>
                <a:ext uri="{FF2B5EF4-FFF2-40B4-BE49-F238E27FC236}">
                  <a16:creationId xmlns:a16="http://schemas.microsoft.com/office/drawing/2014/main" id="{765EA648-AA2A-4EAF-B24D-111A1DA94E89}"/>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EAC85BAB-4687-423F-8677-EBED505BF997}"/>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sp>
        <p:nvSpPr>
          <p:cNvPr id="63" name="TextBox 38">
            <a:extLst>
              <a:ext uri="{FF2B5EF4-FFF2-40B4-BE49-F238E27FC236}">
                <a16:creationId xmlns:a16="http://schemas.microsoft.com/office/drawing/2014/main" id="{C414D08F-07A2-498C-B39C-46A9479E2AFE}"/>
              </a:ext>
            </a:extLst>
          </p:cNvPr>
          <p:cNvSpPr txBox="1"/>
          <p:nvPr/>
        </p:nvSpPr>
        <p:spPr>
          <a:xfrm>
            <a:off x="5252922" y="3725294"/>
            <a:ext cx="958096" cy="646331"/>
          </a:xfrm>
          <a:prstGeom prst="rect">
            <a:avLst/>
          </a:prstGeom>
          <a:noFill/>
        </p:spPr>
        <p:txBody>
          <a:bodyPr wrap="square" lIns="108000" rIns="108000" rtlCol="0" anchor="ctr">
            <a:spAutoFit/>
          </a:bodyPr>
          <a:lstStyle/>
          <a:p>
            <a:pPr algn="ctr"/>
            <a:r>
              <a:rPr lang="en-US" altLang="ko-KR" sz="3600" b="1" dirty="0">
                <a:solidFill>
                  <a:schemeClr val="accent4"/>
                </a:solidFill>
                <a:cs typeface="Arial" pitchFamily="34" charset="0"/>
              </a:rPr>
              <a:t>04</a:t>
            </a:r>
            <a:endParaRPr lang="ko-KR" altLang="en-US" sz="3600" b="1" dirty="0">
              <a:solidFill>
                <a:schemeClr val="accent4"/>
              </a:solidFill>
              <a:cs typeface="Arial" pitchFamily="34" charset="0"/>
            </a:endParaRPr>
          </a:p>
        </p:txBody>
      </p:sp>
      <p:sp>
        <p:nvSpPr>
          <p:cNvPr id="66" name="TextBox 41">
            <a:extLst>
              <a:ext uri="{FF2B5EF4-FFF2-40B4-BE49-F238E27FC236}">
                <a16:creationId xmlns:a16="http://schemas.microsoft.com/office/drawing/2014/main" id="{30E71DBE-4B5B-49AF-ADAE-53B80F10F2CC}"/>
              </a:ext>
            </a:extLst>
          </p:cNvPr>
          <p:cNvSpPr txBox="1"/>
          <p:nvPr/>
        </p:nvSpPr>
        <p:spPr>
          <a:xfrm>
            <a:off x="6309471" y="3870842"/>
            <a:ext cx="5737181" cy="432792"/>
          </a:xfrm>
          <a:prstGeom prst="roundRect">
            <a:avLst>
              <a:gd name="adj" fmla="val 50000"/>
            </a:avLst>
          </a:prstGeom>
          <a:solidFill>
            <a:schemeClr val="accent4"/>
          </a:solidFill>
        </p:spPr>
        <p:txBody>
          <a:bodyPr wrap="square" lIns="274320" rtlCol="0" anchor="ctr">
            <a:spAutoFit/>
          </a:bodyPr>
          <a:lstStyle/>
          <a:p>
            <a:r>
              <a:rPr lang="en-CA" altLang="ko-KR" sz="1400" b="1" dirty="0">
                <a:solidFill>
                  <a:schemeClr val="bg1"/>
                </a:solidFill>
                <a:cs typeface="Arial" pitchFamily="34" charset="0"/>
              </a:rPr>
              <a:t>Test Data</a:t>
            </a:r>
          </a:p>
        </p:txBody>
      </p:sp>
    </p:spTree>
    <p:extLst>
      <p:ext uri="{BB962C8B-B14F-4D97-AF65-F5344CB8AC3E}">
        <p14:creationId xmlns:p14="http://schemas.microsoft.com/office/powerpoint/2010/main" val="743367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sz="2400" dirty="0">
                <a:solidFill>
                  <a:schemeClr val="accent1"/>
                </a:solidFill>
              </a:rPr>
              <a:t>Test Data</a:t>
            </a:r>
          </a:p>
        </p:txBody>
      </p:sp>
      <p:sp>
        <p:nvSpPr>
          <p:cNvPr id="7" name="Donut 6">
            <a:extLst>
              <a:ext uri="{FF2B5EF4-FFF2-40B4-BE49-F238E27FC236}">
                <a16:creationId xmlns:a16="http://schemas.microsoft.com/office/drawing/2014/main" id="{92A25C78-40AB-4447-97BE-78D4577D4FC4}"/>
              </a:ext>
            </a:extLst>
          </p:cNvPr>
          <p:cNvSpPr/>
          <p:nvPr/>
        </p:nvSpPr>
        <p:spPr>
          <a:xfrm>
            <a:off x="94292" y="1831688"/>
            <a:ext cx="4032000" cy="4032000"/>
          </a:xfrm>
          <a:prstGeom prst="donut">
            <a:avLst>
              <a:gd name="adj" fmla="val 29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8" name="Rounded Rectangle 7">
            <a:extLst>
              <a:ext uri="{FF2B5EF4-FFF2-40B4-BE49-F238E27FC236}">
                <a16:creationId xmlns:a16="http://schemas.microsoft.com/office/drawing/2014/main" id="{C47DFAB1-7CA7-45B2-BC42-5A368106CA0F}"/>
              </a:ext>
            </a:extLst>
          </p:cNvPr>
          <p:cNvSpPr/>
          <p:nvPr/>
        </p:nvSpPr>
        <p:spPr>
          <a:xfrm rot="2700000">
            <a:off x="1599457" y="1357176"/>
            <a:ext cx="1008000" cy="4968000"/>
          </a:xfrm>
          <a:prstGeom prst="roundRect">
            <a:avLst>
              <a:gd name="adj" fmla="val 50000"/>
            </a:avLst>
          </a:prstGeom>
          <a:solidFill>
            <a:schemeClr val="tx1">
              <a:lumMod val="75000"/>
              <a:lumOff val="25000"/>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9" name="Rounded Rectangle 8">
            <a:extLst>
              <a:ext uri="{FF2B5EF4-FFF2-40B4-BE49-F238E27FC236}">
                <a16:creationId xmlns:a16="http://schemas.microsoft.com/office/drawing/2014/main" id="{BB93AC16-A738-412D-A884-4D67C937603F}"/>
              </a:ext>
            </a:extLst>
          </p:cNvPr>
          <p:cNvSpPr/>
          <p:nvPr/>
        </p:nvSpPr>
        <p:spPr>
          <a:xfrm rot="18900000">
            <a:off x="1599457" y="1357176"/>
            <a:ext cx="1008000" cy="4968000"/>
          </a:xfrm>
          <a:prstGeom prst="roundRect">
            <a:avLst>
              <a:gd name="adj" fmla="val 50000"/>
            </a:avLst>
          </a:prstGeom>
          <a:solidFill>
            <a:schemeClr val="tx1">
              <a:lumMod val="75000"/>
              <a:lumOff val="25000"/>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10" name="Oval 9">
            <a:extLst>
              <a:ext uri="{FF2B5EF4-FFF2-40B4-BE49-F238E27FC236}">
                <a16:creationId xmlns:a16="http://schemas.microsoft.com/office/drawing/2014/main" id="{B0D461CE-5F1D-4C78-B7E0-B4E61BE49A0E}"/>
              </a:ext>
            </a:extLst>
          </p:cNvPr>
          <p:cNvSpPr/>
          <p:nvPr/>
        </p:nvSpPr>
        <p:spPr>
          <a:xfrm>
            <a:off x="1163097" y="2899780"/>
            <a:ext cx="1912524" cy="1912524"/>
          </a:xfrm>
          <a:prstGeom prst="ellipse">
            <a:avLst/>
          </a:prstGeom>
          <a:solidFill>
            <a:schemeClr val="tx1">
              <a:lumMod val="75000"/>
              <a:lumOff val="25000"/>
              <a:alpha val="30000"/>
            </a:schemeClr>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cxnSp>
        <p:nvCxnSpPr>
          <p:cNvPr id="11" name="Straight Arrow Connector 10">
            <a:extLst>
              <a:ext uri="{FF2B5EF4-FFF2-40B4-BE49-F238E27FC236}">
                <a16:creationId xmlns:a16="http://schemas.microsoft.com/office/drawing/2014/main" id="{1D047957-7482-43A8-B0BF-E1C52F51BC9B}"/>
              </a:ext>
            </a:extLst>
          </p:cNvPr>
          <p:cNvCxnSpPr>
            <a:cxnSpLocks/>
          </p:cNvCxnSpPr>
          <p:nvPr/>
        </p:nvCxnSpPr>
        <p:spPr>
          <a:xfrm>
            <a:off x="1132445" y="2876353"/>
            <a:ext cx="1944000" cy="1944000"/>
          </a:xfrm>
          <a:prstGeom prst="straightConnector1">
            <a:avLst/>
          </a:prstGeom>
          <a:ln w="25400">
            <a:solidFill>
              <a:schemeClr val="tx1">
                <a:lumMod val="75000"/>
                <a:lumOff val="2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5BF28EB-3818-41F1-8206-94E182F1EBD0}"/>
              </a:ext>
            </a:extLst>
          </p:cNvPr>
          <p:cNvCxnSpPr>
            <a:cxnSpLocks/>
          </p:cNvCxnSpPr>
          <p:nvPr/>
        </p:nvCxnSpPr>
        <p:spPr>
          <a:xfrm rot="5400000">
            <a:off x="1132445" y="2876353"/>
            <a:ext cx="1944000" cy="1944000"/>
          </a:xfrm>
          <a:prstGeom prst="straightConnector1">
            <a:avLst/>
          </a:prstGeom>
          <a:ln w="25400">
            <a:solidFill>
              <a:schemeClr val="tx1">
                <a:lumMod val="75000"/>
                <a:lumOff val="2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A9F72C1-259E-48B6-8D75-A089C4B2DDC7}"/>
              </a:ext>
            </a:extLst>
          </p:cNvPr>
          <p:cNvSpPr/>
          <p:nvPr/>
        </p:nvSpPr>
        <p:spPr>
          <a:xfrm>
            <a:off x="1408292" y="3145688"/>
            <a:ext cx="1404000" cy="1404000"/>
          </a:xfrm>
          <a:prstGeom prst="ellipse">
            <a:avLst/>
          </a:prstGeom>
          <a:solidFill>
            <a:schemeClr val="tx1">
              <a:lumMod val="75000"/>
              <a:lumOff val="25000"/>
            </a:schemeClr>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14" name="Oval 13">
            <a:extLst>
              <a:ext uri="{FF2B5EF4-FFF2-40B4-BE49-F238E27FC236}">
                <a16:creationId xmlns:a16="http://schemas.microsoft.com/office/drawing/2014/main" id="{02153930-82BE-47AD-924A-E480E0A71D99}"/>
              </a:ext>
            </a:extLst>
          </p:cNvPr>
          <p:cNvSpPr/>
          <p:nvPr/>
        </p:nvSpPr>
        <p:spPr>
          <a:xfrm>
            <a:off x="1534292" y="3271688"/>
            <a:ext cx="1152000" cy="1152000"/>
          </a:xfrm>
          <a:prstGeom prst="ellipse">
            <a:avLst/>
          </a:prstGeom>
          <a:solidFill>
            <a:schemeClr val="accent6"/>
          </a:soli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28" name="Oval 27">
            <a:extLst>
              <a:ext uri="{FF2B5EF4-FFF2-40B4-BE49-F238E27FC236}">
                <a16:creationId xmlns:a16="http://schemas.microsoft.com/office/drawing/2014/main" id="{9C5AB78D-66CC-48C6-8715-BAB5D0904F97}"/>
              </a:ext>
            </a:extLst>
          </p:cNvPr>
          <p:cNvSpPr/>
          <p:nvPr/>
        </p:nvSpPr>
        <p:spPr>
          <a:xfrm>
            <a:off x="284923" y="2014108"/>
            <a:ext cx="828000" cy="828000"/>
          </a:xfrm>
          <a:prstGeom prst="ellipse">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Oval 28">
            <a:extLst>
              <a:ext uri="{FF2B5EF4-FFF2-40B4-BE49-F238E27FC236}">
                <a16:creationId xmlns:a16="http://schemas.microsoft.com/office/drawing/2014/main" id="{549CD4A5-F9C5-4D00-ABE4-FD1326646B44}"/>
              </a:ext>
            </a:extLst>
          </p:cNvPr>
          <p:cNvSpPr/>
          <p:nvPr/>
        </p:nvSpPr>
        <p:spPr>
          <a:xfrm>
            <a:off x="3076617" y="2021757"/>
            <a:ext cx="828000" cy="828000"/>
          </a:xfrm>
          <a:prstGeom prst="ellipse">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0" name="Oval 29">
            <a:extLst>
              <a:ext uri="{FF2B5EF4-FFF2-40B4-BE49-F238E27FC236}">
                <a16:creationId xmlns:a16="http://schemas.microsoft.com/office/drawing/2014/main" id="{EC3E2E56-6DE5-461C-8C13-457F75B2660E}"/>
              </a:ext>
            </a:extLst>
          </p:cNvPr>
          <p:cNvSpPr/>
          <p:nvPr/>
        </p:nvSpPr>
        <p:spPr>
          <a:xfrm>
            <a:off x="304445" y="4808946"/>
            <a:ext cx="828000" cy="828000"/>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Oval 30">
            <a:extLst>
              <a:ext uri="{FF2B5EF4-FFF2-40B4-BE49-F238E27FC236}">
                <a16:creationId xmlns:a16="http://schemas.microsoft.com/office/drawing/2014/main" id="{E1E48269-9840-463A-BA66-B501F8657409}"/>
              </a:ext>
            </a:extLst>
          </p:cNvPr>
          <p:cNvSpPr/>
          <p:nvPr/>
        </p:nvSpPr>
        <p:spPr>
          <a:xfrm>
            <a:off x="3075621" y="4808946"/>
            <a:ext cx="828000" cy="828000"/>
          </a:xfrm>
          <a:prstGeom prst="ellipse">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2" name="TextBox 31">
            <a:extLst>
              <a:ext uri="{FF2B5EF4-FFF2-40B4-BE49-F238E27FC236}">
                <a16:creationId xmlns:a16="http://schemas.microsoft.com/office/drawing/2014/main" id="{0C0B13C8-62BC-4282-9907-DABBE172BD49}"/>
              </a:ext>
            </a:extLst>
          </p:cNvPr>
          <p:cNvSpPr txBox="1"/>
          <p:nvPr/>
        </p:nvSpPr>
        <p:spPr>
          <a:xfrm>
            <a:off x="291973" y="2081814"/>
            <a:ext cx="825800" cy="707886"/>
          </a:xfrm>
          <a:prstGeom prst="rect">
            <a:avLst/>
          </a:prstGeom>
          <a:noFill/>
        </p:spPr>
        <p:txBody>
          <a:bodyPr wrap="square" rtlCol="0">
            <a:spAutoFit/>
          </a:bodyPr>
          <a:lstStyle/>
          <a:p>
            <a:pPr algn="ctr"/>
            <a:r>
              <a:rPr lang="en-US" altLang="ko-KR" sz="4000" b="1" dirty="0">
                <a:solidFill>
                  <a:schemeClr val="bg1"/>
                </a:solidFill>
                <a:cs typeface="Arial" pitchFamily="34" charset="0"/>
              </a:rPr>
              <a:t>U</a:t>
            </a:r>
            <a:endParaRPr lang="ko-KR" altLang="en-US" sz="4000" b="1" dirty="0">
              <a:solidFill>
                <a:schemeClr val="bg1"/>
              </a:solidFill>
              <a:cs typeface="Arial" pitchFamily="34" charset="0"/>
            </a:endParaRPr>
          </a:p>
        </p:txBody>
      </p:sp>
      <p:sp>
        <p:nvSpPr>
          <p:cNvPr id="33" name="TextBox 32">
            <a:extLst>
              <a:ext uri="{FF2B5EF4-FFF2-40B4-BE49-F238E27FC236}">
                <a16:creationId xmlns:a16="http://schemas.microsoft.com/office/drawing/2014/main" id="{427729EE-19D0-47BD-85C1-9340C7332682}"/>
              </a:ext>
            </a:extLst>
          </p:cNvPr>
          <p:cNvSpPr txBox="1"/>
          <p:nvPr/>
        </p:nvSpPr>
        <p:spPr>
          <a:xfrm>
            <a:off x="3123818" y="2081814"/>
            <a:ext cx="825800"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AT</a:t>
            </a:r>
            <a:endParaRPr lang="ko-KR" altLang="en-US" sz="3600" b="1" dirty="0">
              <a:solidFill>
                <a:schemeClr val="bg1"/>
              </a:solidFill>
              <a:cs typeface="Arial" pitchFamily="34" charset="0"/>
            </a:endParaRPr>
          </a:p>
        </p:txBody>
      </p:sp>
      <p:sp>
        <p:nvSpPr>
          <p:cNvPr id="34" name="TextBox 33">
            <a:extLst>
              <a:ext uri="{FF2B5EF4-FFF2-40B4-BE49-F238E27FC236}">
                <a16:creationId xmlns:a16="http://schemas.microsoft.com/office/drawing/2014/main" id="{2DB82761-739E-4B44-A25F-4DDA06F61C64}"/>
              </a:ext>
            </a:extLst>
          </p:cNvPr>
          <p:cNvSpPr txBox="1"/>
          <p:nvPr/>
        </p:nvSpPr>
        <p:spPr>
          <a:xfrm>
            <a:off x="310221" y="4873072"/>
            <a:ext cx="825800" cy="707886"/>
          </a:xfrm>
          <a:prstGeom prst="rect">
            <a:avLst/>
          </a:prstGeom>
          <a:noFill/>
        </p:spPr>
        <p:txBody>
          <a:bodyPr wrap="square" rtlCol="0">
            <a:spAutoFit/>
          </a:bodyPr>
          <a:lstStyle/>
          <a:p>
            <a:pPr algn="ctr"/>
            <a:r>
              <a:rPr lang="en-US" altLang="ko-KR" sz="4000" b="1" dirty="0">
                <a:solidFill>
                  <a:schemeClr val="bg1"/>
                </a:solidFill>
                <a:cs typeface="Arial" pitchFamily="34" charset="0"/>
              </a:rPr>
              <a:t>F</a:t>
            </a:r>
            <a:endParaRPr lang="ko-KR" altLang="en-US" sz="4000" b="1" dirty="0">
              <a:solidFill>
                <a:schemeClr val="bg1"/>
              </a:solidFill>
              <a:cs typeface="Arial" pitchFamily="34" charset="0"/>
            </a:endParaRPr>
          </a:p>
        </p:txBody>
      </p:sp>
      <p:sp>
        <p:nvSpPr>
          <p:cNvPr id="35" name="TextBox 34">
            <a:extLst>
              <a:ext uri="{FF2B5EF4-FFF2-40B4-BE49-F238E27FC236}">
                <a16:creationId xmlns:a16="http://schemas.microsoft.com/office/drawing/2014/main" id="{B29B0D18-F9FD-414C-8E03-D4055B4FA394}"/>
              </a:ext>
            </a:extLst>
          </p:cNvPr>
          <p:cNvSpPr txBox="1"/>
          <p:nvPr/>
        </p:nvSpPr>
        <p:spPr>
          <a:xfrm>
            <a:off x="3094899" y="4863548"/>
            <a:ext cx="825800" cy="707886"/>
          </a:xfrm>
          <a:prstGeom prst="rect">
            <a:avLst/>
          </a:prstGeom>
          <a:noFill/>
        </p:spPr>
        <p:txBody>
          <a:bodyPr wrap="square" rtlCol="0">
            <a:spAutoFit/>
          </a:bodyPr>
          <a:lstStyle/>
          <a:p>
            <a:pPr algn="ctr"/>
            <a:r>
              <a:rPr lang="en-US" altLang="ko-KR" sz="4000" b="1" dirty="0">
                <a:solidFill>
                  <a:schemeClr val="bg1"/>
                </a:solidFill>
                <a:cs typeface="Arial" pitchFamily="34" charset="0"/>
              </a:rPr>
              <a:t>S</a:t>
            </a:r>
            <a:endParaRPr lang="ko-KR" altLang="en-US" sz="4000" b="1" dirty="0">
              <a:solidFill>
                <a:schemeClr val="bg1"/>
              </a:solidFill>
              <a:cs typeface="Arial" pitchFamily="34" charset="0"/>
            </a:endParaRPr>
          </a:p>
        </p:txBody>
      </p:sp>
      <p:sp>
        <p:nvSpPr>
          <p:cNvPr id="40" name="Trapezoid 13">
            <a:extLst>
              <a:ext uri="{FF2B5EF4-FFF2-40B4-BE49-F238E27FC236}">
                <a16:creationId xmlns:a16="http://schemas.microsoft.com/office/drawing/2014/main" id="{CAE2CFC1-B791-479B-893C-0730D309BD00}"/>
              </a:ext>
            </a:extLst>
          </p:cNvPr>
          <p:cNvSpPr/>
          <p:nvPr/>
        </p:nvSpPr>
        <p:spPr>
          <a:xfrm>
            <a:off x="1838535" y="3617168"/>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aphicFrame>
        <p:nvGraphicFramePr>
          <p:cNvPr id="15" name="Tabla 14">
            <a:extLst>
              <a:ext uri="{FF2B5EF4-FFF2-40B4-BE49-F238E27FC236}">
                <a16:creationId xmlns:a16="http://schemas.microsoft.com/office/drawing/2014/main" id="{607AECAE-E576-42C0-9D1D-F6FE370386C6}"/>
              </a:ext>
            </a:extLst>
          </p:cNvPr>
          <p:cNvGraphicFramePr>
            <a:graphicFrameLocks noGrp="1"/>
          </p:cNvGraphicFramePr>
          <p:nvPr>
            <p:extLst>
              <p:ext uri="{D42A27DB-BD31-4B8C-83A1-F6EECF244321}">
                <p14:modId xmlns:p14="http://schemas.microsoft.com/office/powerpoint/2010/main" val="427735412"/>
              </p:ext>
            </p:extLst>
          </p:nvPr>
        </p:nvGraphicFramePr>
        <p:xfrm>
          <a:off x="4954292" y="1437883"/>
          <a:ext cx="6755927" cy="4806584"/>
        </p:xfrm>
        <a:graphic>
          <a:graphicData uri="http://schemas.openxmlformats.org/drawingml/2006/table">
            <a:tbl>
              <a:tblPr firstRow="1" firstCol="1" lastRow="1" lastCol="1" bandRow="1" bandCol="1"/>
              <a:tblGrid>
                <a:gridCol w="2981880">
                  <a:extLst>
                    <a:ext uri="{9D8B030D-6E8A-4147-A177-3AD203B41FA5}">
                      <a16:colId xmlns:a16="http://schemas.microsoft.com/office/drawing/2014/main" val="4285374507"/>
                    </a:ext>
                  </a:extLst>
                </a:gridCol>
                <a:gridCol w="3774047">
                  <a:extLst>
                    <a:ext uri="{9D8B030D-6E8A-4147-A177-3AD203B41FA5}">
                      <a16:colId xmlns:a16="http://schemas.microsoft.com/office/drawing/2014/main" val="213433362"/>
                    </a:ext>
                  </a:extLst>
                </a:gridCol>
              </a:tblGrid>
              <a:tr h="400746">
                <a:tc>
                  <a:txBody>
                    <a:bodyPr/>
                    <a:lstStyle/>
                    <a:p>
                      <a:pPr algn="just" fontAlgn="base" hangingPunct="0">
                        <a:lnSpc>
                          <a:spcPct val="150000"/>
                        </a:lnSpc>
                        <a:spcBef>
                          <a:spcPts val="100"/>
                        </a:spcBef>
                        <a:spcAft>
                          <a:spcPts val="100"/>
                        </a:spcAft>
                      </a:pPr>
                      <a:r>
                        <a:rPr lang="en-GB" sz="1400" b="1">
                          <a:effectLst/>
                          <a:latin typeface="Arial Bold"/>
                          <a:ea typeface="Times New Roman" panose="02020603050405020304" pitchFamily="18" charset="0"/>
                        </a:rPr>
                        <a:t>Test Type</a:t>
                      </a:r>
                      <a:endParaRPr lang="en-CA" sz="1400">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just" fontAlgn="base" hangingPunct="0">
                        <a:lnSpc>
                          <a:spcPct val="150000"/>
                        </a:lnSpc>
                        <a:spcBef>
                          <a:spcPts val="100"/>
                        </a:spcBef>
                        <a:spcAft>
                          <a:spcPts val="100"/>
                        </a:spcAft>
                      </a:pPr>
                      <a:r>
                        <a:rPr lang="en-GB" sz="1400" b="1">
                          <a:solidFill>
                            <a:srgbClr val="000000"/>
                          </a:solidFill>
                          <a:effectLst/>
                          <a:latin typeface="Arial Bold"/>
                          <a:ea typeface="Times New Roman" panose="02020603050405020304" pitchFamily="18" charset="0"/>
                        </a:rPr>
                        <a:t>Source of Test Data</a:t>
                      </a:r>
                      <a:endParaRPr lang="en-CA" sz="1400">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730027292"/>
                  </a:ext>
                </a:extLst>
              </a:tr>
              <a:tr h="1361331">
                <a:tc>
                  <a:txBody>
                    <a:bodyPr/>
                    <a:lstStyle/>
                    <a:p>
                      <a:pPr algn="just" fontAlgn="base" hangingPunct="0">
                        <a:lnSpc>
                          <a:spcPct val="150000"/>
                        </a:lnSpc>
                        <a:spcBef>
                          <a:spcPts val="100"/>
                        </a:spcBef>
                        <a:spcAft>
                          <a:spcPts val="100"/>
                        </a:spcAft>
                      </a:pPr>
                      <a:r>
                        <a:rPr lang="en-GB" sz="1400" dirty="0">
                          <a:effectLst/>
                          <a:latin typeface="Arial" panose="020B0604020202020204" pitchFamily="34" charset="0"/>
                          <a:ea typeface="Times New Roman" panose="02020603050405020304" pitchFamily="18" charset="0"/>
                        </a:rPr>
                        <a:t>Functional Testing</a:t>
                      </a:r>
                      <a:endParaRPr lang="en-CA" sz="1400" dirty="0">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hangingPunct="0">
                        <a:lnSpc>
                          <a:spcPct val="150000"/>
                        </a:lnSpc>
                        <a:spcBef>
                          <a:spcPts val="100"/>
                        </a:spcBef>
                        <a:spcAft>
                          <a:spcPts val="100"/>
                        </a:spcAft>
                      </a:pPr>
                      <a:r>
                        <a:rPr lang="en-GB" sz="1400">
                          <a:effectLst/>
                          <a:latin typeface="Arial" panose="020B0604020202020204" pitchFamily="34" charset="0"/>
                          <a:ea typeface="Times New Roman" panose="02020603050405020304" pitchFamily="18" charset="0"/>
                        </a:rPr>
                        <a:t>Manually generated using boundary value analysis and equivalence partitioning.</a:t>
                      </a:r>
                      <a:endParaRPr lang="en-CA" sz="1400">
                        <a:effectLst/>
                        <a:latin typeface="Arial" panose="020B0604020202020204" pitchFamily="34" charset="0"/>
                        <a:ea typeface="Times New Roman" panose="02020603050405020304" pitchFamily="18" charset="0"/>
                      </a:endParaRPr>
                    </a:p>
                    <a:p>
                      <a:pPr algn="l" fontAlgn="base" hangingPunct="0">
                        <a:lnSpc>
                          <a:spcPct val="150000"/>
                        </a:lnSpc>
                        <a:spcBef>
                          <a:spcPts val="100"/>
                        </a:spcBef>
                        <a:spcAft>
                          <a:spcPts val="100"/>
                        </a:spcAft>
                      </a:pPr>
                      <a:r>
                        <a:rPr lang="en-GB" sz="1400">
                          <a:effectLst/>
                          <a:latin typeface="Arial" panose="020B0604020202020204" pitchFamily="34" charset="0"/>
                          <a:ea typeface="Times New Roman" panose="02020603050405020304" pitchFamily="18" charset="0"/>
                        </a:rPr>
                        <a:t>Exception cases will also be manually identified</a:t>
                      </a:r>
                      <a:endParaRPr lang="en-CA" sz="1400">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5027486"/>
                  </a:ext>
                </a:extLst>
              </a:tr>
              <a:tr h="857947">
                <a:tc>
                  <a:txBody>
                    <a:bodyPr/>
                    <a:lstStyle/>
                    <a:p>
                      <a:pPr algn="just" fontAlgn="base" hangingPunct="0">
                        <a:lnSpc>
                          <a:spcPct val="150000"/>
                        </a:lnSpc>
                        <a:spcBef>
                          <a:spcPts val="100"/>
                        </a:spcBef>
                        <a:spcAft>
                          <a:spcPts val="100"/>
                        </a:spcAft>
                      </a:pPr>
                      <a:r>
                        <a:rPr lang="en-GB" sz="1400" dirty="0">
                          <a:effectLst/>
                          <a:latin typeface="Arial" panose="020B0604020202020204" pitchFamily="34" charset="0"/>
                          <a:ea typeface="Times New Roman" panose="02020603050405020304" pitchFamily="18" charset="0"/>
                        </a:rPr>
                        <a:t>Automated Testing</a:t>
                      </a:r>
                      <a:endParaRPr lang="en-CA" sz="1400" dirty="0">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hangingPunct="0">
                        <a:lnSpc>
                          <a:spcPct val="150000"/>
                        </a:lnSpc>
                        <a:spcBef>
                          <a:spcPts val="100"/>
                        </a:spcBef>
                        <a:spcAft>
                          <a:spcPts val="100"/>
                        </a:spcAft>
                      </a:pPr>
                      <a:r>
                        <a:rPr lang="en-GB" sz="1400">
                          <a:effectLst/>
                          <a:latin typeface="Arial" panose="020B0604020202020204" pitchFamily="34" charset="0"/>
                          <a:ea typeface="Times New Roman" panose="02020603050405020304" pitchFamily="18" charset="0"/>
                        </a:rPr>
                        <a:t>Ranges of values will be provided to the automated testing tools.</a:t>
                      </a:r>
                      <a:endParaRPr lang="en-CA" sz="1400">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2934115"/>
                  </a:ext>
                </a:extLst>
              </a:tr>
              <a:tr h="857947">
                <a:tc>
                  <a:txBody>
                    <a:bodyPr/>
                    <a:lstStyle/>
                    <a:p>
                      <a:pPr algn="just" fontAlgn="base" hangingPunct="0">
                        <a:lnSpc>
                          <a:spcPct val="150000"/>
                        </a:lnSpc>
                        <a:spcBef>
                          <a:spcPts val="100"/>
                        </a:spcBef>
                        <a:spcAft>
                          <a:spcPts val="100"/>
                        </a:spcAft>
                      </a:pPr>
                      <a:r>
                        <a:rPr lang="en-GB" sz="1400">
                          <a:effectLst/>
                          <a:latin typeface="Arial" panose="020B0604020202020204" pitchFamily="34" charset="0"/>
                          <a:ea typeface="Times New Roman" panose="02020603050405020304" pitchFamily="18" charset="0"/>
                        </a:rPr>
                        <a:t>Usability Testing</a:t>
                      </a:r>
                      <a:endParaRPr lang="en-CA" sz="1400">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hangingPunct="0">
                        <a:lnSpc>
                          <a:spcPct val="150000"/>
                        </a:lnSpc>
                        <a:spcBef>
                          <a:spcPts val="100"/>
                        </a:spcBef>
                        <a:spcAft>
                          <a:spcPts val="100"/>
                        </a:spcAft>
                      </a:pPr>
                      <a:r>
                        <a:rPr lang="en-GB" sz="1400" dirty="0">
                          <a:effectLst/>
                          <a:latin typeface="Arial" panose="020B0604020202020204" pitchFamily="34" charset="0"/>
                          <a:ea typeface="Times New Roman" panose="02020603050405020304" pitchFamily="18" charset="0"/>
                        </a:rPr>
                        <a:t>Scenarios and scripts will be created to organize the usability testing process</a:t>
                      </a:r>
                    </a:p>
                    <a:p>
                      <a:pPr algn="l" fontAlgn="base" hangingPunct="0">
                        <a:lnSpc>
                          <a:spcPct val="150000"/>
                        </a:lnSpc>
                        <a:spcBef>
                          <a:spcPts val="100"/>
                        </a:spcBef>
                        <a:spcAft>
                          <a:spcPts val="100"/>
                        </a:spcAft>
                      </a:pPr>
                      <a:r>
                        <a:rPr lang="en-GB" sz="1400" dirty="0">
                          <a:effectLst/>
                          <a:latin typeface="Arial" panose="020B0604020202020204" pitchFamily="34" charset="0"/>
                          <a:ea typeface="Times New Roman" panose="02020603050405020304" pitchFamily="18" charset="0"/>
                        </a:rPr>
                        <a:t>Post-task and Post-Test Questionnaires will be used to record testing results</a:t>
                      </a:r>
                      <a:endParaRPr lang="en-CA" sz="1400" dirty="0">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4698860"/>
                  </a:ext>
                </a:extLst>
              </a:tr>
              <a:tr h="602602">
                <a:tc>
                  <a:txBody>
                    <a:bodyPr/>
                    <a:lstStyle/>
                    <a:p>
                      <a:pPr algn="just" fontAlgn="base" hangingPunct="0">
                        <a:lnSpc>
                          <a:spcPct val="150000"/>
                        </a:lnSpc>
                        <a:spcBef>
                          <a:spcPts val="100"/>
                        </a:spcBef>
                        <a:spcAft>
                          <a:spcPts val="100"/>
                        </a:spcAft>
                      </a:pPr>
                      <a:r>
                        <a:rPr lang="en-GB" sz="1400" dirty="0">
                          <a:effectLst/>
                          <a:latin typeface="Arial" panose="020B0604020202020204" pitchFamily="34" charset="0"/>
                          <a:ea typeface="Times New Roman" panose="02020603050405020304" pitchFamily="18" charset="0"/>
                        </a:rPr>
                        <a:t> Security Testing </a:t>
                      </a:r>
                      <a:endParaRPr lang="en-CA" sz="1400" dirty="0">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hangingPunct="0">
                        <a:lnSpc>
                          <a:spcPct val="150000"/>
                        </a:lnSpc>
                        <a:spcBef>
                          <a:spcPts val="100"/>
                        </a:spcBef>
                        <a:spcAft>
                          <a:spcPts val="100"/>
                        </a:spcAft>
                      </a:pPr>
                      <a:r>
                        <a:rPr lang="en-GB" sz="1400" dirty="0">
                          <a:effectLst/>
                          <a:latin typeface="Arial" panose="020B0604020202020204" pitchFamily="34" charset="0"/>
                          <a:ea typeface="Times New Roman" panose="02020603050405020304" pitchFamily="18" charset="0"/>
                        </a:rPr>
                        <a:t> Known Vulnerabilities, Penetration Testing, Ethical Hacking, Risk </a:t>
                      </a:r>
                      <a:r>
                        <a:rPr lang="en-GB" sz="1400" dirty="0" err="1">
                          <a:effectLst/>
                          <a:latin typeface="Arial" panose="020B0604020202020204" pitchFamily="34" charset="0"/>
                          <a:ea typeface="Times New Roman" panose="02020603050405020304" pitchFamily="18" charset="0"/>
                        </a:rPr>
                        <a:t>Assesment</a:t>
                      </a:r>
                      <a:r>
                        <a:rPr lang="en-GB" sz="1400" dirty="0">
                          <a:effectLst/>
                          <a:latin typeface="Arial" panose="020B0604020202020204" pitchFamily="34" charset="0"/>
                          <a:ea typeface="Times New Roman" panose="02020603050405020304" pitchFamily="18" charset="0"/>
                        </a:rPr>
                        <a:t>, Known Threats</a:t>
                      </a:r>
                      <a:endParaRPr lang="en-CA" sz="1400" dirty="0">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6818728"/>
                  </a:ext>
                </a:extLst>
              </a:tr>
            </a:tbl>
          </a:graphicData>
        </a:graphic>
      </p:graphicFrame>
    </p:spTree>
    <p:extLst>
      <p:ext uri="{BB962C8B-B14F-4D97-AF65-F5344CB8AC3E}">
        <p14:creationId xmlns:p14="http://schemas.microsoft.com/office/powerpoint/2010/main" val="3390469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2229281B-19A9-4B8B-B0D8-8EF447EBB736}"/>
              </a:ext>
            </a:extLst>
          </p:cNvPr>
          <p:cNvGrpSpPr/>
          <p:nvPr/>
        </p:nvGrpSpPr>
        <p:grpSpPr>
          <a:xfrm>
            <a:off x="235405" y="1593695"/>
            <a:ext cx="5067597" cy="4615133"/>
            <a:chOff x="580727" y="-1101880"/>
            <a:chExt cx="5067597" cy="4615133"/>
          </a:xfrm>
        </p:grpSpPr>
        <p:sp>
          <p:nvSpPr>
            <p:cNvPr id="29" name="Graphic 27">
              <a:extLst>
                <a:ext uri="{FF2B5EF4-FFF2-40B4-BE49-F238E27FC236}">
                  <a16:creationId xmlns:a16="http://schemas.microsoft.com/office/drawing/2014/main" id="{FA295B3A-2469-4321-9012-2584D11573B2}"/>
                </a:ext>
              </a:extLst>
            </p:cNvPr>
            <p:cNvSpPr/>
            <p:nvPr/>
          </p:nvSpPr>
          <p:spPr>
            <a:xfrm rot="60000">
              <a:off x="580727" y="-1101880"/>
              <a:ext cx="5067597" cy="4615133"/>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lumMod val="85000"/>
              </a:schemeClr>
            </a:solidFill>
            <a:ln w="9525" cap="flat">
              <a:noFill/>
              <a:prstDash val="solid"/>
              <a:miter/>
            </a:ln>
          </p:spPr>
          <p:txBody>
            <a:bodyPr rtlCol="0" anchor="ctr"/>
            <a:lstStyle/>
            <a:p>
              <a:endParaRPr lang="en-US"/>
            </a:p>
          </p:txBody>
        </p:sp>
        <p:sp>
          <p:nvSpPr>
            <p:cNvPr id="30" name="Graphic 27">
              <a:extLst>
                <a:ext uri="{FF2B5EF4-FFF2-40B4-BE49-F238E27FC236}">
                  <a16:creationId xmlns:a16="http://schemas.microsoft.com/office/drawing/2014/main" id="{A6A8181F-CC04-40BF-AE79-DEC0A6ED09A9}"/>
                </a:ext>
              </a:extLst>
            </p:cNvPr>
            <p:cNvSpPr/>
            <p:nvPr/>
          </p:nvSpPr>
          <p:spPr>
            <a:xfrm rot="60000">
              <a:off x="867482" y="-793954"/>
              <a:ext cx="4475037" cy="4075480"/>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solidFill>
            <a:ln w="9525" cap="flat">
              <a:noFill/>
              <a:prstDash val="solid"/>
              <a:miter/>
            </a:ln>
          </p:spPr>
          <p:txBody>
            <a:bodyPr rtlCol="0" anchor="ctr"/>
            <a:lstStyle/>
            <a:p>
              <a:endParaRPr lang="en-US"/>
            </a:p>
          </p:txBody>
        </p:sp>
      </p:grpSp>
      <p:sp>
        <p:nvSpPr>
          <p:cNvPr id="35" name="Rectangle: Rounded Corners 34">
            <a:extLst>
              <a:ext uri="{FF2B5EF4-FFF2-40B4-BE49-F238E27FC236}">
                <a16:creationId xmlns:a16="http://schemas.microsoft.com/office/drawing/2014/main" id="{D917F4B5-22AF-4C44-BD0B-54356F64B742}"/>
              </a:ext>
            </a:extLst>
          </p:cNvPr>
          <p:cNvSpPr/>
          <p:nvPr/>
        </p:nvSpPr>
        <p:spPr>
          <a:xfrm rot="14190664">
            <a:off x="1480724" y="3386847"/>
            <a:ext cx="405294" cy="2072240"/>
          </a:xfrm>
          <a:prstGeom prst="roundRect">
            <a:avLst>
              <a:gd name="adj" fmla="val 50000"/>
            </a:avLst>
          </a:prstGeom>
          <a:gradFill>
            <a:gsLst>
              <a:gs pos="0">
                <a:schemeClr val="accent3"/>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F5CB2717-6ED5-45FB-9317-20878003F687}"/>
              </a:ext>
            </a:extLst>
          </p:cNvPr>
          <p:cNvSpPr/>
          <p:nvPr/>
        </p:nvSpPr>
        <p:spPr>
          <a:xfrm rot="18091456">
            <a:off x="3052912" y="4110745"/>
            <a:ext cx="405294" cy="2072240"/>
          </a:xfrm>
          <a:prstGeom prst="roundRect">
            <a:avLst>
              <a:gd name="adj" fmla="val 50000"/>
            </a:avLst>
          </a:prstGeom>
          <a:gradFill>
            <a:gsLst>
              <a:gs pos="0">
                <a:schemeClr val="accent6"/>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96DB0671-E809-4F41-8814-C46ADFDA5A13}"/>
              </a:ext>
            </a:extLst>
          </p:cNvPr>
          <p:cNvSpPr/>
          <p:nvPr/>
        </p:nvSpPr>
        <p:spPr>
          <a:xfrm rot="19725368">
            <a:off x="2576082" y="2392880"/>
            <a:ext cx="405294" cy="2072240"/>
          </a:xfrm>
          <a:prstGeom prst="roundRect">
            <a:avLst>
              <a:gd name="adj" fmla="val 50000"/>
            </a:avLst>
          </a:prstGeom>
          <a:gradFill>
            <a:gsLst>
              <a:gs pos="0">
                <a:schemeClr val="accent1"/>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ko-KR" dirty="0">
                <a:solidFill>
                  <a:schemeClr val="tx1"/>
                </a:solidFill>
              </a:rPr>
              <a:t>Agenda</a:t>
            </a:r>
            <a:endParaRPr lang="en-US" dirty="0">
              <a:solidFill>
                <a:schemeClr val="tx1"/>
              </a:solidFill>
            </a:endParaRPr>
          </a:p>
        </p:txBody>
      </p:sp>
      <p:grpSp>
        <p:nvGrpSpPr>
          <p:cNvPr id="17" name="Group 16">
            <a:extLst>
              <a:ext uri="{FF2B5EF4-FFF2-40B4-BE49-F238E27FC236}">
                <a16:creationId xmlns:a16="http://schemas.microsoft.com/office/drawing/2014/main" id="{3B8A24D0-1CAB-4E06-AC58-D5EB3250D662}"/>
              </a:ext>
            </a:extLst>
          </p:cNvPr>
          <p:cNvGrpSpPr/>
          <p:nvPr/>
        </p:nvGrpSpPr>
        <p:grpSpPr>
          <a:xfrm>
            <a:off x="2096790" y="3607844"/>
            <a:ext cx="1344828" cy="1344828"/>
            <a:chOff x="1089413" y="2131797"/>
            <a:chExt cx="2968238" cy="2968238"/>
          </a:xfrm>
        </p:grpSpPr>
        <p:sp>
          <p:nvSpPr>
            <p:cNvPr id="16" name="Freeform: Shape 15">
              <a:extLst>
                <a:ext uri="{FF2B5EF4-FFF2-40B4-BE49-F238E27FC236}">
                  <a16:creationId xmlns:a16="http://schemas.microsoft.com/office/drawing/2014/main" id="{02CDC10F-CBC6-43C7-AFD5-1C0B1A57872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4646DB8B-DCF6-4FBC-A6DF-36A7A5069314}"/>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18" name="Group 17">
            <a:extLst>
              <a:ext uri="{FF2B5EF4-FFF2-40B4-BE49-F238E27FC236}">
                <a16:creationId xmlns:a16="http://schemas.microsoft.com/office/drawing/2014/main" id="{DE2D978E-AA94-4CB9-82FF-B9B37356B8B2}"/>
              </a:ext>
            </a:extLst>
          </p:cNvPr>
          <p:cNvGrpSpPr/>
          <p:nvPr/>
        </p:nvGrpSpPr>
        <p:grpSpPr>
          <a:xfrm>
            <a:off x="2096790" y="1862881"/>
            <a:ext cx="1298170" cy="1298170"/>
            <a:chOff x="1089413" y="2131797"/>
            <a:chExt cx="2968238" cy="2968238"/>
          </a:xfrm>
        </p:grpSpPr>
        <p:sp>
          <p:nvSpPr>
            <p:cNvPr id="19" name="Freeform: Shape 18">
              <a:extLst>
                <a:ext uri="{FF2B5EF4-FFF2-40B4-BE49-F238E27FC236}">
                  <a16:creationId xmlns:a16="http://schemas.microsoft.com/office/drawing/2014/main" id="{D5D68A41-6763-4A09-854A-1CA93F03BB70}"/>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797577DB-E822-4A1F-BFFC-A4EFC505439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21" name="Group 20">
            <a:extLst>
              <a:ext uri="{FF2B5EF4-FFF2-40B4-BE49-F238E27FC236}">
                <a16:creationId xmlns:a16="http://schemas.microsoft.com/office/drawing/2014/main" id="{5AE8B2EC-ABB6-4E39-A97A-DB1C9BE18B3C}"/>
              </a:ext>
            </a:extLst>
          </p:cNvPr>
          <p:cNvGrpSpPr/>
          <p:nvPr/>
        </p:nvGrpSpPr>
        <p:grpSpPr>
          <a:xfrm>
            <a:off x="499682" y="4653587"/>
            <a:ext cx="1298170" cy="1298170"/>
            <a:chOff x="1089413" y="2131797"/>
            <a:chExt cx="2968238" cy="2968238"/>
          </a:xfrm>
        </p:grpSpPr>
        <p:sp>
          <p:nvSpPr>
            <p:cNvPr id="22" name="Freeform: Shape 21">
              <a:extLst>
                <a:ext uri="{FF2B5EF4-FFF2-40B4-BE49-F238E27FC236}">
                  <a16:creationId xmlns:a16="http://schemas.microsoft.com/office/drawing/2014/main" id="{14D426F1-D942-42C7-A1F1-A731EEEC099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0F6E5CC-A1DC-46A1-BEC9-DA240DCBE84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24" name="Group 23">
            <a:extLst>
              <a:ext uri="{FF2B5EF4-FFF2-40B4-BE49-F238E27FC236}">
                <a16:creationId xmlns:a16="http://schemas.microsoft.com/office/drawing/2014/main" id="{0C9D69F0-C990-4D1C-BCCE-71F3A0BA7632}"/>
              </a:ext>
            </a:extLst>
          </p:cNvPr>
          <p:cNvGrpSpPr/>
          <p:nvPr/>
        </p:nvGrpSpPr>
        <p:grpSpPr>
          <a:xfrm>
            <a:off x="3684373" y="4653587"/>
            <a:ext cx="1298170" cy="1298170"/>
            <a:chOff x="1089413" y="2131797"/>
            <a:chExt cx="2968238" cy="2968238"/>
          </a:xfrm>
        </p:grpSpPr>
        <p:sp>
          <p:nvSpPr>
            <p:cNvPr id="25" name="Freeform: Shape 24">
              <a:extLst>
                <a:ext uri="{FF2B5EF4-FFF2-40B4-BE49-F238E27FC236}">
                  <a16:creationId xmlns:a16="http://schemas.microsoft.com/office/drawing/2014/main" id="{765EA648-AA2A-4EAF-B24D-111A1DA94E89}"/>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EAC85BAB-4687-423F-8677-EBED505BF997}"/>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sp>
        <p:nvSpPr>
          <p:cNvPr id="67" name="TextBox 121">
            <a:extLst>
              <a:ext uri="{FF2B5EF4-FFF2-40B4-BE49-F238E27FC236}">
                <a16:creationId xmlns:a16="http://schemas.microsoft.com/office/drawing/2014/main" id="{7B19299E-F82B-40EF-9E44-8DC5A3612826}"/>
              </a:ext>
            </a:extLst>
          </p:cNvPr>
          <p:cNvSpPr txBox="1"/>
          <p:nvPr/>
        </p:nvSpPr>
        <p:spPr>
          <a:xfrm>
            <a:off x="5297104" y="4519510"/>
            <a:ext cx="958096" cy="646331"/>
          </a:xfrm>
          <a:prstGeom prst="rect">
            <a:avLst/>
          </a:prstGeom>
          <a:noFill/>
        </p:spPr>
        <p:txBody>
          <a:bodyPr wrap="square" lIns="108000" rIns="108000" rtlCol="0" anchor="ctr">
            <a:spAutoFit/>
          </a:bodyPr>
          <a:lstStyle/>
          <a:p>
            <a:pPr algn="ctr"/>
            <a:r>
              <a:rPr lang="en-US" altLang="ko-KR" sz="3600" b="1" dirty="0">
                <a:solidFill>
                  <a:schemeClr val="accent5">
                    <a:lumMod val="60000"/>
                    <a:lumOff val="40000"/>
                  </a:schemeClr>
                </a:solidFill>
                <a:cs typeface="Arial" pitchFamily="34" charset="0"/>
              </a:rPr>
              <a:t>05</a:t>
            </a:r>
            <a:endParaRPr lang="ko-KR" altLang="en-US" sz="3600" b="1" dirty="0">
              <a:solidFill>
                <a:schemeClr val="accent5">
                  <a:lumMod val="60000"/>
                  <a:lumOff val="40000"/>
                </a:schemeClr>
              </a:solidFill>
              <a:cs typeface="Arial" pitchFamily="34" charset="0"/>
            </a:endParaRPr>
          </a:p>
        </p:txBody>
      </p:sp>
      <p:sp>
        <p:nvSpPr>
          <p:cNvPr id="68" name="TextBox 25">
            <a:extLst>
              <a:ext uri="{FF2B5EF4-FFF2-40B4-BE49-F238E27FC236}">
                <a16:creationId xmlns:a16="http://schemas.microsoft.com/office/drawing/2014/main" id="{54EB5DA6-002D-4782-97FB-EDD294B0D36D}"/>
              </a:ext>
            </a:extLst>
          </p:cNvPr>
          <p:cNvSpPr txBox="1"/>
          <p:nvPr/>
        </p:nvSpPr>
        <p:spPr>
          <a:xfrm>
            <a:off x="6367959" y="4631188"/>
            <a:ext cx="5737181" cy="432792"/>
          </a:xfrm>
          <a:prstGeom prst="roundRect">
            <a:avLst>
              <a:gd name="adj" fmla="val 50000"/>
            </a:avLst>
          </a:prstGeom>
          <a:solidFill>
            <a:schemeClr val="accent5">
              <a:lumMod val="60000"/>
              <a:lumOff val="40000"/>
            </a:schemeClr>
          </a:solidFill>
          <a:ln>
            <a:solidFill>
              <a:schemeClr val="tx2"/>
            </a:solidFill>
          </a:ln>
        </p:spPr>
        <p:txBody>
          <a:bodyPr wrap="square" lIns="274320" rtlCol="0" anchor="ctr">
            <a:spAutoFit/>
          </a:bodyPr>
          <a:lstStyle/>
          <a:p>
            <a:r>
              <a:rPr lang="en-US" altLang="ko-KR" sz="1400" b="1" dirty="0">
                <a:solidFill>
                  <a:schemeClr val="bg1"/>
                </a:solidFill>
                <a:cs typeface="Arial" pitchFamily="34" charset="0"/>
              </a:rPr>
              <a:t>Test Tool and environment</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854968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Test Tools</a:t>
            </a:r>
          </a:p>
        </p:txBody>
      </p:sp>
      <p:grpSp>
        <p:nvGrpSpPr>
          <p:cNvPr id="16" name="Group 15">
            <a:extLst>
              <a:ext uri="{FF2B5EF4-FFF2-40B4-BE49-F238E27FC236}">
                <a16:creationId xmlns:a16="http://schemas.microsoft.com/office/drawing/2014/main" id="{D0CDE915-2354-4482-BFFD-C57FB0E0930F}"/>
              </a:ext>
            </a:extLst>
          </p:cNvPr>
          <p:cNvGrpSpPr/>
          <p:nvPr/>
        </p:nvGrpSpPr>
        <p:grpSpPr>
          <a:xfrm>
            <a:off x="8686367" y="1757427"/>
            <a:ext cx="2738140" cy="747393"/>
            <a:chOff x="302738" y="4386279"/>
            <a:chExt cx="2851594" cy="747393"/>
          </a:xfrm>
        </p:grpSpPr>
        <p:sp>
          <p:nvSpPr>
            <p:cNvPr id="17" name="TextBox 16">
              <a:extLst>
                <a:ext uri="{FF2B5EF4-FFF2-40B4-BE49-F238E27FC236}">
                  <a16:creationId xmlns:a16="http://schemas.microsoft.com/office/drawing/2014/main" id="{1882952D-1B08-403D-9E65-3FEFF0C15875}"/>
                </a:ext>
              </a:extLst>
            </p:cNvPr>
            <p:cNvSpPr txBox="1"/>
            <p:nvPr/>
          </p:nvSpPr>
          <p:spPr>
            <a:xfrm>
              <a:off x="302738" y="4386279"/>
              <a:ext cx="2851594" cy="338554"/>
            </a:xfrm>
            <a:prstGeom prst="rect">
              <a:avLst/>
            </a:prstGeom>
            <a:noFill/>
          </p:spPr>
          <p:txBody>
            <a:bodyPr wrap="square" lIns="0" rtlCol="0" anchor="ctr">
              <a:spAutoFit/>
            </a:bodyPr>
            <a:lstStyle/>
            <a:p>
              <a:r>
                <a:rPr lang="en-US" altLang="ko-KR" sz="1600" b="1" dirty="0">
                  <a:solidFill>
                    <a:schemeClr val="tx1">
                      <a:lumMod val="75000"/>
                      <a:lumOff val="25000"/>
                    </a:schemeClr>
                  </a:solidFill>
                  <a:cs typeface="Arial" pitchFamily="34" charset="0"/>
                </a:rPr>
                <a:t>SQL scripting</a:t>
              </a:r>
              <a:endParaRPr lang="ko-KR" altLang="en-US" sz="1600" b="1"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7C4FDD48-67C6-4969-A146-42719801BFAA}"/>
                </a:ext>
              </a:extLst>
            </p:cNvPr>
            <p:cNvSpPr txBox="1"/>
            <p:nvPr/>
          </p:nvSpPr>
          <p:spPr>
            <a:xfrm>
              <a:off x="302738" y="4672007"/>
              <a:ext cx="2851594" cy="461665"/>
            </a:xfrm>
            <a:prstGeom prst="rect">
              <a:avLst/>
            </a:prstGeom>
            <a:noFill/>
          </p:spPr>
          <p:txBody>
            <a:bodyPr wrap="square" lIns="0" rtlCol="0">
              <a:spAutoFit/>
            </a:bodyPr>
            <a:lstStyle/>
            <a:p>
              <a:r>
                <a:rPr lang="es-ES" altLang="ko-KR" sz="1200" dirty="0" err="1">
                  <a:solidFill>
                    <a:schemeClr val="tx1">
                      <a:lumMod val="75000"/>
                      <a:lumOff val="25000"/>
                    </a:schemeClr>
                  </a:solidFill>
                  <a:cs typeface="Arial" pitchFamily="34" charset="0"/>
                </a:rPr>
                <a:t>For</a:t>
              </a:r>
              <a:r>
                <a:rPr lang="es-ES" altLang="ko-KR" sz="1200" dirty="0">
                  <a:solidFill>
                    <a:schemeClr val="tx1">
                      <a:lumMod val="75000"/>
                      <a:lumOff val="25000"/>
                    </a:schemeClr>
                  </a:solidFill>
                  <a:cs typeface="Arial" pitchFamily="34" charset="0"/>
                </a:rPr>
                <a:t> load </a:t>
              </a:r>
              <a:r>
                <a:rPr lang="es-ES" altLang="ko-KR" sz="1200" dirty="0" err="1">
                  <a:solidFill>
                    <a:schemeClr val="tx1">
                      <a:lumMod val="75000"/>
                      <a:lumOff val="25000"/>
                    </a:schemeClr>
                  </a:solidFill>
                  <a:cs typeface="Arial" pitchFamily="34" charset="0"/>
                </a:rPr>
                <a:t>testing</a:t>
              </a:r>
              <a:r>
                <a:rPr lang="es-ES" altLang="ko-KR" sz="1200" dirty="0">
                  <a:solidFill>
                    <a:schemeClr val="tx1">
                      <a:lumMod val="75000"/>
                      <a:lumOff val="25000"/>
                    </a:schemeClr>
                  </a:solidFill>
                  <a:cs typeface="Arial" pitchFamily="34" charset="0"/>
                </a:rPr>
                <a:t> </a:t>
              </a:r>
              <a:r>
                <a:rPr lang="es-ES" altLang="ko-KR" sz="1200" dirty="0" err="1">
                  <a:solidFill>
                    <a:schemeClr val="tx1">
                      <a:lumMod val="75000"/>
                      <a:lumOff val="25000"/>
                    </a:schemeClr>
                  </a:solidFill>
                  <a:cs typeface="Arial" pitchFamily="34" charset="0"/>
                </a:rPr>
                <a:t>with</a:t>
              </a:r>
              <a:r>
                <a:rPr lang="es-ES" altLang="ko-KR" sz="1200" dirty="0">
                  <a:solidFill>
                    <a:schemeClr val="tx1">
                      <a:lumMod val="75000"/>
                      <a:lumOff val="25000"/>
                    </a:schemeClr>
                  </a:solidFill>
                  <a:cs typeface="Arial" pitchFamily="34" charset="0"/>
                </a:rPr>
                <a:t> </a:t>
              </a:r>
              <a:r>
                <a:rPr lang="es-ES" altLang="ko-KR" sz="1200" dirty="0" err="1">
                  <a:solidFill>
                    <a:schemeClr val="tx1">
                      <a:lumMod val="75000"/>
                      <a:lumOff val="25000"/>
                    </a:schemeClr>
                  </a:solidFill>
                  <a:cs typeface="Arial" pitchFamily="34" charset="0"/>
                </a:rPr>
                <a:t>large</a:t>
              </a:r>
              <a:r>
                <a:rPr lang="es-ES" altLang="ko-KR" sz="1200" dirty="0">
                  <a:solidFill>
                    <a:schemeClr val="tx1">
                      <a:lumMod val="75000"/>
                      <a:lumOff val="25000"/>
                    </a:schemeClr>
                  </a:solidFill>
                  <a:cs typeface="Arial" pitchFamily="34" charset="0"/>
                </a:rPr>
                <a:t> </a:t>
              </a:r>
              <a:r>
                <a:rPr lang="es-ES" altLang="ko-KR" sz="1200" dirty="0" err="1">
                  <a:solidFill>
                    <a:schemeClr val="tx1">
                      <a:lumMod val="75000"/>
                      <a:lumOff val="25000"/>
                    </a:schemeClr>
                  </a:solidFill>
                  <a:cs typeface="Arial" pitchFamily="34" charset="0"/>
                </a:rPr>
                <a:t>quantities</a:t>
              </a:r>
              <a:r>
                <a:rPr lang="es-ES" altLang="ko-KR" sz="1200" dirty="0">
                  <a:solidFill>
                    <a:schemeClr val="tx1">
                      <a:lumMod val="75000"/>
                      <a:lumOff val="25000"/>
                    </a:schemeClr>
                  </a:solidFill>
                  <a:cs typeface="Arial" pitchFamily="34" charset="0"/>
                </a:rPr>
                <a:t> </a:t>
              </a:r>
              <a:r>
                <a:rPr lang="es-ES" altLang="ko-KR" sz="1200" dirty="0" err="1">
                  <a:solidFill>
                    <a:schemeClr val="tx1">
                      <a:lumMod val="75000"/>
                      <a:lumOff val="25000"/>
                    </a:schemeClr>
                  </a:solidFill>
                  <a:cs typeface="Arial" pitchFamily="34" charset="0"/>
                </a:rPr>
                <a:t>of</a:t>
              </a:r>
              <a:r>
                <a:rPr lang="es-ES" altLang="ko-KR" sz="1200" dirty="0">
                  <a:solidFill>
                    <a:schemeClr val="tx1">
                      <a:lumMod val="75000"/>
                      <a:lumOff val="25000"/>
                    </a:schemeClr>
                  </a:solidFill>
                  <a:cs typeface="Arial" pitchFamily="34" charset="0"/>
                </a:rPr>
                <a:t> data as </a:t>
              </a:r>
              <a:r>
                <a:rPr lang="es-ES" altLang="ko-KR" sz="1200" dirty="0" err="1">
                  <a:solidFill>
                    <a:schemeClr val="tx1">
                      <a:lumMod val="75000"/>
                      <a:lumOff val="25000"/>
                    </a:schemeClr>
                  </a:solidFill>
                  <a:cs typeface="Arial" pitchFamily="34" charset="0"/>
                </a:rPr>
                <a:t>well</a:t>
              </a:r>
              <a:r>
                <a:rPr lang="es-ES" altLang="ko-KR" sz="1200" dirty="0">
                  <a:solidFill>
                    <a:schemeClr val="tx1">
                      <a:lumMod val="75000"/>
                      <a:lumOff val="25000"/>
                    </a:schemeClr>
                  </a:solidFill>
                  <a:cs typeface="Arial" pitchFamily="34" charset="0"/>
                </a:rPr>
                <a:t> as </a:t>
              </a:r>
              <a:r>
                <a:rPr lang="es-ES" altLang="ko-KR" sz="1200" dirty="0" err="1">
                  <a:solidFill>
                    <a:schemeClr val="tx1">
                      <a:lumMod val="75000"/>
                      <a:lumOff val="25000"/>
                    </a:schemeClr>
                  </a:solidFill>
                  <a:cs typeface="Arial" pitchFamily="34" charset="0"/>
                </a:rPr>
                <a:t>database</a:t>
              </a:r>
              <a:r>
                <a:rPr lang="es-ES" altLang="ko-KR" sz="1200" dirty="0">
                  <a:solidFill>
                    <a:schemeClr val="tx1">
                      <a:lumMod val="75000"/>
                      <a:lumOff val="25000"/>
                    </a:schemeClr>
                  </a:solidFill>
                  <a:cs typeface="Arial" pitchFamily="34" charset="0"/>
                </a:rPr>
                <a:t> </a:t>
              </a:r>
              <a:r>
                <a:rPr lang="es-ES" altLang="ko-KR" sz="1200" dirty="0" err="1">
                  <a:solidFill>
                    <a:schemeClr val="tx1">
                      <a:lumMod val="75000"/>
                      <a:lumOff val="25000"/>
                    </a:schemeClr>
                  </a:solidFill>
                  <a:cs typeface="Arial" pitchFamily="34" charset="0"/>
                </a:rPr>
                <a:t>sanitization</a:t>
              </a:r>
              <a:endParaRPr lang="ko-KR" altLang="en-US" sz="1200"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id="{DE56AA7A-113B-4B09-9978-4A50651BEE26}"/>
              </a:ext>
            </a:extLst>
          </p:cNvPr>
          <p:cNvGrpSpPr/>
          <p:nvPr/>
        </p:nvGrpSpPr>
        <p:grpSpPr>
          <a:xfrm>
            <a:off x="810431" y="4983555"/>
            <a:ext cx="2738140" cy="932059"/>
            <a:chOff x="302738" y="4386279"/>
            <a:chExt cx="2851594" cy="932059"/>
          </a:xfrm>
        </p:grpSpPr>
        <p:sp>
          <p:nvSpPr>
            <p:cNvPr id="20" name="TextBox 19">
              <a:extLst>
                <a:ext uri="{FF2B5EF4-FFF2-40B4-BE49-F238E27FC236}">
                  <a16:creationId xmlns:a16="http://schemas.microsoft.com/office/drawing/2014/main" id="{8064F424-53D3-4DB4-98CC-F8E8981F76B3}"/>
                </a:ext>
              </a:extLst>
            </p:cNvPr>
            <p:cNvSpPr txBox="1"/>
            <p:nvPr/>
          </p:nvSpPr>
          <p:spPr>
            <a:xfrm>
              <a:off x="302738" y="4386279"/>
              <a:ext cx="2851594" cy="338554"/>
            </a:xfrm>
            <a:prstGeom prst="rect">
              <a:avLst/>
            </a:prstGeom>
            <a:noFill/>
          </p:spPr>
          <p:txBody>
            <a:bodyPr wrap="square" lIns="0" rtlCol="0" anchor="ctr">
              <a:spAutoFit/>
            </a:bodyPr>
            <a:lstStyle/>
            <a:p>
              <a:pPr algn="r"/>
              <a:r>
                <a:rPr lang="en-US" altLang="ko-KR" sz="1600" b="1" dirty="0">
                  <a:solidFill>
                    <a:schemeClr val="tx1">
                      <a:lumMod val="75000"/>
                      <a:lumOff val="25000"/>
                    </a:schemeClr>
                  </a:solidFill>
                  <a:cs typeface="Arial" pitchFamily="34" charset="0"/>
                </a:rPr>
                <a:t>JMeter</a:t>
              </a:r>
              <a:endParaRPr lang="ko-KR" altLang="en-US" sz="1600" b="1"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E3C784B3-FD8C-461A-93BA-B4B8DDEE5B95}"/>
                </a:ext>
              </a:extLst>
            </p:cNvPr>
            <p:cNvSpPr txBox="1"/>
            <p:nvPr/>
          </p:nvSpPr>
          <p:spPr>
            <a:xfrm>
              <a:off x="302738" y="4672007"/>
              <a:ext cx="2851594" cy="646331"/>
            </a:xfrm>
            <a:prstGeom prst="rect">
              <a:avLst/>
            </a:prstGeom>
            <a:noFill/>
          </p:spPr>
          <p:txBody>
            <a:bodyPr wrap="square" lIns="0" rtlCol="0">
              <a:spAutoFit/>
            </a:bodyPr>
            <a:lstStyle/>
            <a:p>
              <a:pPr algn="r"/>
              <a:r>
                <a:rPr lang="en-US" altLang="ko-KR" sz="1200" dirty="0">
                  <a:solidFill>
                    <a:schemeClr val="tx1">
                      <a:lumMod val="75000"/>
                      <a:lumOff val="25000"/>
                    </a:schemeClr>
                  </a:solidFill>
                  <a:cs typeface="Arial" pitchFamily="34" charset="0"/>
                </a:rPr>
                <a:t>For testing performance of the system.</a:t>
              </a:r>
            </a:p>
            <a:p>
              <a:pPr algn="r"/>
              <a:r>
                <a:rPr lang="en-US" altLang="ko-KR" sz="1200" dirty="0">
                  <a:solidFill>
                    <a:schemeClr val="tx1">
                      <a:lumMod val="75000"/>
                      <a:lumOff val="25000"/>
                    </a:schemeClr>
                  </a:solidFill>
                  <a:cs typeface="Arial" pitchFamily="34" charset="0"/>
                </a:rPr>
                <a:t>Emulating large quantities of users in different scenarios. .</a:t>
              </a:r>
              <a:endParaRPr lang="ko-KR" altLang="en-US" sz="1200" dirty="0">
                <a:solidFill>
                  <a:schemeClr val="tx1">
                    <a:lumMod val="75000"/>
                    <a:lumOff val="25000"/>
                  </a:schemeClr>
                </a:solidFill>
                <a:cs typeface="Arial" pitchFamily="34" charset="0"/>
              </a:endParaRPr>
            </a:p>
          </p:txBody>
        </p:sp>
      </p:grpSp>
      <p:grpSp>
        <p:nvGrpSpPr>
          <p:cNvPr id="22" name="Group 21">
            <a:extLst>
              <a:ext uri="{FF2B5EF4-FFF2-40B4-BE49-F238E27FC236}">
                <a16:creationId xmlns:a16="http://schemas.microsoft.com/office/drawing/2014/main" id="{90DBAEFD-420B-430B-9244-9A6BFB60C44E}"/>
              </a:ext>
            </a:extLst>
          </p:cNvPr>
          <p:cNvGrpSpPr/>
          <p:nvPr/>
        </p:nvGrpSpPr>
        <p:grpSpPr>
          <a:xfrm>
            <a:off x="810431" y="1815913"/>
            <a:ext cx="2738140" cy="747393"/>
            <a:chOff x="302738" y="4386279"/>
            <a:chExt cx="2851594" cy="747393"/>
          </a:xfrm>
        </p:grpSpPr>
        <p:sp>
          <p:nvSpPr>
            <p:cNvPr id="23" name="TextBox 22">
              <a:extLst>
                <a:ext uri="{FF2B5EF4-FFF2-40B4-BE49-F238E27FC236}">
                  <a16:creationId xmlns:a16="http://schemas.microsoft.com/office/drawing/2014/main" id="{0FEA8055-C714-4196-A5F1-115A9684E008}"/>
                </a:ext>
              </a:extLst>
            </p:cNvPr>
            <p:cNvSpPr txBox="1"/>
            <p:nvPr/>
          </p:nvSpPr>
          <p:spPr>
            <a:xfrm>
              <a:off x="302738" y="4386279"/>
              <a:ext cx="2851594" cy="338554"/>
            </a:xfrm>
            <a:prstGeom prst="rect">
              <a:avLst/>
            </a:prstGeom>
            <a:noFill/>
          </p:spPr>
          <p:txBody>
            <a:bodyPr wrap="square" lIns="0" rtlCol="0" anchor="ctr">
              <a:spAutoFit/>
            </a:bodyPr>
            <a:lstStyle/>
            <a:p>
              <a:pPr algn="r"/>
              <a:r>
                <a:rPr lang="en-US" altLang="ko-KR" sz="1600" b="1" dirty="0">
                  <a:solidFill>
                    <a:schemeClr val="tx1">
                      <a:lumMod val="75000"/>
                      <a:lumOff val="25000"/>
                    </a:schemeClr>
                  </a:solidFill>
                  <a:cs typeface="Arial" pitchFamily="34" charset="0"/>
                </a:rPr>
                <a:t>Selenium IDE</a:t>
              </a:r>
              <a:endParaRPr lang="ko-KR" altLang="en-US" sz="16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06049F70-B95B-4773-B370-B3F0827F4759}"/>
                </a:ext>
              </a:extLst>
            </p:cNvPr>
            <p:cNvSpPr txBox="1"/>
            <p:nvPr/>
          </p:nvSpPr>
          <p:spPr>
            <a:xfrm>
              <a:off x="302738" y="4672007"/>
              <a:ext cx="2851594" cy="461665"/>
            </a:xfrm>
            <a:prstGeom prst="rect">
              <a:avLst/>
            </a:prstGeom>
            <a:noFill/>
          </p:spPr>
          <p:txBody>
            <a:bodyPr wrap="square" lIns="0" rtlCol="0">
              <a:spAutoFit/>
            </a:bodyPr>
            <a:lstStyle/>
            <a:p>
              <a:pPr algn="r"/>
              <a:r>
                <a:rPr lang="en-US" altLang="ko-KR" sz="1200" dirty="0">
                  <a:solidFill>
                    <a:schemeClr val="tx1">
                      <a:lumMod val="75000"/>
                      <a:lumOff val="25000"/>
                    </a:schemeClr>
                  </a:solidFill>
                  <a:cs typeface="Arial" pitchFamily="34" charset="0"/>
                </a:rPr>
                <a:t>For running automated functional testing of large quantities of data.</a:t>
              </a:r>
              <a:endParaRPr lang="ko-KR" altLang="en-US" sz="1200"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E675FB9E-3C16-43DE-9A6D-5E926D893843}"/>
              </a:ext>
            </a:extLst>
          </p:cNvPr>
          <p:cNvGrpSpPr/>
          <p:nvPr/>
        </p:nvGrpSpPr>
        <p:grpSpPr>
          <a:xfrm>
            <a:off x="8686367" y="4983555"/>
            <a:ext cx="2738140" cy="932059"/>
            <a:chOff x="302738" y="4386279"/>
            <a:chExt cx="2851594" cy="932059"/>
          </a:xfrm>
        </p:grpSpPr>
        <p:sp>
          <p:nvSpPr>
            <p:cNvPr id="26" name="TextBox 25">
              <a:extLst>
                <a:ext uri="{FF2B5EF4-FFF2-40B4-BE49-F238E27FC236}">
                  <a16:creationId xmlns:a16="http://schemas.microsoft.com/office/drawing/2014/main" id="{693E5612-0F63-4645-B6B8-B32C42484A25}"/>
                </a:ext>
              </a:extLst>
            </p:cNvPr>
            <p:cNvSpPr txBox="1"/>
            <p:nvPr/>
          </p:nvSpPr>
          <p:spPr>
            <a:xfrm>
              <a:off x="302738" y="4386279"/>
              <a:ext cx="2851594" cy="338554"/>
            </a:xfrm>
            <a:prstGeom prst="rect">
              <a:avLst/>
            </a:prstGeom>
            <a:noFill/>
          </p:spPr>
          <p:txBody>
            <a:bodyPr wrap="square" lIns="0" rtlCol="0" anchor="ctr">
              <a:spAutoFit/>
            </a:bodyPr>
            <a:lstStyle/>
            <a:p>
              <a:r>
                <a:rPr lang="es-ES" altLang="ko-KR" sz="1600" b="1" dirty="0">
                  <a:solidFill>
                    <a:schemeClr val="tx1">
                      <a:lumMod val="75000"/>
                      <a:lumOff val="25000"/>
                    </a:schemeClr>
                  </a:solidFill>
                  <a:cs typeface="Arial" pitchFamily="34" charset="0"/>
                </a:rPr>
                <a:t>Wireshark/BSQL Hacker</a:t>
              </a:r>
              <a:endParaRPr lang="ko-KR" altLang="en-US" sz="16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3DBB1582-C925-490A-B2C6-44306FCE761E}"/>
                </a:ext>
              </a:extLst>
            </p:cNvPr>
            <p:cNvSpPr txBox="1"/>
            <p:nvPr/>
          </p:nvSpPr>
          <p:spPr>
            <a:xfrm>
              <a:off x="302738" y="4672007"/>
              <a:ext cx="2851594" cy="646331"/>
            </a:xfrm>
            <a:prstGeom prst="rect">
              <a:avLst/>
            </a:prstGeom>
            <a:noFill/>
          </p:spPr>
          <p:txBody>
            <a:bodyPr wrap="square" lIns="0" rtlCol="0">
              <a:spAutoFit/>
            </a:bodyPr>
            <a:lstStyle/>
            <a:p>
              <a:r>
                <a:rPr lang="es-ES" altLang="ko-KR" sz="1200" dirty="0">
                  <a:solidFill>
                    <a:schemeClr val="tx1">
                      <a:lumMod val="75000"/>
                      <a:lumOff val="25000"/>
                    </a:schemeClr>
                  </a:solidFill>
                  <a:cs typeface="Arial" pitchFamily="34" charset="0"/>
                </a:rPr>
                <a:t>Security </a:t>
              </a:r>
              <a:r>
                <a:rPr lang="es-ES" altLang="ko-KR" sz="1200" dirty="0" err="1">
                  <a:solidFill>
                    <a:schemeClr val="tx1">
                      <a:lumMod val="75000"/>
                      <a:lumOff val="25000"/>
                    </a:schemeClr>
                  </a:solidFill>
                  <a:cs typeface="Arial" pitchFamily="34" charset="0"/>
                </a:rPr>
                <a:t>Testing</a:t>
              </a:r>
              <a:r>
                <a:rPr lang="es-ES" altLang="ko-KR" sz="1200" dirty="0">
                  <a:solidFill>
                    <a:schemeClr val="tx1">
                      <a:lumMod val="75000"/>
                      <a:lumOff val="25000"/>
                    </a:schemeClr>
                  </a:solidFill>
                  <a:cs typeface="Arial" pitchFamily="34" charset="0"/>
                </a:rPr>
                <a:t> Tools </a:t>
              </a:r>
              <a:r>
                <a:rPr lang="es-ES" altLang="ko-KR" sz="1200" dirty="0" err="1">
                  <a:solidFill>
                    <a:schemeClr val="tx1">
                      <a:lumMod val="75000"/>
                      <a:lumOff val="25000"/>
                    </a:schemeClr>
                  </a:solidFill>
                  <a:cs typeface="Arial" pitchFamily="34" charset="0"/>
                </a:rPr>
                <a:t>for</a:t>
              </a:r>
              <a:r>
                <a:rPr lang="es-ES" altLang="ko-KR" sz="1200" dirty="0">
                  <a:solidFill>
                    <a:schemeClr val="tx1">
                      <a:lumMod val="75000"/>
                      <a:lumOff val="25000"/>
                    </a:schemeClr>
                  </a:solidFill>
                  <a:cs typeface="Arial" pitchFamily="34" charset="0"/>
                </a:rPr>
                <a:t> </a:t>
              </a:r>
              <a:r>
                <a:rPr lang="es-ES" altLang="ko-KR" sz="1200" dirty="0" err="1">
                  <a:solidFill>
                    <a:schemeClr val="tx1">
                      <a:lumMod val="75000"/>
                      <a:lumOff val="25000"/>
                    </a:schemeClr>
                  </a:solidFill>
                  <a:cs typeface="Arial" pitchFamily="34" charset="0"/>
                </a:rPr>
                <a:t>monitoring</a:t>
              </a:r>
              <a:r>
                <a:rPr lang="es-ES" altLang="ko-KR" sz="1200" dirty="0">
                  <a:solidFill>
                    <a:schemeClr val="tx1">
                      <a:lumMod val="75000"/>
                      <a:lumOff val="25000"/>
                    </a:schemeClr>
                  </a:solidFill>
                  <a:cs typeface="Arial" pitchFamily="34" charset="0"/>
                </a:rPr>
                <a:t> </a:t>
              </a:r>
              <a:r>
                <a:rPr lang="es-ES" altLang="ko-KR" sz="1200" dirty="0" err="1">
                  <a:solidFill>
                    <a:schemeClr val="tx1">
                      <a:lumMod val="75000"/>
                      <a:lumOff val="25000"/>
                    </a:schemeClr>
                  </a:solidFill>
                  <a:cs typeface="Arial" pitchFamily="34" charset="0"/>
                </a:rPr>
                <a:t>network</a:t>
              </a:r>
              <a:r>
                <a:rPr lang="es-ES" altLang="ko-KR" sz="1200" dirty="0">
                  <a:solidFill>
                    <a:schemeClr val="tx1">
                      <a:lumMod val="75000"/>
                      <a:lumOff val="25000"/>
                    </a:schemeClr>
                  </a:solidFill>
                  <a:cs typeface="Arial" pitchFamily="34" charset="0"/>
                </a:rPr>
                <a:t> </a:t>
              </a:r>
              <a:r>
                <a:rPr lang="es-ES" altLang="ko-KR" sz="1200" dirty="0" err="1">
                  <a:solidFill>
                    <a:schemeClr val="tx1">
                      <a:lumMod val="75000"/>
                      <a:lumOff val="25000"/>
                    </a:schemeClr>
                  </a:solidFill>
                  <a:cs typeface="Arial" pitchFamily="34" charset="0"/>
                </a:rPr>
                <a:t>security</a:t>
              </a:r>
              <a:r>
                <a:rPr lang="es-ES" altLang="ko-KR" sz="1200" dirty="0">
                  <a:solidFill>
                    <a:schemeClr val="tx1">
                      <a:lumMod val="75000"/>
                      <a:lumOff val="25000"/>
                    </a:schemeClr>
                  </a:solidFill>
                  <a:cs typeface="Arial" pitchFamily="34" charset="0"/>
                </a:rPr>
                <a:t> and </a:t>
              </a:r>
              <a:r>
                <a:rPr lang="es-ES" altLang="ko-KR" sz="1200" dirty="0" err="1">
                  <a:solidFill>
                    <a:schemeClr val="tx1">
                      <a:lumMod val="75000"/>
                      <a:lumOff val="25000"/>
                    </a:schemeClr>
                  </a:solidFill>
                  <a:cs typeface="Arial" pitchFamily="34" charset="0"/>
                </a:rPr>
                <a:t>database</a:t>
              </a:r>
              <a:r>
                <a:rPr lang="es-ES" altLang="ko-KR" sz="1200" dirty="0">
                  <a:solidFill>
                    <a:schemeClr val="tx1">
                      <a:lumMod val="75000"/>
                      <a:lumOff val="25000"/>
                    </a:schemeClr>
                  </a:solidFill>
                  <a:cs typeface="Arial" pitchFamily="34" charset="0"/>
                </a:rPr>
                <a:t> </a:t>
              </a:r>
              <a:r>
                <a:rPr lang="es-ES" altLang="ko-KR" sz="1200" dirty="0" err="1">
                  <a:solidFill>
                    <a:schemeClr val="tx1">
                      <a:lumMod val="75000"/>
                      <a:lumOff val="25000"/>
                    </a:schemeClr>
                  </a:solidFill>
                  <a:cs typeface="Arial" pitchFamily="34" charset="0"/>
                </a:rPr>
                <a:t>security</a:t>
              </a:r>
              <a:r>
                <a:rPr lang="es-ES" altLang="ko-KR" sz="1200" dirty="0">
                  <a:solidFill>
                    <a:schemeClr val="tx1">
                      <a:lumMod val="75000"/>
                      <a:lumOff val="25000"/>
                    </a:schemeClr>
                  </a:solidFill>
                  <a:cs typeface="Arial" pitchFamily="34" charset="0"/>
                </a:rPr>
                <a:t> </a:t>
              </a:r>
              <a:r>
                <a:rPr lang="es-ES" altLang="ko-KR" sz="1200" dirty="0" err="1">
                  <a:solidFill>
                    <a:schemeClr val="tx1">
                      <a:lumMod val="75000"/>
                      <a:lumOff val="25000"/>
                    </a:schemeClr>
                  </a:solidFill>
                  <a:cs typeface="Arial" pitchFamily="34" charset="0"/>
                </a:rPr>
                <a:t>respectively</a:t>
              </a:r>
              <a:r>
                <a:rPr lang="es-E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cxnSp>
        <p:nvCxnSpPr>
          <p:cNvPr id="28" name="Elbow Connector 10">
            <a:extLst>
              <a:ext uri="{FF2B5EF4-FFF2-40B4-BE49-F238E27FC236}">
                <a16:creationId xmlns:a16="http://schemas.microsoft.com/office/drawing/2014/main" id="{D44BB36E-CD46-4EB1-9F48-40B66F41CD51}"/>
              </a:ext>
            </a:extLst>
          </p:cNvPr>
          <p:cNvCxnSpPr>
            <a:cxnSpLocks/>
          </p:cNvCxnSpPr>
          <p:nvPr/>
        </p:nvCxnSpPr>
        <p:spPr>
          <a:xfrm flipV="1">
            <a:off x="6692630" y="1926705"/>
            <a:ext cx="1780165" cy="1332063"/>
          </a:xfrm>
          <a:prstGeom prst="bentConnector3">
            <a:avLst>
              <a:gd name="adj1" fmla="val -274"/>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Elbow Connector 124">
            <a:extLst>
              <a:ext uri="{FF2B5EF4-FFF2-40B4-BE49-F238E27FC236}">
                <a16:creationId xmlns:a16="http://schemas.microsoft.com/office/drawing/2014/main" id="{BDA1B73F-E26A-41B6-BB21-0FF53D266044}"/>
              </a:ext>
            </a:extLst>
          </p:cNvPr>
          <p:cNvCxnSpPr>
            <a:cxnSpLocks/>
          </p:cNvCxnSpPr>
          <p:nvPr/>
        </p:nvCxnSpPr>
        <p:spPr>
          <a:xfrm rot="10800000">
            <a:off x="7140112" y="4393860"/>
            <a:ext cx="1332682" cy="758972"/>
          </a:xfrm>
          <a:prstGeom prst="bentConnector3">
            <a:avLst>
              <a:gd name="adj1" fmla="val 98905"/>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Elbow Connector 132">
            <a:extLst>
              <a:ext uri="{FF2B5EF4-FFF2-40B4-BE49-F238E27FC236}">
                <a16:creationId xmlns:a16="http://schemas.microsoft.com/office/drawing/2014/main" id="{51FAA86A-2E06-48AB-99BE-FBBF774ED964}"/>
              </a:ext>
            </a:extLst>
          </p:cNvPr>
          <p:cNvCxnSpPr>
            <a:cxnSpLocks/>
          </p:cNvCxnSpPr>
          <p:nvPr/>
        </p:nvCxnSpPr>
        <p:spPr>
          <a:xfrm flipV="1">
            <a:off x="2845273" y="4423136"/>
            <a:ext cx="1597847" cy="529168"/>
          </a:xfrm>
          <a:prstGeom prst="bentConnector3">
            <a:avLst>
              <a:gd name="adj1" fmla="val -530"/>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Elbow Connector 138">
            <a:extLst>
              <a:ext uri="{FF2B5EF4-FFF2-40B4-BE49-F238E27FC236}">
                <a16:creationId xmlns:a16="http://schemas.microsoft.com/office/drawing/2014/main" id="{A5DFF2E1-509F-4C97-8096-F4992285935B}"/>
              </a:ext>
            </a:extLst>
          </p:cNvPr>
          <p:cNvCxnSpPr>
            <a:cxnSpLocks/>
          </p:cNvCxnSpPr>
          <p:nvPr/>
        </p:nvCxnSpPr>
        <p:spPr>
          <a:xfrm>
            <a:off x="3720911" y="1985190"/>
            <a:ext cx="1150621" cy="270012"/>
          </a:xfrm>
          <a:prstGeom prst="bentConnector3">
            <a:avLst>
              <a:gd name="adj1" fmla="val 99880"/>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32" name="그룹 3">
            <a:extLst>
              <a:ext uri="{FF2B5EF4-FFF2-40B4-BE49-F238E27FC236}">
                <a16:creationId xmlns:a16="http://schemas.microsoft.com/office/drawing/2014/main" id="{94541A03-FC8B-4E1F-8A9E-2FCAF47C8B1D}"/>
              </a:ext>
            </a:extLst>
          </p:cNvPr>
          <p:cNvGrpSpPr/>
          <p:nvPr/>
        </p:nvGrpSpPr>
        <p:grpSpPr>
          <a:xfrm>
            <a:off x="4354680" y="2271244"/>
            <a:ext cx="3852299" cy="3268838"/>
            <a:chOff x="4708647" y="2271244"/>
            <a:chExt cx="3462733" cy="2938275"/>
          </a:xfrm>
        </p:grpSpPr>
        <p:sp>
          <p:nvSpPr>
            <p:cNvPr id="33" name="자유형: 도형 112">
              <a:extLst>
                <a:ext uri="{FF2B5EF4-FFF2-40B4-BE49-F238E27FC236}">
                  <a16:creationId xmlns:a16="http://schemas.microsoft.com/office/drawing/2014/main" id="{76FDB1C4-0E5A-4063-AEEC-8DE961822ED7}"/>
                </a:ext>
              </a:extLst>
            </p:cNvPr>
            <p:cNvSpPr/>
            <p:nvPr/>
          </p:nvSpPr>
          <p:spPr>
            <a:xfrm>
              <a:off x="5424880" y="2949383"/>
              <a:ext cx="1627206" cy="1631046"/>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4" name="자유형: 도형 113">
              <a:extLst>
                <a:ext uri="{FF2B5EF4-FFF2-40B4-BE49-F238E27FC236}">
                  <a16:creationId xmlns:a16="http://schemas.microsoft.com/office/drawing/2014/main" id="{8111823E-856F-45C8-9B6A-E37F6B0973F7}"/>
                </a:ext>
              </a:extLst>
            </p:cNvPr>
            <p:cNvSpPr/>
            <p:nvPr/>
          </p:nvSpPr>
          <p:spPr>
            <a:xfrm>
              <a:off x="7043973" y="3247219"/>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5" name="자유형: 도형 114">
              <a:extLst>
                <a:ext uri="{FF2B5EF4-FFF2-40B4-BE49-F238E27FC236}">
                  <a16:creationId xmlns:a16="http://schemas.microsoft.com/office/drawing/2014/main" id="{29C81604-2A21-4787-B631-C3A86B7F7B4D}"/>
                </a:ext>
              </a:extLst>
            </p:cNvPr>
            <p:cNvSpPr/>
            <p:nvPr/>
          </p:nvSpPr>
          <p:spPr>
            <a:xfrm>
              <a:off x="4755968" y="2271244"/>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6" name="자유형: 도형 116">
              <a:extLst>
                <a:ext uri="{FF2B5EF4-FFF2-40B4-BE49-F238E27FC236}">
                  <a16:creationId xmlns:a16="http://schemas.microsoft.com/office/drawing/2014/main" id="{4CBF9E65-BF38-4C03-946B-98E3E81E719E}"/>
                </a:ext>
              </a:extLst>
            </p:cNvPr>
            <p:cNvSpPr/>
            <p:nvPr/>
          </p:nvSpPr>
          <p:spPr>
            <a:xfrm>
              <a:off x="4708647" y="4079451"/>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37" name="Rounded Rectangle 25">
            <a:extLst>
              <a:ext uri="{FF2B5EF4-FFF2-40B4-BE49-F238E27FC236}">
                <a16:creationId xmlns:a16="http://schemas.microsoft.com/office/drawing/2014/main" id="{C1CAD0E3-010E-4380-834A-8F8CF04E49E7}"/>
              </a:ext>
            </a:extLst>
          </p:cNvPr>
          <p:cNvSpPr/>
          <p:nvPr/>
        </p:nvSpPr>
        <p:spPr>
          <a:xfrm>
            <a:off x="4816559" y="2751411"/>
            <a:ext cx="435772" cy="31935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Trapezoid 22">
            <a:extLst>
              <a:ext uri="{FF2B5EF4-FFF2-40B4-BE49-F238E27FC236}">
                <a16:creationId xmlns:a16="http://schemas.microsoft.com/office/drawing/2014/main" id="{1379F2FB-2C9C-4A56-83C0-32A3E7A1416C}"/>
              </a:ext>
            </a:extLst>
          </p:cNvPr>
          <p:cNvSpPr>
            <a:spLocks noChangeAspect="1"/>
          </p:cNvSpPr>
          <p:nvPr/>
        </p:nvSpPr>
        <p:spPr>
          <a:xfrm>
            <a:off x="7353444" y="3868144"/>
            <a:ext cx="461850" cy="234952"/>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Freeform 53">
            <a:extLst>
              <a:ext uri="{FF2B5EF4-FFF2-40B4-BE49-F238E27FC236}">
                <a16:creationId xmlns:a16="http://schemas.microsoft.com/office/drawing/2014/main" id="{950A7A2A-2295-475B-8F9E-E40AB462F5DE}"/>
              </a:ext>
            </a:extLst>
          </p:cNvPr>
          <p:cNvSpPr/>
          <p:nvPr/>
        </p:nvSpPr>
        <p:spPr>
          <a:xfrm>
            <a:off x="4813952" y="4734210"/>
            <a:ext cx="370902" cy="380272"/>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0" name="Freeform 55">
            <a:extLst>
              <a:ext uri="{FF2B5EF4-FFF2-40B4-BE49-F238E27FC236}">
                <a16:creationId xmlns:a16="http://schemas.microsoft.com/office/drawing/2014/main" id="{BED30A33-B1A5-4BC3-8382-9BED35938C88}"/>
              </a:ext>
            </a:extLst>
          </p:cNvPr>
          <p:cNvSpPr/>
          <p:nvPr/>
        </p:nvSpPr>
        <p:spPr>
          <a:xfrm rot="2700000">
            <a:off x="5927926" y="3558713"/>
            <a:ext cx="306172" cy="75022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3" name="Imagen 2">
            <a:extLst>
              <a:ext uri="{FF2B5EF4-FFF2-40B4-BE49-F238E27FC236}">
                <a16:creationId xmlns:a16="http://schemas.microsoft.com/office/drawing/2014/main" id="{4F8A3B41-AB1E-4DE8-9F6C-303A97AAB58B}"/>
              </a:ext>
            </a:extLst>
          </p:cNvPr>
          <p:cNvPicPr>
            <a:picLocks noChangeAspect="1"/>
          </p:cNvPicPr>
          <p:nvPr/>
        </p:nvPicPr>
        <p:blipFill>
          <a:blip r:embed="rId2"/>
          <a:stretch>
            <a:fillRect/>
          </a:stretch>
        </p:blipFill>
        <p:spPr>
          <a:xfrm>
            <a:off x="2631355" y="3036948"/>
            <a:ext cx="840293" cy="818561"/>
          </a:xfrm>
          <a:prstGeom prst="rect">
            <a:avLst/>
          </a:prstGeom>
        </p:spPr>
      </p:pic>
      <p:pic>
        <p:nvPicPr>
          <p:cNvPr id="4" name="Imagen 3">
            <a:extLst>
              <a:ext uri="{FF2B5EF4-FFF2-40B4-BE49-F238E27FC236}">
                <a16:creationId xmlns:a16="http://schemas.microsoft.com/office/drawing/2014/main" id="{BA146916-3B9E-416E-B241-7D2E8CCFA45F}"/>
              </a:ext>
            </a:extLst>
          </p:cNvPr>
          <p:cNvPicPr>
            <a:picLocks noChangeAspect="1"/>
          </p:cNvPicPr>
          <p:nvPr/>
        </p:nvPicPr>
        <p:blipFill>
          <a:blip r:embed="rId3"/>
          <a:stretch>
            <a:fillRect/>
          </a:stretch>
        </p:blipFill>
        <p:spPr>
          <a:xfrm>
            <a:off x="3683905" y="5614582"/>
            <a:ext cx="1130047" cy="708522"/>
          </a:xfrm>
          <a:prstGeom prst="rect">
            <a:avLst/>
          </a:prstGeom>
        </p:spPr>
      </p:pic>
      <p:pic>
        <p:nvPicPr>
          <p:cNvPr id="6" name="Imagen 5">
            <a:extLst>
              <a:ext uri="{FF2B5EF4-FFF2-40B4-BE49-F238E27FC236}">
                <a16:creationId xmlns:a16="http://schemas.microsoft.com/office/drawing/2014/main" id="{01B2159A-0C57-473C-92AB-5B25601A79AE}"/>
              </a:ext>
            </a:extLst>
          </p:cNvPr>
          <p:cNvPicPr>
            <a:picLocks noChangeAspect="1"/>
          </p:cNvPicPr>
          <p:nvPr/>
        </p:nvPicPr>
        <p:blipFill>
          <a:blip r:embed="rId4"/>
          <a:stretch>
            <a:fillRect/>
          </a:stretch>
        </p:blipFill>
        <p:spPr>
          <a:xfrm>
            <a:off x="9165909" y="3025675"/>
            <a:ext cx="915108" cy="1062542"/>
          </a:xfrm>
          <a:prstGeom prst="rect">
            <a:avLst/>
          </a:prstGeom>
        </p:spPr>
      </p:pic>
      <p:pic>
        <p:nvPicPr>
          <p:cNvPr id="3074" name="Picture 2" descr="Resultado de imagen para wireshark logo">
            <a:extLst>
              <a:ext uri="{FF2B5EF4-FFF2-40B4-BE49-F238E27FC236}">
                <a16:creationId xmlns:a16="http://schemas.microsoft.com/office/drawing/2014/main" id="{9B0E43F7-0CFD-458C-84B5-EEABDB1027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6421" y="5216498"/>
            <a:ext cx="869130" cy="869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037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EFD476-5879-4580-A26B-3BB093319B65}"/>
              </a:ext>
            </a:extLst>
          </p:cNvPr>
          <p:cNvSpPr txBox="1">
            <a:spLocks/>
          </p:cNvSpPr>
          <p:nvPr/>
        </p:nvSpPr>
        <p:spPr>
          <a:xfrm>
            <a:off x="323529" y="339509"/>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400" dirty="0"/>
              <a:t>Test Management Tools</a:t>
            </a:r>
          </a:p>
        </p:txBody>
      </p:sp>
      <p:grpSp>
        <p:nvGrpSpPr>
          <p:cNvPr id="3" name="Group 2">
            <a:extLst>
              <a:ext uri="{FF2B5EF4-FFF2-40B4-BE49-F238E27FC236}">
                <a16:creationId xmlns:a16="http://schemas.microsoft.com/office/drawing/2014/main" id="{6912D3B6-CD53-437B-9647-5DF2AE3D0669}"/>
              </a:ext>
            </a:extLst>
          </p:cNvPr>
          <p:cNvGrpSpPr/>
          <p:nvPr/>
        </p:nvGrpSpPr>
        <p:grpSpPr>
          <a:xfrm>
            <a:off x="8686367" y="1757427"/>
            <a:ext cx="2738140" cy="1116725"/>
            <a:chOff x="302738" y="4386279"/>
            <a:chExt cx="2851594" cy="1116725"/>
          </a:xfrm>
        </p:grpSpPr>
        <p:sp>
          <p:nvSpPr>
            <p:cNvPr id="4" name="TextBox 3">
              <a:extLst>
                <a:ext uri="{FF2B5EF4-FFF2-40B4-BE49-F238E27FC236}">
                  <a16:creationId xmlns:a16="http://schemas.microsoft.com/office/drawing/2014/main" id="{58135C04-F363-43B3-9E28-E54FD5FFC461}"/>
                </a:ext>
              </a:extLst>
            </p:cNvPr>
            <p:cNvSpPr txBox="1"/>
            <p:nvPr/>
          </p:nvSpPr>
          <p:spPr>
            <a:xfrm>
              <a:off x="302738" y="4386279"/>
              <a:ext cx="2851594" cy="338554"/>
            </a:xfrm>
            <a:prstGeom prst="rect">
              <a:avLst/>
            </a:prstGeom>
            <a:noFill/>
          </p:spPr>
          <p:txBody>
            <a:bodyPr wrap="square" lIns="0" rtlCol="0" anchor="ctr">
              <a:spAutoFit/>
            </a:bodyPr>
            <a:lstStyle/>
            <a:p>
              <a:r>
                <a:rPr lang="en-US" altLang="ko-KR" sz="1600" b="1" dirty="0">
                  <a:solidFill>
                    <a:schemeClr val="tx1">
                      <a:lumMod val="75000"/>
                      <a:lumOff val="25000"/>
                    </a:schemeClr>
                  </a:solidFill>
                  <a:cs typeface="Arial" pitchFamily="34" charset="0"/>
                </a:rPr>
                <a:t>Microsoft Word</a:t>
              </a:r>
              <a:endParaRPr lang="ko-KR" altLang="en-US" sz="1600" b="1"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11BF58DF-3FC5-45A1-82A1-5C17875537DF}"/>
                </a:ext>
              </a:extLst>
            </p:cNvPr>
            <p:cNvSpPr txBox="1"/>
            <p:nvPr/>
          </p:nvSpPr>
          <p:spPr>
            <a:xfrm>
              <a:off x="302738" y="4672007"/>
              <a:ext cx="2851594" cy="830997"/>
            </a:xfrm>
            <a:prstGeom prst="rect">
              <a:avLst/>
            </a:prstGeom>
            <a:noFill/>
          </p:spPr>
          <p:txBody>
            <a:bodyPr wrap="square" lIns="0" rtlCol="0">
              <a:spAutoFit/>
            </a:bodyPr>
            <a:lstStyle/>
            <a:p>
              <a:r>
                <a:rPr lang="es-ES" altLang="ko-KR" sz="1200" dirty="0" err="1">
                  <a:solidFill>
                    <a:schemeClr val="tx1">
                      <a:lumMod val="75000"/>
                      <a:lumOff val="25000"/>
                    </a:schemeClr>
                  </a:solidFill>
                  <a:cs typeface="Arial" pitchFamily="34" charset="0"/>
                </a:rPr>
                <a:t>For</a:t>
              </a:r>
              <a:r>
                <a:rPr lang="es-ES" altLang="ko-KR" sz="1200" dirty="0">
                  <a:solidFill>
                    <a:schemeClr val="tx1">
                      <a:lumMod val="75000"/>
                      <a:lumOff val="25000"/>
                    </a:schemeClr>
                  </a:solidFill>
                  <a:cs typeface="Arial" pitchFamily="34" charset="0"/>
                </a:rPr>
                <a:t> </a:t>
              </a:r>
              <a:r>
                <a:rPr lang="es-ES" altLang="ko-KR" sz="1200" dirty="0" err="1">
                  <a:solidFill>
                    <a:schemeClr val="tx1">
                      <a:lumMod val="75000"/>
                      <a:lumOff val="25000"/>
                    </a:schemeClr>
                  </a:solidFill>
                  <a:cs typeface="Arial" pitchFamily="34" charset="0"/>
                </a:rPr>
                <a:t>managing</a:t>
              </a:r>
              <a:r>
                <a:rPr lang="es-ES" altLang="ko-KR" sz="1200" dirty="0">
                  <a:solidFill>
                    <a:schemeClr val="tx1">
                      <a:lumMod val="75000"/>
                      <a:lumOff val="25000"/>
                    </a:schemeClr>
                  </a:solidFill>
                  <a:cs typeface="Arial" pitchFamily="34" charset="0"/>
                </a:rPr>
                <a:t> Test </a:t>
              </a:r>
              <a:r>
                <a:rPr lang="es-ES" altLang="ko-KR" sz="1200" dirty="0" err="1">
                  <a:solidFill>
                    <a:schemeClr val="tx1">
                      <a:lumMod val="75000"/>
                      <a:lumOff val="25000"/>
                    </a:schemeClr>
                  </a:solidFill>
                  <a:cs typeface="Arial" pitchFamily="34" charset="0"/>
                </a:rPr>
                <a:t>Strategy</a:t>
              </a:r>
              <a:r>
                <a:rPr lang="es-ES" altLang="ko-KR" sz="1200" dirty="0">
                  <a:solidFill>
                    <a:schemeClr val="tx1">
                      <a:lumMod val="75000"/>
                      <a:lumOff val="25000"/>
                    </a:schemeClr>
                  </a:solidFill>
                  <a:cs typeface="Arial" pitchFamily="34" charset="0"/>
                </a:rPr>
                <a:t> </a:t>
              </a:r>
              <a:r>
                <a:rPr lang="es-ES" altLang="ko-KR" sz="1200" dirty="0" err="1">
                  <a:solidFill>
                    <a:schemeClr val="tx1">
                      <a:lumMod val="75000"/>
                      <a:lumOff val="25000"/>
                    </a:schemeClr>
                  </a:solidFill>
                  <a:cs typeface="Arial" pitchFamily="34" charset="0"/>
                </a:rPr>
                <a:t>Document</a:t>
              </a:r>
              <a:r>
                <a:rPr lang="es-ES" altLang="ko-KR" sz="1200" dirty="0">
                  <a:solidFill>
                    <a:schemeClr val="tx1">
                      <a:lumMod val="75000"/>
                      <a:lumOff val="25000"/>
                    </a:schemeClr>
                  </a:solidFill>
                  <a:cs typeface="Arial" pitchFamily="34" charset="0"/>
                </a:rPr>
                <a:t> as </a:t>
              </a:r>
              <a:r>
                <a:rPr lang="es-ES" altLang="ko-KR" sz="1200" dirty="0" err="1">
                  <a:solidFill>
                    <a:schemeClr val="tx1">
                      <a:lumMod val="75000"/>
                      <a:lumOff val="25000"/>
                    </a:schemeClr>
                  </a:solidFill>
                  <a:cs typeface="Arial" pitchFamily="34" charset="0"/>
                </a:rPr>
                <a:t>well</a:t>
              </a:r>
              <a:r>
                <a:rPr lang="es-ES" altLang="ko-KR" sz="1200" dirty="0">
                  <a:solidFill>
                    <a:schemeClr val="tx1">
                      <a:lumMod val="75000"/>
                      <a:lumOff val="25000"/>
                    </a:schemeClr>
                  </a:solidFill>
                  <a:cs typeface="Arial" pitchFamily="34" charset="0"/>
                </a:rPr>
                <a:t> as Scripts, </a:t>
              </a:r>
              <a:r>
                <a:rPr lang="es-ES" altLang="ko-KR" sz="1200" dirty="0" err="1">
                  <a:solidFill>
                    <a:schemeClr val="tx1">
                      <a:lumMod val="75000"/>
                      <a:lumOff val="25000"/>
                    </a:schemeClr>
                  </a:solidFill>
                  <a:cs typeface="Arial" pitchFamily="34" charset="0"/>
                </a:rPr>
                <a:t>Scenarios</a:t>
              </a:r>
              <a:r>
                <a:rPr lang="es-ES" altLang="ko-KR" sz="1200" dirty="0">
                  <a:solidFill>
                    <a:schemeClr val="tx1">
                      <a:lumMod val="75000"/>
                      <a:lumOff val="25000"/>
                    </a:schemeClr>
                  </a:solidFill>
                  <a:cs typeface="Arial" pitchFamily="34" charset="0"/>
                </a:rPr>
                <a:t>, Personas and </a:t>
              </a:r>
              <a:r>
                <a:rPr lang="es-ES" altLang="ko-KR" sz="1200" dirty="0" err="1">
                  <a:solidFill>
                    <a:schemeClr val="tx1">
                      <a:lumMod val="75000"/>
                      <a:lumOff val="25000"/>
                    </a:schemeClr>
                  </a:solidFill>
                  <a:cs typeface="Arial" pitchFamily="34" charset="0"/>
                </a:rPr>
                <a:t>Questionnaires</a:t>
              </a:r>
              <a:r>
                <a:rPr lang="es-ES" altLang="ko-KR" sz="1200" dirty="0">
                  <a:solidFill>
                    <a:schemeClr val="tx1">
                      <a:lumMod val="75000"/>
                      <a:lumOff val="25000"/>
                    </a:schemeClr>
                  </a:solidFill>
                  <a:cs typeface="Arial" pitchFamily="34" charset="0"/>
                </a:rPr>
                <a:t> </a:t>
              </a:r>
              <a:r>
                <a:rPr lang="es-ES" altLang="ko-KR" sz="1200" dirty="0" err="1">
                  <a:solidFill>
                    <a:schemeClr val="tx1">
                      <a:lumMod val="75000"/>
                      <a:lumOff val="25000"/>
                    </a:schemeClr>
                  </a:solidFill>
                  <a:cs typeface="Arial" pitchFamily="34" charset="0"/>
                </a:rPr>
                <a:t>for</a:t>
              </a:r>
              <a:r>
                <a:rPr lang="es-ES" altLang="ko-KR" sz="1200" dirty="0">
                  <a:solidFill>
                    <a:schemeClr val="tx1">
                      <a:lumMod val="75000"/>
                      <a:lumOff val="25000"/>
                    </a:schemeClr>
                  </a:solidFill>
                  <a:cs typeface="Arial" pitchFamily="34" charset="0"/>
                </a:rPr>
                <a:t> </a:t>
              </a:r>
              <a:r>
                <a:rPr lang="es-ES" altLang="ko-KR" sz="1200" dirty="0" err="1">
                  <a:solidFill>
                    <a:schemeClr val="tx1">
                      <a:lumMod val="75000"/>
                      <a:lumOff val="25000"/>
                    </a:schemeClr>
                  </a:solidFill>
                  <a:cs typeface="Arial" pitchFamily="34" charset="0"/>
                </a:rPr>
                <a:t>testing</a:t>
              </a:r>
              <a:endParaRPr lang="ko-KR" altLang="en-US" sz="1200" dirty="0">
                <a:solidFill>
                  <a:schemeClr val="tx1">
                    <a:lumMod val="75000"/>
                    <a:lumOff val="25000"/>
                  </a:schemeClr>
                </a:solidFill>
                <a:cs typeface="Arial" pitchFamily="34" charset="0"/>
              </a:endParaRPr>
            </a:p>
          </p:txBody>
        </p:sp>
      </p:grpSp>
      <p:grpSp>
        <p:nvGrpSpPr>
          <p:cNvPr id="6" name="Group 5">
            <a:extLst>
              <a:ext uri="{FF2B5EF4-FFF2-40B4-BE49-F238E27FC236}">
                <a16:creationId xmlns:a16="http://schemas.microsoft.com/office/drawing/2014/main" id="{C0FCFCF3-46C0-40C2-8388-0AB6EF5360C3}"/>
              </a:ext>
            </a:extLst>
          </p:cNvPr>
          <p:cNvGrpSpPr/>
          <p:nvPr/>
        </p:nvGrpSpPr>
        <p:grpSpPr>
          <a:xfrm>
            <a:off x="700043" y="4983555"/>
            <a:ext cx="2848528" cy="1169551"/>
            <a:chOff x="187776" y="4386279"/>
            <a:chExt cx="2966556" cy="1169551"/>
          </a:xfrm>
        </p:grpSpPr>
        <p:sp>
          <p:nvSpPr>
            <p:cNvPr id="7" name="TextBox 6">
              <a:extLst>
                <a:ext uri="{FF2B5EF4-FFF2-40B4-BE49-F238E27FC236}">
                  <a16:creationId xmlns:a16="http://schemas.microsoft.com/office/drawing/2014/main" id="{F34EB23C-B3E2-42B1-88BC-AFA50B2E3D93}"/>
                </a:ext>
              </a:extLst>
            </p:cNvPr>
            <p:cNvSpPr txBox="1"/>
            <p:nvPr/>
          </p:nvSpPr>
          <p:spPr>
            <a:xfrm>
              <a:off x="302738" y="4386279"/>
              <a:ext cx="2851594" cy="338554"/>
            </a:xfrm>
            <a:prstGeom prst="rect">
              <a:avLst/>
            </a:prstGeom>
            <a:noFill/>
          </p:spPr>
          <p:txBody>
            <a:bodyPr wrap="square" lIns="0" rtlCol="0" anchor="ctr">
              <a:spAutoFit/>
            </a:bodyPr>
            <a:lstStyle/>
            <a:p>
              <a:pPr algn="r"/>
              <a:r>
                <a:rPr lang="en-US" altLang="ko-KR" sz="1600" b="1" dirty="0">
                  <a:solidFill>
                    <a:schemeClr val="tx1">
                      <a:lumMod val="75000"/>
                      <a:lumOff val="25000"/>
                    </a:schemeClr>
                  </a:solidFill>
                  <a:cs typeface="Arial" pitchFamily="34" charset="0"/>
                </a:rPr>
                <a:t>Excel</a:t>
              </a:r>
              <a:endParaRPr lang="ko-KR" altLang="en-US" sz="1600" b="1"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id="{28458806-270F-4283-B551-7BDD0EEA7416}"/>
                </a:ext>
              </a:extLst>
            </p:cNvPr>
            <p:cNvSpPr txBox="1"/>
            <p:nvPr/>
          </p:nvSpPr>
          <p:spPr>
            <a:xfrm>
              <a:off x="187776" y="4724833"/>
              <a:ext cx="2851594" cy="830997"/>
            </a:xfrm>
            <a:prstGeom prst="rect">
              <a:avLst/>
            </a:prstGeom>
            <a:noFill/>
          </p:spPr>
          <p:txBody>
            <a:bodyPr wrap="square" lIns="0" rtlCol="0">
              <a:spAutoFit/>
            </a:bodyPr>
            <a:lstStyle/>
            <a:p>
              <a:pPr algn="r"/>
              <a:r>
                <a:rPr lang="en-US" altLang="ko-KR" sz="1200" dirty="0">
                  <a:solidFill>
                    <a:schemeClr val="tx1">
                      <a:lumMod val="75000"/>
                      <a:lumOff val="25000"/>
                    </a:schemeClr>
                  </a:solidFill>
                  <a:cs typeface="Arial" pitchFamily="34" charset="0"/>
                </a:rPr>
                <a:t>For managing test cases and results as well as IAD log, team roles and the CSV documents produced by automation tools</a:t>
              </a:r>
              <a:endParaRPr lang="ko-KR" altLang="en-US" sz="1200"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id="{74F88521-5A8A-49E8-994D-1DF793EA91BB}"/>
              </a:ext>
            </a:extLst>
          </p:cNvPr>
          <p:cNvGrpSpPr/>
          <p:nvPr/>
        </p:nvGrpSpPr>
        <p:grpSpPr>
          <a:xfrm>
            <a:off x="810431" y="1815913"/>
            <a:ext cx="2738140" cy="932059"/>
            <a:chOff x="302738" y="4386279"/>
            <a:chExt cx="2851594" cy="932059"/>
          </a:xfrm>
        </p:grpSpPr>
        <p:sp>
          <p:nvSpPr>
            <p:cNvPr id="10" name="TextBox 9">
              <a:extLst>
                <a:ext uri="{FF2B5EF4-FFF2-40B4-BE49-F238E27FC236}">
                  <a16:creationId xmlns:a16="http://schemas.microsoft.com/office/drawing/2014/main" id="{2335120C-3DCB-421A-97CB-4945D34870B7}"/>
                </a:ext>
              </a:extLst>
            </p:cNvPr>
            <p:cNvSpPr txBox="1"/>
            <p:nvPr/>
          </p:nvSpPr>
          <p:spPr>
            <a:xfrm>
              <a:off x="302738" y="4386279"/>
              <a:ext cx="2851594" cy="338554"/>
            </a:xfrm>
            <a:prstGeom prst="rect">
              <a:avLst/>
            </a:prstGeom>
            <a:noFill/>
          </p:spPr>
          <p:txBody>
            <a:bodyPr wrap="square" lIns="0" rtlCol="0" anchor="ctr">
              <a:spAutoFit/>
            </a:bodyPr>
            <a:lstStyle/>
            <a:p>
              <a:pPr algn="r"/>
              <a:r>
                <a:rPr lang="en-US" altLang="ko-KR" sz="1600" b="1" dirty="0">
                  <a:solidFill>
                    <a:schemeClr val="tx1">
                      <a:lumMod val="75000"/>
                      <a:lumOff val="25000"/>
                    </a:schemeClr>
                  </a:solidFill>
                  <a:cs typeface="Arial" pitchFamily="34" charset="0"/>
                </a:rPr>
                <a:t>Microsoft Project</a:t>
              </a:r>
              <a:endParaRPr lang="ko-KR" altLang="en-US" sz="16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75A97DF8-A42B-4D3B-8A91-168921A29D84}"/>
                </a:ext>
              </a:extLst>
            </p:cNvPr>
            <p:cNvSpPr txBox="1"/>
            <p:nvPr/>
          </p:nvSpPr>
          <p:spPr>
            <a:xfrm>
              <a:off x="302738" y="4672007"/>
              <a:ext cx="2851594" cy="646331"/>
            </a:xfrm>
            <a:prstGeom prst="rect">
              <a:avLst/>
            </a:prstGeom>
            <a:noFill/>
          </p:spPr>
          <p:txBody>
            <a:bodyPr wrap="square" lIns="0" rtlCol="0">
              <a:spAutoFit/>
            </a:bodyPr>
            <a:lstStyle/>
            <a:p>
              <a:pPr algn="r"/>
              <a:r>
                <a:rPr lang="en-US" altLang="ko-KR" sz="1200" dirty="0">
                  <a:solidFill>
                    <a:schemeClr val="tx1">
                      <a:lumMod val="75000"/>
                      <a:lumOff val="25000"/>
                    </a:schemeClr>
                  </a:solidFill>
                  <a:cs typeface="Arial" pitchFamily="34" charset="0"/>
                </a:rPr>
                <a:t>For managing Test Plan, monitoring progress on deliverables, displaying connections and creating a Gantt Chart</a:t>
              </a:r>
              <a:endParaRPr lang="ko-KR" altLang="en-US" sz="1200" dirty="0">
                <a:solidFill>
                  <a:schemeClr val="tx1">
                    <a:lumMod val="75000"/>
                    <a:lumOff val="25000"/>
                  </a:schemeClr>
                </a:solidFill>
                <a:cs typeface="Arial" pitchFamily="34" charset="0"/>
              </a:endParaRPr>
            </a:p>
          </p:txBody>
        </p:sp>
      </p:grpSp>
      <p:grpSp>
        <p:nvGrpSpPr>
          <p:cNvPr id="12" name="Group 11">
            <a:extLst>
              <a:ext uri="{FF2B5EF4-FFF2-40B4-BE49-F238E27FC236}">
                <a16:creationId xmlns:a16="http://schemas.microsoft.com/office/drawing/2014/main" id="{85162793-C0D9-4CA9-A356-787A7CB426AA}"/>
              </a:ext>
            </a:extLst>
          </p:cNvPr>
          <p:cNvGrpSpPr/>
          <p:nvPr/>
        </p:nvGrpSpPr>
        <p:grpSpPr>
          <a:xfrm>
            <a:off x="8686367" y="4983555"/>
            <a:ext cx="2738140" cy="747393"/>
            <a:chOff x="302738" y="4386279"/>
            <a:chExt cx="2851594" cy="747393"/>
          </a:xfrm>
        </p:grpSpPr>
        <p:sp>
          <p:nvSpPr>
            <p:cNvPr id="13" name="TextBox 12">
              <a:extLst>
                <a:ext uri="{FF2B5EF4-FFF2-40B4-BE49-F238E27FC236}">
                  <a16:creationId xmlns:a16="http://schemas.microsoft.com/office/drawing/2014/main" id="{D52C5377-B704-498F-9930-0DF41C4DC77B}"/>
                </a:ext>
              </a:extLst>
            </p:cNvPr>
            <p:cNvSpPr txBox="1"/>
            <p:nvPr/>
          </p:nvSpPr>
          <p:spPr>
            <a:xfrm>
              <a:off x="302738" y="4386279"/>
              <a:ext cx="2851594" cy="338554"/>
            </a:xfrm>
            <a:prstGeom prst="rect">
              <a:avLst/>
            </a:prstGeom>
            <a:noFill/>
          </p:spPr>
          <p:txBody>
            <a:bodyPr wrap="square" lIns="0" rtlCol="0" anchor="ctr">
              <a:spAutoFit/>
            </a:bodyPr>
            <a:lstStyle/>
            <a:p>
              <a:r>
                <a:rPr lang="en-US" altLang="ko-KR" sz="1600" b="1" dirty="0">
                  <a:solidFill>
                    <a:schemeClr val="tx1">
                      <a:lumMod val="75000"/>
                      <a:lumOff val="25000"/>
                    </a:schemeClr>
                  </a:solidFill>
                  <a:cs typeface="Arial" pitchFamily="34" charset="0"/>
                </a:rPr>
                <a:t>Google Drive</a:t>
              </a:r>
              <a:endParaRPr lang="ko-KR" altLang="en-US" sz="16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1F5A3AD7-3E61-4080-A595-A9D9348ACF5B}"/>
                </a:ext>
              </a:extLst>
            </p:cNvPr>
            <p:cNvSpPr txBox="1"/>
            <p:nvPr/>
          </p:nvSpPr>
          <p:spPr>
            <a:xfrm>
              <a:off x="302738" y="4672007"/>
              <a:ext cx="2851594" cy="461665"/>
            </a:xfrm>
            <a:prstGeom prst="rect">
              <a:avLst/>
            </a:prstGeom>
            <a:noFill/>
          </p:spPr>
          <p:txBody>
            <a:bodyPr wrap="square" lIns="0" rtlCol="0">
              <a:spAutoFit/>
            </a:bodyPr>
            <a:lstStyle/>
            <a:p>
              <a:r>
                <a:rPr lang="es-ES" altLang="ko-KR" sz="1200" dirty="0">
                  <a:solidFill>
                    <a:schemeClr val="tx1">
                      <a:lumMod val="75000"/>
                      <a:lumOff val="25000"/>
                    </a:schemeClr>
                  </a:solidFill>
                  <a:cs typeface="Arial" pitchFamily="34" charset="0"/>
                </a:rPr>
                <a:t>Used </a:t>
              </a:r>
              <a:r>
                <a:rPr lang="es-ES" altLang="ko-KR" sz="1200" dirty="0" err="1">
                  <a:solidFill>
                    <a:schemeClr val="tx1">
                      <a:lumMod val="75000"/>
                      <a:lumOff val="25000"/>
                    </a:schemeClr>
                  </a:solidFill>
                  <a:cs typeface="Arial" pitchFamily="34" charset="0"/>
                </a:rPr>
                <a:t>for</a:t>
              </a:r>
              <a:r>
                <a:rPr lang="es-ES" altLang="ko-KR" sz="1200" dirty="0">
                  <a:solidFill>
                    <a:schemeClr val="tx1">
                      <a:lumMod val="75000"/>
                      <a:lumOff val="25000"/>
                    </a:schemeClr>
                  </a:solidFill>
                  <a:cs typeface="Arial" pitchFamily="34" charset="0"/>
                </a:rPr>
                <a:t> </a:t>
              </a:r>
              <a:r>
                <a:rPr lang="es-ES" altLang="ko-KR" sz="1200" dirty="0" err="1">
                  <a:solidFill>
                    <a:schemeClr val="tx1">
                      <a:lumMod val="75000"/>
                      <a:lumOff val="25000"/>
                    </a:schemeClr>
                  </a:solidFill>
                  <a:cs typeface="Arial" pitchFamily="34" charset="0"/>
                </a:rPr>
                <a:t>document</a:t>
              </a:r>
              <a:r>
                <a:rPr lang="es-ES" altLang="ko-KR" sz="1200" dirty="0">
                  <a:solidFill>
                    <a:schemeClr val="tx1">
                      <a:lumMod val="75000"/>
                      <a:lumOff val="25000"/>
                    </a:schemeClr>
                  </a:solidFill>
                  <a:cs typeface="Arial" pitchFamily="34" charset="0"/>
                </a:rPr>
                <a:t> versión control and </a:t>
              </a:r>
              <a:r>
                <a:rPr lang="es-ES" altLang="ko-KR" sz="1200" dirty="0" err="1">
                  <a:solidFill>
                    <a:schemeClr val="tx1">
                      <a:lumMod val="75000"/>
                      <a:lumOff val="25000"/>
                    </a:schemeClr>
                  </a:solidFill>
                  <a:cs typeface="Arial" pitchFamily="34" charset="0"/>
                </a:rPr>
                <a:t>keeping</a:t>
              </a:r>
              <a:r>
                <a:rPr lang="es-ES" altLang="ko-KR" sz="1200" dirty="0">
                  <a:solidFill>
                    <a:schemeClr val="tx1">
                      <a:lumMod val="75000"/>
                      <a:lumOff val="25000"/>
                    </a:schemeClr>
                  </a:solidFill>
                  <a:cs typeface="Arial" pitchFamily="34" charset="0"/>
                </a:rPr>
                <a:t> </a:t>
              </a:r>
              <a:r>
                <a:rPr lang="es-ES" altLang="ko-KR" sz="1200" dirty="0" err="1">
                  <a:solidFill>
                    <a:schemeClr val="tx1">
                      <a:lumMod val="75000"/>
                      <a:lumOff val="25000"/>
                    </a:schemeClr>
                  </a:solidFill>
                  <a:cs typeface="Arial" pitchFamily="34" charset="0"/>
                </a:rPr>
                <a:t>all</a:t>
              </a:r>
              <a:r>
                <a:rPr lang="es-ES" altLang="ko-KR" sz="1200" dirty="0">
                  <a:solidFill>
                    <a:schemeClr val="tx1">
                      <a:lumMod val="75000"/>
                      <a:lumOff val="25000"/>
                    </a:schemeClr>
                  </a:solidFill>
                  <a:cs typeface="Arial" pitchFamily="34" charset="0"/>
                </a:rPr>
                <a:t> </a:t>
              </a:r>
              <a:r>
                <a:rPr lang="es-ES" altLang="ko-KR" sz="1200" dirty="0" err="1">
                  <a:solidFill>
                    <a:schemeClr val="tx1">
                      <a:lumMod val="75000"/>
                      <a:lumOff val="25000"/>
                    </a:schemeClr>
                  </a:solidFill>
                  <a:cs typeface="Arial" pitchFamily="34" charset="0"/>
                </a:rPr>
                <a:t>team</a:t>
              </a:r>
              <a:r>
                <a:rPr lang="es-ES" altLang="ko-KR" sz="1200" dirty="0">
                  <a:solidFill>
                    <a:schemeClr val="tx1">
                      <a:lumMod val="75000"/>
                      <a:lumOff val="25000"/>
                    </a:schemeClr>
                  </a:solidFill>
                  <a:cs typeface="Arial" pitchFamily="34" charset="0"/>
                </a:rPr>
                <a:t> </a:t>
              </a:r>
              <a:r>
                <a:rPr lang="es-ES" altLang="ko-KR" sz="1200" dirty="0" err="1">
                  <a:solidFill>
                    <a:schemeClr val="tx1">
                      <a:lumMod val="75000"/>
                      <a:lumOff val="25000"/>
                    </a:schemeClr>
                  </a:solidFill>
                  <a:cs typeface="Arial" pitchFamily="34" charset="0"/>
                </a:rPr>
                <a:t>members</a:t>
              </a:r>
              <a:r>
                <a:rPr lang="es-ES" altLang="ko-KR" sz="1200" dirty="0">
                  <a:solidFill>
                    <a:schemeClr val="tx1">
                      <a:lumMod val="75000"/>
                      <a:lumOff val="25000"/>
                    </a:schemeClr>
                  </a:solidFill>
                  <a:cs typeface="Arial" pitchFamily="34" charset="0"/>
                </a:rPr>
                <a:t> up </a:t>
              </a:r>
              <a:r>
                <a:rPr lang="es-ES" altLang="ko-KR" sz="1200" dirty="0" err="1">
                  <a:solidFill>
                    <a:schemeClr val="tx1">
                      <a:lumMod val="75000"/>
                      <a:lumOff val="25000"/>
                    </a:schemeClr>
                  </a:solidFill>
                  <a:cs typeface="Arial" pitchFamily="34" charset="0"/>
                </a:rPr>
                <a:t>to</a:t>
              </a:r>
              <a:r>
                <a:rPr lang="es-ES" altLang="ko-KR" sz="1200" dirty="0">
                  <a:solidFill>
                    <a:schemeClr val="tx1">
                      <a:lumMod val="75000"/>
                      <a:lumOff val="25000"/>
                    </a:schemeClr>
                  </a:solidFill>
                  <a:cs typeface="Arial" pitchFamily="34" charset="0"/>
                </a:rPr>
                <a:t> date</a:t>
              </a:r>
              <a:endParaRPr lang="ko-KR" altLang="en-US" sz="1200" dirty="0">
                <a:solidFill>
                  <a:schemeClr val="tx1">
                    <a:lumMod val="75000"/>
                    <a:lumOff val="25000"/>
                  </a:schemeClr>
                </a:solidFill>
                <a:cs typeface="Arial" pitchFamily="34" charset="0"/>
              </a:endParaRPr>
            </a:p>
          </p:txBody>
        </p:sp>
      </p:grpSp>
      <p:cxnSp>
        <p:nvCxnSpPr>
          <p:cNvPr id="15" name="Elbow Connector 10">
            <a:extLst>
              <a:ext uri="{FF2B5EF4-FFF2-40B4-BE49-F238E27FC236}">
                <a16:creationId xmlns:a16="http://schemas.microsoft.com/office/drawing/2014/main" id="{48360011-54AD-4D6D-BED0-8C7FA716CCC3}"/>
              </a:ext>
            </a:extLst>
          </p:cNvPr>
          <p:cNvCxnSpPr>
            <a:cxnSpLocks/>
          </p:cNvCxnSpPr>
          <p:nvPr/>
        </p:nvCxnSpPr>
        <p:spPr>
          <a:xfrm flipV="1">
            <a:off x="6692630" y="1926705"/>
            <a:ext cx="1780165" cy="1332063"/>
          </a:xfrm>
          <a:prstGeom prst="bentConnector3">
            <a:avLst>
              <a:gd name="adj1" fmla="val -274"/>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Elbow Connector 124">
            <a:extLst>
              <a:ext uri="{FF2B5EF4-FFF2-40B4-BE49-F238E27FC236}">
                <a16:creationId xmlns:a16="http://schemas.microsoft.com/office/drawing/2014/main" id="{4DD37D38-B85A-4FF9-A221-10717A49CF25}"/>
              </a:ext>
            </a:extLst>
          </p:cNvPr>
          <p:cNvCxnSpPr>
            <a:cxnSpLocks/>
          </p:cNvCxnSpPr>
          <p:nvPr/>
        </p:nvCxnSpPr>
        <p:spPr>
          <a:xfrm rot="10800000">
            <a:off x="7140112" y="4393860"/>
            <a:ext cx="1332682" cy="758972"/>
          </a:xfrm>
          <a:prstGeom prst="bentConnector3">
            <a:avLst>
              <a:gd name="adj1" fmla="val 98905"/>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Elbow Connector 132">
            <a:extLst>
              <a:ext uri="{FF2B5EF4-FFF2-40B4-BE49-F238E27FC236}">
                <a16:creationId xmlns:a16="http://schemas.microsoft.com/office/drawing/2014/main" id="{D8C02E44-5DF0-44F4-9A0E-4C562FF7C1BB}"/>
              </a:ext>
            </a:extLst>
          </p:cNvPr>
          <p:cNvCxnSpPr>
            <a:cxnSpLocks/>
          </p:cNvCxnSpPr>
          <p:nvPr/>
        </p:nvCxnSpPr>
        <p:spPr>
          <a:xfrm flipV="1">
            <a:off x="2845273" y="4423136"/>
            <a:ext cx="1597847" cy="529168"/>
          </a:xfrm>
          <a:prstGeom prst="bentConnector3">
            <a:avLst>
              <a:gd name="adj1" fmla="val -530"/>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Elbow Connector 138">
            <a:extLst>
              <a:ext uri="{FF2B5EF4-FFF2-40B4-BE49-F238E27FC236}">
                <a16:creationId xmlns:a16="http://schemas.microsoft.com/office/drawing/2014/main" id="{8DFA8B88-DC68-4255-BD83-B509145146A5}"/>
              </a:ext>
            </a:extLst>
          </p:cNvPr>
          <p:cNvCxnSpPr>
            <a:cxnSpLocks/>
          </p:cNvCxnSpPr>
          <p:nvPr/>
        </p:nvCxnSpPr>
        <p:spPr>
          <a:xfrm>
            <a:off x="3720911" y="1985190"/>
            <a:ext cx="1150621" cy="270012"/>
          </a:xfrm>
          <a:prstGeom prst="bentConnector3">
            <a:avLst>
              <a:gd name="adj1" fmla="val 99880"/>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9" name="그룹 3">
            <a:extLst>
              <a:ext uri="{FF2B5EF4-FFF2-40B4-BE49-F238E27FC236}">
                <a16:creationId xmlns:a16="http://schemas.microsoft.com/office/drawing/2014/main" id="{BE02A8CE-C77B-4E3D-A446-00FA70D5919F}"/>
              </a:ext>
            </a:extLst>
          </p:cNvPr>
          <p:cNvGrpSpPr/>
          <p:nvPr/>
        </p:nvGrpSpPr>
        <p:grpSpPr>
          <a:xfrm>
            <a:off x="4354680" y="2271244"/>
            <a:ext cx="3852299" cy="3268838"/>
            <a:chOff x="4708647" y="2271244"/>
            <a:chExt cx="3462733" cy="2938275"/>
          </a:xfrm>
        </p:grpSpPr>
        <p:sp>
          <p:nvSpPr>
            <p:cNvPr id="20" name="자유형: 도형 112">
              <a:extLst>
                <a:ext uri="{FF2B5EF4-FFF2-40B4-BE49-F238E27FC236}">
                  <a16:creationId xmlns:a16="http://schemas.microsoft.com/office/drawing/2014/main" id="{6AFE54EE-5A48-4CBD-8979-2190ACC165D5}"/>
                </a:ext>
              </a:extLst>
            </p:cNvPr>
            <p:cNvSpPr/>
            <p:nvPr/>
          </p:nvSpPr>
          <p:spPr>
            <a:xfrm>
              <a:off x="5424880" y="2949383"/>
              <a:ext cx="1627206" cy="1631046"/>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1" name="자유형: 도형 113">
              <a:extLst>
                <a:ext uri="{FF2B5EF4-FFF2-40B4-BE49-F238E27FC236}">
                  <a16:creationId xmlns:a16="http://schemas.microsoft.com/office/drawing/2014/main" id="{259C2245-3870-457A-8AA2-C34A0DD8D3D9}"/>
                </a:ext>
              </a:extLst>
            </p:cNvPr>
            <p:cNvSpPr/>
            <p:nvPr/>
          </p:nvSpPr>
          <p:spPr>
            <a:xfrm>
              <a:off x="7043973" y="3247219"/>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자유형: 도형 114">
              <a:extLst>
                <a:ext uri="{FF2B5EF4-FFF2-40B4-BE49-F238E27FC236}">
                  <a16:creationId xmlns:a16="http://schemas.microsoft.com/office/drawing/2014/main" id="{6F569C1C-66DD-426C-A9BE-42DC3480E0A9}"/>
                </a:ext>
              </a:extLst>
            </p:cNvPr>
            <p:cNvSpPr/>
            <p:nvPr/>
          </p:nvSpPr>
          <p:spPr>
            <a:xfrm>
              <a:off x="4755968" y="2271244"/>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3" name="자유형: 도형 116">
              <a:extLst>
                <a:ext uri="{FF2B5EF4-FFF2-40B4-BE49-F238E27FC236}">
                  <a16:creationId xmlns:a16="http://schemas.microsoft.com/office/drawing/2014/main" id="{17C02DEC-1F13-4388-B9F4-2176FABBFBDF}"/>
                </a:ext>
              </a:extLst>
            </p:cNvPr>
            <p:cNvSpPr/>
            <p:nvPr/>
          </p:nvSpPr>
          <p:spPr>
            <a:xfrm>
              <a:off x="4708647" y="4079451"/>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24" name="Rounded Rectangle 25">
            <a:extLst>
              <a:ext uri="{FF2B5EF4-FFF2-40B4-BE49-F238E27FC236}">
                <a16:creationId xmlns:a16="http://schemas.microsoft.com/office/drawing/2014/main" id="{114CCF87-FC8E-4201-9CA6-CB23A1E5EDA9}"/>
              </a:ext>
            </a:extLst>
          </p:cNvPr>
          <p:cNvSpPr/>
          <p:nvPr/>
        </p:nvSpPr>
        <p:spPr>
          <a:xfrm>
            <a:off x="4816559" y="2751411"/>
            <a:ext cx="435772" cy="31935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 name="Trapezoid 22">
            <a:extLst>
              <a:ext uri="{FF2B5EF4-FFF2-40B4-BE49-F238E27FC236}">
                <a16:creationId xmlns:a16="http://schemas.microsoft.com/office/drawing/2014/main" id="{27CE11D8-7AEE-4F08-8F61-764D8BC01C1D}"/>
              </a:ext>
            </a:extLst>
          </p:cNvPr>
          <p:cNvSpPr>
            <a:spLocks noChangeAspect="1"/>
          </p:cNvSpPr>
          <p:nvPr/>
        </p:nvSpPr>
        <p:spPr>
          <a:xfrm>
            <a:off x="7353444" y="3868144"/>
            <a:ext cx="461850" cy="234952"/>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 name="Freeform 53">
            <a:extLst>
              <a:ext uri="{FF2B5EF4-FFF2-40B4-BE49-F238E27FC236}">
                <a16:creationId xmlns:a16="http://schemas.microsoft.com/office/drawing/2014/main" id="{2D932879-7B73-429C-8104-06E250A53F79}"/>
              </a:ext>
            </a:extLst>
          </p:cNvPr>
          <p:cNvSpPr/>
          <p:nvPr/>
        </p:nvSpPr>
        <p:spPr>
          <a:xfrm>
            <a:off x="4813952" y="4734210"/>
            <a:ext cx="370902" cy="380272"/>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Freeform 55">
            <a:extLst>
              <a:ext uri="{FF2B5EF4-FFF2-40B4-BE49-F238E27FC236}">
                <a16:creationId xmlns:a16="http://schemas.microsoft.com/office/drawing/2014/main" id="{A7BD693B-20A2-43B3-A581-238556AA7B12}"/>
              </a:ext>
            </a:extLst>
          </p:cNvPr>
          <p:cNvSpPr/>
          <p:nvPr/>
        </p:nvSpPr>
        <p:spPr>
          <a:xfrm rot="2700000">
            <a:off x="5927926" y="3558713"/>
            <a:ext cx="306172" cy="75022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5122" name="Picture 2" descr="Image result for microsoft project\">
            <a:extLst>
              <a:ext uri="{FF2B5EF4-FFF2-40B4-BE49-F238E27FC236}">
                <a16:creationId xmlns:a16="http://schemas.microsoft.com/office/drawing/2014/main" id="{6024DBD3-8544-43D6-AB6D-03A8FB688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122" y="2842970"/>
            <a:ext cx="1033974" cy="97891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microsoft word">
            <a:extLst>
              <a:ext uri="{FF2B5EF4-FFF2-40B4-BE49-F238E27FC236}">
                <a16:creationId xmlns:a16="http://schemas.microsoft.com/office/drawing/2014/main" id="{F8E848F1-1B7B-435C-B808-DA3043C0D3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3887" y="2852182"/>
            <a:ext cx="1205442" cy="115363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microsoft excel">
            <a:extLst>
              <a:ext uri="{FF2B5EF4-FFF2-40B4-BE49-F238E27FC236}">
                <a16:creationId xmlns:a16="http://schemas.microsoft.com/office/drawing/2014/main" id="{229BF9E9-5450-40B3-BE80-5D9DE6BB55D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0921" r="30088"/>
          <a:stretch/>
        </p:blipFill>
        <p:spPr bwMode="auto">
          <a:xfrm>
            <a:off x="3736158" y="5592448"/>
            <a:ext cx="1021797" cy="104823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google drive">
            <a:extLst>
              <a:ext uri="{FF2B5EF4-FFF2-40B4-BE49-F238E27FC236}">
                <a16:creationId xmlns:a16="http://schemas.microsoft.com/office/drawing/2014/main" id="{8D0BB959-26B5-4523-BABA-515A45AF26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6692" y="5249817"/>
            <a:ext cx="1257203" cy="1257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817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Testing Environment</a:t>
            </a:r>
          </a:p>
        </p:txBody>
      </p:sp>
      <p:sp>
        <p:nvSpPr>
          <p:cNvPr id="3" name="Rectangle: Top Corners Rounded 2">
            <a:extLst>
              <a:ext uri="{FF2B5EF4-FFF2-40B4-BE49-F238E27FC236}">
                <a16:creationId xmlns:a16="http://schemas.microsoft.com/office/drawing/2014/main" id="{3ADC52C1-59CB-4D96-9BD2-37D33A345347}"/>
              </a:ext>
            </a:extLst>
          </p:cNvPr>
          <p:cNvSpPr/>
          <p:nvPr/>
        </p:nvSpPr>
        <p:spPr>
          <a:xfrm>
            <a:off x="250433" y="1063756"/>
            <a:ext cx="2313062" cy="5524856"/>
          </a:xfrm>
          <a:prstGeom prst="round2SameRect">
            <a:avLst>
              <a:gd name="adj1" fmla="val 24056"/>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B1F5CC0-82B6-42F6-843E-261B6B599197}"/>
              </a:ext>
            </a:extLst>
          </p:cNvPr>
          <p:cNvSpPr txBox="1"/>
          <p:nvPr/>
        </p:nvSpPr>
        <p:spPr>
          <a:xfrm>
            <a:off x="3041537" y="1148528"/>
            <a:ext cx="8855189" cy="2908489"/>
          </a:xfrm>
          <a:prstGeom prst="rect">
            <a:avLst/>
          </a:prstGeom>
          <a:noFill/>
        </p:spPr>
        <p:txBody>
          <a:bodyPr wrap="square" rtlCol="0">
            <a:spAutoFit/>
          </a:bodyPr>
          <a:lstStyle/>
          <a:p>
            <a:r>
              <a:rPr lang="en-US" altLang="ko-KR" dirty="0">
                <a:latin typeface="Arial Bold"/>
                <a:cs typeface="Arial" pitchFamily="34" charset="0"/>
              </a:rPr>
              <a:t>Minimum Hardware Requirement for All Team Members:</a:t>
            </a:r>
          </a:p>
          <a:p>
            <a:endParaRPr lang="en-US" altLang="ko-KR" sz="1500" dirty="0">
              <a:latin typeface="Arial Bold"/>
              <a:cs typeface="Arial" pitchFamily="34" charset="0"/>
            </a:endParaRPr>
          </a:p>
          <a:p>
            <a:r>
              <a:rPr lang="en-US" altLang="ko-KR" sz="1500" dirty="0">
                <a:latin typeface="Arial Bold"/>
                <a:cs typeface="Arial" pitchFamily="34" charset="0"/>
              </a:rPr>
              <a:t>•	Processor: 64 bit Multicore Intel® w/ Intel-VT  or 64 bit Multicore AMD with AMD-V support</a:t>
            </a:r>
          </a:p>
          <a:p>
            <a:r>
              <a:rPr lang="en-US" altLang="ko-KR" sz="1500" dirty="0">
                <a:latin typeface="Arial Bold"/>
                <a:cs typeface="Arial" pitchFamily="34" charset="0"/>
              </a:rPr>
              <a:t>•	Memory: 8GB Minimum</a:t>
            </a:r>
          </a:p>
          <a:p>
            <a:r>
              <a:rPr lang="en-US" altLang="ko-KR" sz="1500" dirty="0">
                <a:latin typeface="Arial Bold"/>
                <a:cs typeface="Arial" pitchFamily="34" charset="0"/>
              </a:rPr>
              <a:t>•	Optical Drive: DVD Multi Dual Layer or external USB Optical Drive (Optional)</a:t>
            </a:r>
          </a:p>
          <a:p>
            <a:r>
              <a:rPr lang="en-US" altLang="ko-KR" sz="1500" dirty="0">
                <a:latin typeface="Arial Bold"/>
                <a:cs typeface="Arial" pitchFamily="34" charset="0"/>
              </a:rPr>
              <a:t>•	Operating System: Microsoft Windows 10 Enterprise, Pro, or Education</a:t>
            </a:r>
          </a:p>
          <a:p>
            <a:r>
              <a:rPr lang="en-US" altLang="ko-KR" sz="1500" dirty="0">
                <a:latin typeface="Arial Bold"/>
                <a:cs typeface="Arial" pitchFamily="34" charset="0"/>
              </a:rPr>
              <a:t>•	Hard Disk Drive: 750GB or greater HDD with external USB Storage Drive</a:t>
            </a:r>
          </a:p>
          <a:p>
            <a:r>
              <a:rPr lang="en-US" altLang="ko-KR" sz="1500" dirty="0">
                <a:latin typeface="Arial Bold"/>
                <a:cs typeface="Arial" pitchFamily="34" charset="0"/>
              </a:rPr>
              <a:t>•	Display: 14" XGA (1024x768), DirectX11 and OpenGL 4.0 (or higher) compatible or better</a:t>
            </a:r>
          </a:p>
          <a:p>
            <a:r>
              <a:rPr lang="en-US" altLang="ko-KR" sz="1500" dirty="0">
                <a:latin typeface="Arial Bold"/>
                <a:cs typeface="Arial" pitchFamily="34" charset="0"/>
              </a:rPr>
              <a:t>•	Communication devices:</a:t>
            </a:r>
          </a:p>
          <a:p>
            <a:r>
              <a:rPr lang="en-US" altLang="ko-KR" sz="1500" dirty="0">
                <a:latin typeface="Arial Bold"/>
                <a:cs typeface="Arial" pitchFamily="34" charset="0"/>
              </a:rPr>
              <a:t>•	Wireless (802.11a/b/g/n compliant)</a:t>
            </a:r>
          </a:p>
          <a:p>
            <a:r>
              <a:rPr lang="en-US" altLang="ko-KR" sz="1500" dirty="0">
                <a:latin typeface="Arial Bold"/>
                <a:cs typeface="Arial" pitchFamily="34" charset="0"/>
              </a:rPr>
              <a:t>•	Ethernet 10/100/1000 Mbps with standard RJ45 jack</a:t>
            </a:r>
          </a:p>
          <a:p>
            <a:r>
              <a:rPr lang="en-US" altLang="ko-KR" sz="1500" dirty="0">
                <a:latin typeface="Arial Bold"/>
                <a:cs typeface="Arial" pitchFamily="34" charset="0"/>
              </a:rPr>
              <a:t>•	USB Ports: 2 x USB 3.0 ports </a:t>
            </a:r>
          </a:p>
        </p:txBody>
      </p:sp>
      <p:grpSp>
        <p:nvGrpSpPr>
          <p:cNvPr id="32" name="Graphic 14">
            <a:extLst>
              <a:ext uri="{FF2B5EF4-FFF2-40B4-BE49-F238E27FC236}">
                <a16:creationId xmlns:a16="http://schemas.microsoft.com/office/drawing/2014/main" id="{4BFC6138-D3C3-44EC-B933-7FEE1AB211C2}"/>
              </a:ext>
            </a:extLst>
          </p:cNvPr>
          <p:cNvGrpSpPr/>
          <p:nvPr/>
        </p:nvGrpSpPr>
        <p:grpSpPr>
          <a:xfrm>
            <a:off x="533545" y="2653576"/>
            <a:ext cx="1746838" cy="1729686"/>
            <a:chOff x="2444748" y="555045"/>
            <a:chExt cx="7282048" cy="5727454"/>
          </a:xfrm>
        </p:grpSpPr>
        <p:sp>
          <p:nvSpPr>
            <p:cNvPr id="33" name="Freeform: Shape 51">
              <a:extLst>
                <a:ext uri="{FF2B5EF4-FFF2-40B4-BE49-F238E27FC236}">
                  <a16:creationId xmlns:a16="http://schemas.microsoft.com/office/drawing/2014/main" id="{6AB9D25F-D87E-4F63-9603-2186807986BE}"/>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35" name="Freeform: Shape 52">
              <a:extLst>
                <a:ext uri="{FF2B5EF4-FFF2-40B4-BE49-F238E27FC236}">
                  <a16:creationId xmlns:a16="http://schemas.microsoft.com/office/drawing/2014/main" id="{556BB0EC-2E02-4C99-9A7A-26A2DFF612AD}"/>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36" name="Freeform: Shape 53">
              <a:extLst>
                <a:ext uri="{FF2B5EF4-FFF2-40B4-BE49-F238E27FC236}">
                  <a16:creationId xmlns:a16="http://schemas.microsoft.com/office/drawing/2014/main" id="{0F96D7F2-6A58-49F8-ABA6-4139EA4B77A9}"/>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37" name="Freeform: Shape 54">
              <a:extLst>
                <a:ext uri="{FF2B5EF4-FFF2-40B4-BE49-F238E27FC236}">
                  <a16:creationId xmlns:a16="http://schemas.microsoft.com/office/drawing/2014/main" id="{77F03736-FF2C-45CC-ADFF-F0E0721BC294}"/>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38" name="Freeform: Shape 55">
              <a:extLst>
                <a:ext uri="{FF2B5EF4-FFF2-40B4-BE49-F238E27FC236}">
                  <a16:creationId xmlns:a16="http://schemas.microsoft.com/office/drawing/2014/main" id="{4572CB4A-403C-467C-95FD-0C7AF9E01D0E}"/>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39" name="Freeform: Shape 56">
              <a:extLst>
                <a:ext uri="{FF2B5EF4-FFF2-40B4-BE49-F238E27FC236}">
                  <a16:creationId xmlns:a16="http://schemas.microsoft.com/office/drawing/2014/main" id="{C723BF1A-DA02-4B62-963E-91DFD3AB390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40" name="Freeform: Shape 57">
              <a:extLst>
                <a:ext uri="{FF2B5EF4-FFF2-40B4-BE49-F238E27FC236}">
                  <a16:creationId xmlns:a16="http://schemas.microsoft.com/office/drawing/2014/main" id="{0AC05292-5BEE-4E9E-A57D-C5E44BB7973B}"/>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41" name="Freeform: Shape 58">
              <a:extLst>
                <a:ext uri="{FF2B5EF4-FFF2-40B4-BE49-F238E27FC236}">
                  <a16:creationId xmlns:a16="http://schemas.microsoft.com/office/drawing/2014/main" id="{4DAF7119-3726-459E-B414-958004CE7C41}"/>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1" name="CuadroTexto 30">
            <a:extLst>
              <a:ext uri="{FF2B5EF4-FFF2-40B4-BE49-F238E27FC236}">
                <a16:creationId xmlns:a16="http://schemas.microsoft.com/office/drawing/2014/main" id="{807C233A-FA9D-4135-AF42-12D750B50509}"/>
              </a:ext>
            </a:extLst>
          </p:cNvPr>
          <p:cNvSpPr txBox="1"/>
          <p:nvPr/>
        </p:nvSpPr>
        <p:spPr>
          <a:xfrm>
            <a:off x="3041537" y="4546050"/>
            <a:ext cx="8307575" cy="1754326"/>
          </a:xfrm>
          <a:prstGeom prst="rect">
            <a:avLst/>
          </a:prstGeom>
          <a:noFill/>
        </p:spPr>
        <p:txBody>
          <a:bodyPr wrap="square" rtlCol="0">
            <a:spAutoFit/>
          </a:bodyPr>
          <a:lstStyle/>
          <a:p>
            <a:r>
              <a:rPr lang="es-ES" dirty="0">
                <a:latin typeface="Arial Bold"/>
              </a:rPr>
              <a:t>Software </a:t>
            </a:r>
            <a:r>
              <a:rPr lang="es-ES" dirty="0" err="1">
                <a:latin typeface="Arial Bold"/>
              </a:rPr>
              <a:t>Environment</a:t>
            </a:r>
            <a:r>
              <a:rPr lang="es-ES" dirty="0">
                <a:latin typeface="Arial Bold"/>
              </a:rPr>
              <a:t> </a:t>
            </a:r>
            <a:r>
              <a:rPr lang="es-ES" dirty="0" err="1">
                <a:latin typeface="Arial Bold"/>
              </a:rPr>
              <a:t>Requirements</a:t>
            </a:r>
            <a:r>
              <a:rPr lang="es-ES" dirty="0">
                <a:latin typeface="Arial Bold"/>
              </a:rPr>
              <a:t>:</a:t>
            </a:r>
          </a:p>
          <a:p>
            <a:pPr marL="285750" indent="-285750">
              <a:buFont typeface="Arial" panose="020B0604020202020204" pitchFamily="34" charset="0"/>
              <a:buChar char="•"/>
            </a:pPr>
            <a:r>
              <a:rPr lang="en-US" dirty="0">
                <a:latin typeface="Arial Bold"/>
              </a:rPr>
              <a:t>Apache Tomcat</a:t>
            </a:r>
            <a:endParaRPr lang="en-CA" dirty="0">
              <a:latin typeface="Arial Bold"/>
            </a:endParaRPr>
          </a:p>
          <a:p>
            <a:pPr marL="285750" indent="-285750">
              <a:buFont typeface="Arial" panose="020B0604020202020204" pitchFamily="34" charset="0"/>
              <a:buChar char="•"/>
            </a:pPr>
            <a:r>
              <a:rPr lang="en-US" dirty="0">
                <a:latin typeface="Arial Bold"/>
              </a:rPr>
              <a:t>Java Runtime Environment 1.8</a:t>
            </a:r>
            <a:endParaRPr lang="en-CA" dirty="0">
              <a:latin typeface="Arial Bold"/>
            </a:endParaRPr>
          </a:p>
          <a:p>
            <a:pPr marL="285750" indent="-285750">
              <a:buFont typeface="Arial" panose="020B0604020202020204" pitchFamily="34" charset="0"/>
              <a:buChar char="•"/>
            </a:pPr>
            <a:r>
              <a:rPr lang="en-US" dirty="0">
                <a:latin typeface="Arial Bold"/>
              </a:rPr>
              <a:t>SQL 5.7.27</a:t>
            </a:r>
          </a:p>
          <a:p>
            <a:pPr marL="285750" indent="-285750">
              <a:buFont typeface="Arial" panose="020B0604020202020204" pitchFamily="34" charset="0"/>
              <a:buChar char="•"/>
            </a:pPr>
            <a:r>
              <a:rPr lang="en-US" dirty="0">
                <a:latin typeface="Arial Bold"/>
              </a:rPr>
              <a:t>Adobe Flash</a:t>
            </a:r>
            <a:endParaRPr lang="en-CA" dirty="0">
              <a:latin typeface="Arial Bold"/>
            </a:endParaRPr>
          </a:p>
          <a:p>
            <a:pPr marL="285750" indent="-285750">
              <a:buFont typeface="Arial" panose="020B0604020202020204" pitchFamily="34" charset="0"/>
              <a:buChar char="•"/>
            </a:pPr>
            <a:r>
              <a:rPr lang="en-US" dirty="0">
                <a:latin typeface="Arial Bold"/>
              </a:rPr>
              <a:t>Web Browsers: Chrome, Internet Explorer, Firefox </a:t>
            </a:r>
            <a:endParaRPr lang="en-CA" dirty="0">
              <a:latin typeface="Arial Bold"/>
            </a:endParaRPr>
          </a:p>
        </p:txBody>
      </p:sp>
    </p:spTree>
    <p:extLst>
      <p:ext uri="{BB962C8B-B14F-4D97-AF65-F5344CB8AC3E}">
        <p14:creationId xmlns:p14="http://schemas.microsoft.com/office/powerpoint/2010/main" val="1987392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7E5E38A-251D-4C09-BA40-9C9649F4F728}"/>
              </a:ext>
            </a:extLst>
          </p:cNvPr>
          <p:cNvSpPr/>
          <p:nvPr/>
        </p:nvSpPr>
        <p:spPr>
          <a:xfrm>
            <a:off x="3868994" y="1754814"/>
            <a:ext cx="7905135" cy="3544560"/>
          </a:xfrm>
          <a:prstGeom prst="rect">
            <a:avLst/>
          </a:prstGeom>
        </p:spPr>
        <p:txBody>
          <a:bodyPr wrap="square">
            <a:spAutoFit/>
          </a:bodyPr>
          <a:lstStyle/>
          <a:p>
            <a:pPr marL="285750" indent="-285750">
              <a:spcBef>
                <a:spcPts val="100"/>
              </a:spcBef>
              <a:spcAft>
                <a:spcPts val="100"/>
              </a:spcAft>
              <a:buFont typeface="Arial" panose="020B0604020202020204" pitchFamily="34" charset="0"/>
              <a:buChar char="•"/>
            </a:pPr>
            <a:r>
              <a:rPr lang="en-GB" dirty="0">
                <a:latin typeface="Arial" panose="020B0604020202020204" pitchFamily="34" charset="0"/>
                <a:ea typeface="Times New Roman" panose="02020603050405020304" pitchFamily="18" charset="0"/>
              </a:rPr>
              <a:t>For functional testing and security testing, tests will be manually conducted and results will be recorded in a testing spreadsheet created in excel.</a:t>
            </a:r>
            <a:endParaRPr lang="en-CA" dirty="0">
              <a:latin typeface="Arial" panose="020B0604020202020204" pitchFamily="34" charset="0"/>
              <a:ea typeface="Times New Roman" panose="02020603050405020304" pitchFamily="18" charset="0"/>
            </a:endParaRPr>
          </a:p>
          <a:p>
            <a:pPr marL="285750" indent="-285750">
              <a:spcBef>
                <a:spcPts val="100"/>
              </a:spcBef>
              <a:spcAft>
                <a:spcPts val="100"/>
              </a:spcAft>
              <a:buFont typeface="Arial" panose="020B0604020202020204" pitchFamily="34" charset="0"/>
              <a:buChar char="•"/>
            </a:pPr>
            <a:endParaRPr lang="en-GB" dirty="0">
              <a:latin typeface="Arial" panose="020B0604020202020204" pitchFamily="34" charset="0"/>
              <a:ea typeface="Times New Roman" panose="02020603050405020304" pitchFamily="18" charset="0"/>
            </a:endParaRPr>
          </a:p>
          <a:p>
            <a:pPr marL="285750" indent="-285750">
              <a:spcBef>
                <a:spcPts val="100"/>
              </a:spcBef>
              <a:spcAft>
                <a:spcPts val="100"/>
              </a:spcAft>
              <a:buFont typeface="Arial" panose="020B0604020202020204" pitchFamily="34" charset="0"/>
              <a:buChar char="•"/>
            </a:pPr>
            <a:r>
              <a:rPr lang="en-GB" dirty="0">
                <a:latin typeface="Arial" panose="020B0604020202020204" pitchFamily="34" charset="0"/>
                <a:ea typeface="Times New Roman" panose="02020603050405020304" pitchFamily="18" charset="0"/>
              </a:rPr>
              <a:t>Usability Testing results will be recorded using post-task and post-test questionnaires. Results will then be tabulated and analysed to identify frequent concerns.</a:t>
            </a:r>
            <a:endParaRPr lang="en-CA" dirty="0">
              <a:latin typeface="Arial" panose="020B0604020202020204" pitchFamily="34" charset="0"/>
              <a:ea typeface="Times New Roman" panose="02020603050405020304" pitchFamily="18" charset="0"/>
            </a:endParaRPr>
          </a:p>
          <a:p>
            <a:pPr>
              <a:spcBef>
                <a:spcPts val="100"/>
              </a:spcBef>
              <a:spcAft>
                <a:spcPts val="100"/>
              </a:spcAft>
            </a:pPr>
            <a:endParaRPr lang="en-CA" dirty="0">
              <a:latin typeface="Arial" panose="020B0604020202020204" pitchFamily="34" charset="0"/>
              <a:ea typeface="Times New Roman" panose="02020603050405020304" pitchFamily="18" charset="0"/>
            </a:endParaRPr>
          </a:p>
          <a:p>
            <a:pPr marL="285750" indent="-285750">
              <a:spcBef>
                <a:spcPts val="100"/>
              </a:spcBef>
              <a:spcAft>
                <a:spcPts val="100"/>
              </a:spcAft>
              <a:buFont typeface="Arial" panose="020B0604020202020204" pitchFamily="34" charset="0"/>
              <a:buChar char="•"/>
            </a:pPr>
            <a:r>
              <a:rPr lang="en-GB" dirty="0">
                <a:latin typeface="Arial" panose="020B0604020202020204" pitchFamily="34" charset="0"/>
                <a:ea typeface="Times New Roman" panose="02020603050405020304" pitchFamily="18" charset="0"/>
              </a:rPr>
              <a:t>Automated Testing results will be recorded using </a:t>
            </a:r>
            <a:r>
              <a:rPr lang="en-GB" dirty="0" err="1">
                <a:latin typeface="Arial" panose="020B0604020202020204" pitchFamily="34" charset="0"/>
                <a:ea typeface="Times New Roman" panose="02020603050405020304" pitchFamily="18" charset="0"/>
              </a:rPr>
              <a:t>Jmeter</a:t>
            </a:r>
            <a:r>
              <a:rPr lang="en-GB" dirty="0">
                <a:latin typeface="Arial" panose="020B0604020202020204" pitchFamily="34" charset="0"/>
                <a:ea typeface="Times New Roman" panose="02020603050405020304" pitchFamily="18" charset="0"/>
              </a:rPr>
              <a:t> and Selenium. Output reports will be generated by these automation tools in CSV format. Results will be manually reviewed and analysed.</a:t>
            </a:r>
            <a:endParaRPr lang="en-CA" dirty="0">
              <a:latin typeface="Arial" panose="020B0604020202020204" pitchFamily="34" charset="0"/>
              <a:ea typeface="Times New Roman" panose="02020603050405020304" pitchFamily="18" charset="0"/>
            </a:endParaRPr>
          </a:p>
          <a:p>
            <a:pPr>
              <a:spcBef>
                <a:spcPts val="100"/>
              </a:spcBef>
              <a:spcAft>
                <a:spcPts val="100"/>
              </a:spcAft>
            </a:pPr>
            <a:endParaRPr lang="en-CA" dirty="0">
              <a:latin typeface="Arial" panose="020B0604020202020204" pitchFamily="34" charset="0"/>
              <a:ea typeface="Times New Roman" panose="02020603050405020304" pitchFamily="18" charset="0"/>
            </a:endParaRPr>
          </a:p>
        </p:txBody>
      </p:sp>
      <p:sp>
        <p:nvSpPr>
          <p:cNvPr id="5" name="Rectángulo 4">
            <a:extLst>
              <a:ext uri="{FF2B5EF4-FFF2-40B4-BE49-F238E27FC236}">
                <a16:creationId xmlns:a16="http://schemas.microsoft.com/office/drawing/2014/main" id="{F017A44B-05AA-4D26-B81E-3D80453C0286}"/>
              </a:ext>
            </a:extLst>
          </p:cNvPr>
          <p:cNvSpPr/>
          <p:nvPr/>
        </p:nvSpPr>
        <p:spPr>
          <a:xfrm>
            <a:off x="3143556" y="250411"/>
            <a:ext cx="5904886" cy="830997"/>
          </a:xfrm>
          <a:prstGeom prst="rect">
            <a:avLst/>
          </a:prstGeom>
        </p:spPr>
        <p:txBody>
          <a:bodyPr wrap="none">
            <a:spAutoFit/>
          </a:bodyPr>
          <a:lstStyle/>
          <a:p>
            <a:r>
              <a:rPr lang="en-US" sz="4800" dirty="0"/>
              <a:t>Test Results Capture</a:t>
            </a:r>
          </a:p>
        </p:txBody>
      </p:sp>
      <p:sp>
        <p:nvSpPr>
          <p:cNvPr id="6" name="Freeform: Shape 104">
            <a:extLst>
              <a:ext uri="{FF2B5EF4-FFF2-40B4-BE49-F238E27FC236}">
                <a16:creationId xmlns:a16="http://schemas.microsoft.com/office/drawing/2014/main" id="{3375815E-9511-4BA6-B2F9-570E8F77C7CE}"/>
              </a:ext>
            </a:extLst>
          </p:cNvPr>
          <p:cNvSpPr/>
          <p:nvPr/>
        </p:nvSpPr>
        <p:spPr>
          <a:xfrm>
            <a:off x="334297" y="1481563"/>
            <a:ext cx="1085077" cy="3603718"/>
          </a:xfrm>
          <a:custGeom>
            <a:avLst/>
            <a:gdLst>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290800 w 3195530"/>
              <a:gd name="connsiteY3" fmla="*/ 0 h 10612860"/>
              <a:gd name="connsiteX4" fmla="*/ 1852755 w 3195530"/>
              <a:gd name="connsiteY4" fmla="*/ 556368 h 10612860"/>
              <a:gd name="connsiteX5" fmla="*/ 1880139 w 3195530"/>
              <a:gd name="connsiteY5" fmla="*/ 826219 h 10612860"/>
              <a:gd name="connsiteX6" fmla="*/ 1800885 w 3195530"/>
              <a:gd name="connsiteY6" fmla="*/ 889179 h 10612860"/>
              <a:gd name="connsiteX7" fmla="*/ 1665029 w 3195530"/>
              <a:gd name="connsiteY7" fmla="*/ 1234718 h 10612860"/>
              <a:gd name="connsiteX8" fmla="*/ 1649096 w 3195530"/>
              <a:gd name="connsiteY8" fmla="*/ 1339123 h 10612860"/>
              <a:gd name="connsiteX9" fmla="*/ 1534696 w 3195530"/>
              <a:gd name="connsiteY9" fmla="*/ 1530388 h 10612860"/>
              <a:gd name="connsiteX10" fmla="*/ 1721540 w 3195530"/>
              <a:gd name="connsiteY10" fmla="*/ 1740863 h 10612860"/>
              <a:gd name="connsiteX11" fmla="*/ 1724957 w 3195530"/>
              <a:gd name="connsiteY11" fmla="*/ 1755132 h 10612860"/>
              <a:gd name="connsiteX12" fmla="*/ 1652304 w 3195530"/>
              <a:gd name="connsiteY12" fmla="*/ 1750313 h 10612860"/>
              <a:gd name="connsiteX13" fmla="*/ 1751358 w 3195530"/>
              <a:gd name="connsiteY13" fmla="*/ 1930550 h 10612860"/>
              <a:gd name="connsiteX14" fmla="*/ 1724957 w 3195530"/>
              <a:gd name="connsiteY14" fmla="*/ 1755132 h 10612860"/>
              <a:gd name="connsiteX15" fmla="*/ 1736291 w 3195530"/>
              <a:gd name="connsiteY15" fmla="*/ 1755884 h 10612860"/>
              <a:gd name="connsiteX16" fmla="*/ 1721540 w 3195530"/>
              <a:gd name="connsiteY16" fmla="*/ 1740863 h 10612860"/>
              <a:gd name="connsiteX17" fmla="*/ 1667880 w 3195530"/>
              <a:gd name="connsiteY17" fmla="*/ 1609649 h 10612860"/>
              <a:gd name="connsiteX18" fmla="*/ 1658106 w 3195530"/>
              <a:gd name="connsiteY18" fmla="*/ 1372022 h 10612860"/>
              <a:gd name="connsiteX19" fmla="*/ 1734509 w 3195530"/>
              <a:gd name="connsiteY19" fmla="*/ 1541309 h 10612860"/>
              <a:gd name="connsiteX20" fmla="*/ 2326647 w 3195530"/>
              <a:gd name="connsiteY20" fmla="*/ 1715111 h 10612860"/>
              <a:gd name="connsiteX21" fmla="*/ 2509435 w 3195530"/>
              <a:gd name="connsiteY21" fmla="*/ 1794736 h 10612860"/>
              <a:gd name="connsiteX22" fmla="*/ 2606453 w 3195530"/>
              <a:gd name="connsiteY22" fmla="*/ 2095611 h 10612860"/>
              <a:gd name="connsiteX23" fmla="*/ 2672829 w 3195530"/>
              <a:gd name="connsiteY23" fmla="*/ 2178119 h 10612860"/>
              <a:gd name="connsiteX24" fmla="*/ 2670233 w 3195530"/>
              <a:gd name="connsiteY24" fmla="*/ 2302646 h 10612860"/>
              <a:gd name="connsiteX25" fmla="*/ 2712685 w 3195530"/>
              <a:gd name="connsiteY25" fmla="*/ 2352064 h 10612860"/>
              <a:gd name="connsiteX26" fmla="*/ 2702149 w 3195530"/>
              <a:gd name="connsiteY26" fmla="*/ 2404747 h 10612860"/>
              <a:gd name="connsiteX27" fmla="*/ 2763128 w 3195530"/>
              <a:gd name="connsiteY27" fmla="*/ 2436539 h 10612860"/>
              <a:gd name="connsiteX28" fmla="*/ 2757987 w 3195530"/>
              <a:gd name="connsiteY28" fmla="*/ 2539216 h 10612860"/>
              <a:gd name="connsiteX29" fmla="*/ 3024915 w 3195530"/>
              <a:gd name="connsiteY29" fmla="*/ 2938542 h 10612860"/>
              <a:gd name="connsiteX30" fmla="*/ 3138120 w 3195530"/>
              <a:gd name="connsiteY30" fmla="*/ 3005297 h 10612860"/>
              <a:gd name="connsiteX31" fmla="*/ 3194723 w 3195530"/>
              <a:gd name="connsiteY31" fmla="*/ 3333739 h 10612860"/>
              <a:gd name="connsiteX32" fmla="*/ 2857806 w 3195530"/>
              <a:gd name="connsiteY32" fmla="*/ 3656225 h 10612860"/>
              <a:gd name="connsiteX33" fmla="*/ 2542420 w 3195530"/>
              <a:gd name="connsiteY33" fmla="*/ 3660305 h 10612860"/>
              <a:gd name="connsiteX34" fmla="*/ 2461079 w 3195530"/>
              <a:gd name="connsiteY34" fmla="*/ 3610217 h 10612860"/>
              <a:gd name="connsiteX35" fmla="*/ 2503020 w 3195530"/>
              <a:gd name="connsiteY35" fmla="*/ 3730889 h 10612860"/>
              <a:gd name="connsiteX36" fmla="*/ 2445357 w 3195530"/>
              <a:gd name="connsiteY36" fmla="*/ 3730903 h 10612860"/>
              <a:gd name="connsiteX37" fmla="*/ 2445357 w 3195530"/>
              <a:gd name="connsiteY37" fmla="*/ 3964866 h 10612860"/>
              <a:gd name="connsiteX38" fmla="*/ 2459686 w 3195530"/>
              <a:gd name="connsiteY38" fmla="*/ 3964866 h 10612860"/>
              <a:gd name="connsiteX39" fmla="*/ 2469021 w 3195530"/>
              <a:gd name="connsiteY39" fmla="*/ 4013875 h 10612860"/>
              <a:gd name="connsiteX40" fmla="*/ 2974950 w 3195530"/>
              <a:gd name="connsiteY40" fmla="*/ 5593332 h 10612860"/>
              <a:gd name="connsiteX41" fmla="*/ 2708419 w 3195530"/>
              <a:gd name="connsiteY41" fmla="*/ 5730659 h 10612860"/>
              <a:gd name="connsiteX42" fmla="*/ 2736752 w 3195530"/>
              <a:gd name="connsiteY42" fmla="*/ 6385004 h 10612860"/>
              <a:gd name="connsiteX43" fmla="*/ 2718427 w 3195530"/>
              <a:gd name="connsiteY43" fmla="*/ 7009774 h 10612860"/>
              <a:gd name="connsiteX44" fmla="*/ 2690545 w 3195530"/>
              <a:gd name="connsiteY44" fmla="*/ 7429203 h 10612860"/>
              <a:gd name="connsiteX45" fmla="*/ 2595054 w 3195530"/>
              <a:gd name="connsiteY45" fmla="*/ 7760350 h 10612860"/>
              <a:gd name="connsiteX46" fmla="*/ 2500175 w 3195530"/>
              <a:gd name="connsiteY46" fmla="*/ 7873515 h 10612860"/>
              <a:gd name="connsiteX47" fmla="*/ 2483431 w 3195530"/>
              <a:gd name="connsiteY47" fmla="*/ 8113645 h 10612860"/>
              <a:gd name="connsiteX48" fmla="*/ 2412136 w 3195530"/>
              <a:gd name="connsiteY48" fmla="*/ 8776730 h 10612860"/>
              <a:gd name="connsiteX49" fmla="*/ 2380366 w 3195530"/>
              <a:gd name="connsiteY49" fmla="*/ 9173347 h 10612860"/>
              <a:gd name="connsiteX50" fmla="*/ 2396889 w 3195530"/>
              <a:gd name="connsiteY50" fmla="*/ 9467957 h 10612860"/>
              <a:gd name="connsiteX51" fmla="*/ 2454833 w 3195530"/>
              <a:gd name="connsiteY51" fmla="*/ 9613145 h 10612860"/>
              <a:gd name="connsiteX52" fmla="*/ 2424209 w 3195530"/>
              <a:gd name="connsiteY52" fmla="*/ 9804339 h 10612860"/>
              <a:gd name="connsiteX53" fmla="*/ 3134866 w 3195530"/>
              <a:gd name="connsiteY53" fmla="*/ 10341562 h 10612860"/>
              <a:gd name="connsiteX54" fmla="*/ 3160024 w 3195530"/>
              <a:gd name="connsiteY54" fmla="*/ 10564964 h 10612860"/>
              <a:gd name="connsiteX55" fmla="*/ 2531417 w 3195530"/>
              <a:gd name="connsiteY55" fmla="*/ 10550290 h 10612860"/>
              <a:gd name="connsiteX56" fmla="*/ 1876236 w 3195530"/>
              <a:gd name="connsiteY56" fmla="*/ 10303490 h 10612860"/>
              <a:gd name="connsiteX57" fmla="*/ 1861870 w 3195530"/>
              <a:gd name="connsiteY57" fmla="*/ 10020777 h 10612860"/>
              <a:gd name="connsiteX58" fmla="*/ 1835213 w 3195530"/>
              <a:gd name="connsiteY58" fmla="*/ 9894183 h 10612860"/>
              <a:gd name="connsiteX59" fmla="*/ 1882681 w 3195530"/>
              <a:gd name="connsiteY59" fmla="*/ 9589781 h 10612860"/>
              <a:gd name="connsiteX60" fmla="*/ 1802386 w 3195530"/>
              <a:gd name="connsiteY60" fmla="*/ 9334796 h 10612860"/>
              <a:gd name="connsiteX61" fmla="*/ 1800887 w 3195530"/>
              <a:gd name="connsiteY61" fmla="*/ 8152789 h 10612860"/>
              <a:gd name="connsiteX62" fmla="*/ 1935942 w 3195530"/>
              <a:gd name="connsiteY62" fmla="*/ 7506024 h 10612860"/>
              <a:gd name="connsiteX63" fmla="*/ 1876110 w 3195530"/>
              <a:gd name="connsiteY63" fmla="*/ 7319701 h 10612860"/>
              <a:gd name="connsiteX64" fmla="*/ 1916465 w 3195530"/>
              <a:gd name="connsiteY64" fmla="*/ 7164091 h 10612860"/>
              <a:gd name="connsiteX65" fmla="*/ 1910193 w 3195530"/>
              <a:gd name="connsiteY65" fmla="*/ 6839348 h 10612860"/>
              <a:gd name="connsiteX66" fmla="*/ 1707813 w 3195530"/>
              <a:gd name="connsiteY66" fmla="*/ 6238651 h 10612860"/>
              <a:gd name="connsiteX67" fmla="*/ 1377613 w 3195530"/>
              <a:gd name="connsiteY67" fmla="*/ 7441295 h 10612860"/>
              <a:gd name="connsiteX68" fmla="*/ 1374660 w 3195530"/>
              <a:gd name="connsiteY68" fmla="*/ 7650818 h 10612860"/>
              <a:gd name="connsiteX69" fmla="*/ 1267540 w 3195530"/>
              <a:gd name="connsiteY69" fmla="*/ 7793055 h 10612860"/>
              <a:gd name="connsiteX70" fmla="*/ 1278558 w 3195530"/>
              <a:gd name="connsiteY70" fmla="*/ 7897618 h 10612860"/>
              <a:gd name="connsiteX71" fmla="*/ 1205942 w 3195530"/>
              <a:gd name="connsiteY71" fmla="*/ 8057305 h 10612860"/>
              <a:gd name="connsiteX72" fmla="*/ 1033520 w 3195530"/>
              <a:gd name="connsiteY72" fmla="*/ 9173347 h 10612860"/>
              <a:gd name="connsiteX73" fmla="*/ 1054274 w 3195530"/>
              <a:gd name="connsiteY73" fmla="*/ 9656724 h 10612860"/>
              <a:gd name="connsiteX74" fmla="*/ 990267 w 3195530"/>
              <a:gd name="connsiteY74" fmla="*/ 10063276 h 10612860"/>
              <a:gd name="connsiteX75" fmla="*/ 1368683 w 3195530"/>
              <a:gd name="connsiteY75" fmla="*/ 10442252 h 10612860"/>
              <a:gd name="connsiteX76" fmla="*/ 918876 w 3195530"/>
              <a:gd name="connsiteY76" fmla="*/ 10600044 h 10612860"/>
              <a:gd name="connsiteX77" fmla="*/ 474779 w 3195530"/>
              <a:gd name="connsiteY77" fmla="*/ 10287718 h 10612860"/>
              <a:gd name="connsiteX78" fmla="*/ 566182 w 3195530"/>
              <a:gd name="connsiteY78" fmla="*/ 10019896 h 10612860"/>
              <a:gd name="connsiteX79" fmla="*/ 460825 w 3195530"/>
              <a:gd name="connsiteY79" fmla="*/ 9692724 h 10612860"/>
              <a:gd name="connsiteX80" fmla="*/ 511587 w 3195530"/>
              <a:gd name="connsiteY80" fmla="*/ 9032388 h 10612860"/>
              <a:gd name="connsiteX81" fmla="*/ 622935 w 3195530"/>
              <a:gd name="connsiteY81" fmla="*/ 7525502 h 10612860"/>
              <a:gd name="connsiteX82" fmla="*/ 669466 w 3195530"/>
              <a:gd name="connsiteY82" fmla="*/ 7311969 h 10612860"/>
              <a:gd name="connsiteX83" fmla="*/ 689870 w 3195530"/>
              <a:gd name="connsiteY83" fmla="*/ 7037851 h 10612860"/>
              <a:gd name="connsiteX84" fmla="*/ 677180 w 3195530"/>
              <a:gd name="connsiteY84" fmla="*/ 6796735 h 10612860"/>
              <a:gd name="connsiteX85" fmla="*/ 587421 w 3195530"/>
              <a:gd name="connsiteY85" fmla="*/ 6210025 h 10612860"/>
              <a:gd name="connsiteX86" fmla="*/ 503127 w 3195530"/>
              <a:gd name="connsiteY86" fmla="*/ 5850688 h 10612860"/>
              <a:gd name="connsiteX87" fmla="*/ 304621 w 3195530"/>
              <a:gd name="connsiteY87" fmla="*/ 5601332 h 10612860"/>
              <a:gd name="connsiteX88" fmla="*/ 461987 w 3195530"/>
              <a:gd name="connsiteY88" fmla="*/ 4201579 h 10612860"/>
              <a:gd name="connsiteX89" fmla="*/ 480370 w 3195530"/>
              <a:gd name="connsiteY89" fmla="*/ 4073429 h 10612860"/>
              <a:gd name="connsiteX90" fmla="*/ 480370 w 3195530"/>
              <a:gd name="connsiteY90" fmla="*/ 4037882 h 10612860"/>
              <a:gd name="connsiteX91" fmla="*/ 372115 w 3195530"/>
              <a:gd name="connsiteY91" fmla="*/ 3976393 h 10612860"/>
              <a:gd name="connsiteX92" fmla="*/ 348560 w 3195530"/>
              <a:gd name="connsiteY92" fmla="*/ 3964866 h 10612860"/>
              <a:gd name="connsiteX93" fmla="*/ 480370 w 3195530"/>
              <a:gd name="connsiteY93" fmla="*/ 3964866 h 10612860"/>
              <a:gd name="connsiteX94" fmla="*/ 480370 w 3195530"/>
              <a:gd name="connsiteY94" fmla="*/ 3731366 h 10612860"/>
              <a:gd name="connsiteX95" fmla="*/ 325501 w 3195530"/>
              <a:gd name="connsiteY95" fmla="*/ 3731402 h 10612860"/>
              <a:gd name="connsiteX96" fmla="*/ 357520 w 3195530"/>
              <a:gd name="connsiteY96" fmla="*/ 3489579 h 10612860"/>
              <a:gd name="connsiteX97" fmla="*/ 296032 w 3195530"/>
              <a:gd name="connsiteY97" fmla="*/ 3332537 h 10612860"/>
              <a:gd name="connsiteX98" fmla="*/ 312879 w 3195530"/>
              <a:gd name="connsiteY98" fmla="*/ 3170839 h 10612860"/>
              <a:gd name="connsiteX99" fmla="*/ 258721 w 3195530"/>
              <a:gd name="connsiteY99" fmla="*/ 3134915 h 10612860"/>
              <a:gd name="connsiteX100" fmla="*/ 207412 w 3195530"/>
              <a:gd name="connsiteY100" fmla="*/ 2897913 h 10612860"/>
              <a:gd name="connsiteX101" fmla="*/ 54452 w 3195530"/>
              <a:gd name="connsiteY101" fmla="*/ 2538400 h 10612860"/>
              <a:gd name="connsiteX102" fmla="*/ 9303 w 3195530"/>
              <a:gd name="connsiteY102" fmla="*/ 2186090 h 10612860"/>
              <a:gd name="connsiteX103" fmla="*/ 81583 w 3195530"/>
              <a:gd name="connsiteY103" fmla="*/ 1743638 h 10612860"/>
              <a:gd name="connsiteX104" fmla="*/ 649543 w 3195530"/>
              <a:gd name="connsiteY104" fmla="*/ 1494582 h 10612860"/>
              <a:gd name="connsiteX105" fmla="*/ 945925 w 3195530"/>
              <a:gd name="connsiteY105" fmla="*/ 1232699 h 10612860"/>
              <a:gd name="connsiteX106" fmla="*/ 952102 w 3195530"/>
              <a:gd name="connsiteY106" fmla="*/ 1238129 h 10612860"/>
              <a:gd name="connsiteX107" fmla="*/ 1453685 w 3195530"/>
              <a:gd name="connsiteY107" fmla="*/ 1885887 h 10612860"/>
              <a:gd name="connsiteX108" fmla="*/ 1302916 w 3195530"/>
              <a:gd name="connsiteY108" fmla="*/ 1712325 h 10612860"/>
              <a:gd name="connsiteX109" fmla="*/ 1505401 w 3195530"/>
              <a:gd name="connsiteY109" fmla="*/ 1530023 h 10612860"/>
              <a:gd name="connsiteX110" fmla="*/ 1518343 w 3195530"/>
              <a:gd name="connsiteY110" fmla="*/ 1530185 h 10612860"/>
              <a:gd name="connsiteX111" fmla="*/ 1411743 w 3195530"/>
              <a:gd name="connsiteY111" fmla="*/ 1476618 h 10612860"/>
              <a:gd name="connsiteX112" fmla="*/ 1132853 w 3195530"/>
              <a:gd name="connsiteY112" fmla="*/ 1356460 h 10612860"/>
              <a:gd name="connsiteX113" fmla="*/ 987224 w 3195530"/>
              <a:gd name="connsiteY113" fmla="*/ 1196250 h 10612860"/>
              <a:gd name="connsiteX114" fmla="*/ 888169 w 3195530"/>
              <a:gd name="connsiteY114" fmla="*/ 929232 h 10612860"/>
              <a:gd name="connsiteX115" fmla="*/ 827953 w 3195530"/>
              <a:gd name="connsiteY115" fmla="*/ 971350 h 10612860"/>
              <a:gd name="connsiteX116" fmla="*/ 713322 w 3195530"/>
              <a:gd name="connsiteY116" fmla="*/ 695928 h 10612860"/>
              <a:gd name="connsiteX117" fmla="*/ 783974 w 3195530"/>
              <a:gd name="connsiteY117" fmla="*/ 630038 h 10612860"/>
              <a:gd name="connsiteX118" fmla="*/ 1290800 w 3195530"/>
              <a:gd name="connsiteY118"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59686 w 3195530"/>
              <a:gd name="connsiteY39" fmla="*/ 3964866 h 10612860"/>
              <a:gd name="connsiteX40" fmla="*/ 2469021 w 3195530"/>
              <a:gd name="connsiteY40" fmla="*/ 4013875 h 10612860"/>
              <a:gd name="connsiteX41" fmla="*/ 2974950 w 3195530"/>
              <a:gd name="connsiteY41" fmla="*/ 5593332 h 10612860"/>
              <a:gd name="connsiteX42" fmla="*/ 2708419 w 3195530"/>
              <a:gd name="connsiteY42" fmla="*/ 5730659 h 10612860"/>
              <a:gd name="connsiteX43" fmla="*/ 2736752 w 3195530"/>
              <a:gd name="connsiteY43" fmla="*/ 6385004 h 10612860"/>
              <a:gd name="connsiteX44" fmla="*/ 2718427 w 3195530"/>
              <a:gd name="connsiteY44" fmla="*/ 7009774 h 10612860"/>
              <a:gd name="connsiteX45" fmla="*/ 2690545 w 3195530"/>
              <a:gd name="connsiteY45" fmla="*/ 7429203 h 10612860"/>
              <a:gd name="connsiteX46" fmla="*/ 2595054 w 3195530"/>
              <a:gd name="connsiteY46" fmla="*/ 7760350 h 10612860"/>
              <a:gd name="connsiteX47" fmla="*/ 2500175 w 3195530"/>
              <a:gd name="connsiteY47" fmla="*/ 7873515 h 10612860"/>
              <a:gd name="connsiteX48" fmla="*/ 2483431 w 3195530"/>
              <a:gd name="connsiteY48" fmla="*/ 8113645 h 10612860"/>
              <a:gd name="connsiteX49" fmla="*/ 2412136 w 3195530"/>
              <a:gd name="connsiteY49" fmla="*/ 8776730 h 10612860"/>
              <a:gd name="connsiteX50" fmla="*/ 2380366 w 3195530"/>
              <a:gd name="connsiteY50" fmla="*/ 9173347 h 10612860"/>
              <a:gd name="connsiteX51" fmla="*/ 2396889 w 3195530"/>
              <a:gd name="connsiteY51" fmla="*/ 9467957 h 10612860"/>
              <a:gd name="connsiteX52" fmla="*/ 2454833 w 3195530"/>
              <a:gd name="connsiteY52" fmla="*/ 9613145 h 10612860"/>
              <a:gd name="connsiteX53" fmla="*/ 2424209 w 3195530"/>
              <a:gd name="connsiteY53" fmla="*/ 9804339 h 10612860"/>
              <a:gd name="connsiteX54" fmla="*/ 3134866 w 3195530"/>
              <a:gd name="connsiteY54" fmla="*/ 10341562 h 10612860"/>
              <a:gd name="connsiteX55" fmla="*/ 3160024 w 3195530"/>
              <a:gd name="connsiteY55" fmla="*/ 10564964 h 10612860"/>
              <a:gd name="connsiteX56" fmla="*/ 2531417 w 3195530"/>
              <a:gd name="connsiteY56" fmla="*/ 10550290 h 10612860"/>
              <a:gd name="connsiteX57" fmla="*/ 1876236 w 3195530"/>
              <a:gd name="connsiteY57" fmla="*/ 10303490 h 10612860"/>
              <a:gd name="connsiteX58" fmla="*/ 1861870 w 3195530"/>
              <a:gd name="connsiteY58" fmla="*/ 10020777 h 10612860"/>
              <a:gd name="connsiteX59" fmla="*/ 1835213 w 3195530"/>
              <a:gd name="connsiteY59" fmla="*/ 9894183 h 10612860"/>
              <a:gd name="connsiteX60" fmla="*/ 1882681 w 3195530"/>
              <a:gd name="connsiteY60" fmla="*/ 9589781 h 10612860"/>
              <a:gd name="connsiteX61" fmla="*/ 1802386 w 3195530"/>
              <a:gd name="connsiteY61" fmla="*/ 9334796 h 10612860"/>
              <a:gd name="connsiteX62" fmla="*/ 1800887 w 3195530"/>
              <a:gd name="connsiteY62" fmla="*/ 8152789 h 10612860"/>
              <a:gd name="connsiteX63" fmla="*/ 1935942 w 3195530"/>
              <a:gd name="connsiteY63" fmla="*/ 7506024 h 10612860"/>
              <a:gd name="connsiteX64" fmla="*/ 1876110 w 3195530"/>
              <a:gd name="connsiteY64" fmla="*/ 7319701 h 10612860"/>
              <a:gd name="connsiteX65" fmla="*/ 1916465 w 3195530"/>
              <a:gd name="connsiteY65" fmla="*/ 7164091 h 10612860"/>
              <a:gd name="connsiteX66" fmla="*/ 1910193 w 3195530"/>
              <a:gd name="connsiteY66" fmla="*/ 6839348 h 10612860"/>
              <a:gd name="connsiteX67" fmla="*/ 1707813 w 3195530"/>
              <a:gd name="connsiteY67" fmla="*/ 6238651 h 10612860"/>
              <a:gd name="connsiteX68" fmla="*/ 1377613 w 3195530"/>
              <a:gd name="connsiteY68" fmla="*/ 7441295 h 10612860"/>
              <a:gd name="connsiteX69" fmla="*/ 1374660 w 3195530"/>
              <a:gd name="connsiteY69" fmla="*/ 7650818 h 10612860"/>
              <a:gd name="connsiteX70" fmla="*/ 1267540 w 3195530"/>
              <a:gd name="connsiteY70" fmla="*/ 7793055 h 10612860"/>
              <a:gd name="connsiteX71" fmla="*/ 1278558 w 3195530"/>
              <a:gd name="connsiteY71" fmla="*/ 7897618 h 10612860"/>
              <a:gd name="connsiteX72" fmla="*/ 1205942 w 3195530"/>
              <a:gd name="connsiteY72" fmla="*/ 8057305 h 10612860"/>
              <a:gd name="connsiteX73" fmla="*/ 1033520 w 3195530"/>
              <a:gd name="connsiteY73" fmla="*/ 9173347 h 10612860"/>
              <a:gd name="connsiteX74" fmla="*/ 1054274 w 3195530"/>
              <a:gd name="connsiteY74" fmla="*/ 9656724 h 10612860"/>
              <a:gd name="connsiteX75" fmla="*/ 990267 w 3195530"/>
              <a:gd name="connsiteY75" fmla="*/ 10063276 h 10612860"/>
              <a:gd name="connsiteX76" fmla="*/ 1368683 w 3195530"/>
              <a:gd name="connsiteY76" fmla="*/ 10442252 h 10612860"/>
              <a:gd name="connsiteX77" fmla="*/ 918876 w 3195530"/>
              <a:gd name="connsiteY77" fmla="*/ 10600044 h 10612860"/>
              <a:gd name="connsiteX78" fmla="*/ 474779 w 3195530"/>
              <a:gd name="connsiteY78" fmla="*/ 10287718 h 10612860"/>
              <a:gd name="connsiteX79" fmla="*/ 566182 w 3195530"/>
              <a:gd name="connsiteY79" fmla="*/ 10019896 h 10612860"/>
              <a:gd name="connsiteX80" fmla="*/ 460825 w 3195530"/>
              <a:gd name="connsiteY80" fmla="*/ 9692724 h 10612860"/>
              <a:gd name="connsiteX81" fmla="*/ 511587 w 3195530"/>
              <a:gd name="connsiteY81" fmla="*/ 9032388 h 10612860"/>
              <a:gd name="connsiteX82" fmla="*/ 622935 w 3195530"/>
              <a:gd name="connsiteY82" fmla="*/ 7525502 h 10612860"/>
              <a:gd name="connsiteX83" fmla="*/ 669466 w 3195530"/>
              <a:gd name="connsiteY83" fmla="*/ 7311969 h 10612860"/>
              <a:gd name="connsiteX84" fmla="*/ 689870 w 3195530"/>
              <a:gd name="connsiteY84" fmla="*/ 7037851 h 10612860"/>
              <a:gd name="connsiteX85" fmla="*/ 677180 w 3195530"/>
              <a:gd name="connsiteY85" fmla="*/ 6796735 h 10612860"/>
              <a:gd name="connsiteX86" fmla="*/ 587421 w 3195530"/>
              <a:gd name="connsiteY86" fmla="*/ 6210025 h 10612860"/>
              <a:gd name="connsiteX87" fmla="*/ 503127 w 3195530"/>
              <a:gd name="connsiteY87" fmla="*/ 5850688 h 10612860"/>
              <a:gd name="connsiteX88" fmla="*/ 304621 w 3195530"/>
              <a:gd name="connsiteY88" fmla="*/ 5601332 h 10612860"/>
              <a:gd name="connsiteX89" fmla="*/ 461987 w 3195530"/>
              <a:gd name="connsiteY89" fmla="*/ 4201579 h 10612860"/>
              <a:gd name="connsiteX90" fmla="*/ 480370 w 3195530"/>
              <a:gd name="connsiteY90" fmla="*/ 4073429 h 10612860"/>
              <a:gd name="connsiteX91" fmla="*/ 480370 w 3195530"/>
              <a:gd name="connsiteY91" fmla="*/ 4037882 h 10612860"/>
              <a:gd name="connsiteX92" fmla="*/ 372115 w 3195530"/>
              <a:gd name="connsiteY92" fmla="*/ 3976393 h 10612860"/>
              <a:gd name="connsiteX93" fmla="*/ 348560 w 3195530"/>
              <a:gd name="connsiteY93" fmla="*/ 3964866 h 10612860"/>
              <a:gd name="connsiteX94" fmla="*/ 480370 w 3195530"/>
              <a:gd name="connsiteY94" fmla="*/ 3964866 h 10612860"/>
              <a:gd name="connsiteX95" fmla="*/ 480370 w 3195530"/>
              <a:gd name="connsiteY95" fmla="*/ 3731366 h 10612860"/>
              <a:gd name="connsiteX96" fmla="*/ 357520 w 3195530"/>
              <a:gd name="connsiteY96" fmla="*/ 3489579 h 10612860"/>
              <a:gd name="connsiteX97" fmla="*/ 296032 w 3195530"/>
              <a:gd name="connsiteY97" fmla="*/ 3332537 h 10612860"/>
              <a:gd name="connsiteX98" fmla="*/ 312879 w 3195530"/>
              <a:gd name="connsiteY98" fmla="*/ 3170839 h 10612860"/>
              <a:gd name="connsiteX99" fmla="*/ 258721 w 3195530"/>
              <a:gd name="connsiteY99" fmla="*/ 3134915 h 10612860"/>
              <a:gd name="connsiteX100" fmla="*/ 207412 w 3195530"/>
              <a:gd name="connsiteY100" fmla="*/ 2897913 h 10612860"/>
              <a:gd name="connsiteX101" fmla="*/ 54452 w 3195530"/>
              <a:gd name="connsiteY101" fmla="*/ 2538400 h 10612860"/>
              <a:gd name="connsiteX102" fmla="*/ 9303 w 3195530"/>
              <a:gd name="connsiteY102" fmla="*/ 2186090 h 10612860"/>
              <a:gd name="connsiteX103" fmla="*/ 81583 w 3195530"/>
              <a:gd name="connsiteY103" fmla="*/ 1743638 h 10612860"/>
              <a:gd name="connsiteX104" fmla="*/ 649543 w 3195530"/>
              <a:gd name="connsiteY104" fmla="*/ 1494582 h 10612860"/>
              <a:gd name="connsiteX105" fmla="*/ 945925 w 3195530"/>
              <a:gd name="connsiteY105" fmla="*/ 1232699 h 10612860"/>
              <a:gd name="connsiteX106" fmla="*/ 952102 w 3195530"/>
              <a:gd name="connsiteY106" fmla="*/ 1238129 h 10612860"/>
              <a:gd name="connsiteX107" fmla="*/ 1453685 w 3195530"/>
              <a:gd name="connsiteY107" fmla="*/ 1885887 h 10612860"/>
              <a:gd name="connsiteX108" fmla="*/ 1302916 w 3195530"/>
              <a:gd name="connsiteY108" fmla="*/ 1712325 h 10612860"/>
              <a:gd name="connsiteX109" fmla="*/ 1505401 w 3195530"/>
              <a:gd name="connsiteY109" fmla="*/ 1530023 h 10612860"/>
              <a:gd name="connsiteX110" fmla="*/ 1518343 w 3195530"/>
              <a:gd name="connsiteY110" fmla="*/ 1530185 h 10612860"/>
              <a:gd name="connsiteX111" fmla="*/ 1411743 w 3195530"/>
              <a:gd name="connsiteY111" fmla="*/ 1476618 h 10612860"/>
              <a:gd name="connsiteX112" fmla="*/ 1132853 w 3195530"/>
              <a:gd name="connsiteY112" fmla="*/ 1356460 h 10612860"/>
              <a:gd name="connsiteX113" fmla="*/ 987224 w 3195530"/>
              <a:gd name="connsiteY113" fmla="*/ 1196250 h 10612860"/>
              <a:gd name="connsiteX114" fmla="*/ 888169 w 3195530"/>
              <a:gd name="connsiteY114" fmla="*/ 929232 h 10612860"/>
              <a:gd name="connsiteX115" fmla="*/ 827953 w 3195530"/>
              <a:gd name="connsiteY115" fmla="*/ 971350 h 10612860"/>
              <a:gd name="connsiteX116" fmla="*/ 713322 w 3195530"/>
              <a:gd name="connsiteY116" fmla="*/ 695928 h 10612860"/>
              <a:gd name="connsiteX117" fmla="*/ 783974 w 3195530"/>
              <a:gd name="connsiteY117" fmla="*/ 630038 h 10612860"/>
              <a:gd name="connsiteX118" fmla="*/ 1290800 w 3195530"/>
              <a:gd name="connsiteY118"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59686 w 3195530"/>
              <a:gd name="connsiteY39" fmla="*/ 3964866 h 10612860"/>
              <a:gd name="connsiteX40" fmla="*/ 2469021 w 3195530"/>
              <a:gd name="connsiteY40" fmla="*/ 4013875 h 10612860"/>
              <a:gd name="connsiteX41" fmla="*/ 2974950 w 3195530"/>
              <a:gd name="connsiteY41" fmla="*/ 5593332 h 10612860"/>
              <a:gd name="connsiteX42" fmla="*/ 2708419 w 3195530"/>
              <a:gd name="connsiteY42" fmla="*/ 5730659 h 10612860"/>
              <a:gd name="connsiteX43" fmla="*/ 2736752 w 3195530"/>
              <a:gd name="connsiteY43" fmla="*/ 6385004 h 10612860"/>
              <a:gd name="connsiteX44" fmla="*/ 2718427 w 3195530"/>
              <a:gd name="connsiteY44" fmla="*/ 7009774 h 10612860"/>
              <a:gd name="connsiteX45" fmla="*/ 2690545 w 3195530"/>
              <a:gd name="connsiteY45" fmla="*/ 7429203 h 10612860"/>
              <a:gd name="connsiteX46" fmla="*/ 2595054 w 3195530"/>
              <a:gd name="connsiteY46" fmla="*/ 7760350 h 10612860"/>
              <a:gd name="connsiteX47" fmla="*/ 2500175 w 3195530"/>
              <a:gd name="connsiteY47" fmla="*/ 7873515 h 10612860"/>
              <a:gd name="connsiteX48" fmla="*/ 2483431 w 3195530"/>
              <a:gd name="connsiteY48" fmla="*/ 8113645 h 10612860"/>
              <a:gd name="connsiteX49" fmla="*/ 2412136 w 3195530"/>
              <a:gd name="connsiteY49" fmla="*/ 8776730 h 10612860"/>
              <a:gd name="connsiteX50" fmla="*/ 2380366 w 3195530"/>
              <a:gd name="connsiteY50" fmla="*/ 9173347 h 10612860"/>
              <a:gd name="connsiteX51" fmla="*/ 2396889 w 3195530"/>
              <a:gd name="connsiteY51" fmla="*/ 9467957 h 10612860"/>
              <a:gd name="connsiteX52" fmla="*/ 2454833 w 3195530"/>
              <a:gd name="connsiteY52" fmla="*/ 9613145 h 10612860"/>
              <a:gd name="connsiteX53" fmla="*/ 2424209 w 3195530"/>
              <a:gd name="connsiteY53" fmla="*/ 9804339 h 10612860"/>
              <a:gd name="connsiteX54" fmla="*/ 3134866 w 3195530"/>
              <a:gd name="connsiteY54" fmla="*/ 10341562 h 10612860"/>
              <a:gd name="connsiteX55" fmla="*/ 3160024 w 3195530"/>
              <a:gd name="connsiteY55" fmla="*/ 10564964 h 10612860"/>
              <a:gd name="connsiteX56" fmla="*/ 2531417 w 3195530"/>
              <a:gd name="connsiteY56" fmla="*/ 10550290 h 10612860"/>
              <a:gd name="connsiteX57" fmla="*/ 1876236 w 3195530"/>
              <a:gd name="connsiteY57" fmla="*/ 10303490 h 10612860"/>
              <a:gd name="connsiteX58" fmla="*/ 1861870 w 3195530"/>
              <a:gd name="connsiteY58" fmla="*/ 10020777 h 10612860"/>
              <a:gd name="connsiteX59" fmla="*/ 1835213 w 3195530"/>
              <a:gd name="connsiteY59" fmla="*/ 9894183 h 10612860"/>
              <a:gd name="connsiteX60" fmla="*/ 1882681 w 3195530"/>
              <a:gd name="connsiteY60" fmla="*/ 9589781 h 10612860"/>
              <a:gd name="connsiteX61" fmla="*/ 1802386 w 3195530"/>
              <a:gd name="connsiteY61" fmla="*/ 9334796 h 10612860"/>
              <a:gd name="connsiteX62" fmla="*/ 1800887 w 3195530"/>
              <a:gd name="connsiteY62" fmla="*/ 8152789 h 10612860"/>
              <a:gd name="connsiteX63" fmla="*/ 1935942 w 3195530"/>
              <a:gd name="connsiteY63" fmla="*/ 7506024 h 10612860"/>
              <a:gd name="connsiteX64" fmla="*/ 1876110 w 3195530"/>
              <a:gd name="connsiteY64" fmla="*/ 7319701 h 10612860"/>
              <a:gd name="connsiteX65" fmla="*/ 1916465 w 3195530"/>
              <a:gd name="connsiteY65" fmla="*/ 7164091 h 10612860"/>
              <a:gd name="connsiteX66" fmla="*/ 1910193 w 3195530"/>
              <a:gd name="connsiteY66" fmla="*/ 6839348 h 10612860"/>
              <a:gd name="connsiteX67" fmla="*/ 1707813 w 3195530"/>
              <a:gd name="connsiteY67" fmla="*/ 6238651 h 10612860"/>
              <a:gd name="connsiteX68" fmla="*/ 1377613 w 3195530"/>
              <a:gd name="connsiteY68" fmla="*/ 7441295 h 10612860"/>
              <a:gd name="connsiteX69" fmla="*/ 1374660 w 3195530"/>
              <a:gd name="connsiteY69" fmla="*/ 7650818 h 10612860"/>
              <a:gd name="connsiteX70" fmla="*/ 1267540 w 3195530"/>
              <a:gd name="connsiteY70" fmla="*/ 7793055 h 10612860"/>
              <a:gd name="connsiteX71" fmla="*/ 1278558 w 3195530"/>
              <a:gd name="connsiteY71" fmla="*/ 7897618 h 10612860"/>
              <a:gd name="connsiteX72" fmla="*/ 1205942 w 3195530"/>
              <a:gd name="connsiteY72" fmla="*/ 8057305 h 10612860"/>
              <a:gd name="connsiteX73" fmla="*/ 1033520 w 3195530"/>
              <a:gd name="connsiteY73" fmla="*/ 9173347 h 10612860"/>
              <a:gd name="connsiteX74" fmla="*/ 1054274 w 3195530"/>
              <a:gd name="connsiteY74" fmla="*/ 9656724 h 10612860"/>
              <a:gd name="connsiteX75" fmla="*/ 990267 w 3195530"/>
              <a:gd name="connsiteY75" fmla="*/ 10063276 h 10612860"/>
              <a:gd name="connsiteX76" fmla="*/ 1368683 w 3195530"/>
              <a:gd name="connsiteY76" fmla="*/ 10442252 h 10612860"/>
              <a:gd name="connsiteX77" fmla="*/ 918876 w 3195530"/>
              <a:gd name="connsiteY77" fmla="*/ 10600044 h 10612860"/>
              <a:gd name="connsiteX78" fmla="*/ 474779 w 3195530"/>
              <a:gd name="connsiteY78" fmla="*/ 10287718 h 10612860"/>
              <a:gd name="connsiteX79" fmla="*/ 566182 w 3195530"/>
              <a:gd name="connsiteY79" fmla="*/ 10019896 h 10612860"/>
              <a:gd name="connsiteX80" fmla="*/ 460825 w 3195530"/>
              <a:gd name="connsiteY80" fmla="*/ 9692724 h 10612860"/>
              <a:gd name="connsiteX81" fmla="*/ 511587 w 3195530"/>
              <a:gd name="connsiteY81" fmla="*/ 9032388 h 10612860"/>
              <a:gd name="connsiteX82" fmla="*/ 622935 w 3195530"/>
              <a:gd name="connsiteY82" fmla="*/ 7525502 h 10612860"/>
              <a:gd name="connsiteX83" fmla="*/ 669466 w 3195530"/>
              <a:gd name="connsiteY83" fmla="*/ 7311969 h 10612860"/>
              <a:gd name="connsiteX84" fmla="*/ 689870 w 3195530"/>
              <a:gd name="connsiteY84" fmla="*/ 7037851 h 10612860"/>
              <a:gd name="connsiteX85" fmla="*/ 677180 w 3195530"/>
              <a:gd name="connsiteY85" fmla="*/ 6796735 h 10612860"/>
              <a:gd name="connsiteX86" fmla="*/ 587421 w 3195530"/>
              <a:gd name="connsiteY86" fmla="*/ 6210025 h 10612860"/>
              <a:gd name="connsiteX87" fmla="*/ 503127 w 3195530"/>
              <a:gd name="connsiteY87" fmla="*/ 5850688 h 10612860"/>
              <a:gd name="connsiteX88" fmla="*/ 304621 w 3195530"/>
              <a:gd name="connsiteY88" fmla="*/ 5601332 h 10612860"/>
              <a:gd name="connsiteX89" fmla="*/ 461987 w 3195530"/>
              <a:gd name="connsiteY89" fmla="*/ 4201579 h 10612860"/>
              <a:gd name="connsiteX90" fmla="*/ 480370 w 3195530"/>
              <a:gd name="connsiteY90" fmla="*/ 4073429 h 10612860"/>
              <a:gd name="connsiteX91" fmla="*/ 480370 w 3195530"/>
              <a:gd name="connsiteY91" fmla="*/ 4037882 h 10612860"/>
              <a:gd name="connsiteX92" fmla="*/ 372115 w 3195530"/>
              <a:gd name="connsiteY92" fmla="*/ 3976393 h 10612860"/>
              <a:gd name="connsiteX93" fmla="*/ 480370 w 3195530"/>
              <a:gd name="connsiteY93" fmla="*/ 3964866 h 10612860"/>
              <a:gd name="connsiteX94" fmla="*/ 480370 w 3195530"/>
              <a:gd name="connsiteY94" fmla="*/ 3731366 h 10612860"/>
              <a:gd name="connsiteX95" fmla="*/ 357520 w 3195530"/>
              <a:gd name="connsiteY95" fmla="*/ 3489579 h 10612860"/>
              <a:gd name="connsiteX96" fmla="*/ 296032 w 3195530"/>
              <a:gd name="connsiteY96" fmla="*/ 3332537 h 10612860"/>
              <a:gd name="connsiteX97" fmla="*/ 312879 w 3195530"/>
              <a:gd name="connsiteY97" fmla="*/ 3170839 h 10612860"/>
              <a:gd name="connsiteX98" fmla="*/ 258721 w 3195530"/>
              <a:gd name="connsiteY98" fmla="*/ 3134915 h 10612860"/>
              <a:gd name="connsiteX99" fmla="*/ 207412 w 3195530"/>
              <a:gd name="connsiteY99" fmla="*/ 2897913 h 10612860"/>
              <a:gd name="connsiteX100" fmla="*/ 54452 w 3195530"/>
              <a:gd name="connsiteY100" fmla="*/ 2538400 h 10612860"/>
              <a:gd name="connsiteX101" fmla="*/ 9303 w 3195530"/>
              <a:gd name="connsiteY101" fmla="*/ 2186090 h 10612860"/>
              <a:gd name="connsiteX102" fmla="*/ 81583 w 3195530"/>
              <a:gd name="connsiteY102" fmla="*/ 1743638 h 10612860"/>
              <a:gd name="connsiteX103" fmla="*/ 649543 w 3195530"/>
              <a:gd name="connsiteY103" fmla="*/ 1494582 h 10612860"/>
              <a:gd name="connsiteX104" fmla="*/ 945925 w 3195530"/>
              <a:gd name="connsiteY104" fmla="*/ 1232699 h 10612860"/>
              <a:gd name="connsiteX105" fmla="*/ 952102 w 3195530"/>
              <a:gd name="connsiteY105" fmla="*/ 1238129 h 10612860"/>
              <a:gd name="connsiteX106" fmla="*/ 1453685 w 3195530"/>
              <a:gd name="connsiteY106" fmla="*/ 1885887 h 10612860"/>
              <a:gd name="connsiteX107" fmla="*/ 1302916 w 3195530"/>
              <a:gd name="connsiteY107" fmla="*/ 1712325 h 10612860"/>
              <a:gd name="connsiteX108" fmla="*/ 1505401 w 3195530"/>
              <a:gd name="connsiteY108" fmla="*/ 1530023 h 10612860"/>
              <a:gd name="connsiteX109" fmla="*/ 1518343 w 3195530"/>
              <a:gd name="connsiteY109" fmla="*/ 1530185 h 10612860"/>
              <a:gd name="connsiteX110" fmla="*/ 1411743 w 3195530"/>
              <a:gd name="connsiteY110" fmla="*/ 1476618 h 10612860"/>
              <a:gd name="connsiteX111" fmla="*/ 1132853 w 3195530"/>
              <a:gd name="connsiteY111" fmla="*/ 1356460 h 10612860"/>
              <a:gd name="connsiteX112" fmla="*/ 987224 w 3195530"/>
              <a:gd name="connsiteY112" fmla="*/ 1196250 h 10612860"/>
              <a:gd name="connsiteX113" fmla="*/ 888169 w 3195530"/>
              <a:gd name="connsiteY113" fmla="*/ 929232 h 10612860"/>
              <a:gd name="connsiteX114" fmla="*/ 827953 w 3195530"/>
              <a:gd name="connsiteY114" fmla="*/ 971350 h 10612860"/>
              <a:gd name="connsiteX115" fmla="*/ 713322 w 3195530"/>
              <a:gd name="connsiteY115" fmla="*/ 695928 h 10612860"/>
              <a:gd name="connsiteX116" fmla="*/ 783974 w 3195530"/>
              <a:gd name="connsiteY116" fmla="*/ 630038 h 10612860"/>
              <a:gd name="connsiteX117" fmla="*/ 1290800 w 3195530"/>
              <a:gd name="connsiteY117"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59686 w 3195530"/>
              <a:gd name="connsiteY39" fmla="*/ 3964866 h 10612860"/>
              <a:gd name="connsiteX40" fmla="*/ 2469021 w 3195530"/>
              <a:gd name="connsiteY40" fmla="*/ 4013875 h 10612860"/>
              <a:gd name="connsiteX41" fmla="*/ 2974950 w 3195530"/>
              <a:gd name="connsiteY41" fmla="*/ 5593332 h 10612860"/>
              <a:gd name="connsiteX42" fmla="*/ 2708419 w 3195530"/>
              <a:gd name="connsiteY42" fmla="*/ 5730659 h 10612860"/>
              <a:gd name="connsiteX43" fmla="*/ 2736752 w 3195530"/>
              <a:gd name="connsiteY43" fmla="*/ 6385004 h 10612860"/>
              <a:gd name="connsiteX44" fmla="*/ 2718427 w 3195530"/>
              <a:gd name="connsiteY44" fmla="*/ 7009774 h 10612860"/>
              <a:gd name="connsiteX45" fmla="*/ 2690545 w 3195530"/>
              <a:gd name="connsiteY45" fmla="*/ 7429203 h 10612860"/>
              <a:gd name="connsiteX46" fmla="*/ 2595054 w 3195530"/>
              <a:gd name="connsiteY46" fmla="*/ 7760350 h 10612860"/>
              <a:gd name="connsiteX47" fmla="*/ 2500175 w 3195530"/>
              <a:gd name="connsiteY47" fmla="*/ 7873515 h 10612860"/>
              <a:gd name="connsiteX48" fmla="*/ 2483431 w 3195530"/>
              <a:gd name="connsiteY48" fmla="*/ 8113645 h 10612860"/>
              <a:gd name="connsiteX49" fmla="*/ 2412136 w 3195530"/>
              <a:gd name="connsiteY49" fmla="*/ 8776730 h 10612860"/>
              <a:gd name="connsiteX50" fmla="*/ 2380366 w 3195530"/>
              <a:gd name="connsiteY50" fmla="*/ 9173347 h 10612860"/>
              <a:gd name="connsiteX51" fmla="*/ 2396889 w 3195530"/>
              <a:gd name="connsiteY51" fmla="*/ 9467957 h 10612860"/>
              <a:gd name="connsiteX52" fmla="*/ 2454833 w 3195530"/>
              <a:gd name="connsiteY52" fmla="*/ 9613145 h 10612860"/>
              <a:gd name="connsiteX53" fmla="*/ 2424209 w 3195530"/>
              <a:gd name="connsiteY53" fmla="*/ 9804339 h 10612860"/>
              <a:gd name="connsiteX54" fmla="*/ 3134866 w 3195530"/>
              <a:gd name="connsiteY54" fmla="*/ 10341562 h 10612860"/>
              <a:gd name="connsiteX55" fmla="*/ 3160024 w 3195530"/>
              <a:gd name="connsiteY55" fmla="*/ 10564964 h 10612860"/>
              <a:gd name="connsiteX56" fmla="*/ 2531417 w 3195530"/>
              <a:gd name="connsiteY56" fmla="*/ 10550290 h 10612860"/>
              <a:gd name="connsiteX57" fmla="*/ 1876236 w 3195530"/>
              <a:gd name="connsiteY57" fmla="*/ 10303490 h 10612860"/>
              <a:gd name="connsiteX58" fmla="*/ 1861870 w 3195530"/>
              <a:gd name="connsiteY58" fmla="*/ 10020777 h 10612860"/>
              <a:gd name="connsiteX59" fmla="*/ 1835213 w 3195530"/>
              <a:gd name="connsiteY59" fmla="*/ 9894183 h 10612860"/>
              <a:gd name="connsiteX60" fmla="*/ 1882681 w 3195530"/>
              <a:gd name="connsiteY60" fmla="*/ 9589781 h 10612860"/>
              <a:gd name="connsiteX61" fmla="*/ 1802386 w 3195530"/>
              <a:gd name="connsiteY61" fmla="*/ 9334796 h 10612860"/>
              <a:gd name="connsiteX62" fmla="*/ 1800887 w 3195530"/>
              <a:gd name="connsiteY62" fmla="*/ 8152789 h 10612860"/>
              <a:gd name="connsiteX63" fmla="*/ 1935942 w 3195530"/>
              <a:gd name="connsiteY63" fmla="*/ 7506024 h 10612860"/>
              <a:gd name="connsiteX64" fmla="*/ 1876110 w 3195530"/>
              <a:gd name="connsiteY64" fmla="*/ 7319701 h 10612860"/>
              <a:gd name="connsiteX65" fmla="*/ 1916465 w 3195530"/>
              <a:gd name="connsiteY65" fmla="*/ 7164091 h 10612860"/>
              <a:gd name="connsiteX66" fmla="*/ 1910193 w 3195530"/>
              <a:gd name="connsiteY66" fmla="*/ 6839348 h 10612860"/>
              <a:gd name="connsiteX67" fmla="*/ 1707813 w 3195530"/>
              <a:gd name="connsiteY67" fmla="*/ 6238651 h 10612860"/>
              <a:gd name="connsiteX68" fmla="*/ 1377613 w 3195530"/>
              <a:gd name="connsiteY68" fmla="*/ 7441295 h 10612860"/>
              <a:gd name="connsiteX69" fmla="*/ 1374660 w 3195530"/>
              <a:gd name="connsiteY69" fmla="*/ 7650818 h 10612860"/>
              <a:gd name="connsiteX70" fmla="*/ 1267540 w 3195530"/>
              <a:gd name="connsiteY70" fmla="*/ 7793055 h 10612860"/>
              <a:gd name="connsiteX71" fmla="*/ 1278558 w 3195530"/>
              <a:gd name="connsiteY71" fmla="*/ 7897618 h 10612860"/>
              <a:gd name="connsiteX72" fmla="*/ 1205942 w 3195530"/>
              <a:gd name="connsiteY72" fmla="*/ 8057305 h 10612860"/>
              <a:gd name="connsiteX73" fmla="*/ 1033520 w 3195530"/>
              <a:gd name="connsiteY73" fmla="*/ 9173347 h 10612860"/>
              <a:gd name="connsiteX74" fmla="*/ 1054274 w 3195530"/>
              <a:gd name="connsiteY74" fmla="*/ 9656724 h 10612860"/>
              <a:gd name="connsiteX75" fmla="*/ 990267 w 3195530"/>
              <a:gd name="connsiteY75" fmla="*/ 10063276 h 10612860"/>
              <a:gd name="connsiteX76" fmla="*/ 1368683 w 3195530"/>
              <a:gd name="connsiteY76" fmla="*/ 10442252 h 10612860"/>
              <a:gd name="connsiteX77" fmla="*/ 918876 w 3195530"/>
              <a:gd name="connsiteY77" fmla="*/ 10600044 h 10612860"/>
              <a:gd name="connsiteX78" fmla="*/ 474779 w 3195530"/>
              <a:gd name="connsiteY78" fmla="*/ 10287718 h 10612860"/>
              <a:gd name="connsiteX79" fmla="*/ 566182 w 3195530"/>
              <a:gd name="connsiteY79" fmla="*/ 10019896 h 10612860"/>
              <a:gd name="connsiteX80" fmla="*/ 460825 w 3195530"/>
              <a:gd name="connsiteY80" fmla="*/ 9692724 h 10612860"/>
              <a:gd name="connsiteX81" fmla="*/ 511587 w 3195530"/>
              <a:gd name="connsiteY81" fmla="*/ 9032388 h 10612860"/>
              <a:gd name="connsiteX82" fmla="*/ 622935 w 3195530"/>
              <a:gd name="connsiteY82" fmla="*/ 7525502 h 10612860"/>
              <a:gd name="connsiteX83" fmla="*/ 669466 w 3195530"/>
              <a:gd name="connsiteY83" fmla="*/ 7311969 h 10612860"/>
              <a:gd name="connsiteX84" fmla="*/ 689870 w 3195530"/>
              <a:gd name="connsiteY84" fmla="*/ 7037851 h 10612860"/>
              <a:gd name="connsiteX85" fmla="*/ 677180 w 3195530"/>
              <a:gd name="connsiteY85" fmla="*/ 6796735 h 10612860"/>
              <a:gd name="connsiteX86" fmla="*/ 587421 w 3195530"/>
              <a:gd name="connsiteY86" fmla="*/ 6210025 h 10612860"/>
              <a:gd name="connsiteX87" fmla="*/ 503127 w 3195530"/>
              <a:gd name="connsiteY87" fmla="*/ 5850688 h 10612860"/>
              <a:gd name="connsiteX88" fmla="*/ 304621 w 3195530"/>
              <a:gd name="connsiteY88" fmla="*/ 5601332 h 10612860"/>
              <a:gd name="connsiteX89" fmla="*/ 461987 w 3195530"/>
              <a:gd name="connsiteY89" fmla="*/ 4201579 h 10612860"/>
              <a:gd name="connsiteX90" fmla="*/ 480370 w 3195530"/>
              <a:gd name="connsiteY90" fmla="*/ 4073429 h 10612860"/>
              <a:gd name="connsiteX91" fmla="*/ 480370 w 3195530"/>
              <a:gd name="connsiteY91" fmla="*/ 4037882 h 10612860"/>
              <a:gd name="connsiteX92" fmla="*/ 372115 w 3195530"/>
              <a:gd name="connsiteY92" fmla="*/ 3976393 h 10612860"/>
              <a:gd name="connsiteX93" fmla="*/ 480370 w 3195530"/>
              <a:gd name="connsiteY93" fmla="*/ 3731366 h 10612860"/>
              <a:gd name="connsiteX94" fmla="*/ 357520 w 3195530"/>
              <a:gd name="connsiteY94" fmla="*/ 3489579 h 10612860"/>
              <a:gd name="connsiteX95" fmla="*/ 296032 w 3195530"/>
              <a:gd name="connsiteY95" fmla="*/ 3332537 h 10612860"/>
              <a:gd name="connsiteX96" fmla="*/ 312879 w 3195530"/>
              <a:gd name="connsiteY96" fmla="*/ 3170839 h 10612860"/>
              <a:gd name="connsiteX97" fmla="*/ 258721 w 3195530"/>
              <a:gd name="connsiteY97" fmla="*/ 3134915 h 10612860"/>
              <a:gd name="connsiteX98" fmla="*/ 207412 w 3195530"/>
              <a:gd name="connsiteY98" fmla="*/ 2897913 h 10612860"/>
              <a:gd name="connsiteX99" fmla="*/ 54452 w 3195530"/>
              <a:gd name="connsiteY99" fmla="*/ 2538400 h 10612860"/>
              <a:gd name="connsiteX100" fmla="*/ 9303 w 3195530"/>
              <a:gd name="connsiteY100" fmla="*/ 2186090 h 10612860"/>
              <a:gd name="connsiteX101" fmla="*/ 81583 w 3195530"/>
              <a:gd name="connsiteY101" fmla="*/ 1743638 h 10612860"/>
              <a:gd name="connsiteX102" fmla="*/ 649543 w 3195530"/>
              <a:gd name="connsiteY102" fmla="*/ 1494582 h 10612860"/>
              <a:gd name="connsiteX103" fmla="*/ 945925 w 3195530"/>
              <a:gd name="connsiteY103" fmla="*/ 1232699 h 10612860"/>
              <a:gd name="connsiteX104" fmla="*/ 952102 w 3195530"/>
              <a:gd name="connsiteY104" fmla="*/ 1238129 h 10612860"/>
              <a:gd name="connsiteX105" fmla="*/ 1453685 w 3195530"/>
              <a:gd name="connsiteY105" fmla="*/ 1885887 h 10612860"/>
              <a:gd name="connsiteX106" fmla="*/ 1302916 w 3195530"/>
              <a:gd name="connsiteY106" fmla="*/ 1712325 h 10612860"/>
              <a:gd name="connsiteX107" fmla="*/ 1505401 w 3195530"/>
              <a:gd name="connsiteY107" fmla="*/ 1530023 h 10612860"/>
              <a:gd name="connsiteX108" fmla="*/ 1518343 w 3195530"/>
              <a:gd name="connsiteY108" fmla="*/ 1530185 h 10612860"/>
              <a:gd name="connsiteX109" fmla="*/ 1411743 w 3195530"/>
              <a:gd name="connsiteY109" fmla="*/ 1476618 h 10612860"/>
              <a:gd name="connsiteX110" fmla="*/ 1132853 w 3195530"/>
              <a:gd name="connsiteY110" fmla="*/ 1356460 h 10612860"/>
              <a:gd name="connsiteX111" fmla="*/ 987224 w 3195530"/>
              <a:gd name="connsiteY111" fmla="*/ 1196250 h 10612860"/>
              <a:gd name="connsiteX112" fmla="*/ 888169 w 3195530"/>
              <a:gd name="connsiteY112" fmla="*/ 929232 h 10612860"/>
              <a:gd name="connsiteX113" fmla="*/ 827953 w 3195530"/>
              <a:gd name="connsiteY113" fmla="*/ 971350 h 10612860"/>
              <a:gd name="connsiteX114" fmla="*/ 713322 w 3195530"/>
              <a:gd name="connsiteY114" fmla="*/ 695928 h 10612860"/>
              <a:gd name="connsiteX115" fmla="*/ 783974 w 3195530"/>
              <a:gd name="connsiteY115" fmla="*/ 630038 h 10612860"/>
              <a:gd name="connsiteX116" fmla="*/ 1290800 w 3195530"/>
              <a:gd name="connsiteY116"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59686 w 3195530"/>
              <a:gd name="connsiteY39" fmla="*/ 3964866 h 10612860"/>
              <a:gd name="connsiteX40" fmla="*/ 2469021 w 3195530"/>
              <a:gd name="connsiteY40" fmla="*/ 4013875 h 10612860"/>
              <a:gd name="connsiteX41" fmla="*/ 2974950 w 3195530"/>
              <a:gd name="connsiteY41" fmla="*/ 5593332 h 10612860"/>
              <a:gd name="connsiteX42" fmla="*/ 2708419 w 3195530"/>
              <a:gd name="connsiteY42" fmla="*/ 5730659 h 10612860"/>
              <a:gd name="connsiteX43" fmla="*/ 2736752 w 3195530"/>
              <a:gd name="connsiteY43" fmla="*/ 6385004 h 10612860"/>
              <a:gd name="connsiteX44" fmla="*/ 2718427 w 3195530"/>
              <a:gd name="connsiteY44" fmla="*/ 7009774 h 10612860"/>
              <a:gd name="connsiteX45" fmla="*/ 2690545 w 3195530"/>
              <a:gd name="connsiteY45" fmla="*/ 7429203 h 10612860"/>
              <a:gd name="connsiteX46" fmla="*/ 2595054 w 3195530"/>
              <a:gd name="connsiteY46" fmla="*/ 7760350 h 10612860"/>
              <a:gd name="connsiteX47" fmla="*/ 2500175 w 3195530"/>
              <a:gd name="connsiteY47" fmla="*/ 7873515 h 10612860"/>
              <a:gd name="connsiteX48" fmla="*/ 2483431 w 3195530"/>
              <a:gd name="connsiteY48" fmla="*/ 8113645 h 10612860"/>
              <a:gd name="connsiteX49" fmla="*/ 2412136 w 3195530"/>
              <a:gd name="connsiteY49" fmla="*/ 8776730 h 10612860"/>
              <a:gd name="connsiteX50" fmla="*/ 2380366 w 3195530"/>
              <a:gd name="connsiteY50" fmla="*/ 9173347 h 10612860"/>
              <a:gd name="connsiteX51" fmla="*/ 2396889 w 3195530"/>
              <a:gd name="connsiteY51" fmla="*/ 9467957 h 10612860"/>
              <a:gd name="connsiteX52" fmla="*/ 2454833 w 3195530"/>
              <a:gd name="connsiteY52" fmla="*/ 9613145 h 10612860"/>
              <a:gd name="connsiteX53" fmla="*/ 2424209 w 3195530"/>
              <a:gd name="connsiteY53" fmla="*/ 9804339 h 10612860"/>
              <a:gd name="connsiteX54" fmla="*/ 3134866 w 3195530"/>
              <a:gd name="connsiteY54" fmla="*/ 10341562 h 10612860"/>
              <a:gd name="connsiteX55" fmla="*/ 3160024 w 3195530"/>
              <a:gd name="connsiteY55" fmla="*/ 10564964 h 10612860"/>
              <a:gd name="connsiteX56" fmla="*/ 2531417 w 3195530"/>
              <a:gd name="connsiteY56" fmla="*/ 10550290 h 10612860"/>
              <a:gd name="connsiteX57" fmla="*/ 1876236 w 3195530"/>
              <a:gd name="connsiteY57" fmla="*/ 10303490 h 10612860"/>
              <a:gd name="connsiteX58" fmla="*/ 1861870 w 3195530"/>
              <a:gd name="connsiteY58" fmla="*/ 10020777 h 10612860"/>
              <a:gd name="connsiteX59" fmla="*/ 1835213 w 3195530"/>
              <a:gd name="connsiteY59" fmla="*/ 9894183 h 10612860"/>
              <a:gd name="connsiteX60" fmla="*/ 1882681 w 3195530"/>
              <a:gd name="connsiteY60" fmla="*/ 9589781 h 10612860"/>
              <a:gd name="connsiteX61" fmla="*/ 1802386 w 3195530"/>
              <a:gd name="connsiteY61" fmla="*/ 9334796 h 10612860"/>
              <a:gd name="connsiteX62" fmla="*/ 1800887 w 3195530"/>
              <a:gd name="connsiteY62" fmla="*/ 8152789 h 10612860"/>
              <a:gd name="connsiteX63" fmla="*/ 1935942 w 3195530"/>
              <a:gd name="connsiteY63" fmla="*/ 7506024 h 10612860"/>
              <a:gd name="connsiteX64" fmla="*/ 1876110 w 3195530"/>
              <a:gd name="connsiteY64" fmla="*/ 7319701 h 10612860"/>
              <a:gd name="connsiteX65" fmla="*/ 1916465 w 3195530"/>
              <a:gd name="connsiteY65" fmla="*/ 7164091 h 10612860"/>
              <a:gd name="connsiteX66" fmla="*/ 1910193 w 3195530"/>
              <a:gd name="connsiteY66" fmla="*/ 6839348 h 10612860"/>
              <a:gd name="connsiteX67" fmla="*/ 1707813 w 3195530"/>
              <a:gd name="connsiteY67" fmla="*/ 6238651 h 10612860"/>
              <a:gd name="connsiteX68" fmla="*/ 1377613 w 3195530"/>
              <a:gd name="connsiteY68" fmla="*/ 7441295 h 10612860"/>
              <a:gd name="connsiteX69" fmla="*/ 1374660 w 3195530"/>
              <a:gd name="connsiteY69" fmla="*/ 7650818 h 10612860"/>
              <a:gd name="connsiteX70" fmla="*/ 1267540 w 3195530"/>
              <a:gd name="connsiteY70" fmla="*/ 7793055 h 10612860"/>
              <a:gd name="connsiteX71" fmla="*/ 1278558 w 3195530"/>
              <a:gd name="connsiteY71" fmla="*/ 7897618 h 10612860"/>
              <a:gd name="connsiteX72" fmla="*/ 1205942 w 3195530"/>
              <a:gd name="connsiteY72" fmla="*/ 8057305 h 10612860"/>
              <a:gd name="connsiteX73" fmla="*/ 1033520 w 3195530"/>
              <a:gd name="connsiteY73" fmla="*/ 9173347 h 10612860"/>
              <a:gd name="connsiteX74" fmla="*/ 1054274 w 3195530"/>
              <a:gd name="connsiteY74" fmla="*/ 9656724 h 10612860"/>
              <a:gd name="connsiteX75" fmla="*/ 990267 w 3195530"/>
              <a:gd name="connsiteY75" fmla="*/ 10063276 h 10612860"/>
              <a:gd name="connsiteX76" fmla="*/ 1368683 w 3195530"/>
              <a:gd name="connsiteY76" fmla="*/ 10442252 h 10612860"/>
              <a:gd name="connsiteX77" fmla="*/ 918876 w 3195530"/>
              <a:gd name="connsiteY77" fmla="*/ 10600044 h 10612860"/>
              <a:gd name="connsiteX78" fmla="*/ 474779 w 3195530"/>
              <a:gd name="connsiteY78" fmla="*/ 10287718 h 10612860"/>
              <a:gd name="connsiteX79" fmla="*/ 566182 w 3195530"/>
              <a:gd name="connsiteY79" fmla="*/ 10019896 h 10612860"/>
              <a:gd name="connsiteX80" fmla="*/ 460825 w 3195530"/>
              <a:gd name="connsiteY80" fmla="*/ 9692724 h 10612860"/>
              <a:gd name="connsiteX81" fmla="*/ 511587 w 3195530"/>
              <a:gd name="connsiteY81" fmla="*/ 9032388 h 10612860"/>
              <a:gd name="connsiteX82" fmla="*/ 622935 w 3195530"/>
              <a:gd name="connsiteY82" fmla="*/ 7525502 h 10612860"/>
              <a:gd name="connsiteX83" fmla="*/ 669466 w 3195530"/>
              <a:gd name="connsiteY83" fmla="*/ 7311969 h 10612860"/>
              <a:gd name="connsiteX84" fmla="*/ 689870 w 3195530"/>
              <a:gd name="connsiteY84" fmla="*/ 7037851 h 10612860"/>
              <a:gd name="connsiteX85" fmla="*/ 677180 w 3195530"/>
              <a:gd name="connsiteY85" fmla="*/ 6796735 h 10612860"/>
              <a:gd name="connsiteX86" fmla="*/ 587421 w 3195530"/>
              <a:gd name="connsiteY86" fmla="*/ 6210025 h 10612860"/>
              <a:gd name="connsiteX87" fmla="*/ 503127 w 3195530"/>
              <a:gd name="connsiteY87" fmla="*/ 5850688 h 10612860"/>
              <a:gd name="connsiteX88" fmla="*/ 304621 w 3195530"/>
              <a:gd name="connsiteY88" fmla="*/ 5601332 h 10612860"/>
              <a:gd name="connsiteX89" fmla="*/ 461987 w 3195530"/>
              <a:gd name="connsiteY89" fmla="*/ 4201579 h 10612860"/>
              <a:gd name="connsiteX90" fmla="*/ 480370 w 3195530"/>
              <a:gd name="connsiteY90" fmla="*/ 4073429 h 10612860"/>
              <a:gd name="connsiteX91" fmla="*/ 480370 w 3195530"/>
              <a:gd name="connsiteY91" fmla="*/ 4037882 h 10612860"/>
              <a:gd name="connsiteX92" fmla="*/ 430481 w 3195530"/>
              <a:gd name="connsiteY92" fmla="*/ 3966665 h 10612860"/>
              <a:gd name="connsiteX93" fmla="*/ 480370 w 3195530"/>
              <a:gd name="connsiteY93" fmla="*/ 3731366 h 10612860"/>
              <a:gd name="connsiteX94" fmla="*/ 357520 w 3195530"/>
              <a:gd name="connsiteY94" fmla="*/ 3489579 h 10612860"/>
              <a:gd name="connsiteX95" fmla="*/ 296032 w 3195530"/>
              <a:gd name="connsiteY95" fmla="*/ 3332537 h 10612860"/>
              <a:gd name="connsiteX96" fmla="*/ 312879 w 3195530"/>
              <a:gd name="connsiteY96" fmla="*/ 3170839 h 10612860"/>
              <a:gd name="connsiteX97" fmla="*/ 258721 w 3195530"/>
              <a:gd name="connsiteY97" fmla="*/ 3134915 h 10612860"/>
              <a:gd name="connsiteX98" fmla="*/ 207412 w 3195530"/>
              <a:gd name="connsiteY98" fmla="*/ 2897913 h 10612860"/>
              <a:gd name="connsiteX99" fmla="*/ 54452 w 3195530"/>
              <a:gd name="connsiteY99" fmla="*/ 2538400 h 10612860"/>
              <a:gd name="connsiteX100" fmla="*/ 9303 w 3195530"/>
              <a:gd name="connsiteY100" fmla="*/ 2186090 h 10612860"/>
              <a:gd name="connsiteX101" fmla="*/ 81583 w 3195530"/>
              <a:gd name="connsiteY101" fmla="*/ 1743638 h 10612860"/>
              <a:gd name="connsiteX102" fmla="*/ 649543 w 3195530"/>
              <a:gd name="connsiteY102" fmla="*/ 1494582 h 10612860"/>
              <a:gd name="connsiteX103" fmla="*/ 945925 w 3195530"/>
              <a:gd name="connsiteY103" fmla="*/ 1232699 h 10612860"/>
              <a:gd name="connsiteX104" fmla="*/ 952102 w 3195530"/>
              <a:gd name="connsiteY104" fmla="*/ 1238129 h 10612860"/>
              <a:gd name="connsiteX105" fmla="*/ 1453685 w 3195530"/>
              <a:gd name="connsiteY105" fmla="*/ 1885887 h 10612860"/>
              <a:gd name="connsiteX106" fmla="*/ 1302916 w 3195530"/>
              <a:gd name="connsiteY106" fmla="*/ 1712325 h 10612860"/>
              <a:gd name="connsiteX107" fmla="*/ 1505401 w 3195530"/>
              <a:gd name="connsiteY107" fmla="*/ 1530023 h 10612860"/>
              <a:gd name="connsiteX108" fmla="*/ 1518343 w 3195530"/>
              <a:gd name="connsiteY108" fmla="*/ 1530185 h 10612860"/>
              <a:gd name="connsiteX109" fmla="*/ 1411743 w 3195530"/>
              <a:gd name="connsiteY109" fmla="*/ 1476618 h 10612860"/>
              <a:gd name="connsiteX110" fmla="*/ 1132853 w 3195530"/>
              <a:gd name="connsiteY110" fmla="*/ 1356460 h 10612860"/>
              <a:gd name="connsiteX111" fmla="*/ 987224 w 3195530"/>
              <a:gd name="connsiteY111" fmla="*/ 1196250 h 10612860"/>
              <a:gd name="connsiteX112" fmla="*/ 888169 w 3195530"/>
              <a:gd name="connsiteY112" fmla="*/ 929232 h 10612860"/>
              <a:gd name="connsiteX113" fmla="*/ 827953 w 3195530"/>
              <a:gd name="connsiteY113" fmla="*/ 971350 h 10612860"/>
              <a:gd name="connsiteX114" fmla="*/ 713322 w 3195530"/>
              <a:gd name="connsiteY114" fmla="*/ 695928 h 10612860"/>
              <a:gd name="connsiteX115" fmla="*/ 783974 w 3195530"/>
              <a:gd name="connsiteY115" fmla="*/ 630038 h 10612860"/>
              <a:gd name="connsiteX116" fmla="*/ 1290800 w 3195530"/>
              <a:gd name="connsiteY116"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59686 w 3195530"/>
              <a:gd name="connsiteY39" fmla="*/ 3964866 h 10612860"/>
              <a:gd name="connsiteX40" fmla="*/ 2445358 w 3195530"/>
              <a:gd name="connsiteY40" fmla="*/ 3916228 h 10612860"/>
              <a:gd name="connsiteX41" fmla="*/ 2469021 w 3195530"/>
              <a:gd name="connsiteY41" fmla="*/ 4013875 h 10612860"/>
              <a:gd name="connsiteX42" fmla="*/ 2974950 w 3195530"/>
              <a:gd name="connsiteY42" fmla="*/ 5593332 h 10612860"/>
              <a:gd name="connsiteX43" fmla="*/ 2708419 w 3195530"/>
              <a:gd name="connsiteY43" fmla="*/ 5730659 h 10612860"/>
              <a:gd name="connsiteX44" fmla="*/ 2736752 w 3195530"/>
              <a:gd name="connsiteY44" fmla="*/ 6385004 h 10612860"/>
              <a:gd name="connsiteX45" fmla="*/ 2718427 w 3195530"/>
              <a:gd name="connsiteY45" fmla="*/ 7009774 h 10612860"/>
              <a:gd name="connsiteX46" fmla="*/ 2690545 w 3195530"/>
              <a:gd name="connsiteY46" fmla="*/ 7429203 h 10612860"/>
              <a:gd name="connsiteX47" fmla="*/ 2595054 w 3195530"/>
              <a:gd name="connsiteY47" fmla="*/ 7760350 h 10612860"/>
              <a:gd name="connsiteX48" fmla="*/ 2500175 w 3195530"/>
              <a:gd name="connsiteY48" fmla="*/ 7873515 h 10612860"/>
              <a:gd name="connsiteX49" fmla="*/ 2483431 w 3195530"/>
              <a:gd name="connsiteY49" fmla="*/ 8113645 h 10612860"/>
              <a:gd name="connsiteX50" fmla="*/ 2412136 w 3195530"/>
              <a:gd name="connsiteY50" fmla="*/ 8776730 h 10612860"/>
              <a:gd name="connsiteX51" fmla="*/ 2380366 w 3195530"/>
              <a:gd name="connsiteY51" fmla="*/ 9173347 h 10612860"/>
              <a:gd name="connsiteX52" fmla="*/ 2396889 w 3195530"/>
              <a:gd name="connsiteY52" fmla="*/ 9467957 h 10612860"/>
              <a:gd name="connsiteX53" fmla="*/ 2454833 w 3195530"/>
              <a:gd name="connsiteY53" fmla="*/ 9613145 h 10612860"/>
              <a:gd name="connsiteX54" fmla="*/ 2424209 w 3195530"/>
              <a:gd name="connsiteY54" fmla="*/ 9804339 h 10612860"/>
              <a:gd name="connsiteX55" fmla="*/ 3134866 w 3195530"/>
              <a:gd name="connsiteY55" fmla="*/ 10341562 h 10612860"/>
              <a:gd name="connsiteX56" fmla="*/ 3160024 w 3195530"/>
              <a:gd name="connsiteY56" fmla="*/ 10564964 h 10612860"/>
              <a:gd name="connsiteX57" fmla="*/ 2531417 w 3195530"/>
              <a:gd name="connsiteY57" fmla="*/ 10550290 h 10612860"/>
              <a:gd name="connsiteX58" fmla="*/ 1876236 w 3195530"/>
              <a:gd name="connsiteY58" fmla="*/ 10303490 h 10612860"/>
              <a:gd name="connsiteX59" fmla="*/ 1861870 w 3195530"/>
              <a:gd name="connsiteY59" fmla="*/ 10020777 h 10612860"/>
              <a:gd name="connsiteX60" fmla="*/ 1835213 w 3195530"/>
              <a:gd name="connsiteY60" fmla="*/ 9894183 h 10612860"/>
              <a:gd name="connsiteX61" fmla="*/ 1882681 w 3195530"/>
              <a:gd name="connsiteY61" fmla="*/ 9589781 h 10612860"/>
              <a:gd name="connsiteX62" fmla="*/ 1802386 w 3195530"/>
              <a:gd name="connsiteY62" fmla="*/ 9334796 h 10612860"/>
              <a:gd name="connsiteX63" fmla="*/ 1800887 w 3195530"/>
              <a:gd name="connsiteY63" fmla="*/ 8152789 h 10612860"/>
              <a:gd name="connsiteX64" fmla="*/ 1935942 w 3195530"/>
              <a:gd name="connsiteY64" fmla="*/ 7506024 h 10612860"/>
              <a:gd name="connsiteX65" fmla="*/ 1876110 w 3195530"/>
              <a:gd name="connsiteY65" fmla="*/ 7319701 h 10612860"/>
              <a:gd name="connsiteX66" fmla="*/ 1916465 w 3195530"/>
              <a:gd name="connsiteY66" fmla="*/ 7164091 h 10612860"/>
              <a:gd name="connsiteX67" fmla="*/ 1910193 w 3195530"/>
              <a:gd name="connsiteY67" fmla="*/ 6839348 h 10612860"/>
              <a:gd name="connsiteX68" fmla="*/ 1707813 w 3195530"/>
              <a:gd name="connsiteY68" fmla="*/ 6238651 h 10612860"/>
              <a:gd name="connsiteX69" fmla="*/ 1377613 w 3195530"/>
              <a:gd name="connsiteY69" fmla="*/ 7441295 h 10612860"/>
              <a:gd name="connsiteX70" fmla="*/ 1374660 w 3195530"/>
              <a:gd name="connsiteY70" fmla="*/ 7650818 h 10612860"/>
              <a:gd name="connsiteX71" fmla="*/ 1267540 w 3195530"/>
              <a:gd name="connsiteY71" fmla="*/ 7793055 h 10612860"/>
              <a:gd name="connsiteX72" fmla="*/ 1278558 w 3195530"/>
              <a:gd name="connsiteY72" fmla="*/ 7897618 h 10612860"/>
              <a:gd name="connsiteX73" fmla="*/ 1205942 w 3195530"/>
              <a:gd name="connsiteY73" fmla="*/ 8057305 h 10612860"/>
              <a:gd name="connsiteX74" fmla="*/ 1033520 w 3195530"/>
              <a:gd name="connsiteY74" fmla="*/ 9173347 h 10612860"/>
              <a:gd name="connsiteX75" fmla="*/ 1054274 w 3195530"/>
              <a:gd name="connsiteY75" fmla="*/ 9656724 h 10612860"/>
              <a:gd name="connsiteX76" fmla="*/ 990267 w 3195530"/>
              <a:gd name="connsiteY76" fmla="*/ 10063276 h 10612860"/>
              <a:gd name="connsiteX77" fmla="*/ 1368683 w 3195530"/>
              <a:gd name="connsiteY77" fmla="*/ 10442252 h 10612860"/>
              <a:gd name="connsiteX78" fmla="*/ 918876 w 3195530"/>
              <a:gd name="connsiteY78" fmla="*/ 10600044 h 10612860"/>
              <a:gd name="connsiteX79" fmla="*/ 474779 w 3195530"/>
              <a:gd name="connsiteY79" fmla="*/ 10287718 h 10612860"/>
              <a:gd name="connsiteX80" fmla="*/ 566182 w 3195530"/>
              <a:gd name="connsiteY80" fmla="*/ 10019896 h 10612860"/>
              <a:gd name="connsiteX81" fmla="*/ 460825 w 3195530"/>
              <a:gd name="connsiteY81" fmla="*/ 9692724 h 10612860"/>
              <a:gd name="connsiteX82" fmla="*/ 511587 w 3195530"/>
              <a:gd name="connsiteY82" fmla="*/ 9032388 h 10612860"/>
              <a:gd name="connsiteX83" fmla="*/ 622935 w 3195530"/>
              <a:gd name="connsiteY83" fmla="*/ 7525502 h 10612860"/>
              <a:gd name="connsiteX84" fmla="*/ 669466 w 3195530"/>
              <a:gd name="connsiteY84" fmla="*/ 7311969 h 10612860"/>
              <a:gd name="connsiteX85" fmla="*/ 689870 w 3195530"/>
              <a:gd name="connsiteY85" fmla="*/ 7037851 h 10612860"/>
              <a:gd name="connsiteX86" fmla="*/ 677180 w 3195530"/>
              <a:gd name="connsiteY86" fmla="*/ 6796735 h 10612860"/>
              <a:gd name="connsiteX87" fmla="*/ 587421 w 3195530"/>
              <a:gd name="connsiteY87" fmla="*/ 6210025 h 10612860"/>
              <a:gd name="connsiteX88" fmla="*/ 503127 w 3195530"/>
              <a:gd name="connsiteY88" fmla="*/ 5850688 h 10612860"/>
              <a:gd name="connsiteX89" fmla="*/ 304621 w 3195530"/>
              <a:gd name="connsiteY89" fmla="*/ 5601332 h 10612860"/>
              <a:gd name="connsiteX90" fmla="*/ 461987 w 3195530"/>
              <a:gd name="connsiteY90" fmla="*/ 4201579 h 10612860"/>
              <a:gd name="connsiteX91" fmla="*/ 480370 w 3195530"/>
              <a:gd name="connsiteY91" fmla="*/ 4073429 h 10612860"/>
              <a:gd name="connsiteX92" fmla="*/ 480370 w 3195530"/>
              <a:gd name="connsiteY92" fmla="*/ 4037882 h 10612860"/>
              <a:gd name="connsiteX93" fmla="*/ 430481 w 3195530"/>
              <a:gd name="connsiteY93" fmla="*/ 3966665 h 10612860"/>
              <a:gd name="connsiteX94" fmla="*/ 480370 w 3195530"/>
              <a:gd name="connsiteY94" fmla="*/ 3731366 h 10612860"/>
              <a:gd name="connsiteX95" fmla="*/ 357520 w 3195530"/>
              <a:gd name="connsiteY95" fmla="*/ 3489579 h 10612860"/>
              <a:gd name="connsiteX96" fmla="*/ 296032 w 3195530"/>
              <a:gd name="connsiteY96" fmla="*/ 3332537 h 10612860"/>
              <a:gd name="connsiteX97" fmla="*/ 312879 w 3195530"/>
              <a:gd name="connsiteY97" fmla="*/ 3170839 h 10612860"/>
              <a:gd name="connsiteX98" fmla="*/ 258721 w 3195530"/>
              <a:gd name="connsiteY98" fmla="*/ 3134915 h 10612860"/>
              <a:gd name="connsiteX99" fmla="*/ 207412 w 3195530"/>
              <a:gd name="connsiteY99" fmla="*/ 2897913 h 10612860"/>
              <a:gd name="connsiteX100" fmla="*/ 54452 w 3195530"/>
              <a:gd name="connsiteY100" fmla="*/ 2538400 h 10612860"/>
              <a:gd name="connsiteX101" fmla="*/ 9303 w 3195530"/>
              <a:gd name="connsiteY101" fmla="*/ 2186090 h 10612860"/>
              <a:gd name="connsiteX102" fmla="*/ 81583 w 3195530"/>
              <a:gd name="connsiteY102" fmla="*/ 1743638 h 10612860"/>
              <a:gd name="connsiteX103" fmla="*/ 649543 w 3195530"/>
              <a:gd name="connsiteY103" fmla="*/ 1494582 h 10612860"/>
              <a:gd name="connsiteX104" fmla="*/ 945925 w 3195530"/>
              <a:gd name="connsiteY104" fmla="*/ 1232699 h 10612860"/>
              <a:gd name="connsiteX105" fmla="*/ 952102 w 3195530"/>
              <a:gd name="connsiteY105" fmla="*/ 1238129 h 10612860"/>
              <a:gd name="connsiteX106" fmla="*/ 1453685 w 3195530"/>
              <a:gd name="connsiteY106" fmla="*/ 1885887 h 10612860"/>
              <a:gd name="connsiteX107" fmla="*/ 1302916 w 3195530"/>
              <a:gd name="connsiteY107" fmla="*/ 1712325 h 10612860"/>
              <a:gd name="connsiteX108" fmla="*/ 1505401 w 3195530"/>
              <a:gd name="connsiteY108" fmla="*/ 1530023 h 10612860"/>
              <a:gd name="connsiteX109" fmla="*/ 1518343 w 3195530"/>
              <a:gd name="connsiteY109" fmla="*/ 1530185 h 10612860"/>
              <a:gd name="connsiteX110" fmla="*/ 1411743 w 3195530"/>
              <a:gd name="connsiteY110" fmla="*/ 1476618 h 10612860"/>
              <a:gd name="connsiteX111" fmla="*/ 1132853 w 3195530"/>
              <a:gd name="connsiteY111" fmla="*/ 1356460 h 10612860"/>
              <a:gd name="connsiteX112" fmla="*/ 987224 w 3195530"/>
              <a:gd name="connsiteY112" fmla="*/ 1196250 h 10612860"/>
              <a:gd name="connsiteX113" fmla="*/ 888169 w 3195530"/>
              <a:gd name="connsiteY113" fmla="*/ 929232 h 10612860"/>
              <a:gd name="connsiteX114" fmla="*/ 827953 w 3195530"/>
              <a:gd name="connsiteY114" fmla="*/ 971350 h 10612860"/>
              <a:gd name="connsiteX115" fmla="*/ 713322 w 3195530"/>
              <a:gd name="connsiteY115" fmla="*/ 695928 h 10612860"/>
              <a:gd name="connsiteX116" fmla="*/ 783974 w 3195530"/>
              <a:gd name="connsiteY116" fmla="*/ 630038 h 10612860"/>
              <a:gd name="connsiteX117" fmla="*/ 1290800 w 3195530"/>
              <a:gd name="connsiteY117"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59686 w 3195530"/>
              <a:gd name="connsiteY39" fmla="*/ 3964866 h 10612860"/>
              <a:gd name="connsiteX40" fmla="*/ 2469021 w 3195530"/>
              <a:gd name="connsiteY40" fmla="*/ 4013875 h 10612860"/>
              <a:gd name="connsiteX41" fmla="*/ 2974950 w 3195530"/>
              <a:gd name="connsiteY41" fmla="*/ 5593332 h 10612860"/>
              <a:gd name="connsiteX42" fmla="*/ 2708419 w 3195530"/>
              <a:gd name="connsiteY42" fmla="*/ 5730659 h 10612860"/>
              <a:gd name="connsiteX43" fmla="*/ 2736752 w 3195530"/>
              <a:gd name="connsiteY43" fmla="*/ 6385004 h 10612860"/>
              <a:gd name="connsiteX44" fmla="*/ 2718427 w 3195530"/>
              <a:gd name="connsiteY44" fmla="*/ 7009774 h 10612860"/>
              <a:gd name="connsiteX45" fmla="*/ 2690545 w 3195530"/>
              <a:gd name="connsiteY45" fmla="*/ 7429203 h 10612860"/>
              <a:gd name="connsiteX46" fmla="*/ 2595054 w 3195530"/>
              <a:gd name="connsiteY46" fmla="*/ 7760350 h 10612860"/>
              <a:gd name="connsiteX47" fmla="*/ 2500175 w 3195530"/>
              <a:gd name="connsiteY47" fmla="*/ 7873515 h 10612860"/>
              <a:gd name="connsiteX48" fmla="*/ 2483431 w 3195530"/>
              <a:gd name="connsiteY48" fmla="*/ 8113645 h 10612860"/>
              <a:gd name="connsiteX49" fmla="*/ 2412136 w 3195530"/>
              <a:gd name="connsiteY49" fmla="*/ 8776730 h 10612860"/>
              <a:gd name="connsiteX50" fmla="*/ 2380366 w 3195530"/>
              <a:gd name="connsiteY50" fmla="*/ 9173347 h 10612860"/>
              <a:gd name="connsiteX51" fmla="*/ 2396889 w 3195530"/>
              <a:gd name="connsiteY51" fmla="*/ 9467957 h 10612860"/>
              <a:gd name="connsiteX52" fmla="*/ 2454833 w 3195530"/>
              <a:gd name="connsiteY52" fmla="*/ 9613145 h 10612860"/>
              <a:gd name="connsiteX53" fmla="*/ 2424209 w 3195530"/>
              <a:gd name="connsiteY53" fmla="*/ 9804339 h 10612860"/>
              <a:gd name="connsiteX54" fmla="*/ 3134866 w 3195530"/>
              <a:gd name="connsiteY54" fmla="*/ 10341562 h 10612860"/>
              <a:gd name="connsiteX55" fmla="*/ 3160024 w 3195530"/>
              <a:gd name="connsiteY55" fmla="*/ 10564964 h 10612860"/>
              <a:gd name="connsiteX56" fmla="*/ 2531417 w 3195530"/>
              <a:gd name="connsiteY56" fmla="*/ 10550290 h 10612860"/>
              <a:gd name="connsiteX57" fmla="*/ 1876236 w 3195530"/>
              <a:gd name="connsiteY57" fmla="*/ 10303490 h 10612860"/>
              <a:gd name="connsiteX58" fmla="*/ 1861870 w 3195530"/>
              <a:gd name="connsiteY58" fmla="*/ 10020777 h 10612860"/>
              <a:gd name="connsiteX59" fmla="*/ 1835213 w 3195530"/>
              <a:gd name="connsiteY59" fmla="*/ 9894183 h 10612860"/>
              <a:gd name="connsiteX60" fmla="*/ 1882681 w 3195530"/>
              <a:gd name="connsiteY60" fmla="*/ 9589781 h 10612860"/>
              <a:gd name="connsiteX61" fmla="*/ 1802386 w 3195530"/>
              <a:gd name="connsiteY61" fmla="*/ 9334796 h 10612860"/>
              <a:gd name="connsiteX62" fmla="*/ 1800887 w 3195530"/>
              <a:gd name="connsiteY62" fmla="*/ 8152789 h 10612860"/>
              <a:gd name="connsiteX63" fmla="*/ 1935942 w 3195530"/>
              <a:gd name="connsiteY63" fmla="*/ 7506024 h 10612860"/>
              <a:gd name="connsiteX64" fmla="*/ 1876110 w 3195530"/>
              <a:gd name="connsiteY64" fmla="*/ 7319701 h 10612860"/>
              <a:gd name="connsiteX65" fmla="*/ 1916465 w 3195530"/>
              <a:gd name="connsiteY65" fmla="*/ 7164091 h 10612860"/>
              <a:gd name="connsiteX66" fmla="*/ 1910193 w 3195530"/>
              <a:gd name="connsiteY66" fmla="*/ 6839348 h 10612860"/>
              <a:gd name="connsiteX67" fmla="*/ 1707813 w 3195530"/>
              <a:gd name="connsiteY67" fmla="*/ 6238651 h 10612860"/>
              <a:gd name="connsiteX68" fmla="*/ 1377613 w 3195530"/>
              <a:gd name="connsiteY68" fmla="*/ 7441295 h 10612860"/>
              <a:gd name="connsiteX69" fmla="*/ 1374660 w 3195530"/>
              <a:gd name="connsiteY69" fmla="*/ 7650818 h 10612860"/>
              <a:gd name="connsiteX70" fmla="*/ 1267540 w 3195530"/>
              <a:gd name="connsiteY70" fmla="*/ 7793055 h 10612860"/>
              <a:gd name="connsiteX71" fmla="*/ 1278558 w 3195530"/>
              <a:gd name="connsiteY71" fmla="*/ 7897618 h 10612860"/>
              <a:gd name="connsiteX72" fmla="*/ 1205942 w 3195530"/>
              <a:gd name="connsiteY72" fmla="*/ 8057305 h 10612860"/>
              <a:gd name="connsiteX73" fmla="*/ 1033520 w 3195530"/>
              <a:gd name="connsiteY73" fmla="*/ 9173347 h 10612860"/>
              <a:gd name="connsiteX74" fmla="*/ 1054274 w 3195530"/>
              <a:gd name="connsiteY74" fmla="*/ 9656724 h 10612860"/>
              <a:gd name="connsiteX75" fmla="*/ 990267 w 3195530"/>
              <a:gd name="connsiteY75" fmla="*/ 10063276 h 10612860"/>
              <a:gd name="connsiteX76" fmla="*/ 1368683 w 3195530"/>
              <a:gd name="connsiteY76" fmla="*/ 10442252 h 10612860"/>
              <a:gd name="connsiteX77" fmla="*/ 918876 w 3195530"/>
              <a:gd name="connsiteY77" fmla="*/ 10600044 h 10612860"/>
              <a:gd name="connsiteX78" fmla="*/ 474779 w 3195530"/>
              <a:gd name="connsiteY78" fmla="*/ 10287718 h 10612860"/>
              <a:gd name="connsiteX79" fmla="*/ 566182 w 3195530"/>
              <a:gd name="connsiteY79" fmla="*/ 10019896 h 10612860"/>
              <a:gd name="connsiteX80" fmla="*/ 460825 w 3195530"/>
              <a:gd name="connsiteY80" fmla="*/ 9692724 h 10612860"/>
              <a:gd name="connsiteX81" fmla="*/ 511587 w 3195530"/>
              <a:gd name="connsiteY81" fmla="*/ 9032388 h 10612860"/>
              <a:gd name="connsiteX82" fmla="*/ 622935 w 3195530"/>
              <a:gd name="connsiteY82" fmla="*/ 7525502 h 10612860"/>
              <a:gd name="connsiteX83" fmla="*/ 669466 w 3195530"/>
              <a:gd name="connsiteY83" fmla="*/ 7311969 h 10612860"/>
              <a:gd name="connsiteX84" fmla="*/ 689870 w 3195530"/>
              <a:gd name="connsiteY84" fmla="*/ 7037851 h 10612860"/>
              <a:gd name="connsiteX85" fmla="*/ 677180 w 3195530"/>
              <a:gd name="connsiteY85" fmla="*/ 6796735 h 10612860"/>
              <a:gd name="connsiteX86" fmla="*/ 587421 w 3195530"/>
              <a:gd name="connsiteY86" fmla="*/ 6210025 h 10612860"/>
              <a:gd name="connsiteX87" fmla="*/ 503127 w 3195530"/>
              <a:gd name="connsiteY87" fmla="*/ 5850688 h 10612860"/>
              <a:gd name="connsiteX88" fmla="*/ 304621 w 3195530"/>
              <a:gd name="connsiteY88" fmla="*/ 5601332 h 10612860"/>
              <a:gd name="connsiteX89" fmla="*/ 461987 w 3195530"/>
              <a:gd name="connsiteY89" fmla="*/ 4201579 h 10612860"/>
              <a:gd name="connsiteX90" fmla="*/ 480370 w 3195530"/>
              <a:gd name="connsiteY90" fmla="*/ 4073429 h 10612860"/>
              <a:gd name="connsiteX91" fmla="*/ 480370 w 3195530"/>
              <a:gd name="connsiteY91" fmla="*/ 4037882 h 10612860"/>
              <a:gd name="connsiteX92" fmla="*/ 430481 w 3195530"/>
              <a:gd name="connsiteY92" fmla="*/ 3966665 h 10612860"/>
              <a:gd name="connsiteX93" fmla="*/ 480370 w 3195530"/>
              <a:gd name="connsiteY93" fmla="*/ 3731366 h 10612860"/>
              <a:gd name="connsiteX94" fmla="*/ 357520 w 3195530"/>
              <a:gd name="connsiteY94" fmla="*/ 3489579 h 10612860"/>
              <a:gd name="connsiteX95" fmla="*/ 296032 w 3195530"/>
              <a:gd name="connsiteY95" fmla="*/ 3332537 h 10612860"/>
              <a:gd name="connsiteX96" fmla="*/ 312879 w 3195530"/>
              <a:gd name="connsiteY96" fmla="*/ 3170839 h 10612860"/>
              <a:gd name="connsiteX97" fmla="*/ 258721 w 3195530"/>
              <a:gd name="connsiteY97" fmla="*/ 3134915 h 10612860"/>
              <a:gd name="connsiteX98" fmla="*/ 207412 w 3195530"/>
              <a:gd name="connsiteY98" fmla="*/ 2897913 h 10612860"/>
              <a:gd name="connsiteX99" fmla="*/ 54452 w 3195530"/>
              <a:gd name="connsiteY99" fmla="*/ 2538400 h 10612860"/>
              <a:gd name="connsiteX100" fmla="*/ 9303 w 3195530"/>
              <a:gd name="connsiteY100" fmla="*/ 2186090 h 10612860"/>
              <a:gd name="connsiteX101" fmla="*/ 81583 w 3195530"/>
              <a:gd name="connsiteY101" fmla="*/ 1743638 h 10612860"/>
              <a:gd name="connsiteX102" fmla="*/ 649543 w 3195530"/>
              <a:gd name="connsiteY102" fmla="*/ 1494582 h 10612860"/>
              <a:gd name="connsiteX103" fmla="*/ 945925 w 3195530"/>
              <a:gd name="connsiteY103" fmla="*/ 1232699 h 10612860"/>
              <a:gd name="connsiteX104" fmla="*/ 952102 w 3195530"/>
              <a:gd name="connsiteY104" fmla="*/ 1238129 h 10612860"/>
              <a:gd name="connsiteX105" fmla="*/ 1453685 w 3195530"/>
              <a:gd name="connsiteY105" fmla="*/ 1885887 h 10612860"/>
              <a:gd name="connsiteX106" fmla="*/ 1302916 w 3195530"/>
              <a:gd name="connsiteY106" fmla="*/ 1712325 h 10612860"/>
              <a:gd name="connsiteX107" fmla="*/ 1505401 w 3195530"/>
              <a:gd name="connsiteY107" fmla="*/ 1530023 h 10612860"/>
              <a:gd name="connsiteX108" fmla="*/ 1518343 w 3195530"/>
              <a:gd name="connsiteY108" fmla="*/ 1530185 h 10612860"/>
              <a:gd name="connsiteX109" fmla="*/ 1411743 w 3195530"/>
              <a:gd name="connsiteY109" fmla="*/ 1476618 h 10612860"/>
              <a:gd name="connsiteX110" fmla="*/ 1132853 w 3195530"/>
              <a:gd name="connsiteY110" fmla="*/ 1356460 h 10612860"/>
              <a:gd name="connsiteX111" fmla="*/ 987224 w 3195530"/>
              <a:gd name="connsiteY111" fmla="*/ 1196250 h 10612860"/>
              <a:gd name="connsiteX112" fmla="*/ 888169 w 3195530"/>
              <a:gd name="connsiteY112" fmla="*/ 929232 h 10612860"/>
              <a:gd name="connsiteX113" fmla="*/ 827953 w 3195530"/>
              <a:gd name="connsiteY113" fmla="*/ 971350 h 10612860"/>
              <a:gd name="connsiteX114" fmla="*/ 713322 w 3195530"/>
              <a:gd name="connsiteY114" fmla="*/ 695928 h 10612860"/>
              <a:gd name="connsiteX115" fmla="*/ 783974 w 3195530"/>
              <a:gd name="connsiteY115" fmla="*/ 630038 h 10612860"/>
              <a:gd name="connsiteX116" fmla="*/ 1290800 w 3195530"/>
              <a:gd name="connsiteY116"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69021 w 3195530"/>
              <a:gd name="connsiteY39" fmla="*/ 4013875 h 10612860"/>
              <a:gd name="connsiteX40" fmla="*/ 2974950 w 3195530"/>
              <a:gd name="connsiteY40" fmla="*/ 5593332 h 10612860"/>
              <a:gd name="connsiteX41" fmla="*/ 2708419 w 3195530"/>
              <a:gd name="connsiteY41" fmla="*/ 5730659 h 10612860"/>
              <a:gd name="connsiteX42" fmla="*/ 2736752 w 3195530"/>
              <a:gd name="connsiteY42" fmla="*/ 6385004 h 10612860"/>
              <a:gd name="connsiteX43" fmla="*/ 2718427 w 3195530"/>
              <a:gd name="connsiteY43" fmla="*/ 7009774 h 10612860"/>
              <a:gd name="connsiteX44" fmla="*/ 2690545 w 3195530"/>
              <a:gd name="connsiteY44" fmla="*/ 7429203 h 10612860"/>
              <a:gd name="connsiteX45" fmla="*/ 2595054 w 3195530"/>
              <a:gd name="connsiteY45" fmla="*/ 7760350 h 10612860"/>
              <a:gd name="connsiteX46" fmla="*/ 2500175 w 3195530"/>
              <a:gd name="connsiteY46" fmla="*/ 7873515 h 10612860"/>
              <a:gd name="connsiteX47" fmla="*/ 2483431 w 3195530"/>
              <a:gd name="connsiteY47" fmla="*/ 8113645 h 10612860"/>
              <a:gd name="connsiteX48" fmla="*/ 2412136 w 3195530"/>
              <a:gd name="connsiteY48" fmla="*/ 8776730 h 10612860"/>
              <a:gd name="connsiteX49" fmla="*/ 2380366 w 3195530"/>
              <a:gd name="connsiteY49" fmla="*/ 9173347 h 10612860"/>
              <a:gd name="connsiteX50" fmla="*/ 2396889 w 3195530"/>
              <a:gd name="connsiteY50" fmla="*/ 9467957 h 10612860"/>
              <a:gd name="connsiteX51" fmla="*/ 2454833 w 3195530"/>
              <a:gd name="connsiteY51" fmla="*/ 9613145 h 10612860"/>
              <a:gd name="connsiteX52" fmla="*/ 2424209 w 3195530"/>
              <a:gd name="connsiteY52" fmla="*/ 9804339 h 10612860"/>
              <a:gd name="connsiteX53" fmla="*/ 3134866 w 3195530"/>
              <a:gd name="connsiteY53" fmla="*/ 10341562 h 10612860"/>
              <a:gd name="connsiteX54" fmla="*/ 3160024 w 3195530"/>
              <a:gd name="connsiteY54" fmla="*/ 10564964 h 10612860"/>
              <a:gd name="connsiteX55" fmla="*/ 2531417 w 3195530"/>
              <a:gd name="connsiteY55" fmla="*/ 10550290 h 10612860"/>
              <a:gd name="connsiteX56" fmla="*/ 1876236 w 3195530"/>
              <a:gd name="connsiteY56" fmla="*/ 10303490 h 10612860"/>
              <a:gd name="connsiteX57" fmla="*/ 1861870 w 3195530"/>
              <a:gd name="connsiteY57" fmla="*/ 10020777 h 10612860"/>
              <a:gd name="connsiteX58" fmla="*/ 1835213 w 3195530"/>
              <a:gd name="connsiteY58" fmla="*/ 9894183 h 10612860"/>
              <a:gd name="connsiteX59" fmla="*/ 1882681 w 3195530"/>
              <a:gd name="connsiteY59" fmla="*/ 9589781 h 10612860"/>
              <a:gd name="connsiteX60" fmla="*/ 1802386 w 3195530"/>
              <a:gd name="connsiteY60" fmla="*/ 9334796 h 10612860"/>
              <a:gd name="connsiteX61" fmla="*/ 1800887 w 3195530"/>
              <a:gd name="connsiteY61" fmla="*/ 8152789 h 10612860"/>
              <a:gd name="connsiteX62" fmla="*/ 1935942 w 3195530"/>
              <a:gd name="connsiteY62" fmla="*/ 7506024 h 10612860"/>
              <a:gd name="connsiteX63" fmla="*/ 1876110 w 3195530"/>
              <a:gd name="connsiteY63" fmla="*/ 7319701 h 10612860"/>
              <a:gd name="connsiteX64" fmla="*/ 1916465 w 3195530"/>
              <a:gd name="connsiteY64" fmla="*/ 7164091 h 10612860"/>
              <a:gd name="connsiteX65" fmla="*/ 1910193 w 3195530"/>
              <a:gd name="connsiteY65" fmla="*/ 6839348 h 10612860"/>
              <a:gd name="connsiteX66" fmla="*/ 1707813 w 3195530"/>
              <a:gd name="connsiteY66" fmla="*/ 6238651 h 10612860"/>
              <a:gd name="connsiteX67" fmla="*/ 1377613 w 3195530"/>
              <a:gd name="connsiteY67" fmla="*/ 7441295 h 10612860"/>
              <a:gd name="connsiteX68" fmla="*/ 1374660 w 3195530"/>
              <a:gd name="connsiteY68" fmla="*/ 7650818 h 10612860"/>
              <a:gd name="connsiteX69" fmla="*/ 1267540 w 3195530"/>
              <a:gd name="connsiteY69" fmla="*/ 7793055 h 10612860"/>
              <a:gd name="connsiteX70" fmla="*/ 1278558 w 3195530"/>
              <a:gd name="connsiteY70" fmla="*/ 7897618 h 10612860"/>
              <a:gd name="connsiteX71" fmla="*/ 1205942 w 3195530"/>
              <a:gd name="connsiteY71" fmla="*/ 8057305 h 10612860"/>
              <a:gd name="connsiteX72" fmla="*/ 1033520 w 3195530"/>
              <a:gd name="connsiteY72" fmla="*/ 9173347 h 10612860"/>
              <a:gd name="connsiteX73" fmla="*/ 1054274 w 3195530"/>
              <a:gd name="connsiteY73" fmla="*/ 9656724 h 10612860"/>
              <a:gd name="connsiteX74" fmla="*/ 990267 w 3195530"/>
              <a:gd name="connsiteY74" fmla="*/ 10063276 h 10612860"/>
              <a:gd name="connsiteX75" fmla="*/ 1368683 w 3195530"/>
              <a:gd name="connsiteY75" fmla="*/ 10442252 h 10612860"/>
              <a:gd name="connsiteX76" fmla="*/ 918876 w 3195530"/>
              <a:gd name="connsiteY76" fmla="*/ 10600044 h 10612860"/>
              <a:gd name="connsiteX77" fmla="*/ 474779 w 3195530"/>
              <a:gd name="connsiteY77" fmla="*/ 10287718 h 10612860"/>
              <a:gd name="connsiteX78" fmla="*/ 566182 w 3195530"/>
              <a:gd name="connsiteY78" fmla="*/ 10019896 h 10612860"/>
              <a:gd name="connsiteX79" fmla="*/ 460825 w 3195530"/>
              <a:gd name="connsiteY79" fmla="*/ 9692724 h 10612860"/>
              <a:gd name="connsiteX80" fmla="*/ 511587 w 3195530"/>
              <a:gd name="connsiteY80" fmla="*/ 9032388 h 10612860"/>
              <a:gd name="connsiteX81" fmla="*/ 622935 w 3195530"/>
              <a:gd name="connsiteY81" fmla="*/ 7525502 h 10612860"/>
              <a:gd name="connsiteX82" fmla="*/ 669466 w 3195530"/>
              <a:gd name="connsiteY82" fmla="*/ 7311969 h 10612860"/>
              <a:gd name="connsiteX83" fmla="*/ 689870 w 3195530"/>
              <a:gd name="connsiteY83" fmla="*/ 7037851 h 10612860"/>
              <a:gd name="connsiteX84" fmla="*/ 677180 w 3195530"/>
              <a:gd name="connsiteY84" fmla="*/ 6796735 h 10612860"/>
              <a:gd name="connsiteX85" fmla="*/ 587421 w 3195530"/>
              <a:gd name="connsiteY85" fmla="*/ 6210025 h 10612860"/>
              <a:gd name="connsiteX86" fmla="*/ 503127 w 3195530"/>
              <a:gd name="connsiteY86" fmla="*/ 5850688 h 10612860"/>
              <a:gd name="connsiteX87" fmla="*/ 304621 w 3195530"/>
              <a:gd name="connsiteY87" fmla="*/ 5601332 h 10612860"/>
              <a:gd name="connsiteX88" fmla="*/ 461987 w 3195530"/>
              <a:gd name="connsiteY88" fmla="*/ 4201579 h 10612860"/>
              <a:gd name="connsiteX89" fmla="*/ 480370 w 3195530"/>
              <a:gd name="connsiteY89" fmla="*/ 4073429 h 10612860"/>
              <a:gd name="connsiteX90" fmla="*/ 480370 w 3195530"/>
              <a:gd name="connsiteY90" fmla="*/ 4037882 h 10612860"/>
              <a:gd name="connsiteX91" fmla="*/ 430481 w 3195530"/>
              <a:gd name="connsiteY91" fmla="*/ 3966665 h 10612860"/>
              <a:gd name="connsiteX92" fmla="*/ 480370 w 3195530"/>
              <a:gd name="connsiteY92" fmla="*/ 3731366 h 10612860"/>
              <a:gd name="connsiteX93" fmla="*/ 357520 w 3195530"/>
              <a:gd name="connsiteY93" fmla="*/ 3489579 h 10612860"/>
              <a:gd name="connsiteX94" fmla="*/ 296032 w 3195530"/>
              <a:gd name="connsiteY94" fmla="*/ 3332537 h 10612860"/>
              <a:gd name="connsiteX95" fmla="*/ 312879 w 3195530"/>
              <a:gd name="connsiteY95" fmla="*/ 3170839 h 10612860"/>
              <a:gd name="connsiteX96" fmla="*/ 258721 w 3195530"/>
              <a:gd name="connsiteY96" fmla="*/ 3134915 h 10612860"/>
              <a:gd name="connsiteX97" fmla="*/ 207412 w 3195530"/>
              <a:gd name="connsiteY97" fmla="*/ 2897913 h 10612860"/>
              <a:gd name="connsiteX98" fmla="*/ 54452 w 3195530"/>
              <a:gd name="connsiteY98" fmla="*/ 2538400 h 10612860"/>
              <a:gd name="connsiteX99" fmla="*/ 9303 w 3195530"/>
              <a:gd name="connsiteY99" fmla="*/ 2186090 h 10612860"/>
              <a:gd name="connsiteX100" fmla="*/ 81583 w 3195530"/>
              <a:gd name="connsiteY100" fmla="*/ 1743638 h 10612860"/>
              <a:gd name="connsiteX101" fmla="*/ 649543 w 3195530"/>
              <a:gd name="connsiteY101" fmla="*/ 1494582 h 10612860"/>
              <a:gd name="connsiteX102" fmla="*/ 945925 w 3195530"/>
              <a:gd name="connsiteY102" fmla="*/ 1232699 h 10612860"/>
              <a:gd name="connsiteX103" fmla="*/ 952102 w 3195530"/>
              <a:gd name="connsiteY103" fmla="*/ 1238129 h 10612860"/>
              <a:gd name="connsiteX104" fmla="*/ 1453685 w 3195530"/>
              <a:gd name="connsiteY104" fmla="*/ 1885887 h 10612860"/>
              <a:gd name="connsiteX105" fmla="*/ 1302916 w 3195530"/>
              <a:gd name="connsiteY105" fmla="*/ 1712325 h 10612860"/>
              <a:gd name="connsiteX106" fmla="*/ 1505401 w 3195530"/>
              <a:gd name="connsiteY106" fmla="*/ 1530023 h 10612860"/>
              <a:gd name="connsiteX107" fmla="*/ 1518343 w 3195530"/>
              <a:gd name="connsiteY107" fmla="*/ 1530185 h 10612860"/>
              <a:gd name="connsiteX108" fmla="*/ 1411743 w 3195530"/>
              <a:gd name="connsiteY108" fmla="*/ 1476618 h 10612860"/>
              <a:gd name="connsiteX109" fmla="*/ 1132853 w 3195530"/>
              <a:gd name="connsiteY109" fmla="*/ 1356460 h 10612860"/>
              <a:gd name="connsiteX110" fmla="*/ 987224 w 3195530"/>
              <a:gd name="connsiteY110" fmla="*/ 1196250 h 10612860"/>
              <a:gd name="connsiteX111" fmla="*/ 888169 w 3195530"/>
              <a:gd name="connsiteY111" fmla="*/ 929232 h 10612860"/>
              <a:gd name="connsiteX112" fmla="*/ 827953 w 3195530"/>
              <a:gd name="connsiteY112" fmla="*/ 971350 h 10612860"/>
              <a:gd name="connsiteX113" fmla="*/ 713322 w 3195530"/>
              <a:gd name="connsiteY113" fmla="*/ 695928 h 10612860"/>
              <a:gd name="connsiteX114" fmla="*/ 783974 w 3195530"/>
              <a:gd name="connsiteY114" fmla="*/ 630038 h 10612860"/>
              <a:gd name="connsiteX115" fmla="*/ 1290800 w 3195530"/>
              <a:gd name="connsiteY115"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69021 w 3195530"/>
              <a:gd name="connsiteY38" fmla="*/ 4013875 h 10612860"/>
              <a:gd name="connsiteX39" fmla="*/ 2974950 w 3195530"/>
              <a:gd name="connsiteY39" fmla="*/ 5593332 h 10612860"/>
              <a:gd name="connsiteX40" fmla="*/ 2708419 w 3195530"/>
              <a:gd name="connsiteY40" fmla="*/ 5730659 h 10612860"/>
              <a:gd name="connsiteX41" fmla="*/ 2736752 w 3195530"/>
              <a:gd name="connsiteY41" fmla="*/ 6385004 h 10612860"/>
              <a:gd name="connsiteX42" fmla="*/ 2718427 w 3195530"/>
              <a:gd name="connsiteY42" fmla="*/ 7009774 h 10612860"/>
              <a:gd name="connsiteX43" fmla="*/ 2690545 w 3195530"/>
              <a:gd name="connsiteY43" fmla="*/ 7429203 h 10612860"/>
              <a:gd name="connsiteX44" fmla="*/ 2595054 w 3195530"/>
              <a:gd name="connsiteY44" fmla="*/ 7760350 h 10612860"/>
              <a:gd name="connsiteX45" fmla="*/ 2500175 w 3195530"/>
              <a:gd name="connsiteY45" fmla="*/ 7873515 h 10612860"/>
              <a:gd name="connsiteX46" fmla="*/ 2483431 w 3195530"/>
              <a:gd name="connsiteY46" fmla="*/ 8113645 h 10612860"/>
              <a:gd name="connsiteX47" fmla="*/ 2412136 w 3195530"/>
              <a:gd name="connsiteY47" fmla="*/ 8776730 h 10612860"/>
              <a:gd name="connsiteX48" fmla="*/ 2380366 w 3195530"/>
              <a:gd name="connsiteY48" fmla="*/ 9173347 h 10612860"/>
              <a:gd name="connsiteX49" fmla="*/ 2396889 w 3195530"/>
              <a:gd name="connsiteY49" fmla="*/ 9467957 h 10612860"/>
              <a:gd name="connsiteX50" fmla="*/ 2454833 w 3195530"/>
              <a:gd name="connsiteY50" fmla="*/ 9613145 h 10612860"/>
              <a:gd name="connsiteX51" fmla="*/ 2424209 w 3195530"/>
              <a:gd name="connsiteY51" fmla="*/ 9804339 h 10612860"/>
              <a:gd name="connsiteX52" fmla="*/ 3134866 w 3195530"/>
              <a:gd name="connsiteY52" fmla="*/ 10341562 h 10612860"/>
              <a:gd name="connsiteX53" fmla="*/ 3160024 w 3195530"/>
              <a:gd name="connsiteY53" fmla="*/ 10564964 h 10612860"/>
              <a:gd name="connsiteX54" fmla="*/ 2531417 w 3195530"/>
              <a:gd name="connsiteY54" fmla="*/ 10550290 h 10612860"/>
              <a:gd name="connsiteX55" fmla="*/ 1876236 w 3195530"/>
              <a:gd name="connsiteY55" fmla="*/ 10303490 h 10612860"/>
              <a:gd name="connsiteX56" fmla="*/ 1861870 w 3195530"/>
              <a:gd name="connsiteY56" fmla="*/ 10020777 h 10612860"/>
              <a:gd name="connsiteX57" fmla="*/ 1835213 w 3195530"/>
              <a:gd name="connsiteY57" fmla="*/ 9894183 h 10612860"/>
              <a:gd name="connsiteX58" fmla="*/ 1882681 w 3195530"/>
              <a:gd name="connsiteY58" fmla="*/ 9589781 h 10612860"/>
              <a:gd name="connsiteX59" fmla="*/ 1802386 w 3195530"/>
              <a:gd name="connsiteY59" fmla="*/ 9334796 h 10612860"/>
              <a:gd name="connsiteX60" fmla="*/ 1800887 w 3195530"/>
              <a:gd name="connsiteY60" fmla="*/ 8152789 h 10612860"/>
              <a:gd name="connsiteX61" fmla="*/ 1935942 w 3195530"/>
              <a:gd name="connsiteY61" fmla="*/ 7506024 h 10612860"/>
              <a:gd name="connsiteX62" fmla="*/ 1876110 w 3195530"/>
              <a:gd name="connsiteY62" fmla="*/ 7319701 h 10612860"/>
              <a:gd name="connsiteX63" fmla="*/ 1916465 w 3195530"/>
              <a:gd name="connsiteY63" fmla="*/ 7164091 h 10612860"/>
              <a:gd name="connsiteX64" fmla="*/ 1910193 w 3195530"/>
              <a:gd name="connsiteY64" fmla="*/ 6839348 h 10612860"/>
              <a:gd name="connsiteX65" fmla="*/ 1707813 w 3195530"/>
              <a:gd name="connsiteY65" fmla="*/ 6238651 h 10612860"/>
              <a:gd name="connsiteX66" fmla="*/ 1377613 w 3195530"/>
              <a:gd name="connsiteY66" fmla="*/ 7441295 h 10612860"/>
              <a:gd name="connsiteX67" fmla="*/ 1374660 w 3195530"/>
              <a:gd name="connsiteY67" fmla="*/ 7650818 h 10612860"/>
              <a:gd name="connsiteX68" fmla="*/ 1267540 w 3195530"/>
              <a:gd name="connsiteY68" fmla="*/ 7793055 h 10612860"/>
              <a:gd name="connsiteX69" fmla="*/ 1278558 w 3195530"/>
              <a:gd name="connsiteY69" fmla="*/ 7897618 h 10612860"/>
              <a:gd name="connsiteX70" fmla="*/ 1205942 w 3195530"/>
              <a:gd name="connsiteY70" fmla="*/ 8057305 h 10612860"/>
              <a:gd name="connsiteX71" fmla="*/ 1033520 w 3195530"/>
              <a:gd name="connsiteY71" fmla="*/ 9173347 h 10612860"/>
              <a:gd name="connsiteX72" fmla="*/ 1054274 w 3195530"/>
              <a:gd name="connsiteY72" fmla="*/ 9656724 h 10612860"/>
              <a:gd name="connsiteX73" fmla="*/ 990267 w 3195530"/>
              <a:gd name="connsiteY73" fmla="*/ 10063276 h 10612860"/>
              <a:gd name="connsiteX74" fmla="*/ 1368683 w 3195530"/>
              <a:gd name="connsiteY74" fmla="*/ 10442252 h 10612860"/>
              <a:gd name="connsiteX75" fmla="*/ 918876 w 3195530"/>
              <a:gd name="connsiteY75" fmla="*/ 10600044 h 10612860"/>
              <a:gd name="connsiteX76" fmla="*/ 474779 w 3195530"/>
              <a:gd name="connsiteY76" fmla="*/ 10287718 h 10612860"/>
              <a:gd name="connsiteX77" fmla="*/ 566182 w 3195530"/>
              <a:gd name="connsiteY77" fmla="*/ 10019896 h 10612860"/>
              <a:gd name="connsiteX78" fmla="*/ 460825 w 3195530"/>
              <a:gd name="connsiteY78" fmla="*/ 9692724 h 10612860"/>
              <a:gd name="connsiteX79" fmla="*/ 511587 w 3195530"/>
              <a:gd name="connsiteY79" fmla="*/ 9032388 h 10612860"/>
              <a:gd name="connsiteX80" fmla="*/ 622935 w 3195530"/>
              <a:gd name="connsiteY80" fmla="*/ 7525502 h 10612860"/>
              <a:gd name="connsiteX81" fmla="*/ 669466 w 3195530"/>
              <a:gd name="connsiteY81" fmla="*/ 7311969 h 10612860"/>
              <a:gd name="connsiteX82" fmla="*/ 689870 w 3195530"/>
              <a:gd name="connsiteY82" fmla="*/ 7037851 h 10612860"/>
              <a:gd name="connsiteX83" fmla="*/ 677180 w 3195530"/>
              <a:gd name="connsiteY83" fmla="*/ 6796735 h 10612860"/>
              <a:gd name="connsiteX84" fmla="*/ 587421 w 3195530"/>
              <a:gd name="connsiteY84" fmla="*/ 6210025 h 10612860"/>
              <a:gd name="connsiteX85" fmla="*/ 503127 w 3195530"/>
              <a:gd name="connsiteY85" fmla="*/ 5850688 h 10612860"/>
              <a:gd name="connsiteX86" fmla="*/ 304621 w 3195530"/>
              <a:gd name="connsiteY86" fmla="*/ 5601332 h 10612860"/>
              <a:gd name="connsiteX87" fmla="*/ 461987 w 3195530"/>
              <a:gd name="connsiteY87" fmla="*/ 4201579 h 10612860"/>
              <a:gd name="connsiteX88" fmla="*/ 480370 w 3195530"/>
              <a:gd name="connsiteY88" fmla="*/ 4073429 h 10612860"/>
              <a:gd name="connsiteX89" fmla="*/ 480370 w 3195530"/>
              <a:gd name="connsiteY89" fmla="*/ 4037882 h 10612860"/>
              <a:gd name="connsiteX90" fmla="*/ 430481 w 3195530"/>
              <a:gd name="connsiteY90" fmla="*/ 3966665 h 10612860"/>
              <a:gd name="connsiteX91" fmla="*/ 480370 w 3195530"/>
              <a:gd name="connsiteY91" fmla="*/ 3731366 h 10612860"/>
              <a:gd name="connsiteX92" fmla="*/ 357520 w 3195530"/>
              <a:gd name="connsiteY92" fmla="*/ 3489579 h 10612860"/>
              <a:gd name="connsiteX93" fmla="*/ 296032 w 3195530"/>
              <a:gd name="connsiteY93" fmla="*/ 3332537 h 10612860"/>
              <a:gd name="connsiteX94" fmla="*/ 312879 w 3195530"/>
              <a:gd name="connsiteY94" fmla="*/ 3170839 h 10612860"/>
              <a:gd name="connsiteX95" fmla="*/ 258721 w 3195530"/>
              <a:gd name="connsiteY95" fmla="*/ 3134915 h 10612860"/>
              <a:gd name="connsiteX96" fmla="*/ 207412 w 3195530"/>
              <a:gd name="connsiteY96" fmla="*/ 2897913 h 10612860"/>
              <a:gd name="connsiteX97" fmla="*/ 54452 w 3195530"/>
              <a:gd name="connsiteY97" fmla="*/ 2538400 h 10612860"/>
              <a:gd name="connsiteX98" fmla="*/ 9303 w 3195530"/>
              <a:gd name="connsiteY98" fmla="*/ 2186090 h 10612860"/>
              <a:gd name="connsiteX99" fmla="*/ 81583 w 3195530"/>
              <a:gd name="connsiteY99" fmla="*/ 1743638 h 10612860"/>
              <a:gd name="connsiteX100" fmla="*/ 649543 w 3195530"/>
              <a:gd name="connsiteY100" fmla="*/ 1494582 h 10612860"/>
              <a:gd name="connsiteX101" fmla="*/ 945925 w 3195530"/>
              <a:gd name="connsiteY101" fmla="*/ 1232699 h 10612860"/>
              <a:gd name="connsiteX102" fmla="*/ 952102 w 3195530"/>
              <a:gd name="connsiteY102" fmla="*/ 1238129 h 10612860"/>
              <a:gd name="connsiteX103" fmla="*/ 1453685 w 3195530"/>
              <a:gd name="connsiteY103" fmla="*/ 1885887 h 10612860"/>
              <a:gd name="connsiteX104" fmla="*/ 1302916 w 3195530"/>
              <a:gd name="connsiteY104" fmla="*/ 1712325 h 10612860"/>
              <a:gd name="connsiteX105" fmla="*/ 1505401 w 3195530"/>
              <a:gd name="connsiteY105" fmla="*/ 1530023 h 10612860"/>
              <a:gd name="connsiteX106" fmla="*/ 1518343 w 3195530"/>
              <a:gd name="connsiteY106" fmla="*/ 1530185 h 10612860"/>
              <a:gd name="connsiteX107" fmla="*/ 1411743 w 3195530"/>
              <a:gd name="connsiteY107" fmla="*/ 1476618 h 10612860"/>
              <a:gd name="connsiteX108" fmla="*/ 1132853 w 3195530"/>
              <a:gd name="connsiteY108" fmla="*/ 1356460 h 10612860"/>
              <a:gd name="connsiteX109" fmla="*/ 987224 w 3195530"/>
              <a:gd name="connsiteY109" fmla="*/ 1196250 h 10612860"/>
              <a:gd name="connsiteX110" fmla="*/ 888169 w 3195530"/>
              <a:gd name="connsiteY110" fmla="*/ 929232 h 10612860"/>
              <a:gd name="connsiteX111" fmla="*/ 827953 w 3195530"/>
              <a:gd name="connsiteY111" fmla="*/ 971350 h 10612860"/>
              <a:gd name="connsiteX112" fmla="*/ 713322 w 3195530"/>
              <a:gd name="connsiteY112" fmla="*/ 695928 h 10612860"/>
              <a:gd name="connsiteX113" fmla="*/ 783974 w 3195530"/>
              <a:gd name="connsiteY113" fmla="*/ 630038 h 10612860"/>
              <a:gd name="connsiteX114" fmla="*/ 1290800 w 3195530"/>
              <a:gd name="connsiteY114"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445357 w 3195530"/>
              <a:gd name="connsiteY36" fmla="*/ 3730903 h 10612860"/>
              <a:gd name="connsiteX37" fmla="*/ 2469021 w 3195530"/>
              <a:gd name="connsiteY37" fmla="*/ 4013875 h 10612860"/>
              <a:gd name="connsiteX38" fmla="*/ 2974950 w 3195530"/>
              <a:gd name="connsiteY38" fmla="*/ 5593332 h 10612860"/>
              <a:gd name="connsiteX39" fmla="*/ 2708419 w 3195530"/>
              <a:gd name="connsiteY39" fmla="*/ 5730659 h 10612860"/>
              <a:gd name="connsiteX40" fmla="*/ 2736752 w 3195530"/>
              <a:gd name="connsiteY40" fmla="*/ 6385004 h 10612860"/>
              <a:gd name="connsiteX41" fmla="*/ 2718427 w 3195530"/>
              <a:gd name="connsiteY41" fmla="*/ 7009774 h 10612860"/>
              <a:gd name="connsiteX42" fmla="*/ 2690545 w 3195530"/>
              <a:gd name="connsiteY42" fmla="*/ 7429203 h 10612860"/>
              <a:gd name="connsiteX43" fmla="*/ 2595054 w 3195530"/>
              <a:gd name="connsiteY43" fmla="*/ 7760350 h 10612860"/>
              <a:gd name="connsiteX44" fmla="*/ 2500175 w 3195530"/>
              <a:gd name="connsiteY44" fmla="*/ 7873515 h 10612860"/>
              <a:gd name="connsiteX45" fmla="*/ 2483431 w 3195530"/>
              <a:gd name="connsiteY45" fmla="*/ 8113645 h 10612860"/>
              <a:gd name="connsiteX46" fmla="*/ 2412136 w 3195530"/>
              <a:gd name="connsiteY46" fmla="*/ 8776730 h 10612860"/>
              <a:gd name="connsiteX47" fmla="*/ 2380366 w 3195530"/>
              <a:gd name="connsiteY47" fmla="*/ 9173347 h 10612860"/>
              <a:gd name="connsiteX48" fmla="*/ 2396889 w 3195530"/>
              <a:gd name="connsiteY48" fmla="*/ 9467957 h 10612860"/>
              <a:gd name="connsiteX49" fmla="*/ 2454833 w 3195530"/>
              <a:gd name="connsiteY49" fmla="*/ 9613145 h 10612860"/>
              <a:gd name="connsiteX50" fmla="*/ 2424209 w 3195530"/>
              <a:gd name="connsiteY50" fmla="*/ 9804339 h 10612860"/>
              <a:gd name="connsiteX51" fmla="*/ 3134866 w 3195530"/>
              <a:gd name="connsiteY51" fmla="*/ 10341562 h 10612860"/>
              <a:gd name="connsiteX52" fmla="*/ 3160024 w 3195530"/>
              <a:gd name="connsiteY52" fmla="*/ 10564964 h 10612860"/>
              <a:gd name="connsiteX53" fmla="*/ 2531417 w 3195530"/>
              <a:gd name="connsiteY53" fmla="*/ 10550290 h 10612860"/>
              <a:gd name="connsiteX54" fmla="*/ 1876236 w 3195530"/>
              <a:gd name="connsiteY54" fmla="*/ 10303490 h 10612860"/>
              <a:gd name="connsiteX55" fmla="*/ 1861870 w 3195530"/>
              <a:gd name="connsiteY55" fmla="*/ 10020777 h 10612860"/>
              <a:gd name="connsiteX56" fmla="*/ 1835213 w 3195530"/>
              <a:gd name="connsiteY56" fmla="*/ 9894183 h 10612860"/>
              <a:gd name="connsiteX57" fmla="*/ 1882681 w 3195530"/>
              <a:gd name="connsiteY57" fmla="*/ 9589781 h 10612860"/>
              <a:gd name="connsiteX58" fmla="*/ 1802386 w 3195530"/>
              <a:gd name="connsiteY58" fmla="*/ 9334796 h 10612860"/>
              <a:gd name="connsiteX59" fmla="*/ 1800887 w 3195530"/>
              <a:gd name="connsiteY59" fmla="*/ 8152789 h 10612860"/>
              <a:gd name="connsiteX60" fmla="*/ 1935942 w 3195530"/>
              <a:gd name="connsiteY60" fmla="*/ 7506024 h 10612860"/>
              <a:gd name="connsiteX61" fmla="*/ 1876110 w 3195530"/>
              <a:gd name="connsiteY61" fmla="*/ 7319701 h 10612860"/>
              <a:gd name="connsiteX62" fmla="*/ 1916465 w 3195530"/>
              <a:gd name="connsiteY62" fmla="*/ 7164091 h 10612860"/>
              <a:gd name="connsiteX63" fmla="*/ 1910193 w 3195530"/>
              <a:gd name="connsiteY63" fmla="*/ 6839348 h 10612860"/>
              <a:gd name="connsiteX64" fmla="*/ 1707813 w 3195530"/>
              <a:gd name="connsiteY64" fmla="*/ 6238651 h 10612860"/>
              <a:gd name="connsiteX65" fmla="*/ 1377613 w 3195530"/>
              <a:gd name="connsiteY65" fmla="*/ 7441295 h 10612860"/>
              <a:gd name="connsiteX66" fmla="*/ 1374660 w 3195530"/>
              <a:gd name="connsiteY66" fmla="*/ 7650818 h 10612860"/>
              <a:gd name="connsiteX67" fmla="*/ 1267540 w 3195530"/>
              <a:gd name="connsiteY67" fmla="*/ 7793055 h 10612860"/>
              <a:gd name="connsiteX68" fmla="*/ 1278558 w 3195530"/>
              <a:gd name="connsiteY68" fmla="*/ 7897618 h 10612860"/>
              <a:gd name="connsiteX69" fmla="*/ 1205942 w 3195530"/>
              <a:gd name="connsiteY69" fmla="*/ 8057305 h 10612860"/>
              <a:gd name="connsiteX70" fmla="*/ 1033520 w 3195530"/>
              <a:gd name="connsiteY70" fmla="*/ 9173347 h 10612860"/>
              <a:gd name="connsiteX71" fmla="*/ 1054274 w 3195530"/>
              <a:gd name="connsiteY71" fmla="*/ 9656724 h 10612860"/>
              <a:gd name="connsiteX72" fmla="*/ 990267 w 3195530"/>
              <a:gd name="connsiteY72" fmla="*/ 10063276 h 10612860"/>
              <a:gd name="connsiteX73" fmla="*/ 1368683 w 3195530"/>
              <a:gd name="connsiteY73" fmla="*/ 10442252 h 10612860"/>
              <a:gd name="connsiteX74" fmla="*/ 918876 w 3195530"/>
              <a:gd name="connsiteY74" fmla="*/ 10600044 h 10612860"/>
              <a:gd name="connsiteX75" fmla="*/ 474779 w 3195530"/>
              <a:gd name="connsiteY75" fmla="*/ 10287718 h 10612860"/>
              <a:gd name="connsiteX76" fmla="*/ 566182 w 3195530"/>
              <a:gd name="connsiteY76" fmla="*/ 10019896 h 10612860"/>
              <a:gd name="connsiteX77" fmla="*/ 460825 w 3195530"/>
              <a:gd name="connsiteY77" fmla="*/ 9692724 h 10612860"/>
              <a:gd name="connsiteX78" fmla="*/ 511587 w 3195530"/>
              <a:gd name="connsiteY78" fmla="*/ 9032388 h 10612860"/>
              <a:gd name="connsiteX79" fmla="*/ 622935 w 3195530"/>
              <a:gd name="connsiteY79" fmla="*/ 7525502 h 10612860"/>
              <a:gd name="connsiteX80" fmla="*/ 669466 w 3195530"/>
              <a:gd name="connsiteY80" fmla="*/ 7311969 h 10612860"/>
              <a:gd name="connsiteX81" fmla="*/ 689870 w 3195530"/>
              <a:gd name="connsiteY81" fmla="*/ 7037851 h 10612860"/>
              <a:gd name="connsiteX82" fmla="*/ 677180 w 3195530"/>
              <a:gd name="connsiteY82" fmla="*/ 6796735 h 10612860"/>
              <a:gd name="connsiteX83" fmla="*/ 587421 w 3195530"/>
              <a:gd name="connsiteY83" fmla="*/ 6210025 h 10612860"/>
              <a:gd name="connsiteX84" fmla="*/ 503127 w 3195530"/>
              <a:gd name="connsiteY84" fmla="*/ 5850688 h 10612860"/>
              <a:gd name="connsiteX85" fmla="*/ 304621 w 3195530"/>
              <a:gd name="connsiteY85" fmla="*/ 5601332 h 10612860"/>
              <a:gd name="connsiteX86" fmla="*/ 461987 w 3195530"/>
              <a:gd name="connsiteY86" fmla="*/ 4201579 h 10612860"/>
              <a:gd name="connsiteX87" fmla="*/ 480370 w 3195530"/>
              <a:gd name="connsiteY87" fmla="*/ 4073429 h 10612860"/>
              <a:gd name="connsiteX88" fmla="*/ 480370 w 3195530"/>
              <a:gd name="connsiteY88" fmla="*/ 4037882 h 10612860"/>
              <a:gd name="connsiteX89" fmla="*/ 430481 w 3195530"/>
              <a:gd name="connsiteY89" fmla="*/ 3966665 h 10612860"/>
              <a:gd name="connsiteX90" fmla="*/ 480370 w 3195530"/>
              <a:gd name="connsiteY90" fmla="*/ 3731366 h 10612860"/>
              <a:gd name="connsiteX91" fmla="*/ 357520 w 3195530"/>
              <a:gd name="connsiteY91" fmla="*/ 3489579 h 10612860"/>
              <a:gd name="connsiteX92" fmla="*/ 296032 w 3195530"/>
              <a:gd name="connsiteY92" fmla="*/ 3332537 h 10612860"/>
              <a:gd name="connsiteX93" fmla="*/ 312879 w 3195530"/>
              <a:gd name="connsiteY93" fmla="*/ 3170839 h 10612860"/>
              <a:gd name="connsiteX94" fmla="*/ 258721 w 3195530"/>
              <a:gd name="connsiteY94" fmla="*/ 3134915 h 10612860"/>
              <a:gd name="connsiteX95" fmla="*/ 207412 w 3195530"/>
              <a:gd name="connsiteY95" fmla="*/ 2897913 h 10612860"/>
              <a:gd name="connsiteX96" fmla="*/ 54452 w 3195530"/>
              <a:gd name="connsiteY96" fmla="*/ 2538400 h 10612860"/>
              <a:gd name="connsiteX97" fmla="*/ 9303 w 3195530"/>
              <a:gd name="connsiteY97" fmla="*/ 2186090 h 10612860"/>
              <a:gd name="connsiteX98" fmla="*/ 81583 w 3195530"/>
              <a:gd name="connsiteY98" fmla="*/ 1743638 h 10612860"/>
              <a:gd name="connsiteX99" fmla="*/ 649543 w 3195530"/>
              <a:gd name="connsiteY99" fmla="*/ 1494582 h 10612860"/>
              <a:gd name="connsiteX100" fmla="*/ 945925 w 3195530"/>
              <a:gd name="connsiteY100" fmla="*/ 1232699 h 10612860"/>
              <a:gd name="connsiteX101" fmla="*/ 952102 w 3195530"/>
              <a:gd name="connsiteY101" fmla="*/ 1238129 h 10612860"/>
              <a:gd name="connsiteX102" fmla="*/ 1453685 w 3195530"/>
              <a:gd name="connsiteY102" fmla="*/ 1885887 h 10612860"/>
              <a:gd name="connsiteX103" fmla="*/ 1302916 w 3195530"/>
              <a:gd name="connsiteY103" fmla="*/ 1712325 h 10612860"/>
              <a:gd name="connsiteX104" fmla="*/ 1505401 w 3195530"/>
              <a:gd name="connsiteY104" fmla="*/ 1530023 h 10612860"/>
              <a:gd name="connsiteX105" fmla="*/ 1518343 w 3195530"/>
              <a:gd name="connsiteY105" fmla="*/ 1530185 h 10612860"/>
              <a:gd name="connsiteX106" fmla="*/ 1411743 w 3195530"/>
              <a:gd name="connsiteY106" fmla="*/ 1476618 h 10612860"/>
              <a:gd name="connsiteX107" fmla="*/ 1132853 w 3195530"/>
              <a:gd name="connsiteY107" fmla="*/ 1356460 h 10612860"/>
              <a:gd name="connsiteX108" fmla="*/ 987224 w 3195530"/>
              <a:gd name="connsiteY108" fmla="*/ 1196250 h 10612860"/>
              <a:gd name="connsiteX109" fmla="*/ 888169 w 3195530"/>
              <a:gd name="connsiteY109" fmla="*/ 929232 h 10612860"/>
              <a:gd name="connsiteX110" fmla="*/ 827953 w 3195530"/>
              <a:gd name="connsiteY110" fmla="*/ 971350 h 10612860"/>
              <a:gd name="connsiteX111" fmla="*/ 713322 w 3195530"/>
              <a:gd name="connsiteY111" fmla="*/ 695928 h 10612860"/>
              <a:gd name="connsiteX112" fmla="*/ 783974 w 3195530"/>
              <a:gd name="connsiteY112" fmla="*/ 630038 h 10612860"/>
              <a:gd name="connsiteX113" fmla="*/ 1290800 w 3195530"/>
              <a:gd name="connsiteY113" fmla="*/ 0 h 1061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3195530" h="10612860">
                <a:moveTo>
                  <a:pt x="1763037" y="2903008"/>
                </a:moveTo>
                <a:cubicBezTo>
                  <a:pt x="1885202" y="3033635"/>
                  <a:pt x="1872984" y="3065139"/>
                  <a:pt x="1850995" y="3156579"/>
                </a:cubicBezTo>
                <a:cubicBezTo>
                  <a:pt x="1916962" y="3145053"/>
                  <a:pt x="1941396" y="3013657"/>
                  <a:pt x="1868097" y="2960638"/>
                </a:cubicBezTo>
                <a:lnTo>
                  <a:pt x="1763037" y="2903008"/>
                </a:lnTo>
                <a:close/>
                <a:moveTo>
                  <a:pt x="1290800" y="0"/>
                </a:moveTo>
                <a:cubicBezTo>
                  <a:pt x="1801445" y="7956"/>
                  <a:pt x="1808775" y="336334"/>
                  <a:pt x="1852755" y="556368"/>
                </a:cubicBezTo>
                <a:cubicBezTo>
                  <a:pt x="1963687" y="508007"/>
                  <a:pt x="1888928" y="775456"/>
                  <a:pt x="1880139" y="826219"/>
                </a:cubicBezTo>
                <a:cubicBezTo>
                  <a:pt x="1853721" y="920973"/>
                  <a:pt x="1832190" y="902771"/>
                  <a:pt x="1800885" y="889179"/>
                </a:cubicBezTo>
                <a:cubicBezTo>
                  <a:pt x="1794692" y="1052768"/>
                  <a:pt x="1749407" y="1133370"/>
                  <a:pt x="1665029" y="1234718"/>
                </a:cubicBezTo>
                <a:cubicBezTo>
                  <a:pt x="1652388" y="1274130"/>
                  <a:pt x="1654407" y="1304321"/>
                  <a:pt x="1649096" y="1339123"/>
                </a:cubicBezTo>
                <a:cubicBezTo>
                  <a:pt x="1649324" y="1430088"/>
                  <a:pt x="1591182" y="1487163"/>
                  <a:pt x="1534696" y="1530388"/>
                </a:cubicBezTo>
                <a:cubicBezTo>
                  <a:pt x="1631138" y="1537326"/>
                  <a:pt x="1656218" y="1674523"/>
                  <a:pt x="1721540" y="1740863"/>
                </a:cubicBezTo>
                <a:cubicBezTo>
                  <a:pt x="1723080" y="1745641"/>
                  <a:pt x="1724169" y="1750405"/>
                  <a:pt x="1724957" y="1755132"/>
                </a:cubicBezTo>
                <a:lnTo>
                  <a:pt x="1652304" y="1750313"/>
                </a:lnTo>
                <a:lnTo>
                  <a:pt x="1751358" y="1930550"/>
                </a:lnTo>
                <a:cubicBezTo>
                  <a:pt x="1734495" y="1865727"/>
                  <a:pt x="1738270" y="1816989"/>
                  <a:pt x="1724957" y="1755132"/>
                </a:cubicBezTo>
                <a:lnTo>
                  <a:pt x="1736291" y="1755884"/>
                </a:lnTo>
                <a:lnTo>
                  <a:pt x="1721540" y="1740863"/>
                </a:lnTo>
                <a:cubicBezTo>
                  <a:pt x="1712755" y="1703995"/>
                  <a:pt x="1697127" y="1662129"/>
                  <a:pt x="1667880" y="1609649"/>
                </a:cubicBezTo>
                <a:lnTo>
                  <a:pt x="1658106" y="1372022"/>
                </a:lnTo>
                <a:cubicBezTo>
                  <a:pt x="1691718" y="1475323"/>
                  <a:pt x="1705784" y="1525605"/>
                  <a:pt x="1734509" y="1541309"/>
                </a:cubicBezTo>
                <a:cubicBezTo>
                  <a:pt x="1938405" y="1625368"/>
                  <a:pt x="2120309" y="1644883"/>
                  <a:pt x="2326647" y="1715111"/>
                </a:cubicBezTo>
                <a:cubicBezTo>
                  <a:pt x="2387577" y="1741653"/>
                  <a:pt x="2468052" y="1735922"/>
                  <a:pt x="2509435" y="1794736"/>
                </a:cubicBezTo>
                <a:cubicBezTo>
                  <a:pt x="2578423" y="1861987"/>
                  <a:pt x="2583886" y="2028360"/>
                  <a:pt x="2606453" y="2095611"/>
                </a:cubicBezTo>
                <a:cubicBezTo>
                  <a:pt x="2645682" y="2153081"/>
                  <a:pt x="2650703" y="2150616"/>
                  <a:pt x="2672829" y="2178119"/>
                </a:cubicBezTo>
                <a:cubicBezTo>
                  <a:pt x="2671964" y="2219628"/>
                  <a:pt x="2671098" y="2261137"/>
                  <a:pt x="2670233" y="2302646"/>
                </a:cubicBezTo>
                <a:cubicBezTo>
                  <a:pt x="2698229" y="2345244"/>
                  <a:pt x="2677359" y="2320992"/>
                  <a:pt x="2712685" y="2352064"/>
                </a:cubicBezTo>
                <a:lnTo>
                  <a:pt x="2702149" y="2404747"/>
                </a:lnTo>
                <a:cubicBezTo>
                  <a:pt x="2725733" y="2417650"/>
                  <a:pt x="2734657" y="2405196"/>
                  <a:pt x="2763128" y="2436539"/>
                </a:cubicBezTo>
                <a:cubicBezTo>
                  <a:pt x="2783404" y="2468460"/>
                  <a:pt x="2759701" y="2504990"/>
                  <a:pt x="2757987" y="2539216"/>
                </a:cubicBezTo>
                <a:cubicBezTo>
                  <a:pt x="2830675" y="2570897"/>
                  <a:pt x="2952228" y="2786992"/>
                  <a:pt x="3024915" y="2938542"/>
                </a:cubicBezTo>
                <a:lnTo>
                  <a:pt x="3138120" y="3005297"/>
                </a:lnTo>
                <a:cubicBezTo>
                  <a:pt x="3176534" y="3119388"/>
                  <a:pt x="3200288" y="3168933"/>
                  <a:pt x="3194723" y="3333739"/>
                </a:cubicBezTo>
                <a:cubicBezTo>
                  <a:pt x="3121510" y="3499632"/>
                  <a:pt x="3109378" y="3603286"/>
                  <a:pt x="2857806" y="3656225"/>
                </a:cubicBezTo>
                <a:lnTo>
                  <a:pt x="2542420" y="3660305"/>
                </a:lnTo>
                <a:cubicBezTo>
                  <a:pt x="2487616" y="3649756"/>
                  <a:pt x="2506110" y="3650733"/>
                  <a:pt x="2461079" y="3610217"/>
                </a:cubicBezTo>
                <a:lnTo>
                  <a:pt x="2445357" y="3730903"/>
                </a:lnTo>
                <a:lnTo>
                  <a:pt x="2469021" y="4013875"/>
                </a:lnTo>
                <a:cubicBezTo>
                  <a:pt x="2533134" y="4303569"/>
                  <a:pt x="2824378" y="5106399"/>
                  <a:pt x="2974950" y="5593332"/>
                </a:cubicBezTo>
                <a:cubicBezTo>
                  <a:pt x="3011367" y="5707926"/>
                  <a:pt x="2843607" y="5642497"/>
                  <a:pt x="2708419" y="5730659"/>
                </a:cubicBezTo>
                <a:cubicBezTo>
                  <a:pt x="2757344" y="5999535"/>
                  <a:pt x="2737509" y="6102898"/>
                  <a:pt x="2736752" y="6385004"/>
                </a:cubicBezTo>
                <a:cubicBezTo>
                  <a:pt x="2736620" y="6633185"/>
                  <a:pt x="2747845" y="6839701"/>
                  <a:pt x="2718427" y="7009774"/>
                </a:cubicBezTo>
                <a:cubicBezTo>
                  <a:pt x="2666595" y="7086786"/>
                  <a:pt x="2735962" y="7280136"/>
                  <a:pt x="2690545" y="7429203"/>
                </a:cubicBezTo>
                <a:cubicBezTo>
                  <a:pt x="2634529" y="7582454"/>
                  <a:pt x="2615963" y="7594947"/>
                  <a:pt x="2595054" y="7760350"/>
                </a:cubicBezTo>
                <a:cubicBezTo>
                  <a:pt x="2588928" y="7805572"/>
                  <a:pt x="2483805" y="7828293"/>
                  <a:pt x="2500175" y="7873515"/>
                </a:cubicBezTo>
                <a:cubicBezTo>
                  <a:pt x="2579762" y="8026219"/>
                  <a:pt x="2466379" y="8049122"/>
                  <a:pt x="2483431" y="8113645"/>
                </a:cubicBezTo>
                <a:cubicBezTo>
                  <a:pt x="2517403" y="8288153"/>
                  <a:pt x="2436363" y="8606939"/>
                  <a:pt x="2412136" y="8776730"/>
                </a:cubicBezTo>
                <a:cubicBezTo>
                  <a:pt x="2369240" y="8959967"/>
                  <a:pt x="2353609" y="9066251"/>
                  <a:pt x="2380366" y="9173347"/>
                </a:cubicBezTo>
                <a:cubicBezTo>
                  <a:pt x="2432405" y="9284240"/>
                  <a:pt x="2442141" y="9369753"/>
                  <a:pt x="2396889" y="9467957"/>
                </a:cubicBezTo>
                <a:cubicBezTo>
                  <a:pt x="2363285" y="9537774"/>
                  <a:pt x="2376298" y="9577438"/>
                  <a:pt x="2454833" y="9613145"/>
                </a:cubicBezTo>
                <a:cubicBezTo>
                  <a:pt x="2491303" y="9642018"/>
                  <a:pt x="2530300" y="9658824"/>
                  <a:pt x="2424209" y="9804339"/>
                </a:cubicBezTo>
                <a:cubicBezTo>
                  <a:pt x="2356358" y="9899657"/>
                  <a:pt x="2771113" y="10115384"/>
                  <a:pt x="3134866" y="10341562"/>
                </a:cubicBezTo>
                <a:cubicBezTo>
                  <a:pt x="3198279" y="10390076"/>
                  <a:pt x="3220414" y="10515372"/>
                  <a:pt x="3160024" y="10564964"/>
                </a:cubicBezTo>
                <a:cubicBezTo>
                  <a:pt x="3063292" y="10600964"/>
                  <a:pt x="2776202" y="10577739"/>
                  <a:pt x="2531417" y="10550290"/>
                </a:cubicBezTo>
                <a:cubicBezTo>
                  <a:pt x="2270722" y="10510324"/>
                  <a:pt x="2132699" y="10411138"/>
                  <a:pt x="1876236" y="10303490"/>
                </a:cubicBezTo>
                <a:cubicBezTo>
                  <a:pt x="1796716" y="10260760"/>
                  <a:pt x="1856789" y="10099505"/>
                  <a:pt x="1861870" y="10020777"/>
                </a:cubicBezTo>
                <a:cubicBezTo>
                  <a:pt x="1875485" y="9978580"/>
                  <a:pt x="1808100" y="9931880"/>
                  <a:pt x="1835213" y="9894183"/>
                </a:cubicBezTo>
                <a:cubicBezTo>
                  <a:pt x="1921808" y="9780870"/>
                  <a:pt x="1753517" y="9679787"/>
                  <a:pt x="1882681" y="9589781"/>
                </a:cubicBezTo>
                <a:cubicBezTo>
                  <a:pt x="1923556" y="9549469"/>
                  <a:pt x="1807828" y="9495425"/>
                  <a:pt x="1802386" y="9334796"/>
                </a:cubicBezTo>
                <a:cubicBezTo>
                  <a:pt x="1822325" y="9064188"/>
                  <a:pt x="1759591" y="8373565"/>
                  <a:pt x="1800887" y="8152789"/>
                </a:cubicBezTo>
                <a:cubicBezTo>
                  <a:pt x="1845905" y="7937201"/>
                  <a:pt x="1869773" y="7666622"/>
                  <a:pt x="1935942" y="7506024"/>
                </a:cubicBezTo>
                <a:cubicBezTo>
                  <a:pt x="1956496" y="7425915"/>
                  <a:pt x="1882555" y="7399809"/>
                  <a:pt x="1876110" y="7319701"/>
                </a:cubicBezTo>
                <a:cubicBezTo>
                  <a:pt x="1873064" y="7251333"/>
                  <a:pt x="1978010" y="7223460"/>
                  <a:pt x="1916465" y="7164091"/>
                </a:cubicBezTo>
                <a:cubicBezTo>
                  <a:pt x="1851017" y="7064316"/>
                  <a:pt x="1962768" y="6911047"/>
                  <a:pt x="1910193" y="6839348"/>
                </a:cubicBezTo>
                <a:cubicBezTo>
                  <a:pt x="1788088" y="6651715"/>
                  <a:pt x="1879283" y="6224771"/>
                  <a:pt x="1707813" y="6238651"/>
                </a:cubicBezTo>
                <a:cubicBezTo>
                  <a:pt x="1596229" y="6246332"/>
                  <a:pt x="1573799" y="6862550"/>
                  <a:pt x="1377613" y="7441295"/>
                </a:cubicBezTo>
                <a:cubicBezTo>
                  <a:pt x="1339968" y="7523826"/>
                  <a:pt x="1391155" y="7574319"/>
                  <a:pt x="1374660" y="7650818"/>
                </a:cubicBezTo>
                <a:cubicBezTo>
                  <a:pt x="1338208" y="7728919"/>
                  <a:pt x="1281496" y="7732414"/>
                  <a:pt x="1267540" y="7793055"/>
                </a:cubicBezTo>
                <a:cubicBezTo>
                  <a:pt x="1244423" y="7826500"/>
                  <a:pt x="1255144" y="7847253"/>
                  <a:pt x="1278558" y="7897618"/>
                </a:cubicBezTo>
                <a:cubicBezTo>
                  <a:pt x="1292967" y="7951528"/>
                  <a:pt x="1192496" y="7984277"/>
                  <a:pt x="1205942" y="8057305"/>
                </a:cubicBezTo>
                <a:cubicBezTo>
                  <a:pt x="1236310" y="8316457"/>
                  <a:pt x="1126150" y="8888629"/>
                  <a:pt x="1033520" y="9173347"/>
                </a:cubicBezTo>
                <a:cubicBezTo>
                  <a:pt x="1002075" y="9250656"/>
                  <a:pt x="1090137" y="9496528"/>
                  <a:pt x="1054274" y="9656724"/>
                </a:cubicBezTo>
                <a:cubicBezTo>
                  <a:pt x="981217" y="9804572"/>
                  <a:pt x="969453" y="9963578"/>
                  <a:pt x="990267" y="10063276"/>
                </a:cubicBezTo>
                <a:cubicBezTo>
                  <a:pt x="1143347" y="10247861"/>
                  <a:pt x="1168717" y="10274048"/>
                  <a:pt x="1368683" y="10442252"/>
                </a:cubicBezTo>
                <a:cubicBezTo>
                  <a:pt x="1524599" y="10561929"/>
                  <a:pt x="1338067" y="10646149"/>
                  <a:pt x="918876" y="10600044"/>
                </a:cubicBezTo>
                <a:cubicBezTo>
                  <a:pt x="716747" y="10529872"/>
                  <a:pt x="523630" y="10469407"/>
                  <a:pt x="474779" y="10287718"/>
                </a:cubicBezTo>
                <a:cubicBezTo>
                  <a:pt x="460994" y="10214163"/>
                  <a:pt x="590583" y="10089490"/>
                  <a:pt x="566182" y="10019896"/>
                </a:cubicBezTo>
                <a:cubicBezTo>
                  <a:pt x="514350" y="9901569"/>
                  <a:pt x="513736" y="9833548"/>
                  <a:pt x="460825" y="9692724"/>
                </a:cubicBezTo>
                <a:cubicBezTo>
                  <a:pt x="428186" y="9545332"/>
                  <a:pt x="547918" y="9172668"/>
                  <a:pt x="511587" y="9032388"/>
                </a:cubicBezTo>
                <a:cubicBezTo>
                  <a:pt x="417570" y="8647125"/>
                  <a:pt x="441994" y="7931915"/>
                  <a:pt x="622935" y="7525502"/>
                </a:cubicBezTo>
                <a:cubicBezTo>
                  <a:pt x="660944" y="7463322"/>
                  <a:pt x="586275" y="7374687"/>
                  <a:pt x="669466" y="7311969"/>
                </a:cubicBezTo>
                <a:cubicBezTo>
                  <a:pt x="731364" y="7273515"/>
                  <a:pt x="604138" y="7146071"/>
                  <a:pt x="689870" y="7037851"/>
                </a:cubicBezTo>
                <a:cubicBezTo>
                  <a:pt x="719938" y="7010042"/>
                  <a:pt x="607537" y="6942878"/>
                  <a:pt x="677180" y="6796735"/>
                </a:cubicBezTo>
                <a:cubicBezTo>
                  <a:pt x="694258" y="6708282"/>
                  <a:pt x="529714" y="6543249"/>
                  <a:pt x="587421" y="6210025"/>
                </a:cubicBezTo>
                <a:cubicBezTo>
                  <a:pt x="599552" y="6134828"/>
                  <a:pt x="413486" y="6131917"/>
                  <a:pt x="503127" y="5850688"/>
                </a:cubicBezTo>
                <a:cubicBezTo>
                  <a:pt x="536354" y="5706433"/>
                  <a:pt x="319271" y="5761965"/>
                  <a:pt x="304621" y="5601332"/>
                </a:cubicBezTo>
                <a:cubicBezTo>
                  <a:pt x="320313" y="5340683"/>
                  <a:pt x="403834" y="4624329"/>
                  <a:pt x="461987" y="4201579"/>
                </a:cubicBezTo>
                <a:lnTo>
                  <a:pt x="480370" y="4073429"/>
                </a:lnTo>
                <a:lnTo>
                  <a:pt x="480370" y="4037882"/>
                </a:lnTo>
                <a:lnTo>
                  <a:pt x="430481" y="3966665"/>
                </a:lnTo>
                <a:lnTo>
                  <a:pt x="480370" y="3731366"/>
                </a:lnTo>
                <a:lnTo>
                  <a:pt x="357520" y="3489579"/>
                </a:lnTo>
                <a:cubicBezTo>
                  <a:pt x="337024" y="3429548"/>
                  <a:pt x="331188" y="3411010"/>
                  <a:pt x="296032" y="3332537"/>
                </a:cubicBezTo>
                <a:cubicBezTo>
                  <a:pt x="300019" y="3258660"/>
                  <a:pt x="289345" y="3260853"/>
                  <a:pt x="312879" y="3170839"/>
                </a:cubicBezTo>
                <a:lnTo>
                  <a:pt x="258721" y="3134915"/>
                </a:lnTo>
                <a:cubicBezTo>
                  <a:pt x="244061" y="3061294"/>
                  <a:pt x="263608" y="3033775"/>
                  <a:pt x="207412" y="2897913"/>
                </a:cubicBezTo>
                <a:cubicBezTo>
                  <a:pt x="161312" y="2801896"/>
                  <a:pt x="102996" y="2715099"/>
                  <a:pt x="54452" y="2538400"/>
                </a:cubicBezTo>
                <a:cubicBezTo>
                  <a:pt x="18227" y="2400985"/>
                  <a:pt x="52858" y="2339642"/>
                  <a:pt x="9303" y="2186090"/>
                </a:cubicBezTo>
                <a:cubicBezTo>
                  <a:pt x="8963" y="1985587"/>
                  <a:pt x="-37798" y="1978719"/>
                  <a:pt x="81583" y="1743638"/>
                </a:cubicBezTo>
                <a:cubicBezTo>
                  <a:pt x="192719" y="1639872"/>
                  <a:pt x="438234" y="1552243"/>
                  <a:pt x="649543" y="1494582"/>
                </a:cubicBezTo>
                <a:cubicBezTo>
                  <a:pt x="811283" y="1452620"/>
                  <a:pt x="910748" y="1222236"/>
                  <a:pt x="945925" y="1232699"/>
                </a:cubicBezTo>
                <a:cubicBezTo>
                  <a:pt x="948270" y="1233396"/>
                  <a:pt x="950329" y="1235164"/>
                  <a:pt x="952102" y="1238129"/>
                </a:cubicBezTo>
                <a:cubicBezTo>
                  <a:pt x="927905" y="1306516"/>
                  <a:pt x="1245770" y="1656136"/>
                  <a:pt x="1453685" y="1885887"/>
                </a:cubicBezTo>
                <a:cubicBezTo>
                  <a:pt x="1429491" y="1820348"/>
                  <a:pt x="1429728" y="1805525"/>
                  <a:pt x="1302916" y="1712325"/>
                </a:cubicBezTo>
                <a:lnTo>
                  <a:pt x="1505401" y="1530023"/>
                </a:lnTo>
                <a:lnTo>
                  <a:pt x="1518343" y="1530185"/>
                </a:lnTo>
                <a:cubicBezTo>
                  <a:pt x="1483021" y="1505424"/>
                  <a:pt x="1447382" y="1494945"/>
                  <a:pt x="1411743" y="1476618"/>
                </a:cubicBezTo>
                <a:cubicBezTo>
                  <a:pt x="1330996" y="1480364"/>
                  <a:pt x="1291785" y="1520994"/>
                  <a:pt x="1132853" y="1356460"/>
                </a:cubicBezTo>
                <a:cubicBezTo>
                  <a:pt x="1078609" y="1303057"/>
                  <a:pt x="1031695" y="1265790"/>
                  <a:pt x="987224" y="1196250"/>
                </a:cubicBezTo>
                <a:cubicBezTo>
                  <a:pt x="929773" y="1116465"/>
                  <a:pt x="921187" y="1018238"/>
                  <a:pt x="888169" y="929232"/>
                </a:cubicBezTo>
                <a:cubicBezTo>
                  <a:pt x="868097" y="943271"/>
                  <a:pt x="852911" y="966532"/>
                  <a:pt x="827953" y="971350"/>
                </a:cubicBezTo>
                <a:cubicBezTo>
                  <a:pt x="788114" y="976360"/>
                  <a:pt x="721398" y="813092"/>
                  <a:pt x="713322" y="695928"/>
                </a:cubicBezTo>
                <a:cubicBezTo>
                  <a:pt x="710811" y="610956"/>
                  <a:pt x="744950" y="629718"/>
                  <a:pt x="783974" y="630038"/>
                </a:cubicBezTo>
                <a:cubicBezTo>
                  <a:pt x="714289" y="279409"/>
                  <a:pt x="896262" y="16377"/>
                  <a:pt x="1290800" y="0"/>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1"/>
          </a:p>
        </p:txBody>
      </p:sp>
      <p:sp>
        <p:nvSpPr>
          <p:cNvPr id="7" name="Graphic 11">
            <a:extLst>
              <a:ext uri="{FF2B5EF4-FFF2-40B4-BE49-F238E27FC236}">
                <a16:creationId xmlns:a16="http://schemas.microsoft.com/office/drawing/2014/main" id="{EBF5139B-F398-4B7D-9229-F570B3BEEAC0}"/>
              </a:ext>
            </a:extLst>
          </p:cNvPr>
          <p:cNvSpPr/>
          <p:nvPr/>
        </p:nvSpPr>
        <p:spPr>
          <a:xfrm>
            <a:off x="2459625" y="1481563"/>
            <a:ext cx="1397205" cy="3603719"/>
          </a:xfrm>
          <a:custGeom>
            <a:avLst/>
            <a:gdLst>
              <a:gd name="connsiteX0" fmla="*/ 1732970 w 1743075"/>
              <a:gd name="connsiteY0" fmla="*/ 1329937 h 4495800"/>
              <a:gd name="connsiteX1" fmla="*/ 1726302 w 1743075"/>
              <a:gd name="connsiteY1" fmla="*/ 1291837 h 4495800"/>
              <a:gd name="connsiteX2" fmla="*/ 1698680 w 1743075"/>
              <a:gd name="connsiteY2" fmla="*/ 1230877 h 4495800"/>
              <a:gd name="connsiteX3" fmla="*/ 1666295 w 1743075"/>
              <a:gd name="connsiteY3" fmla="*/ 1177537 h 4495800"/>
              <a:gd name="connsiteX4" fmla="*/ 1643435 w 1743075"/>
              <a:gd name="connsiteY4" fmla="*/ 1128959 h 4495800"/>
              <a:gd name="connsiteX5" fmla="*/ 1636767 w 1743075"/>
              <a:gd name="connsiteY5" fmla="*/ 1117529 h 4495800"/>
              <a:gd name="connsiteX6" fmla="*/ 1595810 w 1743075"/>
              <a:gd name="connsiteY6" fmla="*/ 1023232 h 4495800"/>
              <a:gd name="connsiteX7" fmla="*/ 1586285 w 1743075"/>
              <a:gd name="connsiteY7" fmla="*/ 1007039 h 4495800"/>
              <a:gd name="connsiteX8" fmla="*/ 1573902 w 1743075"/>
              <a:gd name="connsiteY8" fmla="*/ 972749 h 4495800"/>
              <a:gd name="connsiteX9" fmla="*/ 1560567 w 1743075"/>
              <a:gd name="connsiteY9" fmla="*/ 923219 h 4495800"/>
              <a:gd name="connsiteX10" fmla="*/ 1550090 w 1743075"/>
              <a:gd name="connsiteY10" fmla="*/ 880357 h 4495800"/>
              <a:gd name="connsiteX11" fmla="*/ 1547232 w 1743075"/>
              <a:gd name="connsiteY11" fmla="*/ 863212 h 4495800"/>
              <a:gd name="connsiteX12" fmla="*/ 1508180 w 1743075"/>
              <a:gd name="connsiteY12" fmla="*/ 747959 h 4495800"/>
              <a:gd name="connsiteX13" fmla="*/ 1468175 w 1743075"/>
              <a:gd name="connsiteY13" fmla="*/ 705097 h 4495800"/>
              <a:gd name="connsiteX14" fmla="*/ 1428170 w 1743075"/>
              <a:gd name="connsiteY14" fmla="*/ 685094 h 4495800"/>
              <a:gd name="connsiteX15" fmla="*/ 1380545 w 1743075"/>
              <a:gd name="connsiteY15" fmla="*/ 669854 h 4495800"/>
              <a:gd name="connsiteX16" fmla="*/ 1303392 w 1743075"/>
              <a:gd name="connsiteY16" fmla="*/ 650804 h 4495800"/>
              <a:gd name="connsiteX17" fmla="*/ 1301487 w 1743075"/>
              <a:gd name="connsiteY17" fmla="*/ 649852 h 4495800"/>
              <a:gd name="connsiteX18" fmla="*/ 1223382 w 1743075"/>
              <a:gd name="connsiteY18" fmla="*/ 629849 h 4495800"/>
              <a:gd name="connsiteX19" fmla="*/ 1160517 w 1743075"/>
              <a:gd name="connsiteY19" fmla="*/ 610799 h 4495800"/>
              <a:gd name="connsiteX20" fmla="*/ 1101462 w 1743075"/>
              <a:gd name="connsiteY20" fmla="*/ 511739 h 4495800"/>
              <a:gd name="connsiteX21" fmla="*/ 1106225 w 1743075"/>
              <a:gd name="connsiteY21" fmla="*/ 422204 h 4495800"/>
              <a:gd name="connsiteX22" fmla="*/ 1119560 w 1743075"/>
              <a:gd name="connsiteY22" fmla="*/ 398392 h 4495800"/>
              <a:gd name="connsiteX23" fmla="*/ 1150040 w 1743075"/>
              <a:gd name="connsiteY23" fmla="*/ 352672 h 4495800"/>
              <a:gd name="connsiteX24" fmla="*/ 1155755 w 1743075"/>
              <a:gd name="connsiteY24" fmla="*/ 326002 h 4495800"/>
              <a:gd name="connsiteX25" fmla="*/ 1153850 w 1743075"/>
              <a:gd name="connsiteY25" fmla="*/ 263137 h 4495800"/>
              <a:gd name="connsiteX26" fmla="*/ 1135752 w 1743075"/>
              <a:gd name="connsiteY26" fmla="*/ 252659 h 4495800"/>
              <a:gd name="connsiteX27" fmla="*/ 1124322 w 1743075"/>
              <a:gd name="connsiteY27" fmla="*/ 241229 h 4495800"/>
              <a:gd name="connsiteX28" fmla="*/ 1125275 w 1743075"/>
              <a:gd name="connsiteY28" fmla="*/ 203129 h 4495800"/>
              <a:gd name="connsiteX29" fmla="*/ 1124322 w 1743075"/>
              <a:gd name="connsiteY29" fmla="*/ 182174 h 4495800"/>
              <a:gd name="connsiteX30" fmla="*/ 1074792 w 1743075"/>
              <a:gd name="connsiteY30" fmla="*/ 56444 h 4495800"/>
              <a:gd name="connsiteX31" fmla="*/ 1048122 w 1743075"/>
              <a:gd name="connsiteY31" fmla="*/ 37394 h 4495800"/>
              <a:gd name="connsiteX32" fmla="*/ 1005260 w 1743075"/>
              <a:gd name="connsiteY32" fmla="*/ 20249 h 4495800"/>
              <a:gd name="connsiteX33" fmla="*/ 873815 w 1743075"/>
              <a:gd name="connsiteY33" fmla="*/ 24059 h 4495800"/>
              <a:gd name="connsiteX34" fmla="*/ 782375 w 1743075"/>
              <a:gd name="connsiteY34" fmla="*/ 104069 h 4495800"/>
              <a:gd name="connsiteX35" fmla="*/ 775707 w 1743075"/>
              <a:gd name="connsiteY35" fmla="*/ 117404 h 4495800"/>
              <a:gd name="connsiteX36" fmla="*/ 769040 w 1743075"/>
              <a:gd name="connsiteY36" fmla="*/ 159314 h 4495800"/>
              <a:gd name="connsiteX37" fmla="*/ 759515 w 1743075"/>
              <a:gd name="connsiteY37" fmla="*/ 293617 h 4495800"/>
              <a:gd name="connsiteX38" fmla="*/ 759515 w 1743075"/>
              <a:gd name="connsiteY38" fmla="*/ 297427 h 4495800"/>
              <a:gd name="connsiteX39" fmla="*/ 762372 w 1743075"/>
              <a:gd name="connsiteY39" fmla="*/ 370769 h 4495800"/>
              <a:gd name="connsiteX40" fmla="*/ 786185 w 1743075"/>
              <a:gd name="connsiteY40" fmla="*/ 424109 h 4495800"/>
              <a:gd name="connsiteX41" fmla="*/ 799520 w 1743075"/>
              <a:gd name="connsiteY41" fmla="*/ 446969 h 4495800"/>
              <a:gd name="connsiteX42" fmla="*/ 811902 w 1743075"/>
              <a:gd name="connsiteY42" fmla="*/ 517454 h 4495800"/>
              <a:gd name="connsiteX43" fmla="*/ 806187 w 1743075"/>
              <a:gd name="connsiteY43" fmla="*/ 540314 h 4495800"/>
              <a:gd name="connsiteX44" fmla="*/ 729035 w 1743075"/>
              <a:gd name="connsiteY44" fmla="*/ 576509 h 4495800"/>
              <a:gd name="connsiteX45" fmla="*/ 717605 w 1743075"/>
              <a:gd name="connsiteY45" fmla="*/ 579367 h 4495800"/>
              <a:gd name="connsiteX46" fmla="*/ 546155 w 1743075"/>
              <a:gd name="connsiteY46" fmla="*/ 617467 h 4495800"/>
              <a:gd name="connsiteX47" fmla="*/ 469955 w 1743075"/>
              <a:gd name="connsiteY47" fmla="*/ 627944 h 4495800"/>
              <a:gd name="connsiteX48" fmla="*/ 396612 w 1743075"/>
              <a:gd name="connsiteY48" fmla="*/ 646994 h 4495800"/>
              <a:gd name="connsiteX49" fmla="*/ 348035 w 1743075"/>
              <a:gd name="connsiteY49" fmla="*/ 688904 h 4495800"/>
              <a:gd name="connsiteX50" fmla="*/ 311840 w 1743075"/>
              <a:gd name="connsiteY50" fmla="*/ 807014 h 4495800"/>
              <a:gd name="connsiteX51" fmla="*/ 287075 w 1743075"/>
              <a:gd name="connsiteY51" fmla="*/ 848924 h 4495800"/>
              <a:gd name="connsiteX52" fmla="*/ 246117 w 1743075"/>
              <a:gd name="connsiteY52" fmla="*/ 896549 h 4495800"/>
              <a:gd name="connsiteX53" fmla="*/ 233735 w 1743075"/>
              <a:gd name="connsiteY53" fmla="*/ 922267 h 4495800"/>
              <a:gd name="connsiteX54" fmla="*/ 164202 w 1743075"/>
              <a:gd name="connsiteY54" fmla="*/ 1008944 h 4495800"/>
              <a:gd name="connsiteX55" fmla="*/ 152772 w 1743075"/>
              <a:gd name="connsiteY55" fmla="*/ 1024184 h 4495800"/>
              <a:gd name="connsiteX56" fmla="*/ 81335 w 1743075"/>
              <a:gd name="connsiteY56" fmla="*/ 1130864 h 4495800"/>
              <a:gd name="connsiteX57" fmla="*/ 10850 w 1743075"/>
              <a:gd name="connsiteY57" fmla="*/ 1280407 h 4495800"/>
              <a:gd name="connsiteX58" fmla="*/ 27042 w 1743075"/>
              <a:gd name="connsiteY58" fmla="*/ 1395659 h 4495800"/>
              <a:gd name="connsiteX59" fmla="*/ 61332 w 1743075"/>
              <a:gd name="connsiteY59" fmla="*/ 1453762 h 4495800"/>
              <a:gd name="connsiteX60" fmla="*/ 74667 w 1743075"/>
              <a:gd name="connsiteY60" fmla="*/ 1474717 h 4495800"/>
              <a:gd name="connsiteX61" fmla="*/ 97527 w 1743075"/>
              <a:gd name="connsiteY61" fmla="*/ 1509007 h 4495800"/>
              <a:gd name="connsiteX62" fmla="*/ 108005 w 1743075"/>
              <a:gd name="connsiteY62" fmla="*/ 1522342 h 4495800"/>
              <a:gd name="connsiteX63" fmla="*/ 162297 w 1743075"/>
              <a:gd name="connsiteY63" fmla="*/ 1602352 h 4495800"/>
              <a:gd name="connsiteX64" fmla="*/ 201350 w 1743075"/>
              <a:gd name="connsiteY64" fmla="*/ 1654739 h 4495800"/>
              <a:gd name="connsiteX65" fmla="*/ 288980 w 1743075"/>
              <a:gd name="connsiteY65" fmla="*/ 1768087 h 4495800"/>
              <a:gd name="connsiteX66" fmla="*/ 300410 w 1743075"/>
              <a:gd name="connsiteY66" fmla="*/ 1810949 h 4495800"/>
              <a:gd name="connsiteX67" fmla="*/ 288027 w 1743075"/>
              <a:gd name="connsiteY67" fmla="*/ 1909057 h 4495800"/>
              <a:gd name="connsiteX68" fmla="*/ 279455 w 1743075"/>
              <a:gd name="connsiteY68" fmla="*/ 2064314 h 4495800"/>
              <a:gd name="connsiteX69" fmla="*/ 277550 w 1743075"/>
              <a:gd name="connsiteY69" fmla="*/ 2079554 h 4495800"/>
              <a:gd name="connsiteX70" fmla="*/ 266120 w 1743075"/>
              <a:gd name="connsiteY70" fmla="*/ 2192902 h 4495800"/>
              <a:gd name="connsiteX71" fmla="*/ 265167 w 1743075"/>
              <a:gd name="connsiteY71" fmla="*/ 2338634 h 4495800"/>
              <a:gd name="connsiteX72" fmla="*/ 251832 w 1743075"/>
              <a:gd name="connsiteY72" fmla="*/ 2463412 h 4495800"/>
              <a:gd name="connsiteX73" fmla="*/ 268025 w 1743075"/>
              <a:gd name="connsiteY73" fmla="*/ 2496749 h 4495800"/>
              <a:gd name="connsiteX74" fmla="*/ 358512 w 1743075"/>
              <a:gd name="connsiteY74" fmla="*/ 2521514 h 4495800"/>
              <a:gd name="connsiteX75" fmla="*/ 377562 w 1743075"/>
              <a:gd name="connsiteY75" fmla="*/ 2525324 h 4495800"/>
              <a:gd name="connsiteX76" fmla="*/ 467097 w 1743075"/>
              <a:gd name="connsiteY76" fmla="*/ 2499607 h 4495800"/>
              <a:gd name="connsiteX77" fmla="*/ 496625 w 1743075"/>
              <a:gd name="connsiteY77" fmla="*/ 2472937 h 4495800"/>
              <a:gd name="connsiteX78" fmla="*/ 498530 w 1743075"/>
              <a:gd name="connsiteY78" fmla="*/ 2500559 h 4495800"/>
              <a:gd name="connsiteX79" fmla="*/ 497577 w 1743075"/>
              <a:gd name="connsiteY79" fmla="*/ 2653912 h 4495800"/>
              <a:gd name="connsiteX80" fmla="*/ 491862 w 1743075"/>
              <a:gd name="connsiteY80" fmla="*/ 2752972 h 4495800"/>
              <a:gd name="connsiteX81" fmla="*/ 489957 w 1743075"/>
              <a:gd name="connsiteY81" fmla="*/ 2915849 h 4495800"/>
              <a:gd name="connsiteX82" fmla="*/ 483290 w 1743075"/>
              <a:gd name="connsiteY82" fmla="*/ 3303517 h 4495800"/>
              <a:gd name="connsiteX83" fmla="*/ 483290 w 1743075"/>
              <a:gd name="connsiteY83" fmla="*/ 3423532 h 4495800"/>
              <a:gd name="connsiteX84" fmla="*/ 489005 w 1743075"/>
              <a:gd name="connsiteY84" fmla="*/ 3666419 h 4495800"/>
              <a:gd name="connsiteX85" fmla="*/ 497577 w 1743075"/>
              <a:gd name="connsiteY85" fmla="*/ 3953122 h 4495800"/>
              <a:gd name="connsiteX86" fmla="*/ 498530 w 1743075"/>
              <a:gd name="connsiteY86" fmla="*/ 3964552 h 4495800"/>
              <a:gd name="connsiteX87" fmla="*/ 505197 w 1743075"/>
              <a:gd name="connsiteY87" fmla="*/ 4019797 h 4495800"/>
              <a:gd name="connsiteX88" fmla="*/ 507102 w 1743075"/>
              <a:gd name="connsiteY88" fmla="*/ 4083614 h 4495800"/>
              <a:gd name="connsiteX89" fmla="*/ 513770 w 1743075"/>
              <a:gd name="connsiteY89" fmla="*/ 4111237 h 4495800"/>
              <a:gd name="connsiteX90" fmla="*/ 539487 w 1743075"/>
              <a:gd name="connsiteY90" fmla="*/ 4176959 h 4495800"/>
              <a:gd name="connsiteX91" fmla="*/ 562347 w 1743075"/>
              <a:gd name="connsiteY91" fmla="*/ 4278877 h 4495800"/>
              <a:gd name="connsiteX92" fmla="*/ 561395 w 1743075"/>
              <a:gd name="connsiteY92" fmla="*/ 4299832 h 4495800"/>
              <a:gd name="connsiteX93" fmla="*/ 551870 w 1743075"/>
              <a:gd name="connsiteY93" fmla="*/ 4354124 h 4495800"/>
              <a:gd name="connsiteX94" fmla="*/ 583302 w 1743075"/>
              <a:gd name="connsiteY94" fmla="*/ 4404607 h 4495800"/>
              <a:gd name="connsiteX95" fmla="*/ 600447 w 1743075"/>
              <a:gd name="connsiteY95" fmla="*/ 4423657 h 4495800"/>
              <a:gd name="connsiteX96" fmla="*/ 628070 w 1743075"/>
              <a:gd name="connsiteY96" fmla="*/ 4459852 h 4495800"/>
              <a:gd name="connsiteX97" fmla="*/ 690935 w 1743075"/>
              <a:gd name="connsiteY97" fmla="*/ 4483664 h 4495800"/>
              <a:gd name="connsiteX98" fmla="*/ 762372 w 1743075"/>
              <a:gd name="connsiteY98" fmla="*/ 4492237 h 4495800"/>
              <a:gd name="connsiteX99" fmla="*/ 898580 w 1743075"/>
              <a:gd name="connsiteY99" fmla="*/ 4493189 h 4495800"/>
              <a:gd name="connsiteX100" fmla="*/ 913820 w 1743075"/>
              <a:gd name="connsiteY100" fmla="*/ 4464614 h 4495800"/>
              <a:gd name="connsiteX101" fmla="*/ 901437 w 1743075"/>
              <a:gd name="connsiteY101" fmla="*/ 4434134 h 4495800"/>
              <a:gd name="connsiteX102" fmla="*/ 869052 w 1743075"/>
              <a:gd name="connsiteY102" fmla="*/ 4351267 h 4495800"/>
              <a:gd name="connsiteX103" fmla="*/ 859527 w 1743075"/>
              <a:gd name="connsiteY103" fmla="*/ 4338884 h 4495800"/>
              <a:gd name="connsiteX104" fmla="*/ 811902 w 1743075"/>
              <a:gd name="connsiteY104" fmla="*/ 4263637 h 4495800"/>
              <a:gd name="connsiteX105" fmla="*/ 812855 w 1743075"/>
              <a:gd name="connsiteY105" fmla="*/ 4206487 h 4495800"/>
              <a:gd name="connsiteX106" fmla="*/ 823332 w 1743075"/>
              <a:gd name="connsiteY106" fmla="*/ 4165529 h 4495800"/>
              <a:gd name="connsiteX107" fmla="*/ 841430 w 1743075"/>
              <a:gd name="connsiteY107" fmla="*/ 4050277 h 4495800"/>
              <a:gd name="connsiteX108" fmla="*/ 849050 w 1743075"/>
              <a:gd name="connsiteY108" fmla="*/ 3982649 h 4495800"/>
              <a:gd name="connsiteX109" fmla="*/ 837620 w 1743075"/>
              <a:gd name="connsiteY109" fmla="*/ 3734999 h 4495800"/>
              <a:gd name="connsiteX110" fmla="*/ 826190 w 1743075"/>
              <a:gd name="connsiteY110" fmla="*/ 3662609 h 4495800"/>
              <a:gd name="connsiteX111" fmla="*/ 807140 w 1743075"/>
              <a:gd name="connsiteY111" fmla="*/ 3601649 h 4495800"/>
              <a:gd name="connsiteX112" fmla="*/ 789995 w 1743075"/>
              <a:gd name="connsiteY112" fmla="*/ 3537832 h 4495800"/>
              <a:gd name="connsiteX113" fmla="*/ 786185 w 1743075"/>
              <a:gd name="connsiteY113" fmla="*/ 3494017 h 4495800"/>
              <a:gd name="connsiteX114" fmla="*/ 790947 w 1743075"/>
              <a:gd name="connsiteY114" fmla="*/ 3454012 h 4495800"/>
              <a:gd name="connsiteX115" fmla="*/ 798567 w 1743075"/>
              <a:gd name="connsiteY115" fmla="*/ 3393052 h 4495800"/>
              <a:gd name="connsiteX116" fmla="*/ 799520 w 1743075"/>
              <a:gd name="connsiteY116" fmla="*/ 3274942 h 4495800"/>
              <a:gd name="connsiteX117" fmla="*/ 803330 w 1743075"/>
              <a:gd name="connsiteY117" fmla="*/ 3260654 h 4495800"/>
              <a:gd name="connsiteX118" fmla="*/ 819522 w 1743075"/>
              <a:gd name="connsiteY118" fmla="*/ 3223507 h 4495800"/>
              <a:gd name="connsiteX119" fmla="*/ 825237 w 1743075"/>
              <a:gd name="connsiteY119" fmla="*/ 3178739 h 4495800"/>
              <a:gd name="connsiteX120" fmla="*/ 903342 w 1743075"/>
              <a:gd name="connsiteY120" fmla="*/ 2818694 h 4495800"/>
              <a:gd name="connsiteX121" fmla="*/ 921440 w 1743075"/>
              <a:gd name="connsiteY121" fmla="*/ 2752019 h 4495800"/>
              <a:gd name="connsiteX122" fmla="*/ 927155 w 1743075"/>
              <a:gd name="connsiteY122" fmla="*/ 2753924 h 4495800"/>
              <a:gd name="connsiteX123" fmla="*/ 917630 w 1743075"/>
              <a:gd name="connsiteY123" fmla="*/ 2838697 h 4495800"/>
              <a:gd name="connsiteX124" fmla="*/ 899532 w 1743075"/>
              <a:gd name="connsiteY124" fmla="*/ 3093967 h 4495800"/>
              <a:gd name="connsiteX125" fmla="*/ 902390 w 1743075"/>
              <a:gd name="connsiteY125" fmla="*/ 3124447 h 4495800"/>
              <a:gd name="connsiteX126" fmla="*/ 893817 w 1743075"/>
              <a:gd name="connsiteY126" fmla="*/ 3190169 h 4495800"/>
              <a:gd name="connsiteX127" fmla="*/ 894770 w 1743075"/>
              <a:gd name="connsiteY127" fmla="*/ 3224459 h 4495800"/>
              <a:gd name="connsiteX128" fmla="*/ 905247 w 1743075"/>
              <a:gd name="connsiteY128" fmla="*/ 3328282 h 4495800"/>
              <a:gd name="connsiteX129" fmla="*/ 905247 w 1743075"/>
              <a:gd name="connsiteY129" fmla="*/ 3412102 h 4495800"/>
              <a:gd name="connsiteX130" fmla="*/ 913820 w 1743075"/>
              <a:gd name="connsiteY130" fmla="*/ 3633082 h 4495800"/>
              <a:gd name="connsiteX131" fmla="*/ 919535 w 1743075"/>
              <a:gd name="connsiteY131" fmla="*/ 3730237 h 4495800"/>
              <a:gd name="connsiteX132" fmla="*/ 916677 w 1743075"/>
              <a:gd name="connsiteY132" fmla="*/ 3760717 h 4495800"/>
              <a:gd name="connsiteX133" fmla="*/ 896675 w 1743075"/>
              <a:gd name="connsiteY133" fmla="*/ 3862634 h 4495800"/>
              <a:gd name="connsiteX134" fmla="*/ 883340 w 1743075"/>
              <a:gd name="connsiteY134" fmla="*/ 4033132 h 4495800"/>
              <a:gd name="connsiteX135" fmla="*/ 855717 w 1743075"/>
              <a:gd name="connsiteY135" fmla="*/ 4201724 h 4495800"/>
              <a:gd name="connsiteX136" fmla="*/ 880482 w 1743075"/>
              <a:gd name="connsiteY136" fmla="*/ 4262684 h 4495800"/>
              <a:gd name="connsiteX137" fmla="*/ 936680 w 1743075"/>
              <a:gd name="connsiteY137" fmla="*/ 4289354 h 4495800"/>
              <a:gd name="connsiteX138" fmla="*/ 979542 w 1743075"/>
              <a:gd name="connsiteY138" fmla="*/ 4295069 h 4495800"/>
              <a:gd name="connsiteX139" fmla="*/ 1015737 w 1743075"/>
              <a:gd name="connsiteY139" fmla="*/ 4306499 h 4495800"/>
              <a:gd name="connsiteX140" fmla="*/ 1038597 w 1743075"/>
              <a:gd name="connsiteY140" fmla="*/ 4339837 h 4495800"/>
              <a:gd name="connsiteX141" fmla="*/ 1059552 w 1743075"/>
              <a:gd name="connsiteY141" fmla="*/ 4361744 h 4495800"/>
              <a:gd name="connsiteX142" fmla="*/ 1170995 w 1743075"/>
              <a:gd name="connsiteY142" fmla="*/ 4391272 h 4495800"/>
              <a:gd name="connsiteX143" fmla="*/ 1283390 w 1743075"/>
              <a:gd name="connsiteY143" fmla="*/ 4390319 h 4495800"/>
              <a:gd name="connsiteX144" fmla="*/ 1321490 w 1743075"/>
              <a:gd name="connsiteY144" fmla="*/ 4385557 h 4495800"/>
              <a:gd name="connsiteX145" fmla="*/ 1333872 w 1743075"/>
              <a:gd name="connsiteY145" fmla="*/ 4358887 h 4495800"/>
              <a:gd name="connsiteX146" fmla="*/ 1317680 w 1743075"/>
              <a:gd name="connsiteY146" fmla="*/ 4324597 h 4495800"/>
              <a:gd name="connsiteX147" fmla="*/ 1297677 w 1743075"/>
              <a:gd name="connsiteY147" fmla="*/ 4296974 h 4495800"/>
              <a:gd name="connsiteX148" fmla="*/ 1258625 w 1743075"/>
              <a:gd name="connsiteY148" fmla="*/ 4268399 h 4495800"/>
              <a:gd name="connsiteX149" fmla="*/ 1196712 w 1743075"/>
              <a:gd name="connsiteY149" fmla="*/ 4203629 h 4495800"/>
              <a:gd name="connsiteX150" fmla="*/ 1195760 w 1743075"/>
              <a:gd name="connsiteY150" fmla="*/ 4201724 h 4495800"/>
              <a:gd name="connsiteX151" fmla="*/ 1173852 w 1743075"/>
              <a:gd name="connsiteY151" fmla="*/ 4137907 h 4495800"/>
              <a:gd name="connsiteX152" fmla="*/ 1159565 w 1743075"/>
              <a:gd name="connsiteY152" fmla="*/ 4061707 h 4495800"/>
              <a:gd name="connsiteX153" fmla="*/ 1165280 w 1743075"/>
              <a:gd name="connsiteY153" fmla="*/ 4002652 h 4495800"/>
              <a:gd name="connsiteX154" fmla="*/ 1172900 w 1743075"/>
              <a:gd name="connsiteY154" fmla="*/ 3971219 h 4495800"/>
              <a:gd name="connsiteX155" fmla="*/ 1185282 w 1743075"/>
              <a:gd name="connsiteY155" fmla="*/ 3875017 h 4495800"/>
              <a:gd name="connsiteX156" fmla="*/ 1194807 w 1743075"/>
              <a:gd name="connsiteY156" fmla="*/ 3808342 h 4495800"/>
              <a:gd name="connsiteX157" fmla="*/ 1204332 w 1743075"/>
              <a:gd name="connsiteY157" fmla="*/ 3674992 h 4495800"/>
              <a:gd name="connsiteX158" fmla="*/ 1206237 w 1743075"/>
              <a:gd name="connsiteY158" fmla="*/ 3661657 h 4495800"/>
              <a:gd name="connsiteX159" fmla="*/ 1226240 w 1743075"/>
              <a:gd name="connsiteY159" fmla="*/ 3498779 h 4495800"/>
              <a:gd name="connsiteX160" fmla="*/ 1231002 w 1743075"/>
              <a:gd name="connsiteY160" fmla="*/ 3436867 h 4495800"/>
              <a:gd name="connsiteX161" fmla="*/ 1230050 w 1743075"/>
              <a:gd name="connsiteY161" fmla="*/ 3412102 h 4495800"/>
              <a:gd name="connsiteX162" fmla="*/ 1225287 w 1743075"/>
              <a:gd name="connsiteY162" fmla="*/ 3374002 h 4495800"/>
              <a:gd name="connsiteX163" fmla="*/ 1225287 w 1743075"/>
              <a:gd name="connsiteY163" fmla="*/ 3293992 h 4495800"/>
              <a:gd name="connsiteX164" fmla="*/ 1231955 w 1743075"/>
              <a:gd name="connsiteY164" fmla="*/ 3253987 h 4495800"/>
              <a:gd name="connsiteX165" fmla="*/ 1239575 w 1743075"/>
              <a:gd name="connsiteY165" fmla="*/ 3222554 h 4495800"/>
              <a:gd name="connsiteX166" fmla="*/ 1248147 w 1743075"/>
              <a:gd name="connsiteY166" fmla="*/ 3120637 h 4495800"/>
              <a:gd name="connsiteX167" fmla="*/ 1250052 w 1743075"/>
              <a:gd name="connsiteY167" fmla="*/ 3109207 h 4495800"/>
              <a:gd name="connsiteX168" fmla="*/ 1263387 w 1743075"/>
              <a:gd name="connsiteY168" fmla="*/ 3019672 h 4495800"/>
              <a:gd name="connsiteX169" fmla="*/ 1274817 w 1743075"/>
              <a:gd name="connsiteY169" fmla="*/ 2951092 h 4495800"/>
              <a:gd name="connsiteX170" fmla="*/ 1287200 w 1743075"/>
              <a:gd name="connsiteY170" fmla="*/ 2882512 h 4495800"/>
              <a:gd name="connsiteX171" fmla="*/ 1289105 w 1743075"/>
              <a:gd name="connsiteY171" fmla="*/ 2861557 h 4495800"/>
              <a:gd name="connsiteX172" fmla="*/ 1302440 w 1743075"/>
              <a:gd name="connsiteY172" fmla="*/ 2764402 h 4495800"/>
              <a:gd name="connsiteX173" fmla="*/ 1308155 w 1743075"/>
              <a:gd name="connsiteY173" fmla="*/ 2728207 h 4495800"/>
              <a:gd name="connsiteX174" fmla="*/ 1317680 w 1743075"/>
              <a:gd name="connsiteY174" fmla="*/ 2672962 h 4495800"/>
              <a:gd name="connsiteX175" fmla="*/ 1328157 w 1743075"/>
              <a:gd name="connsiteY175" fmla="*/ 2557709 h 4495800"/>
              <a:gd name="connsiteX176" fmla="*/ 1329110 w 1743075"/>
              <a:gd name="connsiteY176" fmla="*/ 2553899 h 4495800"/>
              <a:gd name="connsiteX177" fmla="*/ 1348160 w 1743075"/>
              <a:gd name="connsiteY177" fmla="*/ 2535802 h 4495800"/>
              <a:gd name="connsiteX178" fmla="*/ 1445315 w 1743075"/>
              <a:gd name="connsiteY178" fmla="*/ 2494844 h 4495800"/>
              <a:gd name="connsiteX179" fmla="*/ 1474842 w 1743075"/>
              <a:gd name="connsiteY179" fmla="*/ 2438647 h 4495800"/>
              <a:gd name="connsiteX180" fmla="*/ 1470080 w 1743075"/>
              <a:gd name="connsiteY180" fmla="*/ 2388164 h 4495800"/>
              <a:gd name="connsiteX181" fmla="*/ 1468175 w 1743075"/>
              <a:gd name="connsiteY181" fmla="*/ 2351017 h 4495800"/>
              <a:gd name="connsiteX182" fmla="*/ 1460555 w 1743075"/>
              <a:gd name="connsiteY182" fmla="*/ 1997639 h 4495800"/>
              <a:gd name="connsiteX183" fmla="*/ 1460555 w 1743075"/>
              <a:gd name="connsiteY183" fmla="*/ 1976684 h 4495800"/>
              <a:gd name="connsiteX184" fmla="*/ 1471985 w 1743075"/>
              <a:gd name="connsiteY184" fmla="*/ 1951919 h 4495800"/>
              <a:gd name="connsiteX185" fmla="*/ 1495797 w 1743075"/>
              <a:gd name="connsiteY185" fmla="*/ 1918582 h 4495800"/>
              <a:gd name="connsiteX186" fmla="*/ 1513895 w 1743075"/>
              <a:gd name="connsiteY186" fmla="*/ 1884292 h 4495800"/>
              <a:gd name="connsiteX187" fmla="*/ 1573902 w 1743075"/>
              <a:gd name="connsiteY187" fmla="*/ 1793804 h 4495800"/>
              <a:gd name="connsiteX188" fmla="*/ 1599620 w 1743075"/>
              <a:gd name="connsiteY188" fmla="*/ 1739512 h 4495800"/>
              <a:gd name="connsiteX189" fmla="*/ 1692965 w 1743075"/>
              <a:gd name="connsiteY189" fmla="*/ 1561394 h 4495800"/>
              <a:gd name="connsiteX190" fmla="*/ 1714872 w 1743075"/>
              <a:gd name="connsiteY190" fmla="*/ 1491862 h 4495800"/>
              <a:gd name="connsiteX191" fmla="*/ 1729160 w 1743075"/>
              <a:gd name="connsiteY191" fmla="*/ 1408042 h 4495800"/>
              <a:gd name="connsiteX192" fmla="*/ 1732970 w 1743075"/>
              <a:gd name="connsiteY192" fmla="*/ 1329937 h 4495800"/>
              <a:gd name="connsiteX193" fmla="*/ 373752 w 1743075"/>
              <a:gd name="connsiteY193" fmla="*/ 1452809 h 4495800"/>
              <a:gd name="connsiteX194" fmla="*/ 367085 w 1743075"/>
              <a:gd name="connsiteY194" fmla="*/ 1460429 h 4495800"/>
              <a:gd name="connsiteX195" fmla="*/ 361370 w 1743075"/>
              <a:gd name="connsiteY195" fmla="*/ 1453762 h 4495800"/>
              <a:gd name="connsiteX196" fmla="*/ 319460 w 1743075"/>
              <a:gd name="connsiteY196" fmla="*/ 1365179 h 4495800"/>
              <a:gd name="connsiteX197" fmla="*/ 310887 w 1743075"/>
              <a:gd name="connsiteY197" fmla="*/ 1351844 h 4495800"/>
              <a:gd name="connsiteX198" fmla="*/ 311840 w 1743075"/>
              <a:gd name="connsiteY198" fmla="*/ 1334699 h 4495800"/>
              <a:gd name="connsiteX199" fmla="*/ 343272 w 1743075"/>
              <a:gd name="connsiteY199" fmla="*/ 1297552 h 4495800"/>
              <a:gd name="connsiteX200" fmla="*/ 367085 w 1743075"/>
              <a:gd name="connsiteY200" fmla="*/ 1301362 h 4495800"/>
              <a:gd name="connsiteX201" fmla="*/ 377562 w 1743075"/>
              <a:gd name="connsiteY201" fmla="*/ 1348034 h 4495800"/>
              <a:gd name="connsiteX202" fmla="*/ 377562 w 1743075"/>
              <a:gd name="connsiteY202" fmla="*/ 1381372 h 4495800"/>
              <a:gd name="connsiteX203" fmla="*/ 381372 w 1743075"/>
              <a:gd name="connsiteY203" fmla="*/ 1381372 h 4495800"/>
              <a:gd name="connsiteX204" fmla="*/ 373752 w 1743075"/>
              <a:gd name="connsiteY204" fmla="*/ 1452809 h 4495800"/>
              <a:gd name="connsiteX205" fmla="*/ 575682 w 1743075"/>
              <a:gd name="connsiteY205" fmla="*/ 1686172 h 4495800"/>
              <a:gd name="connsiteX206" fmla="*/ 559490 w 1743075"/>
              <a:gd name="connsiteY206" fmla="*/ 1708079 h 4495800"/>
              <a:gd name="connsiteX207" fmla="*/ 480432 w 1743075"/>
              <a:gd name="connsiteY207" fmla="*/ 1817617 h 4495800"/>
              <a:gd name="connsiteX208" fmla="*/ 476622 w 1743075"/>
              <a:gd name="connsiteY208" fmla="*/ 1834762 h 4495800"/>
              <a:gd name="connsiteX209" fmla="*/ 437570 w 1743075"/>
              <a:gd name="connsiteY209" fmla="*/ 1828094 h 4495800"/>
              <a:gd name="connsiteX210" fmla="*/ 466145 w 1743075"/>
              <a:gd name="connsiteY210" fmla="*/ 1792852 h 4495800"/>
              <a:gd name="connsiteX211" fmla="*/ 557585 w 1743075"/>
              <a:gd name="connsiteY211" fmla="*/ 1688077 h 4495800"/>
              <a:gd name="connsiteX212" fmla="*/ 567110 w 1743075"/>
              <a:gd name="connsiteY212" fmla="*/ 1678552 h 4495800"/>
              <a:gd name="connsiteX213" fmla="*/ 573777 w 1743075"/>
              <a:gd name="connsiteY213" fmla="*/ 1678552 h 4495800"/>
              <a:gd name="connsiteX214" fmla="*/ 575682 w 1743075"/>
              <a:gd name="connsiteY214" fmla="*/ 1686172 h 4495800"/>
              <a:gd name="connsiteX215" fmla="*/ 889055 w 1743075"/>
              <a:gd name="connsiteY215" fmla="*/ 1877624 h 4495800"/>
              <a:gd name="connsiteX216" fmla="*/ 890007 w 1743075"/>
              <a:gd name="connsiteY216" fmla="*/ 1871909 h 4495800"/>
              <a:gd name="connsiteX217" fmla="*/ 887150 w 1743075"/>
              <a:gd name="connsiteY217" fmla="*/ 1834762 h 4495800"/>
              <a:gd name="connsiteX218" fmla="*/ 789995 w 1743075"/>
              <a:gd name="connsiteY218" fmla="*/ 1769992 h 4495800"/>
              <a:gd name="connsiteX219" fmla="*/ 689030 w 1743075"/>
              <a:gd name="connsiteY219" fmla="*/ 1727129 h 4495800"/>
              <a:gd name="connsiteX220" fmla="*/ 655692 w 1743075"/>
              <a:gd name="connsiteY220" fmla="*/ 1712842 h 4495800"/>
              <a:gd name="connsiteX221" fmla="*/ 604257 w 1743075"/>
              <a:gd name="connsiteY221" fmla="*/ 1685219 h 4495800"/>
              <a:gd name="connsiteX222" fmla="*/ 602352 w 1743075"/>
              <a:gd name="connsiteY222" fmla="*/ 1636642 h 4495800"/>
              <a:gd name="connsiteX223" fmla="*/ 618545 w 1743075"/>
              <a:gd name="connsiteY223" fmla="*/ 1626164 h 4495800"/>
              <a:gd name="connsiteX224" fmla="*/ 628070 w 1743075"/>
              <a:gd name="connsiteY224" fmla="*/ 1608067 h 4495800"/>
              <a:gd name="connsiteX225" fmla="*/ 637595 w 1743075"/>
              <a:gd name="connsiteY225" fmla="*/ 1581397 h 4495800"/>
              <a:gd name="connsiteX226" fmla="*/ 711890 w 1743075"/>
              <a:gd name="connsiteY226" fmla="*/ 1492814 h 4495800"/>
              <a:gd name="connsiteX227" fmla="*/ 788090 w 1743075"/>
              <a:gd name="connsiteY227" fmla="*/ 1357559 h 4495800"/>
              <a:gd name="connsiteX228" fmla="*/ 821427 w 1743075"/>
              <a:gd name="connsiteY228" fmla="*/ 1114672 h 4495800"/>
              <a:gd name="connsiteX229" fmla="*/ 819522 w 1743075"/>
              <a:gd name="connsiteY229" fmla="*/ 889882 h 4495800"/>
              <a:gd name="connsiteX230" fmla="*/ 813807 w 1743075"/>
              <a:gd name="connsiteY230" fmla="*/ 738434 h 4495800"/>
              <a:gd name="connsiteX231" fmla="*/ 813807 w 1743075"/>
              <a:gd name="connsiteY231" fmla="*/ 720337 h 4495800"/>
              <a:gd name="connsiteX232" fmla="*/ 818570 w 1743075"/>
              <a:gd name="connsiteY232" fmla="*/ 718432 h 4495800"/>
              <a:gd name="connsiteX233" fmla="*/ 863337 w 1743075"/>
              <a:gd name="connsiteY233" fmla="*/ 815587 h 4495800"/>
              <a:gd name="connsiteX234" fmla="*/ 866195 w 1743075"/>
              <a:gd name="connsiteY234" fmla="*/ 814634 h 4495800"/>
              <a:gd name="connsiteX235" fmla="*/ 848097 w 1743075"/>
              <a:gd name="connsiteY235" fmla="*/ 771772 h 4495800"/>
              <a:gd name="connsiteX236" fmla="*/ 828095 w 1743075"/>
              <a:gd name="connsiteY236" fmla="*/ 727004 h 4495800"/>
              <a:gd name="connsiteX237" fmla="*/ 810950 w 1743075"/>
              <a:gd name="connsiteY237" fmla="*/ 617467 h 4495800"/>
              <a:gd name="connsiteX238" fmla="*/ 812855 w 1743075"/>
              <a:gd name="connsiteY238" fmla="*/ 580319 h 4495800"/>
              <a:gd name="connsiteX239" fmla="*/ 816665 w 1743075"/>
              <a:gd name="connsiteY239" fmla="*/ 556507 h 4495800"/>
              <a:gd name="connsiteX240" fmla="*/ 821427 w 1743075"/>
              <a:gd name="connsiteY240" fmla="*/ 554602 h 4495800"/>
              <a:gd name="connsiteX241" fmla="*/ 856670 w 1743075"/>
              <a:gd name="connsiteY241" fmla="*/ 594607 h 4495800"/>
              <a:gd name="connsiteX242" fmla="*/ 913820 w 1743075"/>
              <a:gd name="connsiteY242" fmla="*/ 638422 h 4495800"/>
              <a:gd name="connsiteX243" fmla="*/ 974780 w 1743075"/>
              <a:gd name="connsiteY243" fmla="*/ 679379 h 4495800"/>
              <a:gd name="connsiteX244" fmla="*/ 973827 w 1743075"/>
              <a:gd name="connsiteY244" fmla="*/ 696524 h 4495800"/>
              <a:gd name="connsiteX245" fmla="*/ 950015 w 1743075"/>
              <a:gd name="connsiteY245" fmla="*/ 721289 h 4495800"/>
              <a:gd name="connsiteX246" fmla="*/ 899532 w 1743075"/>
              <a:gd name="connsiteY246" fmla="*/ 797489 h 4495800"/>
              <a:gd name="connsiteX247" fmla="*/ 930012 w 1743075"/>
              <a:gd name="connsiteY247" fmla="*/ 759389 h 4495800"/>
              <a:gd name="connsiteX248" fmla="*/ 945252 w 1743075"/>
              <a:gd name="connsiteY248" fmla="*/ 759389 h 4495800"/>
              <a:gd name="connsiteX249" fmla="*/ 954777 w 1743075"/>
              <a:gd name="connsiteY249" fmla="*/ 800347 h 4495800"/>
              <a:gd name="connsiteX250" fmla="*/ 910962 w 1743075"/>
              <a:gd name="connsiteY250" fmla="*/ 1142294 h 4495800"/>
              <a:gd name="connsiteX251" fmla="*/ 917630 w 1743075"/>
              <a:gd name="connsiteY251" fmla="*/ 1495672 h 4495800"/>
              <a:gd name="connsiteX252" fmla="*/ 929060 w 1743075"/>
              <a:gd name="connsiteY252" fmla="*/ 1776659 h 4495800"/>
              <a:gd name="connsiteX253" fmla="*/ 938585 w 1743075"/>
              <a:gd name="connsiteY253" fmla="*/ 1802377 h 4495800"/>
              <a:gd name="connsiteX254" fmla="*/ 1026215 w 1743075"/>
              <a:gd name="connsiteY254" fmla="*/ 1895722 h 4495800"/>
              <a:gd name="connsiteX255" fmla="*/ 1036692 w 1743075"/>
              <a:gd name="connsiteY255" fmla="*/ 1909057 h 4495800"/>
              <a:gd name="connsiteX256" fmla="*/ 889055 w 1743075"/>
              <a:gd name="connsiteY256" fmla="*/ 1877624 h 4495800"/>
              <a:gd name="connsiteX257" fmla="*/ 1279580 w 1743075"/>
              <a:gd name="connsiteY257" fmla="*/ 1673789 h 4495800"/>
              <a:gd name="connsiteX258" fmla="*/ 1275770 w 1743075"/>
              <a:gd name="connsiteY258" fmla="*/ 1747132 h 4495800"/>
              <a:gd name="connsiteX259" fmla="*/ 1250052 w 1743075"/>
              <a:gd name="connsiteY259" fmla="*/ 1809044 h 4495800"/>
              <a:gd name="connsiteX260" fmla="*/ 1188140 w 1743075"/>
              <a:gd name="connsiteY260" fmla="*/ 1870004 h 4495800"/>
              <a:gd name="connsiteX261" fmla="*/ 1170042 w 1743075"/>
              <a:gd name="connsiteY261" fmla="*/ 1907152 h 4495800"/>
              <a:gd name="connsiteX262" fmla="*/ 1160517 w 1743075"/>
              <a:gd name="connsiteY262" fmla="*/ 1919534 h 4495800"/>
              <a:gd name="connsiteX263" fmla="*/ 1142420 w 1743075"/>
              <a:gd name="connsiteY263" fmla="*/ 1924297 h 4495800"/>
              <a:gd name="connsiteX264" fmla="*/ 1045265 w 1743075"/>
              <a:gd name="connsiteY264" fmla="*/ 1916677 h 4495800"/>
              <a:gd name="connsiteX265" fmla="*/ 1053837 w 1743075"/>
              <a:gd name="connsiteY265" fmla="*/ 1901437 h 4495800"/>
              <a:gd name="connsiteX266" fmla="*/ 1132895 w 1743075"/>
              <a:gd name="connsiteY266" fmla="*/ 1803329 h 4495800"/>
              <a:gd name="connsiteX267" fmla="*/ 1143372 w 1743075"/>
              <a:gd name="connsiteY267" fmla="*/ 1770944 h 4495800"/>
              <a:gd name="connsiteX268" fmla="*/ 1137657 w 1743075"/>
              <a:gd name="connsiteY268" fmla="*/ 1666169 h 4495800"/>
              <a:gd name="connsiteX269" fmla="*/ 1130037 w 1743075"/>
              <a:gd name="connsiteY269" fmla="*/ 1505197 h 4495800"/>
              <a:gd name="connsiteX270" fmla="*/ 1115750 w 1743075"/>
              <a:gd name="connsiteY270" fmla="*/ 1296599 h 4495800"/>
              <a:gd name="connsiteX271" fmla="*/ 1094795 w 1743075"/>
              <a:gd name="connsiteY271" fmla="*/ 1091812 h 4495800"/>
              <a:gd name="connsiteX272" fmla="*/ 1037645 w 1743075"/>
              <a:gd name="connsiteY272" fmla="*/ 839399 h 4495800"/>
              <a:gd name="connsiteX273" fmla="*/ 1019547 w 1743075"/>
              <a:gd name="connsiteY273" fmla="*/ 780344 h 4495800"/>
              <a:gd name="connsiteX274" fmla="*/ 1024310 w 1743075"/>
              <a:gd name="connsiteY274" fmla="*/ 761294 h 4495800"/>
              <a:gd name="connsiteX275" fmla="*/ 1042407 w 1743075"/>
              <a:gd name="connsiteY275" fmla="*/ 744149 h 4495800"/>
              <a:gd name="connsiteX276" fmla="*/ 1069077 w 1743075"/>
              <a:gd name="connsiteY276" fmla="*/ 806062 h 4495800"/>
              <a:gd name="connsiteX277" fmla="*/ 1014785 w 1743075"/>
              <a:gd name="connsiteY277" fmla="*/ 699382 h 4495800"/>
              <a:gd name="connsiteX278" fmla="*/ 1015737 w 1743075"/>
              <a:gd name="connsiteY278" fmla="*/ 677474 h 4495800"/>
              <a:gd name="connsiteX279" fmla="*/ 1068125 w 1743075"/>
              <a:gd name="connsiteY279" fmla="*/ 631754 h 4495800"/>
              <a:gd name="connsiteX280" fmla="*/ 1096700 w 1743075"/>
              <a:gd name="connsiteY280" fmla="*/ 571747 h 4495800"/>
              <a:gd name="connsiteX281" fmla="*/ 1102415 w 1743075"/>
              <a:gd name="connsiteY281" fmla="*/ 552697 h 4495800"/>
              <a:gd name="connsiteX282" fmla="*/ 1120512 w 1743075"/>
              <a:gd name="connsiteY282" fmla="*/ 606989 h 4495800"/>
              <a:gd name="connsiteX283" fmla="*/ 1107177 w 1743075"/>
              <a:gd name="connsiteY283" fmla="*/ 742244 h 4495800"/>
              <a:gd name="connsiteX284" fmla="*/ 1108130 w 1743075"/>
              <a:gd name="connsiteY284" fmla="*/ 761294 h 4495800"/>
              <a:gd name="connsiteX285" fmla="*/ 1127180 w 1743075"/>
              <a:gd name="connsiteY285" fmla="*/ 621277 h 4495800"/>
              <a:gd name="connsiteX286" fmla="*/ 1187187 w 1743075"/>
              <a:gd name="connsiteY286" fmla="*/ 829874 h 4495800"/>
              <a:gd name="connsiteX287" fmla="*/ 1228145 w 1743075"/>
              <a:gd name="connsiteY287" fmla="*/ 993704 h 4495800"/>
              <a:gd name="connsiteX288" fmla="*/ 1246242 w 1743075"/>
              <a:gd name="connsiteY288" fmla="*/ 1128007 h 4495800"/>
              <a:gd name="connsiteX289" fmla="*/ 1270055 w 1743075"/>
              <a:gd name="connsiteY289" fmla="*/ 1363274 h 4495800"/>
              <a:gd name="connsiteX290" fmla="*/ 1276722 w 1743075"/>
              <a:gd name="connsiteY290" fmla="*/ 1427092 h 4495800"/>
              <a:gd name="connsiteX291" fmla="*/ 1284342 w 1743075"/>
              <a:gd name="connsiteY291" fmla="*/ 1534724 h 4495800"/>
              <a:gd name="connsiteX292" fmla="*/ 1279580 w 1743075"/>
              <a:gd name="connsiteY292" fmla="*/ 1673789 h 4495800"/>
              <a:gd name="connsiteX293" fmla="*/ 1437695 w 1743075"/>
              <a:gd name="connsiteY293" fmla="*/ 1289932 h 4495800"/>
              <a:gd name="connsiteX294" fmla="*/ 1442457 w 1743075"/>
              <a:gd name="connsiteY294" fmla="*/ 1288979 h 4495800"/>
              <a:gd name="connsiteX295" fmla="*/ 1447220 w 1743075"/>
              <a:gd name="connsiteY295" fmla="*/ 1300409 h 4495800"/>
              <a:gd name="connsiteX296" fmla="*/ 1448172 w 1743075"/>
              <a:gd name="connsiteY296" fmla="*/ 1327079 h 4495800"/>
              <a:gd name="connsiteX297" fmla="*/ 1470080 w 1743075"/>
              <a:gd name="connsiteY297" fmla="*/ 1394707 h 4495800"/>
              <a:gd name="connsiteX298" fmla="*/ 1476747 w 1743075"/>
              <a:gd name="connsiteY298" fmla="*/ 1433759 h 4495800"/>
              <a:gd name="connsiteX299" fmla="*/ 1439600 w 1743075"/>
              <a:gd name="connsiteY299" fmla="*/ 1497577 h 4495800"/>
              <a:gd name="connsiteX300" fmla="*/ 1437695 w 1743075"/>
              <a:gd name="connsiteY300" fmla="*/ 1289932 h 4495800"/>
              <a:gd name="connsiteX301" fmla="*/ 1475795 w 1743075"/>
              <a:gd name="connsiteY301" fmla="*/ 1882387 h 4495800"/>
              <a:gd name="connsiteX302" fmla="*/ 1462460 w 1743075"/>
              <a:gd name="connsiteY302" fmla="*/ 1874767 h 4495800"/>
              <a:gd name="connsiteX303" fmla="*/ 1371972 w 1743075"/>
              <a:gd name="connsiteY303" fmla="*/ 1769992 h 4495800"/>
              <a:gd name="connsiteX304" fmla="*/ 1336730 w 1743075"/>
              <a:gd name="connsiteY304" fmla="*/ 1750942 h 4495800"/>
              <a:gd name="connsiteX305" fmla="*/ 1319585 w 1743075"/>
              <a:gd name="connsiteY305" fmla="*/ 1744274 h 4495800"/>
              <a:gd name="connsiteX306" fmla="*/ 1320537 w 1743075"/>
              <a:gd name="connsiteY306" fmla="*/ 1738559 h 4495800"/>
              <a:gd name="connsiteX307" fmla="*/ 1337682 w 1743075"/>
              <a:gd name="connsiteY307" fmla="*/ 1740464 h 4495800"/>
              <a:gd name="connsiteX308" fmla="*/ 1416740 w 1743075"/>
              <a:gd name="connsiteY308" fmla="*/ 1788089 h 4495800"/>
              <a:gd name="connsiteX309" fmla="*/ 1473890 w 1743075"/>
              <a:gd name="connsiteY309" fmla="*/ 1853812 h 4495800"/>
              <a:gd name="connsiteX310" fmla="*/ 1480557 w 1743075"/>
              <a:gd name="connsiteY310" fmla="*/ 1865242 h 4495800"/>
              <a:gd name="connsiteX311" fmla="*/ 1475795 w 1743075"/>
              <a:gd name="connsiteY311" fmla="*/ 1882387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743075" h="4495800">
                <a:moveTo>
                  <a:pt x="1732970" y="1329937"/>
                </a:moveTo>
                <a:cubicBezTo>
                  <a:pt x="1728207" y="1318507"/>
                  <a:pt x="1726302" y="1304219"/>
                  <a:pt x="1726302" y="1291837"/>
                </a:cubicBezTo>
                <a:cubicBezTo>
                  <a:pt x="1728207" y="1266119"/>
                  <a:pt x="1718682" y="1246117"/>
                  <a:pt x="1698680" y="1230877"/>
                </a:cubicBezTo>
                <a:cubicBezTo>
                  <a:pt x="1680582" y="1216589"/>
                  <a:pt x="1672962" y="1197539"/>
                  <a:pt x="1666295" y="1177537"/>
                </a:cubicBezTo>
                <a:cubicBezTo>
                  <a:pt x="1660580" y="1160392"/>
                  <a:pt x="1651055" y="1145152"/>
                  <a:pt x="1643435" y="1128959"/>
                </a:cubicBezTo>
                <a:cubicBezTo>
                  <a:pt x="1641530" y="1125149"/>
                  <a:pt x="1638672" y="1121339"/>
                  <a:pt x="1636767" y="1117529"/>
                </a:cubicBezTo>
                <a:cubicBezTo>
                  <a:pt x="1623432" y="1086097"/>
                  <a:pt x="1610097" y="1054664"/>
                  <a:pt x="1595810" y="1023232"/>
                </a:cubicBezTo>
                <a:cubicBezTo>
                  <a:pt x="1592952" y="1017517"/>
                  <a:pt x="1588190" y="1012754"/>
                  <a:pt x="1586285" y="1007039"/>
                </a:cubicBezTo>
                <a:cubicBezTo>
                  <a:pt x="1581522" y="995609"/>
                  <a:pt x="1574855" y="984179"/>
                  <a:pt x="1573902" y="972749"/>
                </a:cubicBezTo>
                <a:cubicBezTo>
                  <a:pt x="1571997" y="955604"/>
                  <a:pt x="1569140" y="939412"/>
                  <a:pt x="1560567" y="923219"/>
                </a:cubicBezTo>
                <a:cubicBezTo>
                  <a:pt x="1553900" y="910837"/>
                  <a:pt x="1552947" y="894644"/>
                  <a:pt x="1550090" y="880357"/>
                </a:cubicBezTo>
                <a:cubicBezTo>
                  <a:pt x="1549137" y="874642"/>
                  <a:pt x="1549137" y="868927"/>
                  <a:pt x="1547232" y="863212"/>
                </a:cubicBezTo>
                <a:cubicBezTo>
                  <a:pt x="1534850" y="824159"/>
                  <a:pt x="1521515" y="786059"/>
                  <a:pt x="1508180" y="747959"/>
                </a:cubicBezTo>
                <a:cubicBezTo>
                  <a:pt x="1501512" y="727957"/>
                  <a:pt x="1488177" y="713669"/>
                  <a:pt x="1468175" y="705097"/>
                </a:cubicBezTo>
                <a:cubicBezTo>
                  <a:pt x="1454840" y="699382"/>
                  <a:pt x="1442457" y="690809"/>
                  <a:pt x="1428170" y="685094"/>
                </a:cubicBezTo>
                <a:cubicBezTo>
                  <a:pt x="1412930" y="678427"/>
                  <a:pt x="1396737" y="673664"/>
                  <a:pt x="1380545" y="669854"/>
                </a:cubicBezTo>
                <a:cubicBezTo>
                  <a:pt x="1354827" y="663187"/>
                  <a:pt x="1329110" y="657472"/>
                  <a:pt x="1303392" y="650804"/>
                </a:cubicBezTo>
                <a:cubicBezTo>
                  <a:pt x="1302440" y="650804"/>
                  <a:pt x="1302440" y="649852"/>
                  <a:pt x="1301487" y="649852"/>
                </a:cubicBezTo>
                <a:cubicBezTo>
                  <a:pt x="1275770" y="643184"/>
                  <a:pt x="1249100" y="636517"/>
                  <a:pt x="1223382" y="629849"/>
                </a:cubicBezTo>
                <a:cubicBezTo>
                  <a:pt x="1202427" y="624134"/>
                  <a:pt x="1180520" y="619372"/>
                  <a:pt x="1160517" y="610799"/>
                </a:cubicBezTo>
                <a:cubicBezTo>
                  <a:pt x="1118607" y="591749"/>
                  <a:pt x="1104320" y="552697"/>
                  <a:pt x="1101462" y="511739"/>
                </a:cubicBezTo>
                <a:cubicBezTo>
                  <a:pt x="1098605" y="482212"/>
                  <a:pt x="1104320" y="452684"/>
                  <a:pt x="1106225" y="422204"/>
                </a:cubicBezTo>
                <a:cubicBezTo>
                  <a:pt x="1107177" y="411727"/>
                  <a:pt x="1110987" y="404107"/>
                  <a:pt x="1119560" y="398392"/>
                </a:cubicBezTo>
                <a:cubicBezTo>
                  <a:pt x="1136705" y="387914"/>
                  <a:pt x="1146230" y="371722"/>
                  <a:pt x="1150040" y="352672"/>
                </a:cubicBezTo>
                <a:cubicBezTo>
                  <a:pt x="1151945" y="344099"/>
                  <a:pt x="1155755" y="335527"/>
                  <a:pt x="1155755" y="326002"/>
                </a:cubicBezTo>
                <a:cubicBezTo>
                  <a:pt x="1155755" y="305047"/>
                  <a:pt x="1155755" y="284092"/>
                  <a:pt x="1153850" y="263137"/>
                </a:cubicBezTo>
                <a:cubicBezTo>
                  <a:pt x="1152897" y="254564"/>
                  <a:pt x="1148135" y="247897"/>
                  <a:pt x="1135752" y="252659"/>
                </a:cubicBezTo>
                <a:cubicBezTo>
                  <a:pt x="1125275" y="256469"/>
                  <a:pt x="1123370" y="252659"/>
                  <a:pt x="1124322" y="241229"/>
                </a:cubicBezTo>
                <a:cubicBezTo>
                  <a:pt x="1125275" y="228847"/>
                  <a:pt x="1125275" y="215512"/>
                  <a:pt x="1125275" y="203129"/>
                </a:cubicBezTo>
                <a:cubicBezTo>
                  <a:pt x="1125275" y="196462"/>
                  <a:pt x="1123370" y="188842"/>
                  <a:pt x="1124322" y="182174"/>
                </a:cubicBezTo>
                <a:cubicBezTo>
                  <a:pt x="1125275" y="133597"/>
                  <a:pt x="1102415" y="93592"/>
                  <a:pt x="1074792" y="56444"/>
                </a:cubicBezTo>
                <a:cubicBezTo>
                  <a:pt x="1069077" y="47872"/>
                  <a:pt x="1057647" y="42157"/>
                  <a:pt x="1048122" y="37394"/>
                </a:cubicBezTo>
                <a:cubicBezTo>
                  <a:pt x="1033835" y="30727"/>
                  <a:pt x="1019547" y="24059"/>
                  <a:pt x="1005260" y="20249"/>
                </a:cubicBezTo>
                <a:cubicBezTo>
                  <a:pt x="959540" y="5009"/>
                  <a:pt x="914772" y="-706"/>
                  <a:pt x="873815" y="24059"/>
                </a:cubicBezTo>
                <a:cubicBezTo>
                  <a:pt x="839525" y="45967"/>
                  <a:pt x="808092" y="71684"/>
                  <a:pt x="782375" y="104069"/>
                </a:cubicBezTo>
                <a:cubicBezTo>
                  <a:pt x="779517" y="107879"/>
                  <a:pt x="776660" y="112642"/>
                  <a:pt x="775707" y="117404"/>
                </a:cubicBezTo>
                <a:cubicBezTo>
                  <a:pt x="772850" y="131692"/>
                  <a:pt x="770945" y="145027"/>
                  <a:pt x="769040" y="159314"/>
                </a:cubicBezTo>
                <a:cubicBezTo>
                  <a:pt x="765230" y="204082"/>
                  <a:pt x="777612" y="249802"/>
                  <a:pt x="759515" y="293617"/>
                </a:cubicBezTo>
                <a:cubicBezTo>
                  <a:pt x="759515" y="294569"/>
                  <a:pt x="759515" y="296474"/>
                  <a:pt x="759515" y="297427"/>
                </a:cubicBezTo>
                <a:cubicBezTo>
                  <a:pt x="760467" y="322192"/>
                  <a:pt x="760467" y="346957"/>
                  <a:pt x="762372" y="370769"/>
                </a:cubicBezTo>
                <a:cubicBezTo>
                  <a:pt x="763325" y="390772"/>
                  <a:pt x="769040" y="409822"/>
                  <a:pt x="786185" y="424109"/>
                </a:cubicBezTo>
                <a:cubicBezTo>
                  <a:pt x="792852" y="429824"/>
                  <a:pt x="797615" y="438397"/>
                  <a:pt x="799520" y="446969"/>
                </a:cubicBezTo>
                <a:cubicBezTo>
                  <a:pt x="805235" y="469829"/>
                  <a:pt x="809045" y="493642"/>
                  <a:pt x="811902" y="517454"/>
                </a:cubicBezTo>
                <a:cubicBezTo>
                  <a:pt x="812855" y="525074"/>
                  <a:pt x="810950" y="536504"/>
                  <a:pt x="806187" y="540314"/>
                </a:cubicBezTo>
                <a:cubicBezTo>
                  <a:pt x="783327" y="557459"/>
                  <a:pt x="761420" y="578414"/>
                  <a:pt x="729035" y="576509"/>
                </a:cubicBezTo>
                <a:cubicBezTo>
                  <a:pt x="725225" y="576509"/>
                  <a:pt x="721415" y="578414"/>
                  <a:pt x="717605" y="579367"/>
                </a:cubicBezTo>
                <a:cubicBezTo>
                  <a:pt x="660455" y="592702"/>
                  <a:pt x="603305" y="606037"/>
                  <a:pt x="546155" y="617467"/>
                </a:cubicBezTo>
                <a:cubicBezTo>
                  <a:pt x="521390" y="622229"/>
                  <a:pt x="494720" y="623182"/>
                  <a:pt x="469955" y="627944"/>
                </a:cubicBezTo>
                <a:cubicBezTo>
                  <a:pt x="445190" y="632707"/>
                  <a:pt x="421377" y="639374"/>
                  <a:pt x="396612" y="646994"/>
                </a:cubicBezTo>
                <a:cubicBezTo>
                  <a:pt x="374705" y="653662"/>
                  <a:pt x="357560" y="668902"/>
                  <a:pt x="348035" y="688904"/>
                </a:cubicBezTo>
                <a:cubicBezTo>
                  <a:pt x="329937" y="727004"/>
                  <a:pt x="321365" y="767009"/>
                  <a:pt x="311840" y="807014"/>
                </a:cubicBezTo>
                <a:cubicBezTo>
                  <a:pt x="308030" y="824159"/>
                  <a:pt x="302315" y="838447"/>
                  <a:pt x="287075" y="848924"/>
                </a:cubicBezTo>
                <a:cubicBezTo>
                  <a:pt x="269930" y="861307"/>
                  <a:pt x="253737" y="875594"/>
                  <a:pt x="246117" y="896549"/>
                </a:cubicBezTo>
                <a:cubicBezTo>
                  <a:pt x="243260" y="905122"/>
                  <a:pt x="239450" y="914647"/>
                  <a:pt x="233735" y="922267"/>
                </a:cubicBezTo>
                <a:cubicBezTo>
                  <a:pt x="209922" y="950842"/>
                  <a:pt x="195635" y="987037"/>
                  <a:pt x="164202" y="1008944"/>
                </a:cubicBezTo>
                <a:cubicBezTo>
                  <a:pt x="159440" y="1012754"/>
                  <a:pt x="155630" y="1018469"/>
                  <a:pt x="152772" y="1024184"/>
                </a:cubicBezTo>
                <a:cubicBezTo>
                  <a:pt x="128960" y="1059427"/>
                  <a:pt x="105147" y="1094669"/>
                  <a:pt x="81335" y="1130864"/>
                </a:cubicBezTo>
                <a:cubicBezTo>
                  <a:pt x="50855" y="1177537"/>
                  <a:pt x="22280" y="1225162"/>
                  <a:pt x="10850" y="1280407"/>
                </a:cubicBezTo>
                <a:cubicBezTo>
                  <a:pt x="2277" y="1320412"/>
                  <a:pt x="8945" y="1359464"/>
                  <a:pt x="27042" y="1395659"/>
                </a:cubicBezTo>
                <a:cubicBezTo>
                  <a:pt x="36567" y="1415662"/>
                  <a:pt x="49902" y="1434712"/>
                  <a:pt x="61332" y="1453762"/>
                </a:cubicBezTo>
                <a:cubicBezTo>
                  <a:pt x="66095" y="1460429"/>
                  <a:pt x="71810" y="1467097"/>
                  <a:pt x="74667" y="1474717"/>
                </a:cubicBezTo>
                <a:cubicBezTo>
                  <a:pt x="78477" y="1489004"/>
                  <a:pt x="83240" y="1501387"/>
                  <a:pt x="97527" y="1509007"/>
                </a:cubicBezTo>
                <a:cubicBezTo>
                  <a:pt x="102290" y="1510912"/>
                  <a:pt x="104195" y="1517579"/>
                  <a:pt x="108005" y="1522342"/>
                </a:cubicBezTo>
                <a:cubicBezTo>
                  <a:pt x="126102" y="1549012"/>
                  <a:pt x="143247" y="1575682"/>
                  <a:pt x="162297" y="1602352"/>
                </a:cubicBezTo>
                <a:cubicBezTo>
                  <a:pt x="174680" y="1620449"/>
                  <a:pt x="189920" y="1636642"/>
                  <a:pt x="201350" y="1654739"/>
                </a:cubicBezTo>
                <a:cubicBezTo>
                  <a:pt x="228020" y="1694744"/>
                  <a:pt x="257547" y="1731892"/>
                  <a:pt x="288980" y="1768087"/>
                </a:cubicBezTo>
                <a:cubicBezTo>
                  <a:pt x="300410" y="1781422"/>
                  <a:pt x="303267" y="1794757"/>
                  <a:pt x="300410" y="1810949"/>
                </a:cubicBezTo>
                <a:cubicBezTo>
                  <a:pt x="295647" y="1843334"/>
                  <a:pt x="290885" y="1875719"/>
                  <a:pt x="288027" y="1909057"/>
                </a:cubicBezTo>
                <a:cubicBezTo>
                  <a:pt x="284217" y="1960492"/>
                  <a:pt x="282312" y="2012879"/>
                  <a:pt x="279455" y="2064314"/>
                </a:cubicBezTo>
                <a:cubicBezTo>
                  <a:pt x="279455" y="2069077"/>
                  <a:pt x="278502" y="2074792"/>
                  <a:pt x="277550" y="2079554"/>
                </a:cubicBezTo>
                <a:cubicBezTo>
                  <a:pt x="273740" y="2117654"/>
                  <a:pt x="268025" y="2154802"/>
                  <a:pt x="266120" y="2192902"/>
                </a:cubicBezTo>
                <a:cubicBezTo>
                  <a:pt x="264215" y="2241479"/>
                  <a:pt x="263262" y="2290057"/>
                  <a:pt x="265167" y="2338634"/>
                </a:cubicBezTo>
                <a:cubicBezTo>
                  <a:pt x="266120" y="2381497"/>
                  <a:pt x="259452" y="2422454"/>
                  <a:pt x="251832" y="2463412"/>
                </a:cubicBezTo>
                <a:cubicBezTo>
                  <a:pt x="248975" y="2479604"/>
                  <a:pt x="253737" y="2490082"/>
                  <a:pt x="268025" y="2496749"/>
                </a:cubicBezTo>
                <a:cubicBezTo>
                  <a:pt x="297552" y="2508179"/>
                  <a:pt x="326127" y="2523419"/>
                  <a:pt x="358512" y="2521514"/>
                </a:cubicBezTo>
                <a:cubicBezTo>
                  <a:pt x="365180" y="2521514"/>
                  <a:pt x="370895" y="2523419"/>
                  <a:pt x="377562" y="2525324"/>
                </a:cubicBezTo>
                <a:cubicBezTo>
                  <a:pt x="411852" y="2531039"/>
                  <a:pt x="443285" y="2530087"/>
                  <a:pt x="467097" y="2499607"/>
                </a:cubicBezTo>
                <a:cubicBezTo>
                  <a:pt x="474717" y="2490082"/>
                  <a:pt x="485195" y="2483414"/>
                  <a:pt x="496625" y="2472937"/>
                </a:cubicBezTo>
                <a:cubicBezTo>
                  <a:pt x="497577" y="2485319"/>
                  <a:pt x="498530" y="2492939"/>
                  <a:pt x="498530" y="2500559"/>
                </a:cubicBezTo>
                <a:cubicBezTo>
                  <a:pt x="498530" y="2551994"/>
                  <a:pt x="498530" y="2602477"/>
                  <a:pt x="497577" y="2653912"/>
                </a:cubicBezTo>
                <a:cubicBezTo>
                  <a:pt x="496625" y="2687249"/>
                  <a:pt x="492815" y="2719634"/>
                  <a:pt x="491862" y="2752972"/>
                </a:cubicBezTo>
                <a:cubicBezTo>
                  <a:pt x="490910" y="2807264"/>
                  <a:pt x="491862" y="2861557"/>
                  <a:pt x="489957" y="2915849"/>
                </a:cubicBezTo>
                <a:cubicBezTo>
                  <a:pt x="486147" y="3045389"/>
                  <a:pt x="496625" y="3174929"/>
                  <a:pt x="483290" y="3303517"/>
                </a:cubicBezTo>
                <a:cubicBezTo>
                  <a:pt x="479480" y="3343522"/>
                  <a:pt x="482337" y="3383527"/>
                  <a:pt x="483290" y="3423532"/>
                </a:cubicBezTo>
                <a:cubicBezTo>
                  <a:pt x="484242" y="3504494"/>
                  <a:pt x="483290" y="3585457"/>
                  <a:pt x="489005" y="3666419"/>
                </a:cubicBezTo>
                <a:cubicBezTo>
                  <a:pt x="495672" y="3761669"/>
                  <a:pt x="495672" y="3857872"/>
                  <a:pt x="497577" y="3953122"/>
                </a:cubicBezTo>
                <a:cubicBezTo>
                  <a:pt x="497577" y="3956932"/>
                  <a:pt x="498530" y="3960742"/>
                  <a:pt x="498530" y="3964552"/>
                </a:cubicBezTo>
                <a:cubicBezTo>
                  <a:pt x="500435" y="3982649"/>
                  <a:pt x="503292" y="4001699"/>
                  <a:pt x="505197" y="4019797"/>
                </a:cubicBezTo>
                <a:cubicBezTo>
                  <a:pt x="506150" y="4040752"/>
                  <a:pt x="506150" y="4062659"/>
                  <a:pt x="507102" y="4083614"/>
                </a:cubicBezTo>
                <a:cubicBezTo>
                  <a:pt x="508055" y="4093139"/>
                  <a:pt x="509007" y="4104569"/>
                  <a:pt x="513770" y="4111237"/>
                </a:cubicBezTo>
                <a:cubicBezTo>
                  <a:pt x="528057" y="4131239"/>
                  <a:pt x="534725" y="4153147"/>
                  <a:pt x="539487" y="4176959"/>
                </a:cubicBezTo>
                <a:cubicBezTo>
                  <a:pt x="546155" y="4211249"/>
                  <a:pt x="554727" y="4244587"/>
                  <a:pt x="562347" y="4278877"/>
                </a:cubicBezTo>
                <a:cubicBezTo>
                  <a:pt x="563300" y="4285544"/>
                  <a:pt x="565205" y="4295069"/>
                  <a:pt x="561395" y="4299832"/>
                </a:cubicBezTo>
                <a:cubicBezTo>
                  <a:pt x="549965" y="4316977"/>
                  <a:pt x="553775" y="4336027"/>
                  <a:pt x="551870" y="4354124"/>
                </a:cubicBezTo>
                <a:cubicBezTo>
                  <a:pt x="549965" y="4379842"/>
                  <a:pt x="563300" y="4395082"/>
                  <a:pt x="583302" y="4404607"/>
                </a:cubicBezTo>
                <a:cubicBezTo>
                  <a:pt x="591875" y="4409369"/>
                  <a:pt x="597590" y="4414132"/>
                  <a:pt x="600447" y="4423657"/>
                </a:cubicBezTo>
                <a:cubicBezTo>
                  <a:pt x="605210" y="4438897"/>
                  <a:pt x="614735" y="4452232"/>
                  <a:pt x="628070" y="4459852"/>
                </a:cubicBezTo>
                <a:cubicBezTo>
                  <a:pt x="648072" y="4469377"/>
                  <a:pt x="669027" y="4478902"/>
                  <a:pt x="690935" y="4483664"/>
                </a:cubicBezTo>
                <a:cubicBezTo>
                  <a:pt x="713795" y="4489379"/>
                  <a:pt x="738560" y="4491284"/>
                  <a:pt x="762372" y="4492237"/>
                </a:cubicBezTo>
                <a:cubicBezTo>
                  <a:pt x="808092" y="4493189"/>
                  <a:pt x="852860" y="4493189"/>
                  <a:pt x="898580" y="4493189"/>
                </a:cubicBezTo>
                <a:cubicBezTo>
                  <a:pt x="917630" y="4493189"/>
                  <a:pt x="922392" y="4482712"/>
                  <a:pt x="913820" y="4464614"/>
                </a:cubicBezTo>
                <a:cubicBezTo>
                  <a:pt x="909057" y="4455089"/>
                  <a:pt x="906200" y="4444612"/>
                  <a:pt x="901437" y="4434134"/>
                </a:cubicBezTo>
                <a:cubicBezTo>
                  <a:pt x="890960" y="4406512"/>
                  <a:pt x="880482" y="4378889"/>
                  <a:pt x="869052" y="4351267"/>
                </a:cubicBezTo>
                <a:cubicBezTo>
                  <a:pt x="867147" y="4346504"/>
                  <a:pt x="863337" y="4342694"/>
                  <a:pt x="859527" y="4338884"/>
                </a:cubicBezTo>
                <a:cubicBezTo>
                  <a:pt x="837620" y="4317929"/>
                  <a:pt x="818570" y="4295069"/>
                  <a:pt x="811902" y="4263637"/>
                </a:cubicBezTo>
                <a:cubicBezTo>
                  <a:pt x="808092" y="4244587"/>
                  <a:pt x="806187" y="4225537"/>
                  <a:pt x="812855" y="4206487"/>
                </a:cubicBezTo>
                <a:cubicBezTo>
                  <a:pt x="817617" y="4193152"/>
                  <a:pt x="820475" y="4178864"/>
                  <a:pt x="823332" y="4165529"/>
                </a:cubicBezTo>
                <a:cubicBezTo>
                  <a:pt x="830000" y="4127429"/>
                  <a:pt x="835715" y="4089329"/>
                  <a:pt x="841430" y="4050277"/>
                </a:cubicBezTo>
                <a:cubicBezTo>
                  <a:pt x="845240" y="4028369"/>
                  <a:pt x="850955" y="4005509"/>
                  <a:pt x="849050" y="3982649"/>
                </a:cubicBezTo>
                <a:cubicBezTo>
                  <a:pt x="843335" y="3899782"/>
                  <a:pt x="839525" y="3817867"/>
                  <a:pt x="837620" y="3734999"/>
                </a:cubicBezTo>
                <a:cubicBezTo>
                  <a:pt x="836667" y="3711187"/>
                  <a:pt x="831905" y="3686422"/>
                  <a:pt x="826190" y="3662609"/>
                </a:cubicBezTo>
                <a:cubicBezTo>
                  <a:pt x="821427" y="3641654"/>
                  <a:pt x="813807" y="3622604"/>
                  <a:pt x="807140" y="3601649"/>
                </a:cubicBezTo>
                <a:cubicBezTo>
                  <a:pt x="801425" y="3580694"/>
                  <a:pt x="794757" y="3559739"/>
                  <a:pt x="789995" y="3537832"/>
                </a:cubicBezTo>
                <a:cubicBezTo>
                  <a:pt x="787137" y="3523544"/>
                  <a:pt x="785232" y="3508304"/>
                  <a:pt x="786185" y="3494017"/>
                </a:cubicBezTo>
                <a:cubicBezTo>
                  <a:pt x="786185" y="3480682"/>
                  <a:pt x="789995" y="3467347"/>
                  <a:pt x="790947" y="3454012"/>
                </a:cubicBezTo>
                <a:cubicBezTo>
                  <a:pt x="793805" y="3434009"/>
                  <a:pt x="797615" y="3413054"/>
                  <a:pt x="798567" y="3393052"/>
                </a:cubicBezTo>
                <a:cubicBezTo>
                  <a:pt x="799520" y="3353999"/>
                  <a:pt x="799520" y="3313994"/>
                  <a:pt x="799520" y="3274942"/>
                </a:cubicBezTo>
                <a:cubicBezTo>
                  <a:pt x="799520" y="3270179"/>
                  <a:pt x="800472" y="3262559"/>
                  <a:pt x="803330" y="3260654"/>
                </a:cubicBezTo>
                <a:cubicBezTo>
                  <a:pt x="818570" y="3252082"/>
                  <a:pt x="817617" y="3237794"/>
                  <a:pt x="819522" y="3223507"/>
                </a:cubicBezTo>
                <a:cubicBezTo>
                  <a:pt x="820475" y="3208267"/>
                  <a:pt x="822380" y="3193979"/>
                  <a:pt x="825237" y="3178739"/>
                </a:cubicBezTo>
                <a:cubicBezTo>
                  <a:pt x="847145" y="3057772"/>
                  <a:pt x="868100" y="2936804"/>
                  <a:pt x="903342" y="2818694"/>
                </a:cubicBezTo>
                <a:cubicBezTo>
                  <a:pt x="910010" y="2796787"/>
                  <a:pt x="915725" y="2773927"/>
                  <a:pt x="921440" y="2752019"/>
                </a:cubicBezTo>
                <a:cubicBezTo>
                  <a:pt x="923345" y="2752972"/>
                  <a:pt x="925250" y="2752972"/>
                  <a:pt x="927155" y="2753924"/>
                </a:cubicBezTo>
                <a:cubicBezTo>
                  <a:pt x="924297" y="2782499"/>
                  <a:pt x="921440" y="2810122"/>
                  <a:pt x="917630" y="2838697"/>
                </a:cubicBezTo>
                <a:cubicBezTo>
                  <a:pt x="906200" y="2923469"/>
                  <a:pt x="895722" y="3008242"/>
                  <a:pt x="899532" y="3093967"/>
                </a:cubicBezTo>
                <a:cubicBezTo>
                  <a:pt x="900485" y="3104444"/>
                  <a:pt x="903342" y="3113969"/>
                  <a:pt x="902390" y="3124447"/>
                </a:cubicBezTo>
                <a:cubicBezTo>
                  <a:pt x="900485" y="3146354"/>
                  <a:pt x="895722" y="3168262"/>
                  <a:pt x="893817" y="3190169"/>
                </a:cubicBezTo>
                <a:cubicBezTo>
                  <a:pt x="892865" y="3201599"/>
                  <a:pt x="893817" y="3213029"/>
                  <a:pt x="894770" y="3224459"/>
                </a:cubicBezTo>
                <a:cubicBezTo>
                  <a:pt x="898580" y="3258749"/>
                  <a:pt x="903342" y="3293039"/>
                  <a:pt x="905247" y="3328282"/>
                </a:cubicBezTo>
                <a:cubicBezTo>
                  <a:pt x="907152" y="3355904"/>
                  <a:pt x="904295" y="3383527"/>
                  <a:pt x="905247" y="3412102"/>
                </a:cubicBezTo>
                <a:cubicBezTo>
                  <a:pt x="908105" y="3485444"/>
                  <a:pt x="910962" y="3559739"/>
                  <a:pt x="913820" y="3633082"/>
                </a:cubicBezTo>
                <a:cubicBezTo>
                  <a:pt x="914772" y="3665467"/>
                  <a:pt x="917630" y="3697852"/>
                  <a:pt x="919535" y="3730237"/>
                </a:cubicBezTo>
                <a:cubicBezTo>
                  <a:pt x="919535" y="3740714"/>
                  <a:pt x="919535" y="3751192"/>
                  <a:pt x="916677" y="3760717"/>
                </a:cubicBezTo>
                <a:cubicBezTo>
                  <a:pt x="907152" y="3794054"/>
                  <a:pt x="897627" y="3827392"/>
                  <a:pt x="896675" y="3862634"/>
                </a:cubicBezTo>
                <a:cubicBezTo>
                  <a:pt x="894770" y="3919784"/>
                  <a:pt x="887150" y="3975982"/>
                  <a:pt x="883340" y="4033132"/>
                </a:cubicBezTo>
                <a:cubicBezTo>
                  <a:pt x="879530" y="4090282"/>
                  <a:pt x="874767" y="4147432"/>
                  <a:pt x="855717" y="4201724"/>
                </a:cubicBezTo>
                <a:cubicBezTo>
                  <a:pt x="845240" y="4233157"/>
                  <a:pt x="850955" y="4246492"/>
                  <a:pt x="880482" y="4262684"/>
                </a:cubicBezTo>
                <a:cubicBezTo>
                  <a:pt x="898580" y="4272209"/>
                  <a:pt x="917630" y="4279829"/>
                  <a:pt x="936680" y="4289354"/>
                </a:cubicBezTo>
                <a:cubicBezTo>
                  <a:pt x="950015" y="4296022"/>
                  <a:pt x="964302" y="4299832"/>
                  <a:pt x="979542" y="4295069"/>
                </a:cubicBezTo>
                <a:cubicBezTo>
                  <a:pt x="993830" y="4290307"/>
                  <a:pt x="1007165" y="4294117"/>
                  <a:pt x="1015737" y="4306499"/>
                </a:cubicBezTo>
                <a:cubicBezTo>
                  <a:pt x="1023357" y="4316977"/>
                  <a:pt x="1030977" y="4329359"/>
                  <a:pt x="1038597" y="4339837"/>
                </a:cubicBezTo>
                <a:cubicBezTo>
                  <a:pt x="1044312" y="4347457"/>
                  <a:pt x="1050980" y="4357934"/>
                  <a:pt x="1059552" y="4361744"/>
                </a:cubicBezTo>
                <a:cubicBezTo>
                  <a:pt x="1093842" y="4379842"/>
                  <a:pt x="1131942" y="4389367"/>
                  <a:pt x="1170995" y="4391272"/>
                </a:cubicBezTo>
                <a:cubicBezTo>
                  <a:pt x="1208142" y="4393177"/>
                  <a:pt x="1246242" y="4391272"/>
                  <a:pt x="1283390" y="4390319"/>
                </a:cubicBezTo>
                <a:cubicBezTo>
                  <a:pt x="1295772" y="4390319"/>
                  <a:pt x="1309107" y="4387462"/>
                  <a:pt x="1321490" y="4385557"/>
                </a:cubicBezTo>
                <a:cubicBezTo>
                  <a:pt x="1336730" y="4382699"/>
                  <a:pt x="1342445" y="4370317"/>
                  <a:pt x="1333872" y="4358887"/>
                </a:cubicBezTo>
                <a:cubicBezTo>
                  <a:pt x="1325300" y="4348409"/>
                  <a:pt x="1323395" y="4336027"/>
                  <a:pt x="1317680" y="4324597"/>
                </a:cubicBezTo>
                <a:cubicBezTo>
                  <a:pt x="1312917" y="4314119"/>
                  <a:pt x="1306250" y="4304594"/>
                  <a:pt x="1297677" y="4296974"/>
                </a:cubicBezTo>
                <a:cubicBezTo>
                  <a:pt x="1286247" y="4286497"/>
                  <a:pt x="1273865" y="4274114"/>
                  <a:pt x="1258625" y="4268399"/>
                </a:cubicBezTo>
                <a:cubicBezTo>
                  <a:pt x="1228145" y="4256017"/>
                  <a:pt x="1207190" y="4235062"/>
                  <a:pt x="1196712" y="4203629"/>
                </a:cubicBezTo>
                <a:cubicBezTo>
                  <a:pt x="1196712" y="4202677"/>
                  <a:pt x="1195760" y="4202677"/>
                  <a:pt x="1195760" y="4201724"/>
                </a:cubicBezTo>
                <a:cubicBezTo>
                  <a:pt x="1188140" y="4180769"/>
                  <a:pt x="1179567" y="4159814"/>
                  <a:pt x="1173852" y="4137907"/>
                </a:cubicBezTo>
                <a:cubicBezTo>
                  <a:pt x="1167185" y="4113142"/>
                  <a:pt x="1165280" y="4087424"/>
                  <a:pt x="1159565" y="4061707"/>
                </a:cubicBezTo>
                <a:cubicBezTo>
                  <a:pt x="1154802" y="4041704"/>
                  <a:pt x="1151945" y="4021702"/>
                  <a:pt x="1165280" y="4002652"/>
                </a:cubicBezTo>
                <a:cubicBezTo>
                  <a:pt x="1170995" y="3994079"/>
                  <a:pt x="1170995" y="3981697"/>
                  <a:pt x="1172900" y="3971219"/>
                </a:cubicBezTo>
                <a:cubicBezTo>
                  <a:pt x="1177662" y="3938834"/>
                  <a:pt x="1181472" y="3907402"/>
                  <a:pt x="1185282" y="3875017"/>
                </a:cubicBezTo>
                <a:cubicBezTo>
                  <a:pt x="1188140" y="3853109"/>
                  <a:pt x="1192902" y="3830249"/>
                  <a:pt x="1194807" y="3808342"/>
                </a:cubicBezTo>
                <a:cubicBezTo>
                  <a:pt x="1198617" y="3763574"/>
                  <a:pt x="1201475" y="3719759"/>
                  <a:pt x="1204332" y="3674992"/>
                </a:cubicBezTo>
                <a:cubicBezTo>
                  <a:pt x="1204332" y="3670229"/>
                  <a:pt x="1205285" y="3666419"/>
                  <a:pt x="1206237" y="3661657"/>
                </a:cubicBezTo>
                <a:cubicBezTo>
                  <a:pt x="1216715" y="3607364"/>
                  <a:pt x="1222430" y="3553072"/>
                  <a:pt x="1226240" y="3498779"/>
                </a:cubicBezTo>
                <a:cubicBezTo>
                  <a:pt x="1227192" y="3477824"/>
                  <a:pt x="1230050" y="3457822"/>
                  <a:pt x="1231002" y="3436867"/>
                </a:cubicBezTo>
                <a:cubicBezTo>
                  <a:pt x="1231955" y="3428294"/>
                  <a:pt x="1231002" y="3419722"/>
                  <a:pt x="1230050" y="3412102"/>
                </a:cubicBezTo>
                <a:cubicBezTo>
                  <a:pt x="1229097" y="3399719"/>
                  <a:pt x="1225287" y="3386384"/>
                  <a:pt x="1225287" y="3374002"/>
                </a:cubicBezTo>
                <a:cubicBezTo>
                  <a:pt x="1224335" y="3347332"/>
                  <a:pt x="1224335" y="3320662"/>
                  <a:pt x="1225287" y="3293992"/>
                </a:cubicBezTo>
                <a:cubicBezTo>
                  <a:pt x="1226240" y="3280657"/>
                  <a:pt x="1229097" y="3267322"/>
                  <a:pt x="1231955" y="3253987"/>
                </a:cubicBezTo>
                <a:cubicBezTo>
                  <a:pt x="1233860" y="3243509"/>
                  <a:pt x="1238622" y="3233032"/>
                  <a:pt x="1239575" y="3222554"/>
                </a:cubicBezTo>
                <a:cubicBezTo>
                  <a:pt x="1243385" y="3188264"/>
                  <a:pt x="1245290" y="3154927"/>
                  <a:pt x="1248147" y="3120637"/>
                </a:cubicBezTo>
                <a:cubicBezTo>
                  <a:pt x="1248147" y="3116827"/>
                  <a:pt x="1249100" y="3113017"/>
                  <a:pt x="1250052" y="3109207"/>
                </a:cubicBezTo>
                <a:cubicBezTo>
                  <a:pt x="1254815" y="3079679"/>
                  <a:pt x="1258625" y="3049199"/>
                  <a:pt x="1263387" y="3019672"/>
                </a:cubicBezTo>
                <a:cubicBezTo>
                  <a:pt x="1267197" y="2996812"/>
                  <a:pt x="1270055" y="2973952"/>
                  <a:pt x="1274817" y="2951092"/>
                </a:cubicBezTo>
                <a:cubicBezTo>
                  <a:pt x="1279580" y="2928232"/>
                  <a:pt x="1288152" y="2906324"/>
                  <a:pt x="1287200" y="2882512"/>
                </a:cubicBezTo>
                <a:cubicBezTo>
                  <a:pt x="1287200" y="2875844"/>
                  <a:pt x="1288152" y="2868224"/>
                  <a:pt x="1289105" y="2861557"/>
                </a:cubicBezTo>
                <a:cubicBezTo>
                  <a:pt x="1293867" y="2829172"/>
                  <a:pt x="1297677" y="2796787"/>
                  <a:pt x="1302440" y="2764402"/>
                </a:cubicBezTo>
                <a:cubicBezTo>
                  <a:pt x="1304345" y="2752019"/>
                  <a:pt x="1306250" y="2740589"/>
                  <a:pt x="1308155" y="2728207"/>
                </a:cubicBezTo>
                <a:cubicBezTo>
                  <a:pt x="1311012" y="2710109"/>
                  <a:pt x="1315775" y="2692012"/>
                  <a:pt x="1317680" y="2672962"/>
                </a:cubicBezTo>
                <a:cubicBezTo>
                  <a:pt x="1322442" y="2634862"/>
                  <a:pt x="1332920" y="2596762"/>
                  <a:pt x="1328157" y="2557709"/>
                </a:cubicBezTo>
                <a:cubicBezTo>
                  <a:pt x="1328157" y="2556757"/>
                  <a:pt x="1328157" y="2554852"/>
                  <a:pt x="1329110" y="2553899"/>
                </a:cubicBezTo>
                <a:cubicBezTo>
                  <a:pt x="1330062" y="2542469"/>
                  <a:pt x="1336730" y="2536754"/>
                  <a:pt x="1348160" y="2535802"/>
                </a:cubicBezTo>
                <a:cubicBezTo>
                  <a:pt x="1384355" y="2531992"/>
                  <a:pt x="1416740" y="2517704"/>
                  <a:pt x="1445315" y="2494844"/>
                </a:cubicBezTo>
                <a:cubicBezTo>
                  <a:pt x="1463412" y="2480557"/>
                  <a:pt x="1479605" y="2465317"/>
                  <a:pt x="1474842" y="2438647"/>
                </a:cubicBezTo>
                <a:cubicBezTo>
                  <a:pt x="1471985" y="2422454"/>
                  <a:pt x="1471985" y="2405309"/>
                  <a:pt x="1470080" y="2388164"/>
                </a:cubicBezTo>
                <a:cubicBezTo>
                  <a:pt x="1469127" y="2375782"/>
                  <a:pt x="1468175" y="2363399"/>
                  <a:pt x="1468175" y="2351017"/>
                </a:cubicBezTo>
                <a:cubicBezTo>
                  <a:pt x="1465317" y="2232907"/>
                  <a:pt x="1472937" y="2115749"/>
                  <a:pt x="1460555" y="1997639"/>
                </a:cubicBezTo>
                <a:cubicBezTo>
                  <a:pt x="1459602" y="1990972"/>
                  <a:pt x="1460555" y="1983352"/>
                  <a:pt x="1460555" y="1976684"/>
                </a:cubicBezTo>
                <a:cubicBezTo>
                  <a:pt x="1460555" y="1966207"/>
                  <a:pt x="1463412" y="1957634"/>
                  <a:pt x="1471985" y="1951919"/>
                </a:cubicBezTo>
                <a:cubicBezTo>
                  <a:pt x="1483415" y="1943347"/>
                  <a:pt x="1491987" y="1932869"/>
                  <a:pt x="1495797" y="1918582"/>
                </a:cubicBezTo>
                <a:cubicBezTo>
                  <a:pt x="1499607" y="1906199"/>
                  <a:pt x="1507227" y="1895722"/>
                  <a:pt x="1513895" y="1884292"/>
                </a:cubicBezTo>
                <a:cubicBezTo>
                  <a:pt x="1533897" y="1853812"/>
                  <a:pt x="1554852" y="1825237"/>
                  <a:pt x="1573902" y="1793804"/>
                </a:cubicBezTo>
                <a:cubicBezTo>
                  <a:pt x="1584380" y="1776659"/>
                  <a:pt x="1590095" y="1757609"/>
                  <a:pt x="1599620" y="1739512"/>
                </a:cubicBezTo>
                <a:cubicBezTo>
                  <a:pt x="1631052" y="1679504"/>
                  <a:pt x="1663437" y="1621402"/>
                  <a:pt x="1692965" y="1561394"/>
                </a:cubicBezTo>
                <a:cubicBezTo>
                  <a:pt x="1703442" y="1539487"/>
                  <a:pt x="1712967" y="1515674"/>
                  <a:pt x="1714872" y="1491862"/>
                </a:cubicBezTo>
                <a:cubicBezTo>
                  <a:pt x="1716777" y="1463287"/>
                  <a:pt x="1723445" y="1435664"/>
                  <a:pt x="1729160" y="1408042"/>
                </a:cubicBezTo>
                <a:cubicBezTo>
                  <a:pt x="1737732" y="1383277"/>
                  <a:pt x="1743447" y="1357559"/>
                  <a:pt x="1732970" y="1329937"/>
                </a:cubicBezTo>
                <a:close/>
                <a:moveTo>
                  <a:pt x="373752" y="1452809"/>
                </a:moveTo>
                <a:cubicBezTo>
                  <a:pt x="373752" y="1455667"/>
                  <a:pt x="368990" y="1457572"/>
                  <a:pt x="367085" y="1460429"/>
                </a:cubicBezTo>
                <a:cubicBezTo>
                  <a:pt x="365180" y="1458524"/>
                  <a:pt x="361370" y="1455667"/>
                  <a:pt x="361370" y="1453762"/>
                </a:cubicBezTo>
                <a:cubicBezTo>
                  <a:pt x="358512" y="1418519"/>
                  <a:pt x="334700" y="1394707"/>
                  <a:pt x="319460" y="1365179"/>
                </a:cubicBezTo>
                <a:cubicBezTo>
                  <a:pt x="317555" y="1360417"/>
                  <a:pt x="313745" y="1356607"/>
                  <a:pt x="310887" y="1351844"/>
                </a:cubicBezTo>
                <a:cubicBezTo>
                  <a:pt x="307077" y="1346129"/>
                  <a:pt x="307077" y="1340414"/>
                  <a:pt x="311840" y="1334699"/>
                </a:cubicBezTo>
                <a:cubicBezTo>
                  <a:pt x="322317" y="1322317"/>
                  <a:pt x="331842" y="1309934"/>
                  <a:pt x="343272" y="1297552"/>
                </a:cubicBezTo>
                <a:cubicBezTo>
                  <a:pt x="354702" y="1285169"/>
                  <a:pt x="360417" y="1285169"/>
                  <a:pt x="367085" y="1301362"/>
                </a:cubicBezTo>
                <a:cubicBezTo>
                  <a:pt x="372800" y="1315649"/>
                  <a:pt x="375657" y="1331842"/>
                  <a:pt x="377562" y="1348034"/>
                </a:cubicBezTo>
                <a:cubicBezTo>
                  <a:pt x="379467" y="1358512"/>
                  <a:pt x="377562" y="1369942"/>
                  <a:pt x="377562" y="1381372"/>
                </a:cubicBezTo>
                <a:cubicBezTo>
                  <a:pt x="378515" y="1381372"/>
                  <a:pt x="379467" y="1381372"/>
                  <a:pt x="381372" y="1381372"/>
                </a:cubicBezTo>
                <a:cubicBezTo>
                  <a:pt x="378515" y="1404232"/>
                  <a:pt x="376610" y="1428044"/>
                  <a:pt x="373752" y="1452809"/>
                </a:cubicBezTo>
                <a:close/>
                <a:moveTo>
                  <a:pt x="575682" y="1686172"/>
                </a:moveTo>
                <a:cubicBezTo>
                  <a:pt x="570920" y="1693792"/>
                  <a:pt x="565205" y="1700459"/>
                  <a:pt x="559490" y="1708079"/>
                </a:cubicBezTo>
                <a:cubicBezTo>
                  <a:pt x="532820" y="1744274"/>
                  <a:pt x="506150" y="1781422"/>
                  <a:pt x="480432" y="1817617"/>
                </a:cubicBezTo>
                <a:cubicBezTo>
                  <a:pt x="477575" y="1821427"/>
                  <a:pt x="477575" y="1828094"/>
                  <a:pt x="476622" y="1834762"/>
                </a:cubicBezTo>
                <a:cubicBezTo>
                  <a:pt x="465192" y="1832857"/>
                  <a:pt x="453762" y="1830952"/>
                  <a:pt x="437570" y="1828094"/>
                </a:cubicBezTo>
                <a:cubicBezTo>
                  <a:pt x="449000" y="1814759"/>
                  <a:pt x="457572" y="1803329"/>
                  <a:pt x="466145" y="1792852"/>
                </a:cubicBezTo>
                <a:cubicBezTo>
                  <a:pt x="496625" y="1757609"/>
                  <a:pt x="527105" y="1723319"/>
                  <a:pt x="557585" y="1688077"/>
                </a:cubicBezTo>
                <a:cubicBezTo>
                  <a:pt x="560442" y="1684267"/>
                  <a:pt x="564252" y="1681409"/>
                  <a:pt x="567110" y="1678552"/>
                </a:cubicBezTo>
                <a:cubicBezTo>
                  <a:pt x="569015" y="1677599"/>
                  <a:pt x="572825" y="1677599"/>
                  <a:pt x="573777" y="1678552"/>
                </a:cubicBezTo>
                <a:cubicBezTo>
                  <a:pt x="575682" y="1680457"/>
                  <a:pt x="576635" y="1685219"/>
                  <a:pt x="575682" y="1686172"/>
                </a:cubicBezTo>
                <a:close/>
                <a:moveTo>
                  <a:pt x="889055" y="1877624"/>
                </a:moveTo>
                <a:cubicBezTo>
                  <a:pt x="889055" y="1874767"/>
                  <a:pt x="889055" y="1872862"/>
                  <a:pt x="890007" y="1871909"/>
                </a:cubicBezTo>
                <a:cubicBezTo>
                  <a:pt x="907152" y="1852859"/>
                  <a:pt x="907152" y="1849049"/>
                  <a:pt x="887150" y="1834762"/>
                </a:cubicBezTo>
                <a:cubicBezTo>
                  <a:pt x="854765" y="1812854"/>
                  <a:pt x="824285" y="1789042"/>
                  <a:pt x="789995" y="1769992"/>
                </a:cubicBezTo>
                <a:cubicBezTo>
                  <a:pt x="757610" y="1752847"/>
                  <a:pt x="722367" y="1741417"/>
                  <a:pt x="689030" y="1727129"/>
                </a:cubicBezTo>
                <a:cubicBezTo>
                  <a:pt x="677600" y="1722367"/>
                  <a:pt x="666170" y="1718557"/>
                  <a:pt x="655692" y="1712842"/>
                </a:cubicBezTo>
                <a:cubicBezTo>
                  <a:pt x="638547" y="1704269"/>
                  <a:pt x="621402" y="1693792"/>
                  <a:pt x="604257" y="1685219"/>
                </a:cubicBezTo>
                <a:cubicBezTo>
                  <a:pt x="586160" y="1675694"/>
                  <a:pt x="585207" y="1648072"/>
                  <a:pt x="602352" y="1636642"/>
                </a:cubicBezTo>
                <a:cubicBezTo>
                  <a:pt x="608067" y="1632832"/>
                  <a:pt x="614735" y="1630927"/>
                  <a:pt x="618545" y="1626164"/>
                </a:cubicBezTo>
                <a:cubicBezTo>
                  <a:pt x="623307" y="1621402"/>
                  <a:pt x="625212" y="1614734"/>
                  <a:pt x="628070" y="1608067"/>
                </a:cubicBezTo>
                <a:cubicBezTo>
                  <a:pt x="631880" y="1599494"/>
                  <a:pt x="632832" y="1589017"/>
                  <a:pt x="637595" y="1581397"/>
                </a:cubicBezTo>
                <a:cubicBezTo>
                  <a:pt x="658550" y="1549012"/>
                  <a:pt x="683315" y="1519484"/>
                  <a:pt x="711890" y="1492814"/>
                </a:cubicBezTo>
                <a:cubicBezTo>
                  <a:pt x="749990" y="1455667"/>
                  <a:pt x="771897" y="1408042"/>
                  <a:pt x="788090" y="1357559"/>
                </a:cubicBezTo>
                <a:cubicBezTo>
                  <a:pt x="812855" y="1278502"/>
                  <a:pt x="823332" y="1197539"/>
                  <a:pt x="821427" y="1114672"/>
                </a:cubicBezTo>
                <a:cubicBezTo>
                  <a:pt x="819522" y="1039424"/>
                  <a:pt x="820475" y="964177"/>
                  <a:pt x="819522" y="889882"/>
                </a:cubicBezTo>
                <a:cubicBezTo>
                  <a:pt x="818570" y="839399"/>
                  <a:pt x="815712" y="788917"/>
                  <a:pt x="813807" y="738434"/>
                </a:cubicBezTo>
                <a:cubicBezTo>
                  <a:pt x="813807" y="732719"/>
                  <a:pt x="813807" y="726052"/>
                  <a:pt x="813807" y="720337"/>
                </a:cubicBezTo>
                <a:cubicBezTo>
                  <a:pt x="815712" y="719384"/>
                  <a:pt x="817617" y="719384"/>
                  <a:pt x="818570" y="718432"/>
                </a:cubicBezTo>
                <a:cubicBezTo>
                  <a:pt x="833810" y="750817"/>
                  <a:pt x="848097" y="783202"/>
                  <a:pt x="863337" y="815587"/>
                </a:cubicBezTo>
                <a:cubicBezTo>
                  <a:pt x="864290" y="815587"/>
                  <a:pt x="865242" y="814634"/>
                  <a:pt x="866195" y="814634"/>
                </a:cubicBezTo>
                <a:cubicBezTo>
                  <a:pt x="860480" y="800347"/>
                  <a:pt x="853812" y="786059"/>
                  <a:pt x="848097" y="771772"/>
                </a:cubicBezTo>
                <a:cubicBezTo>
                  <a:pt x="841430" y="756532"/>
                  <a:pt x="836667" y="741292"/>
                  <a:pt x="828095" y="727004"/>
                </a:cubicBezTo>
                <a:cubicBezTo>
                  <a:pt x="809045" y="692714"/>
                  <a:pt x="809997" y="654614"/>
                  <a:pt x="810950" y="617467"/>
                </a:cubicBezTo>
                <a:cubicBezTo>
                  <a:pt x="810950" y="605084"/>
                  <a:pt x="811902" y="592702"/>
                  <a:pt x="812855" y="580319"/>
                </a:cubicBezTo>
                <a:cubicBezTo>
                  <a:pt x="813807" y="571747"/>
                  <a:pt x="815712" y="564127"/>
                  <a:pt x="816665" y="556507"/>
                </a:cubicBezTo>
                <a:cubicBezTo>
                  <a:pt x="818570" y="555554"/>
                  <a:pt x="819522" y="555554"/>
                  <a:pt x="821427" y="554602"/>
                </a:cubicBezTo>
                <a:cubicBezTo>
                  <a:pt x="832857" y="567937"/>
                  <a:pt x="844287" y="581272"/>
                  <a:pt x="856670" y="594607"/>
                </a:cubicBezTo>
                <a:cubicBezTo>
                  <a:pt x="872862" y="613657"/>
                  <a:pt x="887150" y="635564"/>
                  <a:pt x="913820" y="638422"/>
                </a:cubicBezTo>
                <a:cubicBezTo>
                  <a:pt x="942395" y="642232"/>
                  <a:pt x="956682" y="661282"/>
                  <a:pt x="974780" y="679379"/>
                </a:cubicBezTo>
                <a:cubicBezTo>
                  <a:pt x="981447" y="686047"/>
                  <a:pt x="984305" y="689857"/>
                  <a:pt x="973827" y="696524"/>
                </a:cubicBezTo>
                <a:cubicBezTo>
                  <a:pt x="964302" y="702239"/>
                  <a:pt x="956682" y="711764"/>
                  <a:pt x="950015" y="721289"/>
                </a:cubicBezTo>
                <a:cubicBezTo>
                  <a:pt x="931917" y="746054"/>
                  <a:pt x="914772" y="770819"/>
                  <a:pt x="899532" y="797489"/>
                </a:cubicBezTo>
                <a:cubicBezTo>
                  <a:pt x="910010" y="785107"/>
                  <a:pt x="920487" y="772724"/>
                  <a:pt x="930012" y="759389"/>
                </a:cubicBezTo>
                <a:cubicBezTo>
                  <a:pt x="935727" y="751769"/>
                  <a:pt x="939537" y="749864"/>
                  <a:pt x="945252" y="759389"/>
                </a:cubicBezTo>
                <a:cubicBezTo>
                  <a:pt x="952872" y="771772"/>
                  <a:pt x="961445" y="784154"/>
                  <a:pt x="954777" y="800347"/>
                </a:cubicBezTo>
                <a:cubicBezTo>
                  <a:pt x="913820" y="910837"/>
                  <a:pt x="909057" y="1026089"/>
                  <a:pt x="910962" y="1142294"/>
                </a:cubicBezTo>
                <a:cubicBezTo>
                  <a:pt x="913820" y="1260404"/>
                  <a:pt x="913820" y="1377562"/>
                  <a:pt x="917630" y="1495672"/>
                </a:cubicBezTo>
                <a:cubicBezTo>
                  <a:pt x="920487" y="1589017"/>
                  <a:pt x="924297" y="1683314"/>
                  <a:pt x="929060" y="1776659"/>
                </a:cubicBezTo>
                <a:cubicBezTo>
                  <a:pt x="929060" y="1785232"/>
                  <a:pt x="932870" y="1796662"/>
                  <a:pt x="938585" y="1802377"/>
                </a:cubicBezTo>
                <a:cubicBezTo>
                  <a:pt x="967160" y="1833809"/>
                  <a:pt x="996687" y="1865242"/>
                  <a:pt x="1026215" y="1895722"/>
                </a:cubicBezTo>
                <a:cubicBezTo>
                  <a:pt x="1030025" y="1899532"/>
                  <a:pt x="1033835" y="1903342"/>
                  <a:pt x="1036692" y="1909057"/>
                </a:cubicBezTo>
                <a:cubicBezTo>
                  <a:pt x="983352" y="1909057"/>
                  <a:pt x="935727" y="1897627"/>
                  <a:pt x="889055" y="1877624"/>
                </a:cubicBezTo>
                <a:close/>
                <a:moveTo>
                  <a:pt x="1279580" y="1673789"/>
                </a:moveTo>
                <a:cubicBezTo>
                  <a:pt x="1278627" y="1698554"/>
                  <a:pt x="1274817" y="1723319"/>
                  <a:pt x="1275770" y="1747132"/>
                </a:cubicBezTo>
                <a:cubicBezTo>
                  <a:pt x="1275770" y="1771897"/>
                  <a:pt x="1267197" y="1791899"/>
                  <a:pt x="1250052" y="1809044"/>
                </a:cubicBezTo>
                <a:cubicBezTo>
                  <a:pt x="1229097" y="1829047"/>
                  <a:pt x="1208142" y="1850002"/>
                  <a:pt x="1188140" y="1870004"/>
                </a:cubicBezTo>
                <a:cubicBezTo>
                  <a:pt x="1177662" y="1880482"/>
                  <a:pt x="1170042" y="1891912"/>
                  <a:pt x="1170042" y="1907152"/>
                </a:cubicBezTo>
                <a:cubicBezTo>
                  <a:pt x="1170042" y="1911914"/>
                  <a:pt x="1165280" y="1917629"/>
                  <a:pt x="1160517" y="1919534"/>
                </a:cubicBezTo>
                <a:cubicBezTo>
                  <a:pt x="1154802" y="1922392"/>
                  <a:pt x="1148135" y="1925249"/>
                  <a:pt x="1142420" y="1924297"/>
                </a:cubicBezTo>
                <a:cubicBezTo>
                  <a:pt x="1110987" y="1922392"/>
                  <a:pt x="1079555" y="1919534"/>
                  <a:pt x="1045265" y="1916677"/>
                </a:cubicBezTo>
                <a:cubicBezTo>
                  <a:pt x="1049075" y="1910009"/>
                  <a:pt x="1050980" y="1905247"/>
                  <a:pt x="1053837" y="1901437"/>
                </a:cubicBezTo>
                <a:cubicBezTo>
                  <a:pt x="1079555" y="1868099"/>
                  <a:pt x="1106225" y="1835714"/>
                  <a:pt x="1132895" y="1803329"/>
                </a:cubicBezTo>
                <a:cubicBezTo>
                  <a:pt x="1140515" y="1793804"/>
                  <a:pt x="1144325" y="1784279"/>
                  <a:pt x="1143372" y="1770944"/>
                </a:cubicBezTo>
                <a:cubicBezTo>
                  <a:pt x="1141467" y="1735702"/>
                  <a:pt x="1139562" y="1701412"/>
                  <a:pt x="1137657" y="1666169"/>
                </a:cubicBezTo>
                <a:cubicBezTo>
                  <a:pt x="1134800" y="1612829"/>
                  <a:pt x="1133847" y="1558537"/>
                  <a:pt x="1130037" y="1505197"/>
                </a:cubicBezTo>
                <a:cubicBezTo>
                  <a:pt x="1126227" y="1435664"/>
                  <a:pt x="1121465" y="1366132"/>
                  <a:pt x="1115750" y="1296599"/>
                </a:cubicBezTo>
                <a:cubicBezTo>
                  <a:pt x="1110035" y="1228019"/>
                  <a:pt x="1103367" y="1160392"/>
                  <a:pt x="1094795" y="1091812"/>
                </a:cubicBezTo>
                <a:cubicBezTo>
                  <a:pt x="1084317" y="1006087"/>
                  <a:pt x="1071935" y="920362"/>
                  <a:pt x="1037645" y="839399"/>
                </a:cubicBezTo>
                <a:cubicBezTo>
                  <a:pt x="1029072" y="820349"/>
                  <a:pt x="1024310" y="800347"/>
                  <a:pt x="1019547" y="780344"/>
                </a:cubicBezTo>
                <a:cubicBezTo>
                  <a:pt x="1018595" y="774629"/>
                  <a:pt x="1020500" y="767009"/>
                  <a:pt x="1024310" y="761294"/>
                </a:cubicBezTo>
                <a:cubicBezTo>
                  <a:pt x="1028120" y="755579"/>
                  <a:pt x="1034787" y="751769"/>
                  <a:pt x="1042407" y="744149"/>
                </a:cubicBezTo>
                <a:cubicBezTo>
                  <a:pt x="1051932" y="766057"/>
                  <a:pt x="1060505" y="785107"/>
                  <a:pt x="1069077" y="806062"/>
                </a:cubicBezTo>
                <a:cubicBezTo>
                  <a:pt x="1065267" y="773677"/>
                  <a:pt x="1037645" y="721289"/>
                  <a:pt x="1014785" y="699382"/>
                </a:cubicBezTo>
                <a:cubicBezTo>
                  <a:pt x="1003355" y="688904"/>
                  <a:pt x="1003355" y="687952"/>
                  <a:pt x="1015737" y="677474"/>
                </a:cubicBezTo>
                <a:cubicBezTo>
                  <a:pt x="1033835" y="662234"/>
                  <a:pt x="1051932" y="647947"/>
                  <a:pt x="1068125" y="631754"/>
                </a:cubicBezTo>
                <a:cubicBezTo>
                  <a:pt x="1084317" y="615562"/>
                  <a:pt x="1095747" y="596512"/>
                  <a:pt x="1096700" y="571747"/>
                </a:cubicBezTo>
                <a:cubicBezTo>
                  <a:pt x="1096700" y="565079"/>
                  <a:pt x="1099557" y="559364"/>
                  <a:pt x="1102415" y="552697"/>
                </a:cubicBezTo>
                <a:cubicBezTo>
                  <a:pt x="1111940" y="569842"/>
                  <a:pt x="1122417" y="586987"/>
                  <a:pt x="1120512" y="606989"/>
                </a:cubicBezTo>
                <a:cubicBezTo>
                  <a:pt x="1116702" y="651757"/>
                  <a:pt x="1111940" y="697477"/>
                  <a:pt x="1107177" y="742244"/>
                </a:cubicBezTo>
                <a:cubicBezTo>
                  <a:pt x="1106225" y="748912"/>
                  <a:pt x="1105272" y="754627"/>
                  <a:pt x="1108130" y="761294"/>
                </a:cubicBezTo>
                <a:cubicBezTo>
                  <a:pt x="1114797" y="714622"/>
                  <a:pt x="1120512" y="667949"/>
                  <a:pt x="1127180" y="621277"/>
                </a:cubicBezTo>
                <a:cubicBezTo>
                  <a:pt x="1150992" y="690809"/>
                  <a:pt x="1176710" y="758437"/>
                  <a:pt x="1187187" y="829874"/>
                </a:cubicBezTo>
                <a:cubicBezTo>
                  <a:pt x="1194807" y="886072"/>
                  <a:pt x="1212905" y="939412"/>
                  <a:pt x="1228145" y="993704"/>
                </a:cubicBezTo>
                <a:cubicBezTo>
                  <a:pt x="1240527" y="1037519"/>
                  <a:pt x="1247195" y="1082287"/>
                  <a:pt x="1246242" y="1128007"/>
                </a:cubicBezTo>
                <a:cubicBezTo>
                  <a:pt x="1244337" y="1207064"/>
                  <a:pt x="1252910" y="1285169"/>
                  <a:pt x="1270055" y="1363274"/>
                </a:cubicBezTo>
                <a:cubicBezTo>
                  <a:pt x="1274817" y="1384229"/>
                  <a:pt x="1274817" y="1405184"/>
                  <a:pt x="1276722" y="1427092"/>
                </a:cubicBezTo>
                <a:cubicBezTo>
                  <a:pt x="1279580" y="1463287"/>
                  <a:pt x="1284342" y="1499482"/>
                  <a:pt x="1284342" y="1534724"/>
                </a:cubicBezTo>
                <a:cubicBezTo>
                  <a:pt x="1284342" y="1581397"/>
                  <a:pt x="1281485" y="1628069"/>
                  <a:pt x="1279580" y="1673789"/>
                </a:cubicBezTo>
                <a:close/>
                <a:moveTo>
                  <a:pt x="1437695" y="1289932"/>
                </a:moveTo>
                <a:cubicBezTo>
                  <a:pt x="1439600" y="1289932"/>
                  <a:pt x="1440552" y="1288979"/>
                  <a:pt x="1442457" y="1288979"/>
                </a:cubicBezTo>
                <a:cubicBezTo>
                  <a:pt x="1444362" y="1292789"/>
                  <a:pt x="1446267" y="1296599"/>
                  <a:pt x="1447220" y="1300409"/>
                </a:cubicBezTo>
                <a:cubicBezTo>
                  <a:pt x="1448172" y="1308982"/>
                  <a:pt x="1448172" y="1318507"/>
                  <a:pt x="1448172" y="1327079"/>
                </a:cubicBezTo>
                <a:cubicBezTo>
                  <a:pt x="1446267" y="1352797"/>
                  <a:pt x="1451030" y="1375657"/>
                  <a:pt x="1470080" y="1394707"/>
                </a:cubicBezTo>
                <a:cubicBezTo>
                  <a:pt x="1481510" y="1406137"/>
                  <a:pt x="1481510" y="1418519"/>
                  <a:pt x="1476747" y="1433759"/>
                </a:cubicBezTo>
                <a:cubicBezTo>
                  <a:pt x="1469127" y="1457572"/>
                  <a:pt x="1453887" y="1476622"/>
                  <a:pt x="1439600" y="1497577"/>
                </a:cubicBezTo>
                <a:cubicBezTo>
                  <a:pt x="1431980" y="1428044"/>
                  <a:pt x="1431027" y="1359464"/>
                  <a:pt x="1437695" y="1289932"/>
                </a:cubicBezTo>
                <a:close/>
                <a:moveTo>
                  <a:pt x="1475795" y="1882387"/>
                </a:moveTo>
                <a:cubicBezTo>
                  <a:pt x="1468175" y="1887149"/>
                  <a:pt x="1465317" y="1880482"/>
                  <a:pt x="1462460" y="1874767"/>
                </a:cubicBezTo>
                <a:cubicBezTo>
                  <a:pt x="1438647" y="1833809"/>
                  <a:pt x="1411977" y="1796662"/>
                  <a:pt x="1371972" y="1769992"/>
                </a:cubicBezTo>
                <a:cubicBezTo>
                  <a:pt x="1360542" y="1762372"/>
                  <a:pt x="1348160" y="1756657"/>
                  <a:pt x="1336730" y="1750942"/>
                </a:cubicBezTo>
                <a:cubicBezTo>
                  <a:pt x="1331015" y="1748084"/>
                  <a:pt x="1325300" y="1746179"/>
                  <a:pt x="1319585" y="1744274"/>
                </a:cubicBezTo>
                <a:cubicBezTo>
                  <a:pt x="1319585" y="1742369"/>
                  <a:pt x="1320537" y="1740464"/>
                  <a:pt x="1320537" y="1738559"/>
                </a:cubicBezTo>
                <a:cubicBezTo>
                  <a:pt x="1326252" y="1739512"/>
                  <a:pt x="1331967" y="1738559"/>
                  <a:pt x="1337682" y="1740464"/>
                </a:cubicBezTo>
                <a:cubicBezTo>
                  <a:pt x="1367210" y="1749989"/>
                  <a:pt x="1395785" y="1762372"/>
                  <a:pt x="1416740" y="1788089"/>
                </a:cubicBezTo>
                <a:cubicBezTo>
                  <a:pt x="1434837" y="1809997"/>
                  <a:pt x="1454840" y="1831904"/>
                  <a:pt x="1473890" y="1853812"/>
                </a:cubicBezTo>
                <a:cubicBezTo>
                  <a:pt x="1476747" y="1857622"/>
                  <a:pt x="1478652" y="1861432"/>
                  <a:pt x="1480557" y="1865242"/>
                </a:cubicBezTo>
                <a:cubicBezTo>
                  <a:pt x="1483415" y="1872862"/>
                  <a:pt x="1482462" y="1878577"/>
                  <a:pt x="1475795" y="1882387"/>
                </a:cubicBezTo>
                <a:close/>
              </a:path>
            </a:pathLst>
          </a:custGeom>
          <a:solidFill>
            <a:schemeClr val="accent1"/>
          </a:solidFill>
          <a:ln w="9525" cap="flat">
            <a:noFill/>
            <a:prstDash val="solid"/>
            <a:miter/>
          </a:ln>
        </p:spPr>
        <p:txBody>
          <a:bodyPr rtlCol="0" anchor="ctr"/>
          <a:lstStyle/>
          <a:p>
            <a:endParaRPr lang="en-US"/>
          </a:p>
        </p:txBody>
      </p:sp>
      <p:sp>
        <p:nvSpPr>
          <p:cNvPr id="8" name="Graphic 12">
            <a:extLst>
              <a:ext uri="{FF2B5EF4-FFF2-40B4-BE49-F238E27FC236}">
                <a16:creationId xmlns:a16="http://schemas.microsoft.com/office/drawing/2014/main" id="{24FE86E6-925D-477B-9B02-33708F4FE656}"/>
              </a:ext>
            </a:extLst>
          </p:cNvPr>
          <p:cNvSpPr/>
          <p:nvPr/>
        </p:nvSpPr>
        <p:spPr>
          <a:xfrm>
            <a:off x="1194680" y="1504467"/>
            <a:ext cx="1450649" cy="3580814"/>
          </a:xfrm>
          <a:custGeom>
            <a:avLst/>
            <a:gdLst>
              <a:gd name="connsiteX0" fmla="*/ 10001 w 1809750"/>
              <a:gd name="connsiteY0" fmla="*/ 4380249 h 4467225"/>
              <a:gd name="connsiteX1" fmla="*/ 33814 w 1809750"/>
              <a:gd name="connsiteY1" fmla="*/ 4357389 h 4467225"/>
              <a:gd name="connsiteX2" fmla="*/ 68104 w 1809750"/>
              <a:gd name="connsiteY2" fmla="*/ 4343101 h 4467225"/>
              <a:gd name="connsiteX3" fmla="*/ 128111 w 1809750"/>
              <a:gd name="connsiteY3" fmla="*/ 4262139 h 4467225"/>
              <a:gd name="connsiteX4" fmla="*/ 157639 w 1809750"/>
              <a:gd name="connsiteY4" fmla="*/ 4100214 h 4467225"/>
              <a:gd name="connsiteX5" fmla="*/ 220504 w 1809750"/>
              <a:gd name="connsiteY5" fmla="*/ 3863994 h 4467225"/>
              <a:gd name="connsiteX6" fmla="*/ 242411 w 1809750"/>
              <a:gd name="connsiteY6" fmla="*/ 3805891 h 4467225"/>
              <a:gd name="connsiteX7" fmla="*/ 268129 w 1809750"/>
              <a:gd name="connsiteY7" fmla="*/ 3699211 h 4467225"/>
              <a:gd name="connsiteX8" fmla="*/ 328136 w 1809750"/>
              <a:gd name="connsiteY8" fmla="*/ 3422034 h 4467225"/>
              <a:gd name="connsiteX9" fmla="*/ 327184 w 1809750"/>
              <a:gd name="connsiteY9" fmla="*/ 3396316 h 4467225"/>
              <a:gd name="connsiteX10" fmla="*/ 328136 w 1809750"/>
              <a:gd name="connsiteY10" fmla="*/ 3382029 h 4467225"/>
              <a:gd name="connsiteX11" fmla="*/ 370999 w 1809750"/>
              <a:gd name="connsiteY11" fmla="*/ 3260109 h 4467225"/>
              <a:gd name="connsiteX12" fmla="*/ 386239 w 1809750"/>
              <a:gd name="connsiteY12" fmla="*/ 3223914 h 4467225"/>
              <a:gd name="connsiteX13" fmla="*/ 406241 w 1809750"/>
              <a:gd name="connsiteY13" fmla="*/ 3121996 h 4467225"/>
              <a:gd name="connsiteX14" fmla="*/ 423386 w 1809750"/>
              <a:gd name="connsiteY14" fmla="*/ 3035319 h 4467225"/>
              <a:gd name="connsiteX15" fmla="*/ 434816 w 1809750"/>
              <a:gd name="connsiteY15" fmla="*/ 2983884 h 4467225"/>
              <a:gd name="connsiteX16" fmla="*/ 461486 w 1809750"/>
              <a:gd name="connsiteY16" fmla="*/ 2818149 h 4467225"/>
              <a:gd name="connsiteX17" fmla="*/ 471011 w 1809750"/>
              <a:gd name="connsiteY17" fmla="*/ 2784811 h 4467225"/>
              <a:gd name="connsiteX18" fmla="*/ 476726 w 1809750"/>
              <a:gd name="connsiteY18" fmla="*/ 2732424 h 4467225"/>
              <a:gd name="connsiteX19" fmla="*/ 495776 w 1809750"/>
              <a:gd name="connsiteY19" fmla="*/ 2643841 h 4467225"/>
              <a:gd name="connsiteX20" fmla="*/ 503396 w 1809750"/>
              <a:gd name="connsiteY20" fmla="*/ 2624791 h 4467225"/>
              <a:gd name="connsiteX21" fmla="*/ 504349 w 1809750"/>
              <a:gd name="connsiteY21" fmla="*/ 2537161 h 4467225"/>
              <a:gd name="connsiteX22" fmla="*/ 511016 w 1809750"/>
              <a:gd name="connsiteY22" fmla="*/ 2502871 h 4467225"/>
              <a:gd name="connsiteX23" fmla="*/ 538639 w 1809750"/>
              <a:gd name="connsiteY23" fmla="*/ 2290464 h 4467225"/>
              <a:gd name="connsiteX24" fmla="*/ 539591 w 1809750"/>
              <a:gd name="connsiteY24" fmla="*/ 2259984 h 4467225"/>
              <a:gd name="connsiteX25" fmla="*/ 559594 w 1809750"/>
              <a:gd name="connsiteY25" fmla="*/ 2226646 h 4467225"/>
              <a:gd name="connsiteX26" fmla="*/ 558641 w 1809750"/>
              <a:gd name="connsiteY26" fmla="*/ 2183784 h 4467225"/>
              <a:gd name="connsiteX27" fmla="*/ 561499 w 1809750"/>
              <a:gd name="connsiteY27" fmla="*/ 2168544 h 4467225"/>
              <a:gd name="connsiteX28" fmla="*/ 554831 w 1809750"/>
              <a:gd name="connsiteY28" fmla="*/ 2102821 h 4467225"/>
              <a:gd name="connsiteX29" fmla="*/ 529114 w 1809750"/>
              <a:gd name="connsiteY29" fmla="*/ 2085676 h 4467225"/>
              <a:gd name="connsiteX30" fmla="*/ 493871 w 1809750"/>
              <a:gd name="connsiteY30" fmla="*/ 2092344 h 4467225"/>
              <a:gd name="connsiteX31" fmla="*/ 492919 w 1809750"/>
              <a:gd name="connsiteY31" fmla="*/ 2084724 h 4467225"/>
              <a:gd name="connsiteX32" fmla="*/ 520541 w 1809750"/>
              <a:gd name="connsiteY32" fmla="*/ 2079961 h 4467225"/>
              <a:gd name="connsiteX33" fmla="*/ 520541 w 1809750"/>
              <a:gd name="connsiteY33" fmla="*/ 2075199 h 4467225"/>
              <a:gd name="connsiteX34" fmla="*/ 474821 w 1809750"/>
              <a:gd name="connsiteY34" fmla="*/ 2063769 h 4467225"/>
              <a:gd name="connsiteX35" fmla="*/ 488156 w 1809750"/>
              <a:gd name="connsiteY35" fmla="*/ 2009476 h 4467225"/>
              <a:gd name="connsiteX36" fmla="*/ 579596 w 1809750"/>
              <a:gd name="connsiteY36" fmla="*/ 1892319 h 4467225"/>
              <a:gd name="connsiteX37" fmla="*/ 533876 w 1809750"/>
              <a:gd name="connsiteY37" fmla="*/ 1886604 h 4467225"/>
              <a:gd name="connsiteX38" fmla="*/ 513874 w 1809750"/>
              <a:gd name="connsiteY38" fmla="*/ 1897081 h 4467225"/>
              <a:gd name="connsiteX39" fmla="*/ 461486 w 1809750"/>
              <a:gd name="connsiteY39" fmla="*/ 1948516 h 4467225"/>
              <a:gd name="connsiteX40" fmla="*/ 420529 w 1809750"/>
              <a:gd name="connsiteY40" fmla="*/ 2017096 h 4467225"/>
              <a:gd name="connsiteX41" fmla="*/ 432911 w 1809750"/>
              <a:gd name="connsiteY41" fmla="*/ 2049481 h 4467225"/>
              <a:gd name="connsiteX42" fmla="*/ 444341 w 1809750"/>
              <a:gd name="connsiteY42" fmla="*/ 2054244 h 4467225"/>
              <a:gd name="connsiteX43" fmla="*/ 410051 w 1809750"/>
              <a:gd name="connsiteY43" fmla="*/ 2059959 h 4467225"/>
              <a:gd name="connsiteX44" fmla="*/ 412909 w 1809750"/>
              <a:gd name="connsiteY44" fmla="*/ 2079961 h 4467225"/>
              <a:gd name="connsiteX45" fmla="*/ 409099 w 1809750"/>
              <a:gd name="connsiteY45" fmla="*/ 2084724 h 4467225"/>
              <a:gd name="connsiteX46" fmla="*/ 387191 w 1809750"/>
              <a:gd name="connsiteY46" fmla="*/ 2069484 h 4467225"/>
              <a:gd name="connsiteX47" fmla="*/ 366236 w 1809750"/>
              <a:gd name="connsiteY47" fmla="*/ 2029479 h 4467225"/>
              <a:gd name="connsiteX48" fmla="*/ 348139 w 1809750"/>
              <a:gd name="connsiteY48" fmla="*/ 2004714 h 4467225"/>
              <a:gd name="connsiteX49" fmla="*/ 322421 w 1809750"/>
              <a:gd name="connsiteY49" fmla="*/ 1957089 h 4467225"/>
              <a:gd name="connsiteX50" fmla="*/ 289084 w 1809750"/>
              <a:gd name="connsiteY50" fmla="*/ 1910416 h 4467225"/>
              <a:gd name="connsiteX51" fmla="*/ 259556 w 1809750"/>
              <a:gd name="connsiteY51" fmla="*/ 1877079 h 4467225"/>
              <a:gd name="connsiteX52" fmla="*/ 264319 w 1809750"/>
              <a:gd name="connsiteY52" fmla="*/ 1872316 h 4467225"/>
              <a:gd name="connsiteX53" fmla="*/ 278606 w 1809750"/>
              <a:gd name="connsiteY53" fmla="*/ 1881841 h 4467225"/>
              <a:gd name="connsiteX54" fmla="*/ 149066 w 1809750"/>
              <a:gd name="connsiteY54" fmla="*/ 1581804 h 4467225"/>
              <a:gd name="connsiteX55" fmla="*/ 109061 w 1809750"/>
              <a:gd name="connsiteY55" fmla="*/ 1461789 h 4467225"/>
              <a:gd name="connsiteX56" fmla="*/ 106204 w 1809750"/>
              <a:gd name="connsiteY56" fmla="*/ 1429404 h 4467225"/>
              <a:gd name="connsiteX57" fmla="*/ 111919 w 1809750"/>
              <a:gd name="connsiteY57" fmla="*/ 1353204 h 4467225"/>
              <a:gd name="connsiteX58" fmla="*/ 133826 w 1809750"/>
              <a:gd name="connsiteY58" fmla="*/ 1303674 h 4467225"/>
              <a:gd name="connsiteX59" fmla="*/ 206216 w 1809750"/>
              <a:gd name="connsiteY59" fmla="*/ 1160799 h 4467225"/>
              <a:gd name="connsiteX60" fmla="*/ 220504 w 1809750"/>
              <a:gd name="connsiteY60" fmla="*/ 1133176 h 4467225"/>
              <a:gd name="connsiteX61" fmla="*/ 246221 w 1809750"/>
              <a:gd name="connsiteY61" fmla="*/ 1089361 h 4467225"/>
              <a:gd name="connsiteX62" fmla="*/ 299561 w 1809750"/>
              <a:gd name="connsiteY62" fmla="*/ 986491 h 4467225"/>
              <a:gd name="connsiteX63" fmla="*/ 347186 w 1809750"/>
              <a:gd name="connsiteY63" fmla="*/ 891241 h 4467225"/>
              <a:gd name="connsiteX64" fmla="*/ 365284 w 1809750"/>
              <a:gd name="connsiteY64" fmla="*/ 840759 h 4467225"/>
              <a:gd name="connsiteX65" fmla="*/ 372904 w 1809750"/>
              <a:gd name="connsiteY65" fmla="*/ 817899 h 4467225"/>
              <a:gd name="connsiteX66" fmla="*/ 407194 w 1809750"/>
              <a:gd name="connsiteY66" fmla="*/ 750271 h 4467225"/>
              <a:gd name="connsiteX67" fmla="*/ 456724 w 1809750"/>
              <a:gd name="connsiteY67" fmla="*/ 719791 h 4467225"/>
              <a:gd name="connsiteX68" fmla="*/ 571024 w 1809750"/>
              <a:gd name="connsiteY68" fmla="*/ 684549 h 4467225"/>
              <a:gd name="connsiteX69" fmla="*/ 671036 w 1809750"/>
              <a:gd name="connsiteY69" fmla="*/ 632161 h 4467225"/>
              <a:gd name="connsiteX70" fmla="*/ 683419 w 1809750"/>
              <a:gd name="connsiteY70" fmla="*/ 614064 h 4467225"/>
              <a:gd name="connsiteX71" fmla="*/ 693896 w 1809750"/>
              <a:gd name="connsiteY71" fmla="*/ 548341 h 4467225"/>
              <a:gd name="connsiteX72" fmla="*/ 699611 w 1809750"/>
              <a:gd name="connsiteY72" fmla="*/ 438804 h 4467225"/>
              <a:gd name="connsiteX73" fmla="*/ 694849 w 1809750"/>
              <a:gd name="connsiteY73" fmla="*/ 383559 h 4467225"/>
              <a:gd name="connsiteX74" fmla="*/ 717709 w 1809750"/>
              <a:gd name="connsiteY74" fmla="*/ 281641 h 4467225"/>
              <a:gd name="connsiteX75" fmla="*/ 747236 w 1809750"/>
              <a:gd name="connsiteY75" fmla="*/ 187344 h 4467225"/>
              <a:gd name="connsiteX76" fmla="*/ 762476 w 1809750"/>
              <a:gd name="connsiteY76" fmla="*/ 163531 h 4467225"/>
              <a:gd name="connsiteX77" fmla="*/ 824389 w 1809750"/>
              <a:gd name="connsiteY77" fmla="*/ 91141 h 4467225"/>
              <a:gd name="connsiteX78" fmla="*/ 857726 w 1809750"/>
              <a:gd name="connsiteY78" fmla="*/ 42564 h 4467225"/>
              <a:gd name="connsiteX79" fmla="*/ 879634 w 1809750"/>
              <a:gd name="connsiteY79" fmla="*/ 35896 h 4467225"/>
              <a:gd name="connsiteX80" fmla="*/ 904399 w 1809750"/>
              <a:gd name="connsiteY80" fmla="*/ 30181 h 4467225"/>
              <a:gd name="connsiteX81" fmla="*/ 982504 w 1809750"/>
              <a:gd name="connsiteY81" fmla="*/ 11131 h 4467225"/>
              <a:gd name="connsiteX82" fmla="*/ 1059656 w 1809750"/>
              <a:gd name="connsiteY82" fmla="*/ 31134 h 4467225"/>
              <a:gd name="connsiteX83" fmla="*/ 1208246 w 1809750"/>
              <a:gd name="connsiteY83" fmla="*/ 231159 h 4467225"/>
              <a:gd name="connsiteX84" fmla="*/ 1225391 w 1809750"/>
              <a:gd name="connsiteY84" fmla="*/ 466426 h 4467225"/>
              <a:gd name="connsiteX85" fmla="*/ 1224439 w 1809750"/>
              <a:gd name="connsiteY85" fmla="*/ 476904 h 4467225"/>
              <a:gd name="connsiteX86" fmla="*/ 1233011 w 1809750"/>
              <a:gd name="connsiteY86" fmla="*/ 670261 h 4467225"/>
              <a:gd name="connsiteX87" fmla="*/ 1278731 w 1809750"/>
              <a:gd name="connsiteY87" fmla="*/ 721696 h 4467225"/>
              <a:gd name="connsiteX88" fmla="*/ 1348264 w 1809750"/>
              <a:gd name="connsiteY88" fmla="*/ 732174 h 4467225"/>
              <a:gd name="connsiteX89" fmla="*/ 1381601 w 1809750"/>
              <a:gd name="connsiteY89" fmla="*/ 755986 h 4467225"/>
              <a:gd name="connsiteX90" fmla="*/ 1409224 w 1809750"/>
              <a:gd name="connsiteY90" fmla="*/ 801706 h 4467225"/>
              <a:gd name="connsiteX91" fmla="*/ 1417796 w 1809750"/>
              <a:gd name="connsiteY91" fmla="*/ 820756 h 4467225"/>
              <a:gd name="connsiteX92" fmla="*/ 1447324 w 1809750"/>
              <a:gd name="connsiteY92" fmla="*/ 879811 h 4467225"/>
              <a:gd name="connsiteX93" fmla="*/ 1549241 w 1809750"/>
              <a:gd name="connsiteY93" fmla="*/ 1010304 h 4467225"/>
              <a:gd name="connsiteX94" fmla="*/ 1579721 w 1809750"/>
              <a:gd name="connsiteY94" fmla="*/ 1043641 h 4467225"/>
              <a:gd name="connsiteX95" fmla="*/ 1634014 w 1809750"/>
              <a:gd name="connsiteY95" fmla="*/ 1114126 h 4467225"/>
              <a:gd name="connsiteX96" fmla="*/ 1742599 w 1809750"/>
              <a:gd name="connsiteY96" fmla="*/ 1255096 h 4467225"/>
              <a:gd name="connsiteX97" fmla="*/ 1774031 w 1809750"/>
              <a:gd name="connsiteY97" fmla="*/ 1312246 h 4467225"/>
              <a:gd name="connsiteX98" fmla="*/ 1797844 w 1809750"/>
              <a:gd name="connsiteY98" fmla="*/ 1354156 h 4467225"/>
              <a:gd name="connsiteX99" fmla="*/ 1806416 w 1809750"/>
              <a:gd name="connsiteY99" fmla="*/ 1372254 h 4467225"/>
              <a:gd name="connsiteX100" fmla="*/ 1801654 w 1809750"/>
              <a:gd name="connsiteY100" fmla="*/ 1457026 h 4467225"/>
              <a:gd name="connsiteX101" fmla="*/ 1762601 w 1809750"/>
              <a:gd name="connsiteY101" fmla="*/ 1607521 h 4467225"/>
              <a:gd name="connsiteX102" fmla="*/ 1740694 w 1809750"/>
              <a:gd name="connsiteY102" fmla="*/ 1665624 h 4467225"/>
              <a:gd name="connsiteX103" fmla="*/ 1700689 w 1809750"/>
              <a:gd name="connsiteY103" fmla="*/ 1787544 h 4467225"/>
              <a:gd name="connsiteX104" fmla="*/ 1698784 w 1809750"/>
              <a:gd name="connsiteY104" fmla="*/ 1793259 h 4467225"/>
              <a:gd name="connsiteX105" fmla="*/ 1686401 w 1809750"/>
              <a:gd name="connsiteY105" fmla="*/ 1869459 h 4467225"/>
              <a:gd name="connsiteX106" fmla="*/ 1653064 w 1809750"/>
              <a:gd name="connsiteY106" fmla="*/ 1898034 h 4467225"/>
              <a:gd name="connsiteX107" fmla="*/ 1609249 w 1809750"/>
              <a:gd name="connsiteY107" fmla="*/ 2004714 h 4467225"/>
              <a:gd name="connsiteX108" fmla="*/ 1568291 w 1809750"/>
              <a:gd name="connsiteY108" fmla="*/ 2011381 h 4467225"/>
              <a:gd name="connsiteX109" fmla="*/ 1535906 w 1809750"/>
              <a:gd name="connsiteY109" fmla="*/ 1998046 h 4467225"/>
              <a:gd name="connsiteX110" fmla="*/ 1582579 w 1809750"/>
              <a:gd name="connsiteY110" fmla="*/ 1964709 h 4467225"/>
              <a:gd name="connsiteX111" fmla="*/ 1499711 w 1809750"/>
              <a:gd name="connsiteY111" fmla="*/ 1878984 h 4467225"/>
              <a:gd name="connsiteX112" fmla="*/ 1486376 w 1809750"/>
              <a:gd name="connsiteY112" fmla="*/ 1865649 h 4467225"/>
              <a:gd name="connsiteX113" fmla="*/ 1426369 w 1809750"/>
              <a:gd name="connsiteY113" fmla="*/ 1834216 h 4467225"/>
              <a:gd name="connsiteX114" fmla="*/ 1479709 w 1809750"/>
              <a:gd name="connsiteY114" fmla="*/ 1908511 h 4467225"/>
              <a:gd name="connsiteX115" fmla="*/ 1511141 w 1809750"/>
              <a:gd name="connsiteY115" fmla="*/ 1983759 h 4467225"/>
              <a:gd name="connsiteX116" fmla="*/ 1507331 w 1809750"/>
              <a:gd name="connsiteY116" fmla="*/ 2011381 h 4467225"/>
              <a:gd name="connsiteX117" fmla="*/ 1484471 w 1809750"/>
              <a:gd name="connsiteY117" fmla="*/ 2006619 h 4467225"/>
              <a:gd name="connsiteX118" fmla="*/ 1446371 w 1809750"/>
              <a:gd name="connsiteY118" fmla="*/ 2034241 h 4467225"/>
              <a:gd name="connsiteX119" fmla="*/ 1463516 w 1809750"/>
              <a:gd name="connsiteY119" fmla="*/ 2120919 h 4467225"/>
              <a:gd name="connsiteX120" fmla="*/ 1468279 w 1809750"/>
              <a:gd name="connsiteY120" fmla="*/ 2202834 h 4467225"/>
              <a:gd name="connsiteX121" fmla="*/ 1472089 w 1809750"/>
              <a:gd name="connsiteY121" fmla="*/ 2251411 h 4467225"/>
              <a:gd name="connsiteX122" fmla="*/ 1468279 w 1809750"/>
              <a:gd name="connsiteY122" fmla="*/ 2393334 h 4467225"/>
              <a:gd name="connsiteX123" fmla="*/ 1453991 w 1809750"/>
              <a:gd name="connsiteY123" fmla="*/ 2605741 h 4467225"/>
              <a:gd name="connsiteX124" fmla="*/ 1438751 w 1809750"/>
              <a:gd name="connsiteY124" fmla="*/ 2816244 h 4467225"/>
              <a:gd name="connsiteX125" fmla="*/ 1432084 w 1809750"/>
              <a:gd name="connsiteY125" fmla="*/ 2962929 h 4467225"/>
              <a:gd name="connsiteX126" fmla="*/ 1424464 w 1809750"/>
              <a:gd name="connsiteY126" fmla="*/ 3218199 h 4467225"/>
              <a:gd name="connsiteX127" fmla="*/ 1418749 w 1809750"/>
              <a:gd name="connsiteY127" fmla="*/ 3379171 h 4467225"/>
              <a:gd name="connsiteX128" fmla="*/ 1428274 w 1809750"/>
              <a:gd name="connsiteY128" fmla="*/ 3838276 h 4467225"/>
              <a:gd name="connsiteX129" fmla="*/ 1414939 w 1809750"/>
              <a:gd name="connsiteY129" fmla="*/ 4017346 h 4467225"/>
              <a:gd name="connsiteX130" fmla="*/ 1406366 w 1809750"/>
              <a:gd name="connsiteY130" fmla="*/ 4130694 h 4467225"/>
              <a:gd name="connsiteX131" fmla="*/ 1394936 w 1809750"/>
              <a:gd name="connsiteY131" fmla="*/ 4244041 h 4467225"/>
              <a:gd name="connsiteX132" fmla="*/ 1393031 w 1809750"/>
              <a:gd name="connsiteY132" fmla="*/ 4272616 h 4467225"/>
              <a:gd name="connsiteX133" fmla="*/ 1384459 w 1809750"/>
              <a:gd name="connsiteY133" fmla="*/ 4389774 h 4467225"/>
              <a:gd name="connsiteX134" fmla="*/ 1368266 w 1809750"/>
              <a:gd name="connsiteY134" fmla="*/ 4402156 h 4467225"/>
              <a:gd name="connsiteX135" fmla="*/ 1309211 w 1809750"/>
              <a:gd name="connsiteY135" fmla="*/ 4403109 h 4467225"/>
              <a:gd name="connsiteX136" fmla="*/ 1240631 w 1809750"/>
              <a:gd name="connsiteY136" fmla="*/ 4461211 h 4467225"/>
              <a:gd name="connsiteX137" fmla="*/ 1121569 w 1809750"/>
              <a:gd name="connsiteY137" fmla="*/ 4468831 h 4467225"/>
              <a:gd name="connsiteX138" fmla="*/ 1091089 w 1809750"/>
              <a:gd name="connsiteY138" fmla="*/ 4445971 h 4467225"/>
              <a:gd name="connsiteX139" fmla="*/ 1068229 w 1809750"/>
              <a:gd name="connsiteY139" fmla="*/ 4360246 h 4467225"/>
              <a:gd name="connsiteX140" fmla="*/ 1052989 w 1809750"/>
              <a:gd name="connsiteY140" fmla="*/ 4259281 h 4467225"/>
              <a:gd name="connsiteX141" fmla="*/ 1070134 w 1809750"/>
              <a:gd name="connsiteY141" fmla="*/ 4195464 h 4467225"/>
              <a:gd name="connsiteX142" fmla="*/ 1084421 w 1809750"/>
              <a:gd name="connsiteY142" fmla="*/ 4105929 h 4467225"/>
              <a:gd name="connsiteX143" fmla="*/ 1085374 w 1809750"/>
              <a:gd name="connsiteY143" fmla="*/ 3964959 h 4467225"/>
              <a:gd name="connsiteX144" fmla="*/ 1090136 w 1809750"/>
              <a:gd name="connsiteY144" fmla="*/ 3763981 h 4467225"/>
              <a:gd name="connsiteX145" fmla="*/ 1090136 w 1809750"/>
              <a:gd name="connsiteY145" fmla="*/ 3575386 h 4467225"/>
              <a:gd name="connsiteX146" fmla="*/ 1091089 w 1809750"/>
              <a:gd name="connsiteY146" fmla="*/ 3440131 h 4467225"/>
              <a:gd name="connsiteX147" fmla="*/ 1084421 w 1809750"/>
              <a:gd name="connsiteY147" fmla="*/ 3398221 h 4467225"/>
              <a:gd name="connsiteX148" fmla="*/ 1083469 w 1809750"/>
              <a:gd name="connsiteY148" fmla="*/ 3383934 h 4467225"/>
              <a:gd name="connsiteX149" fmla="*/ 1088231 w 1809750"/>
              <a:gd name="connsiteY149" fmla="*/ 3122949 h 4467225"/>
              <a:gd name="connsiteX150" fmla="*/ 1075849 w 1809750"/>
              <a:gd name="connsiteY150" fmla="*/ 2908636 h 4467225"/>
              <a:gd name="connsiteX151" fmla="*/ 1047274 w 1809750"/>
              <a:gd name="connsiteY151" fmla="*/ 2654319 h 4467225"/>
              <a:gd name="connsiteX152" fmla="*/ 1026319 w 1809750"/>
              <a:gd name="connsiteY152" fmla="*/ 2539066 h 4467225"/>
              <a:gd name="connsiteX153" fmla="*/ 1023461 w 1809750"/>
              <a:gd name="connsiteY153" fmla="*/ 2510491 h 4467225"/>
              <a:gd name="connsiteX154" fmla="*/ 1015841 w 1809750"/>
              <a:gd name="connsiteY154" fmla="*/ 2488584 h 4467225"/>
              <a:gd name="connsiteX155" fmla="*/ 1009174 w 1809750"/>
              <a:gd name="connsiteY155" fmla="*/ 2457151 h 4467225"/>
              <a:gd name="connsiteX156" fmla="*/ 1002506 w 1809750"/>
              <a:gd name="connsiteY156" fmla="*/ 2400001 h 4467225"/>
              <a:gd name="connsiteX157" fmla="*/ 977741 w 1809750"/>
              <a:gd name="connsiteY157" fmla="*/ 2420956 h 4467225"/>
              <a:gd name="connsiteX158" fmla="*/ 898684 w 1809750"/>
              <a:gd name="connsiteY158" fmla="*/ 2683846 h 4467225"/>
              <a:gd name="connsiteX159" fmla="*/ 799624 w 1809750"/>
              <a:gd name="connsiteY159" fmla="*/ 3000076 h 4467225"/>
              <a:gd name="connsiteX160" fmla="*/ 741521 w 1809750"/>
              <a:gd name="connsiteY160" fmla="*/ 3304876 h 4467225"/>
              <a:gd name="connsiteX161" fmla="*/ 736759 w 1809750"/>
              <a:gd name="connsiteY161" fmla="*/ 3384886 h 4467225"/>
              <a:gd name="connsiteX162" fmla="*/ 725329 w 1809750"/>
              <a:gd name="connsiteY162" fmla="*/ 3419176 h 4467225"/>
              <a:gd name="connsiteX163" fmla="*/ 705326 w 1809750"/>
              <a:gd name="connsiteY163" fmla="*/ 3529666 h 4467225"/>
              <a:gd name="connsiteX164" fmla="*/ 679609 w 1809750"/>
              <a:gd name="connsiteY164" fmla="*/ 3662064 h 4467225"/>
              <a:gd name="connsiteX165" fmla="*/ 654844 w 1809750"/>
              <a:gd name="connsiteY165" fmla="*/ 3813511 h 4467225"/>
              <a:gd name="connsiteX166" fmla="*/ 628174 w 1809750"/>
              <a:gd name="connsiteY166" fmla="*/ 3989724 h 4467225"/>
              <a:gd name="connsiteX167" fmla="*/ 611981 w 1809750"/>
              <a:gd name="connsiteY167" fmla="*/ 4096404 h 4467225"/>
              <a:gd name="connsiteX168" fmla="*/ 595789 w 1809750"/>
              <a:gd name="connsiteY168" fmla="*/ 4204989 h 4467225"/>
              <a:gd name="connsiteX169" fmla="*/ 572929 w 1809750"/>
              <a:gd name="connsiteY169" fmla="*/ 4360246 h 4467225"/>
              <a:gd name="connsiteX170" fmla="*/ 571976 w 1809750"/>
              <a:gd name="connsiteY170" fmla="*/ 4365961 h 4467225"/>
              <a:gd name="connsiteX171" fmla="*/ 536734 w 1809750"/>
              <a:gd name="connsiteY171" fmla="*/ 4398346 h 4467225"/>
              <a:gd name="connsiteX172" fmla="*/ 410051 w 1809750"/>
              <a:gd name="connsiteY172" fmla="*/ 4390726 h 4467225"/>
              <a:gd name="connsiteX173" fmla="*/ 377666 w 1809750"/>
              <a:gd name="connsiteY173" fmla="*/ 4404061 h 4467225"/>
              <a:gd name="connsiteX174" fmla="*/ 359569 w 1809750"/>
              <a:gd name="connsiteY174" fmla="*/ 4412634 h 4467225"/>
              <a:gd name="connsiteX175" fmla="*/ 343376 w 1809750"/>
              <a:gd name="connsiteY175" fmla="*/ 4397394 h 4467225"/>
              <a:gd name="connsiteX176" fmla="*/ 319564 w 1809750"/>
              <a:gd name="connsiteY176" fmla="*/ 4374534 h 4467225"/>
              <a:gd name="connsiteX177" fmla="*/ 301466 w 1809750"/>
              <a:gd name="connsiteY177" fmla="*/ 4369771 h 4467225"/>
              <a:gd name="connsiteX178" fmla="*/ 276701 w 1809750"/>
              <a:gd name="connsiteY178" fmla="*/ 4385011 h 4467225"/>
              <a:gd name="connsiteX179" fmla="*/ 198596 w 1809750"/>
              <a:gd name="connsiteY179" fmla="*/ 4448829 h 4467225"/>
              <a:gd name="connsiteX180" fmla="*/ 78581 w 1809750"/>
              <a:gd name="connsiteY180" fmla="*/ 4447876 h 4467225"/>
              <a:gd name="connsiteX181" fmla="*/ 7144 w 1809750"/>
              <a:gd name="connsiteY181" fmla="*/ 4419301 h 4467225"/>
              <a:gd name="connsiteX182" fmla="*/ 10001 w 1809750"/>
              <a:gd name="connsiteY182" fmla="*/ 4380249 h 4467225"/>
              <a:gd name="connsiteX183" fmla="*/ 705326 w 1809750"/>
              <a:gd name="connsiteY183" fmla="*/ 762654 h 4467225"/>
              <a:gd name="connsiteX184" fmla="*/ 719614 w 1809750"/>
              <a:gd name="connsiteY184" fmla="*/ 792181 h 4467225"/>
              <a:gd name="connsiteX185" fmla="*/ 739616 w 1809750"/>
              <a:gd name="connsiteY185" fmla="*/ 840759 h 4467225"/>
              <a:gd name="connsiteX186" fmla="*/ 752951 w 1809750"/>
              <a:gd name="connsiteY186" fmla="*/ 867429 h 4467225"/>
              <a:gd name="connsiteX187" fmla="*/ 760571 w 1809750"/>
              <a:gd name="connsiteY187" fmla="*/ 945534 h 4467225"/>
              <a:gd name="connsiteX188" fmla="*/ 775811 w 1809750"/>
              <a:gd name="connsiteY188" fmla="*/ 1109364 h 4467225"/>
              <a:gd name="connsiteX189" fmla="*/ 866299 w 1809750"/>
              <a:gd name="connsiteY189" fmla="*/ 1383684 h 4467225"/>
              <a:gd name="connsiteX190" fmla="*/ 890111 w 1809750"/>
              <a:gd name="connsiteY190" fmla="*/ 1427499 h 4467225"/>
              <a:gd name="connsiteX191" fmla="*/ 914876 w 1809750"/>
              <a:gd name="connsiteY191" fmla="*/ 1369396 h 4467225"/>
              <a:gd name="connsiteX192" fmla="*/ 1006316 w 1809750"/>
              <a:gd name="connsiteY192" fmla="*/ 1135081 h 4467225"/>
              <a:gd name="connsiteX193" fmla="*/ 1058704 w 1809750"/>
              <a:gd name="connsiteY193" fmla="*/ 1014114 h 4467225"/>
              <a:gd name="connsiteX194" fmla="*/ 1060609 w 1809750"/>
              <a:gd name="connsiteY194" fmla="*/ 974109 h 4467225"/>
              <a:gd name="connsiteX195" fmla="*/ 1052989 w 1809750"/>
              <a:gd name="connsiteY195" fmla="*/ 881716 h 4467225"/>
              <a:gd name="connsiteX196" fmla="*/ 1063466 w 1809750"/>
              <a:gd name="connsiteY196" fmla="*/ 863619 h 4467225"/>
              <a:gd name="connsiteX197" fmla="*/ 1126331 w 1809750"/>
              <a:gd name="connsiteY197" fmla="*/ 804564 h 4467225"/>
              <a:gd name="connsiteX198" fmla="*/ 1206341 w 1809750"/>
              <a:gd name="connsiteY198" fmla="*/ 850284 h 4467225"/>
              <a:gd name="connsiteX199" fmla="*/ 1067276 w 1809750"/>
              <a:gd name="connsiteY199" fmla="*/ 633114 h 4467225"/>
              <a:gd name="connsiteX200" fmla="*/ 1049179 w 1809750"/>
              <a:gd name="connsiteY200" fmla="*/ 710266 h 4467225"/>
              <a:gd name="connsiteX201" fmla="*/ 1040606 w 1809750"/>
              <a:gd name="connsiteY201" fmla="*/ 776941 h 4467225"/>
              <a:gd name="connsiteX202" fmla="*/ 1030129 w 1809750"/>
              <a:gd name="connsiteY202" fmla="*/ 814089 h 4467225"/>
              <a:gd name="connsiteX203" fmla="*/ 997744 w 1809750"/>
              <a:gd name="connsiteY203" fmla="*/ 848379 h 4467225"/>
              <a:gd name="connsiteX204" fmla="*/ 904399 w 1809750"/>
              <a:gd name="connsiteY204" fmla="*/ 990301 h 4467225"/>
              <a:gd name="connsiteX205" fmla="*/ 897731 w 1809750"/>
              <a:gd name="connsiteY205" fmla="*/ 993159 h 4467225"/>
              <a:gd name="connsiteX206" fmla="*/ 878681 w 1809750"/>
              <a:gd name="connsiteY206" fmla="*/ 936009 h 4467225"/>
              <a:gd name="connsiteX207" fmla="*/ 818674 w 1809750"/>
              <a:gd name="connsiteY207" fmla="*/ 856951 h 4467225"/>
              <a:gd name="connsiteX208" fmla="*/ 780574 w 1809750"/>
              <a:gd name="connsiteY208" fmla="*/ 843616 h 4467225"/>
              <a:gd name="connsiteX209" fmla="*/ 797719 w 1809750"/>
              <a:gd name="connsiteY209" fmla="*/ 592156 h 4467225"/>
              <a:gd name="connsiteX210" fmla="*/ 634841 w 1809750"/>
              <a:gd name="connsiteY210" fmla="*/ 825519 h 4467225"/>
              <a:gd name="connsiteX211" fmla="*/ 705326 w 1809750"/>
              <a:gd name="connsiteY211" fmla="*/ 762654 h 4467225"/>
              <a:gd name="connsiteX212" fmla="*/ 1273969 w 1809750"/>
              <a:gd name="connsiteY212" fmla="*/ 1329391 h 4467225"/>
              <a:gd name="connsiteX213" fmla="*/ 1280636 w 1809750"/>
              <a:gd name="connsiteY213" fmla="*/ 1357014 h 4467225"/>
              <a:gd name="connsiteX214" fmla="*/ 1294924 w 1809750"/>
              <a:gd name="connsiteY214" fmla="*/ 1423689 h 4467225"/>
              <a:gd name="connsiteX215" fmla="*/ 1315879 w 1809750"/>
              <a:gd name="connsiteY215" fmla="*/ 1556086 h 4467225"/>
              <a:gd name="connsiteX216" fmla="*/ 1337786 w 1809750"/>
              <a:gd name="connsiteY216" fmla="*/ 1669434 h 4467225"/>
              <a:gd name="connsiteX217" fmla="*/ 1370171 w 1809750"/>
              <a:gd name="connsiteY217" fmla="*/ 1777066 h 4467225"/>
              <a:gd name="connsiteX218" fmla="*/ 1441609 w 1809750"/>
              <a:gd name="connsiteY218" fmla="*/ 1820881 h 4467225"/>
              <a:gd name="connsiteX219" fmla="*/ 1473041 w 1809750"/>
              <a:gd name="connsiteY219" fmla="*/ 1796116 h 4467225"/>
              <a:gd name="connsiteX220" fmla="*/ 1516856 w 1809750"/>
              <a:gd name="connsiteY220" fmla="*/ 1700866 h 4467225"/>
              <a:gd name="connsiteX221" fmla="*/ 1537811 w 1809750"/>
              <a:gd name="connsiteY221" fmla="*/ 1671339 h 4467225"/>
              <a:gd name="connsiteX222" fmla="*/ 1547336 w 1809750"/>
              <a:gd name="connsiteY222" fmla="*/ 1614189 h 4467225"/>
              <a:gd name="connsiteX223" fmla="*/ 1568291 w 1809750"/>
              <a:gd name="connsiteY223" fmla="*/ 1573231 h 4467225"/>
              <a:gd name="connsiteX224" fmla="*/ 1575911 w 1809750"/>
              <a:gd name="connsiteY224" fmla="*/ 1558944 h 4467225"/>
              <a:gd name="connsiteX225" fmla="*/ 1582579 w 1809750"/>
              <a:gd name="connsiteY225" fmla="*/ 1450359 h 4467225"/>
              <a:gd name="connsiteX226" fmla="*/ 1577816 w 1809750"/>
              <a:gd name="connsiteY226" fmla="*/ 1436071 h 4467225"/>
              <a:gd name="connsiteX227" fmla="*/ 1470184 w 1809750"/>
              <a:gd name="connsiteY227" fmla="*/ 1317009 h 4467225"/>
              <a:gd name="connsiteX228" fmla="*/ 1383506 w 1809750"/>
              <a:gd name="connsiteY228" fmla="*/ 1220806 h 4467225"/>
              <a:gd name="connsiteX229" fmla="*/ 1353026 w 1809750"/>
              <a:gd name="connsiteY229" fmla="*/ 1221759 h 4467225"/>
              <a:gd name="connsiteX230" fmla="*/ 1280636 w 1809750"/>
              <a:gd name="connsiteY230" fmla="*/ 1315104 h 4467225"/>
              <a:gd name="connsiteX231" fmla="*/ 1273969 w 1809750"/>
              <a:gd name="connsiteY231" fmla="*/ 1329391 h 4467225"/>
              <a:gd name="connsiteX232" fmla="*/ 599599 w 1809750"/>
              <a:gd name="connsiteY232" fmla="*/ 1884699 h 4467225"/>
              <a:gd name="connsiteX233" fmla="*/ 604361 w 1809750"/>
              <a:gd name="connsiteY233" fmla="*/ 1880889 h 4467225"/>
              <a:gd name="connsiteX234" fmla="*/ 596741 w 1809750"/>
              <a:gd name="connsiteY234" fmla="*/ 1858029 h 4467225"/>
              <a:gd name="connsiteX235" fmla="*/ 581501 w 1809750"/>
              <a:gd name="connsiteY235" fmla="*/ 1721821 h 4467225"/>
              <a:gd name="connsiteX236" fmla="*/ 583406 w 1809750"/>
              <a:gd name="connsiteY236" fmla="*/ 1673244 h 4467225"/>
              <a:gd name="connsiteX237" fmla="*/ 558641 w 1809750"/>
              <a:gd name="connsiteY237" fmla="*/ 1591329 h 4467225"/>
              <a:gd name="connsiteX238" fmla="*/ 555784 w 1809750"/>
              <a:gd name="connsiteY238" fmla="*/ 1568469 h 4467225"/>
              <a:gd name="connsiteX239" fmla="*/ 531019 w 1809750"/>
              <a:gd name="connsiteY239" fmla="*/ 1421784 h 4467225"/>
              <a:gd name="connsiteX240" fmla="*/ 503396 w 1809750"/>
              <a:gd name="connsiteY240" fmla="*/ 1333201 h 4467225"/>
              <a:gd name="connsiteX241" fmla="*/ 484346 w 1809750"/>
              <a:gd name="connsiteY241" fmla="*/ 1236046 h 4467225"/>
              <a:gd name="connsiteX242" fmla="*/ 472916 w 1809750"/>
              <a:gd name="connsiteY242" fmla="*/ 1215091 h 4467225"/>
              <a:gd name="connsiteX243" fmla="*/ 451009 w 1809750"/>
              <a:gd name="connsiteY243" fmla="*/ 1228426 h 4467225"/>
              <a:gd name="connsiteX244" fmla="*/ 431959 w 1809750"/>
              <a:gd name="connsiteY244" fmla="*/ 1271289 h 4467225"/>
              <a:gd name="connsiteX245" fmla="*/ 375761 w 1809750"/>
              <a:gd name="connsiteY245" fmla="*/ 1361776 h 4467225"/>
              <a:gd name="connsiteX246" fmla="*/ 330994 w 1809750"/>
              <a:gd name="connsiteY246" fmla="*/ 1464646 h 4467225"/>
              <a:gd name="connsiteX247" fmla="*/ 333851 w 1809750"/>
              <a:gd name="connsiteY247" fmla="*/ 1471314 h 4467225"/>
              <a:gd name="connsiteX248" fmla="*/ 353854 w 1809750"/>
              <a:gd name="connsiteY248" fmla="*/ 1544656 h 4467225"/>
              <a:gd name="connsiteX249" fmla="*/ 361474 w 1809750"/>
              <a:gd name="connsiteY249" fmla="*/ 1568469 h 4467225"/>
              <a:gd name="connsiteX250" fmla="*/ 390049 w 1809750"/>
              <a:gd name="connsiteY250" fmla="*/ 1656099 h 4467225"/>
              <a:gd name="connsiteX251" fmla="*/ 395764 w 1809750"/>
              <a:gd name="connsiteY251" fmla="*/ 1677054 h 4467225"/>
              <a:gd name="connsiteX252" fmla="*/ 474821 w 1809750"/>
              <a:gd name="connsiteY252" fmla="*/ 1826596 h 4467225"/>
              <a:gd name="connsiteX253" fmla="*/ 507206 w 1809750"/>
              <a:gd name="connsiteY253" fmla="*/ 1858029 h 4467225"/>
              <a:gd name="connsiteX254" fmla="*/ 558641 w 1809750"/>
              <a:gd name="connsiteY254" fmla="*/ 1866601 h 4467225"/>
              <a:gd name="connsiteX255" fmla="*/ 573881 w 1809750"/>
              <a:gd name="connsiteY255" fmla="*/ 1872316 h 4467225"/>
              <a:gd name="connsiteX256" fmla="*/ 599599 w 1809750"/>
              <a:gd name="connsiteY256" fmla="*/ 1884699 h 4467225"/>
              <a:gd name="connsiteX257" fmla="*/ 930116 w 1809750"/>
              <a:gd name="connsiteY257" fmla="*/ 1638954 h 4467225"/>
              <a:gd name="connsiteX258" fmla="*/ 905351 w 1809750"/>
              <a:gd name="connsiteY258" fmla="*/ 1617046 h 4467225"/>
              <a:gd name="connsiteX259" fmla="*/ 880586 w 1809750"/>
              <a:gd name="connsiteY259" fmla="*/ 1644669 h 4467225"/>
              <a:gd name="connsiteX260" fmla="*/ 903446 w 1809750"/>
              <a:gd name="connsiteY260" fmla="*/ 1670386 h 4467225"/>
              <a:gd name="connsiteX261" fmla="*/ 930116 w 1809750"/>
              <a:gd name="connsiteY261" fmla="*/ 1638954 h 4467225"/>
              <a:gd name="connsiteX262" fmla="*/ 912019 w 1809750"/>
              <a:gd name="connsiteY262" fmla="*/ 1539894 h 4467225"/>
              <a:gd name="connsiteX263" fmla="*/ 889159 w 1809750"/>
              <a:gd name="connsiteY263" fmla="*/ 1510366 h 4467225"/>
              <a:gd name="connsiteX264" fmla="*/ 871061 w 1809750"/>
              <a:gd name="connsiteY264" fmla="*/ 1535131 h 4467225"/>
              <a:gd name="connsiteX265" fmla="*/ 892969 w 1809750"/>
              <a:gd name="connsiteY265" fmla="*/ 1563706 h 4467225"/>
              <a:gd name="connsiteX266" fmla="*/ 912019 w 1809750"/>
              <a:gd name="connsiteY266" fmla="*/ 1539894 h 4467225"/>
              <a:gd name="connsiteX267" fmla="*/ 918686 w 1809750"/>
              <a:gd name="connsiteY267" fmla="*/ 1769446 h 4467225"/>
              <a:gd name="connsiteX268" fmla="*/ 946309 w 1809750"/>
              <a:gd name="connsiteY268" fmla="*/ 1741824 h 4467225"/>
              <a:gd name="connsiteX269" fmla="*/ 926306 w 1809750"/>
              <a:gd name="connsiteY269" fmla="*/ 1718964 h 4467225"/>
              <a:gd name="connsiteX270" fmla="*/ 897731 w 1809750"/>
              <a:gd name="connsiteY270" fmla="*/ 1738014 h 4467225"/>
              <a:gd name="connsiteX271" fmla="*/ 918686 w 1809750"/>
              <a:gd name="connsiteY271" fmla="*/ 1769446 h 446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1809750" h="4467225">
                <a:moveTo>
                  <a:pt x="10001" y="4380249"/>
                </a:moveTo>
                <a:cubicBezTo>
                  <a:pt x="17621" y="4372629"/>
                  <a:pt x="25241" y="4363104"/>
                  <a:pt x="33814" y="4357389"/>
                </a:cubicBezTo>
                <a:cubicBezTo>
                  <a:pt x="44291" y="4350721"/>
                  <a:pt x="56674" y="4345959"/>
                  <a:pt x="68104" y="4343101"/>
                </a:cubicBezTo>
                <a:cubicBezTo>
                  <a:pt x="112871" y="4333576"/>
                  <a:pt x="125254" y="4304049"/>
                  <a:pt x="128111" y="4262139"/>
                </a:cubicBezTo>
                <a:cubicBezTo>
                  <a:pt x="131921" y="4206894"/>
                  <a:pt x="141446" y="4153554"/>
                  <a:pt x="157639" y="4100214"/>
                </a:cubicBezTo>
                <a:cubicBezTo>
                  <a:pt x="181451" y="4022109"/>
                  <a:pt x="199549" y="3943051"/>
                  <a:pt x="220504" y="3863994"/>
                </a:cubicBezTo>
                <a:cubicBezTo>
                  <a:pt x="226219" y="3843991"/>
                  <a:pt x="236696" y="3825894"/>
                  <a:pt x="242411" y="3805891"/>
                </a:cubicBezTo>
                <a:cubicBezTo>
                  <a:pt x="251936" y="3770649"/>
                  <a:pt x="260509" y="3735406"/>
                  <a:pt x="268129" y="3699211"/>
                </a:cubicBezTo>
                <a:cubicBezTo>
                  <a:pt x="288131" y="3606819"/>
                  <a:pt x="308134" y="3514426"/>
                  <a:pt x="328136" y="3422034"/>
                </a:cubicBezTo>
                <a:cubicBezTo>
                  <a:pt x="330041" y="3413461"/>
                  <a:pt x="328136" y="3404889"/>
                  <a:pt x="327184" y="3396316"/>
                </a:cubicBezTo>
                <a:cubicBezTo>
                  <a:pt x="327184" y="3391554"/>
                  <a:pt x="326231" y="3386791"/>
                  <a:pt x="328136" y="3382029"/>
                </a:cubicBezTo>
                <a:cubicBezTo>
                  <a:pt x="342424" y="3341071"/>
                  <a:pt x="356711" y="3300114"/>
                  <a:pt x="370999" y="3260109"/>
                </a:cubicBezTo>
                <a:cubicBezTo>
                  <a:pt x="375761" y="3247726"/>
                  <a:pt x="379571" y="3235344"/>
                  <a:pt x="386239" y="3223914"/>
                </a:cubicBezTo>
                <a:cubicBezTo>
                  <a:pt x="405289" y="3191529"/>
                  <a:pt x="408146" y="3157239"/>
                  <a:pt x="406241" y="3121996"/>
                </a:cubicBezTo>
                <a:cubicBezTo>
                  <a:pt x="404336" y="3091516"/>
                  <a:pt x="411956" y="3063894"/>
                  <a:pt x="423386" y="3035319"/>
                </a:cubicBezTo>
                <a:cubicBezTo>
                  <a:pt x="430054" y="3019126"/>
                  <a:pt x="431959" y="3001029"/>
                  <a:pt x="434816" y="2983884"/>
                </a:cubicBezTo>
                <a:cubicBezTo>
                  <a:pt x="444341" y="2928639"/>
                  <a:pt x="452914" y="2873394"/>
                  <a:pt x="461486" y="2818149"/>
                </a:cubicBezTo>
                <a:cubicBezTo>
                  <a:pt x="463391" y="2806719"/>
                  <a:pt x="469106" y="2796241"/>
                  <a:pt x="471011" y="2784811"/>
                </a:cubicBezTo>
                <a:cubicBezTo>
                  <a:pt x="473869" y="2767666"/>
                  <a:pt x="476726" y="2749569"/>
                  <a:pt x="476726" y="2732424"/>
                </a:cubicBezTo>
                <a:cubicBezTo>
                  <a:pt x="476726" y="2700991"/>
                  <a:pt x="472916" y="2670511"/>
                  <a:pt x="495776" y="2643841"/>
                </a:cubicBezTo>
                <a:cubicBezTo>
                  <a:pt x="500539" y="2639079"/>
                  <a:pt x="503396" y="2631459"/>
                  <a:pt x="503396" y="2624791"/>
                </a:cubicBezTo>
                <a:cubicBezTo>
                  <a:pt x="504349" y="2595264"/>
                  <a:pt x="503396" y="2566689"/>
                  <a:pt x="504349" y="2537161"/>
                </a:cubicBezTo>
                <a:cubicBezTo>
                  <a:pt x="504349" y="2525731"/>
                  <a:pt x="509111" y="2514301"/>
                  <a:pt x="511016" y="2502871"/>
                </a:cubicBezTo>
                <a:cubicBezTo>
                  <a:pt x="520541" y="2432386"/>
                  <a:pt x="530066" y="2360949"/>
                  <a:pt x="538639" y="2290464"/>
                </a:cubicBezTo>
                <a:cubicBezTo>
                  <a:pt x="539591" y="2279986"/>
                  <a:pt x="539591" y="2269509"/>
                  <a:pt x="539591" y="2259984"/>
                </a:cubicBezTo>
                <a:cubicBezTo>
                  <a:pt x="538639" y="2244744"/>
                  <a:pt x="540544" y="2232361"/>
                  <a:pt x="559594" y="2226646"/>
                </a:cubicBezTo>
                <a:cubicBezTo>
                  <a:pt x="547211" y="2211406"/>
                  <a:pt x="545306" y="2198071"/>
                  <a:pt x="558641" y="2183784"/>
                </a:cubicBezTo>
                <a:cubicBezTo>
                  <a:pt x="561499" y="2180926"/>
                  <a:pt x="562451" y="2173306"/>
                  <a:pt x="561499" y="2168544"/>
                </a:cubicBezTo>
                <a:cubicBezTo>
                  <a:pt x="559594" y="2146636"/>
                  <a:pt x="556736" y="2124729"/>
                  <a:pt x="554831" y="2102821"/>
                </a:cubicBezTo>
                <a:cubicBezTo>
                  <a:pt x="553879" y="2085676"/>
                  <a:pt x="546259" y="2080914"/>
                  <a:pt x="529114" y="2085676"/>
                </a:cubicBezTo>
                <a:cubicBezTo>
                  <a:pt x="517684" y="2088534"/>
                  <a:pt x="505301" y="2089486"/>
                  <a:pt x="493871" y="2092344"/>
                </a:cubicBezTo>
                <a:cubicBezTo>
                  <a:pt x="493871" y="2089486"/>
                  <a:pt x="492919" y="2086629"/>
                  <a:pt x="492919" y="2084724"/>
                </a:cubicBezTo>
                <a:cubicBezTo>
                  <a:pt x="502444" y="2082819"/>
                  <a:pt x="511016" y="2081866"/>
                  <a:pt x="520541" y="2079961"/>
                </a:cubicBezTo>
                <a:cubicBezTo>
                  <a:pt x="520541" y="2078056"/>
                  <a:pt x="520541" y="2077104"/>
                  <a:pt x="520541" y="2075199"/>
                </a:cubicBezTo>
                <a:cubicBezTo>
                  <a:pt x="507206" y="2072341"/>
                  <a:pt x="493871" y="2068531"/>
                  <a:pt x="474821" y="2063769"/>
                </a:cubicBezTo>
                <a:cubicBezTo>
                  <a:pt x="478631" y="2045671"/>
                  <a:pt x="479584" y="2025669"/>
                  <a:pt x="488156" y="2009476"/>
                </a:cubicBezTo>
                <a:cubicBezTo>
                  <a:pt x="511016" y="1964709"/>
                  <a:pt x="541496" y="1926609"/>
                  <a:pt x="579596" y="1892319"/>
                </a:cubicBezTo>
                <a:cubicBezTo>
                  <a:pt x="568166" y="1875174"/>
                  <a:pt x="551974" y="1874221"/>
                  <a:pt x="533876" y="1886604"/>
                </a:cubicBezTo>
                <a:cubicBezTo>
                  <a:pt x="527209" y="1890414"/>
                  <a:pt x="520541" y="1894224"/>
                  <a:pt x="513874" y="1897081"/>
                </a:cubicBezTo>
                <a:cubicBezTo>
                  <a:pt x="489109" y="1906606"/>
                  <a:pt x="471964" y="1922799"/>
                  <a:pt x="461486" y="1948516"/>
                </a:cubicBezTo>
                <a:cubicBezTo>
                  <a:pt x="451961" y="1973281"/>
                  <a:pt x="435769" y="1995189"/>
                  <a:pt x="420529" y="2017096"/>
                </a:cubicBezTo>
                <a:cubicBezTo>
                  <a:pt x="409099" y="2035194"/>
                  <a:pt x="413861" y="2044719"/>
                  <a:pt x="432911" y="2049481"/>
                </a:cubicBezTo>
                <a:cubicBezTo>
                  <a:pt x="434816" y="2050434"/>
                  <a:pt x="437674" y="2051386"/>
                  <a:pt x="444341" y="2054244"/>
                </a:cubicBezTo>
                <a:cubicBezTo>
                  <a:pt x="430054" y="2056149"/>
                  <a:pt x="420529" y="2058054"/>
                  <a:pt x="410051" y="2059959"/>
                </a:cubicBezTo>
                <a:cubicBezTo>
                  <a:pt x="411004" y="2067579"/>
                  <a:pt x="411956" y="2074246"/>
                  <a:pt x="412909" y="2079961"/>
                </a:cubicBezTo>
                <a:cubicBezTo>
                  <a:pt x="411956" y="2081866"/>
                  <a:pt x="410051" y="2082819"/>
                  <a:pt x="409099" y="2084724"/>
                </a:cubicBezTo>
                <a:cubicBezTo>
                  <a:pt x="401479" y="2079961"/>
                  <a:pt x="391954" y="2076151"/>
                  <a:pt x="387191" y="2069484"/>
                </a:cubicBezTo>
                <a:cubicBezTo>
                  <a:pt x="378619" y="2057101"/>
                  <a:pt x="373856" y="2042814"/>
                  <a:pt x="366236" y="2029479"/>
                </a:cubicBezTo>
                <a:cubicBezTo>
                  <a:pt x="361474" y="2020906"/>
                  <a:pt x="355759" y="2011381"/>
                  <a:pt x="348139" y="2004714"/>
                </a:cubicBezTo>
                <a:cubicBezTo>
                  <a:pt x="333851" y="1991379"/>
                  <a:pt x="322421" y="1980901"/>
                  <a:pt x="322421" y="1957089"/>
                </a:cubicBezTo>
                <a:cubicBezTo>
                  <a:pt x="322421" y="1940896"/>
                  <a:pt x="301466" y="1925656"/>
                  <a:pt x="289084" y="1910416"/>
                </a:cubicBezTo>
                <a:cubicBezTo>
                  <a:pt x="279559" y="1898986"/>
                  <a:pt x="270034" y="1887556"/>
                  <a:pt x="259556" y="1877079"/>
                </a:cubicBezTo>
                <a:cubicBezTo>
                  <a:pt x="261461" y="1875174"/>
                  <a:pt x="262414" y="1874221"/>
                  <a:pt x="264319" y="1872316"/>
                </a:cubicBezTo>
                <a:cubicBezTo>
                  <a:pt x="267176" y="1874221"/>
                  <a:pt x="270986" y="1877079"/>
                  <a:pt x="278606" y="1881841"/>
                </a:cubicBezTo>
                <a:cubicBezTo>
                  <a:pt x="219551" y="1784686"/>
                  <a:pt x="189071" y="1680864"/>
                  <a:pt x="149066" y="1581804"/>
                </a:cubicBezTo>
                <a:cubicBezTo>
                  <a:pt x="132874" y="1542751"/>
                  <a:pt x="121444" y="1502746"/>
                  <a:pt x="109061" y="1461789"/>
                </a:cubicBezTo>
                <a:cubicBezTo>
                  <a:pt x="106204" y="1451311"/>
                  <a:pt x="105251" y="1439881"/>
                  <a:pt x="106204" y="1429404"/>
                </a:cubicBezTo>
                <a:cubicBezTo>
                  <a:pt x="107156" y="1403686"/>
                  <a:pt x="107156" y="1377969"/>
                  <a:pt x="111919" y="1353204"/>
                </a:cubicBezTo>
                <a:cubicBezTo>
                  <a:pt x="115729" y="1336059"/>
                  <a:pt x="123349" y="1317009"/>
                  <a:pt x="133826" y="1303674"/>
                </a:cubicBezTo>
                <a:cubicBezTo>
                  <a:pt x="167164" y="1260811"/>
                  <a:pt x="190024" y="1213186"/>
                  <a:pt x="206216" y="1160799"/>
                </a:cubicBezTo>
                <a:cubicBezTo>
                  <a:pt x="209074" y="1151274"/>
                  <a:pt x="214789" y="1141749"/>
                  <a:pt x="220504" y="1133176"/>
                </a:cubicBezTo>
                <a:cubicBezTo>
                  <a:pt x="229076" y="1117936"/>
                  <a:pt x="238601" y="1104601"/>
                  <a:pt x="246221" y="1089361"/>
                </a:cubicBezTo>
                <a:cubicBezTo>
                  <a:pt x="264319" y="1055071"/>
                  <a:pt x="282416" y="1020781"/>
                  <a:pt x="299561" y="986491"/>
                </a:cubicBezTo>
                <a:cubicBezTo>
                  <a:pt x="315754" y="955059"/>
                  <a:pt x="330994" y="922674"/>
                  <a:pt x="347186" y="891241"/>
                </a:cubicBezTo>
                <a:cubicBezTo>
                  <a:pt x="355759" y="875049"/>
                  <a:pt x="368141" y="861714"/>
                  <a:pt x="365284" y="840759"/>
                </a:cubicBezTo>
                <a:cubicBezTo>
                  <a:pt x="364331" y="834091"/>
                  <a:pt x="369094" y="824566"/>
                  <a:pt x="372904" y="817899"/>
                </a:cubicBezTo>
                <a:cubicBezTo>
                  <a:pt x="384334" y="795039"/>
                  <a:pt x="396716" y="773131"/>
                  <a:pt x="407194" y="750271"/>
                </a:cubicBezTo>
                <a:cubicBezTo>
                  <a:pt x="416719" y="728364"/>
                  <a:pt x="437674" y="725506"/>
                  <a:pt x="456724" y="719791"/>
                </a:cubicBezTo>
                <a:cubicBezTo>
                  <a:pt x="494824" y="708361"/>
                  <a:pt x="534829" y="699789"/>
                  <a:pt x="571024" y="684549"/>
                </a:cubicBezTo>
                <a:cubicBezTo>
                  <a:pt x="606266" y="670261"/>
                  <a:pt x="638651" y="650259"/>
                  <a:pt x="671036" y="632161"/>
                </a:cubicBezTo>
                <a:cubicBezTo>
                  <a:pt x="676751" y="629304"/>
                  <a:pt x="681514" y="620731"/>
                  <a:pt x="683419" y="614064"/>
                </a:cubicBezTo>
                <a:cubicBezTo>
                  <a:pt x="688181" y="592156"/>
                  <a:pt x="691991" y="570249"/>
                  <a:pt x="693896" y="548341"/>
                </a:cubicBezTo>
                <a:cubicBezTo>
                  <a:pt x="696754" y="512146"/>
                  <a:pt x="698659" y="474999"/>
                  <a:pt x="699611" y="438804"/>
                </a:cubicBezTo>
                <a:cubicBezTo>
                  <a:pt x="699611" y="420706"/>
                  <a:pt x="691991" y="401656"/>
                  <a:pt x="694849" y="383559"/>
                </a:cubicBezTo>
                <a:cubicBezTo>
                  <a:pt x="699611" y="349269"/>
                  <a:pt x="708184" y="314979"/>
                  <a:pt x="717709" y="281641"/>
                </a:cubicBezTo>
                <a:cubicBezTo>
                  <a:pt x="726281" y="250209"/>
                  <a:pt x="736759" y="218776"/>
                  <a:pt x="747236" y="187344"/>
                </a:cubicBezTo>
                <a:cubicBezTo>
                  <a:pt x="750094" y="178771"/>
                  <a:pt x="756761" y="170198"/>
                  <a:pt x="762476" y="163531"/>
                </a:cubicBezTo>
                <a:cubicBezTo>
                  <a:pt x="783431" y="138766"/>
                  <a:pt x="804386" y="115906"/>
                  <a:pt x="824389" y="91141"/>
                </a:cubicBezTo>
                <a:cubicBezTo>
                  <a:pt x="836771" y="75901"/>
                  <a:pt x="845344" y="57804"/>
                  <a:pt x="857726" y="42564"/>
                </a:cubicBezTo>
                <a:cubicBezTo>
                  <a:pt x="861536" y="37801"/>
                  <a:pt x="872014" y="37801"/>
                  <a:pt x="879634" y="35896"/>
                </a:cubicBezTo>
                <a:cubicBezTo>
                  <a:pt x="888206" y="33991"/>
                  <a:pt x="899636" y="34943"/>
                  <a:pt x="904399" y="30181"/>
                </a:cubicBezTo>
                <a:cubicBezTo>
                  <a:pt x="927259" y="7321"/>
                  <a:pt x="952024" y="2558"/>
                  <a:pt x="982504" y="11131"/>
                </a:cubicBezTo>
                <a:cubicBezTo>
                  <a:pt x="1008221" y="18751"/>
                  <a:pt x="1033939" y="16846"/>
                  <a:pt x="1059656" y="31134"/>
                </a:cubicBezTo>
                <a:cubicBezTo>
                  <a:pt x="1139666" y="75901"/>
                  <a:pt x="1187291" y="146386"/>
                  <a:pt x="1208246" y="231159"/>
                </a:cubicBezTo>
                <a:cubicBezTo>
                  <a:pt x="1227296" y="307359"/>
                  <a:pt x="1229201" y="387369"/>
                  <a:pt x="1225391" y="466426"/>
                </a:cubicBezTo>
                <a:cubicBezTo>
                  <a:pt x="1225391" y="470236"/>
                  <a:pt x="1224439" y="473094"/>
                  <a:pt x="1224439" y="476904"/>
                </a:cubicBezTo>
                <a:cubicBezTo>
                  <a:pt x="1239679" y="540721"/>
                  <a:pt x="1229201" y="605491"/>
                  <a:pt x="1233011" y="670261"/>
                </a:cubicBezTo>
                <a:cubicBezTo>
                  <a:pt x="1234916" y="715029"/>
                  <a:pt x="1238726" y="713124"/>
                  <a:pt x="1278731" y="721696"/>
                </a:cubicBezTo>
                <a:cubicBezTo>
                  <a:pt x="1301591" y="726459"/>
                  <a:pt x="1325404" y="725506"/>
                  <a:pt x="1348264" y="732174"/>
                </a:cubicBezTo>
                <a:cubicBezTo>
                  <a:pt x="1360646" y="735031"/>
                  <a:pt x="1373029" y="745509"/>
                  <a:pt x="1381601" y="755986"/>
                </a:cubicBezTo>
                <a:cubicBezTo>
                  <a:pt x="1393031" y="769321"/>
                  <a:pt x="1400651" y="786466"/>
                  <a:pt x="1409224" y="801706"/>
                </a:cubicBezTo>
                <a:cubicBezTo>
                  <a:pt x="1413034" y="807421"/>
                  <a:pt x="1417796" y="814089"/>
                  <a:pt x="1417796" y="820756"/>
                </a:cubicBezTo>
                <a:cubicBezTo>
                  <a:pt x="1414939" y="847426"/>
                  <a:pt x="1433036" y="861714"/>
                  <a:pt x="1447324" y="879811"/>
                </a:cubicBezTo>
                <a:cubicBezTo>
                  <a:pt x="1481614" y="923626"/>
                  <a:pt x="1514951" y="967441"/>
                  <a:pt x="1549241" y="1010304"/>
                </a:cubicBezTo>
                <a:cubicBezTo>
                  <a:pt x="1558766" y="1021734"/>
                  <a:pt x="1570196" y="1032211"/>
                  <a:pt x="1579721" y="1043641"/>
                </a:cubicBezTo>
                <a:cubicBezTo>
                  <a:pt x="1598771" y="1066501"/>
                  <a:pt x="1615916" y="1090314"/>
                  <a:pt x="1634014" y="1114126"/>
                </a:cubicBezTo>
                <a:cubicBezTo>
                  <a:pt x="1670209" y="1160799"/>
                  <a:pt x="1707356" y="1207471"/>
                  <a:pt x="1742599" y="1255096"/>
                </a:cubicBezTo>
                <a:cubicBezTo>
                  <a:pt x="1754981" y="1272241"/>
                  <a:pt x="1763554" y="1293196"/>
                  <a:pt x="1774031" y="1312246"/>
                </a:cubicBezTo>
                <a:cubicBezTo>
                  <a:pt x="1781651" y="1326534"/>
                  <a:pt x="1790224" y="1340821"/>
                  <a:pt x="1797844" y="1354156"/>
                </a:cubicBezTo>
                <a:cubicBezTo>
                  <a:pt x="1800701" y="1359871"/>
                  <a:pt x="1806416" y="1366539"/>
                  <a:pt x="1806416" y="1372254"/>
                </a:cubicBezTo>
                <a:cubicBezTo>
                  <a:pt x="1805464" y="1400829"/>
                  <a:pt x="1807369" y="1429404"/>
                  <a:pt x="1801654" y="1457026"/>
                </a:cubicBezTo>
                <a:cubicBezTo>
                  <a:pt x="1791176" y="1507509"/>
                  <a:pt x="1776889" y="1557991"/>
                  <a:pt x="1762601" y="1607521"/>
                </a:cubicBezTo>
                <a:cubicBezTo>
                  <a:pt x="1756886" y="1627524"/>
                  <a:pt x="1747361" y="1645621"/>
                  <a:pt x="1740694" y="1665624"/>
                </a:cubicBezTo>
                <a:cubicBezTo>
                  <a:pt x="1727359" y="1705629"/>
                  <a:pt x="1714024" y="1746586"/>
                  <a:pt x="1700689" y="1787544"/>
                </a:cubicBezTo>
                <a:cubicBezTo>
                  <a:pt x="1699736" y="1789449"/>
                  <a:pt x="1697831" y="1792306"/>
                  <a:pt x="1698784" y="1793259"/>
                </a:cubicBezTo>
                <a:cubicBezTo>
                  <a:pt x="1713071" y="1820881"/>
                  <a:pt x="1687354" y="1842789"/>
                  <a:pt x="1686401" y="1869459"/>
                </a:cubicBezTo>
                <a:cubicBezTo>
                  <a:pt x="1666399" y="1868506"/>
                  <a:pt x="1658779" y="1881841"/>
                  <a:pt x="1653064" y="1898034"/>
                </a:cubicBezTo>
                <a:cubicBezTo>
                  <a:pt x="1639729" y="1934229"/>
                  <a:pt x="1624489" y="1969471"/>
                  <a:pt x="1609249" y="2004714"/>
                </a:cubicBezTo>
                <a:cubicBezTo>
                  <a:pt x="1601629" y="2023764"/>
                  <a:pt x="1583531" y="2024716"/>
                  <a:pt x="1568291" y="2011381"/>
                </a:cubicBezTo>
                <a:cubicBezTo>
                  <a:pt x="1560671" y="2004714"/>
                  <a:pt x="1548289" y="2002809"/>
                  <a:pt x="1535906" y="1998046"/>
                </a:cubicBezTo>
                <a:cubicBezTo>
                  <a:pt x="1550194" y="1987569"/>
                  <a:pt x="1565434" y="1977091"/>
                  <a:pt x="1582579" y="1964709"/>
                </a:cubicBezTo>
                <a:cubicBezTo>
                  <a:pt x="1554004" y="1935181"/>
                  <a:pt x="1526381" y="1907559"/>
                  <a:pt x="1499711" y="1878984"/>
                </a:cubicBezTo>
                <a:cubicBezTo>
                  <a:pt x="1494949" y="1874221"/>
                  <a:pt x="1491139" y="1870411"/>
                  <a:pt x="1486376" y="1865649"/>
                </a:cubicBezTo>
                <a:cubicBezTo>
                  <a:pt x="1463516" y="1838979"/>
                  <a:pt x="1461611" y="1838026"/>
                  <a:pt x="1426369" y="1834216"/>
                </a:cubicBezTo>
                <a:cubicBezTo>
                  <a:pt x="1443514" y="1858029"/>
                  <a:pt x="1464469" y="1881841"/>
                  <a:pt x="1479709" y="1908511"/>
                </a:cubicBezTo>
                <a:cubicBezTo>
                  <a:pt x="1493044" y="1932324"/>
                  <a:pt x="1502569" y="1958041"/>
                  <a:pt x="1511141" y="1983759"/>
                </a:cubicBezTo>
                <a:cubicBezTo>
                  <a:pt x="1513999" y="1991379"/>
                  <a:pt x="1509236" y="2001856"/>
                  <a:pt x="1507331" y="2011381"/>
                </a:cubicBezTo>
                <a:cubicBezTo>
                  <a:pt x="1499711" y="2009476"/>
                  <a:pt x="1492091" y="2009476"/>
                  <a:pt x="1484471" y="2006619"/>
                </a:cubicBezTo>
                <a:cubicBezTo>
                  <a:pt x="1446371" y="1991379"/>
                  <a:pt x="1442561" y="1993284"/>
                  <a:pt x="1446371" y="2034241"/>
                </a:cubicBezTo>
                <a:cubicBezTo>
                  <a:pt x="1449229" y="2063769"/>
                  <a:pt x="1458754" y="2092344"/>
                  <a:pt x="1463516" y="2120919"/>
                </a:cubicBezTo>
                <a:cubicBezTo>
                  <a:pt x="1468279" y="2147589"/>
                  <a:pt x="1475899" y="2174259"/>
                  <a:pt x="1468279" y="2202834"/>
                </a:cubicBezTo>
                <a:cubicBezTo>
                  <a:pt x="1464469" y="2217121"/>
                  <a:pt x="1473041" y="2235219"/>
                  <a:pt x="1472089" y="2251411"/>
                </a:cubicBezTo>
                <a:cubicBezTo>
                  <a:pt x="1472089" y="2299036"/>
                  <a:pt x="1471136" y="2346661"/>
                  <a:pt x="1468279" y="2393334"/>
                </a:cubicBezTo>
                <a:cubicBezTo>
                  <a:pt x="1464469" y="2463819"/>
                  <a:pt x="1458754" y="2535256"/>
                  <a:pt x="1453991" y="2605741"/>
                </a:cubicBezTo>
                <a:cubicBezTo>
                  <a:pt x="1449229" y="2676226"/>
                  <a:pt x="1443514" y="2745759"/>
                  <a:pt x="1438751" y="2816244"/>
                </a:cubicBezTo>
                <a:cubicBezTo>
                  <a:pt x="1435894" y="2864821"/>
                  <a:pt x="1433989" y="2914351"/>
                  <a:pt x="1432084" y="2962929"/>
                </a:cubicBezTo>
                <a:cubicBezTo>
                  <a:pt x="1429226" y="3047701"/>
                  <a:pt x="1427321" y="3132474"/>
                  <a:pt x="1424464" y="3218199"/>
                </a:cubicBezTo>
                <a:cubicBezTo>
                  <a:pt x="1422559" y="3271539"/>
                  <a:pt x="1416844" y="3325831"/>
                  <a:pt x="1418749" y="3379171"/>
                </a:cubicBezTo>
                <a:cubicBezTo>
                  <a:pt x="1426369" y="3532524"/>
                  <a:pt x="1432084" y="3684924"/>
                  <a:pt x="1428274" y="3838276"/>
                </a:cubicBezTo>
                <a:cubicBezTo>
                  <a:pt x="1426369" y="3898284"/>
                  <a:pt x="1419701" y="3957339"/>
                  <a:pt x="1414939" y="4017346"/>
                </a:cubicBezTo>
                <a:cubicBezTo>
                  <a:pt x="1412081" y="4055446"/>
                  <a:pt x="1410176" y="4092594"/>
                  <a:pt x="1406366" y="4130694"/>
                </a:cubicBezTo>
                <a:cubicBezTo>
                  <a:pt x="1402556" y="4168794"/>
                  <a:pt x="1398746" y="4205941"/>
                  <a:pt x="1394936" y="4244041"/>
                </a:cubicBezTo>
                <a:cubicBezTo>
                  <a:pt x="1393984" y="4253566"/>
                  <a:pt x="1393031" y="4263091"/>
                  <a:pt x="1393031" y="4272616"/>
                </a:cubicBezTo>
                <a:cubicBezTo>
                  <a:pt x="1390174" y="4311669"/>
                  <a:pt x="1388269" y="4350721"/>
                  <a:pt x="1384459" y="4389774"/>
                </a:cubicBezTo>
                <a:cubicBezTo>
                  <a:pt x="1384459" y="4394536"/>
                  <a:pt x="1373981" y="4402156"/>
                  <a:pt x="1368266" y="4402156"/>
                </a:cubicBezTo>
                <a:cubicBezTo>
                  <a:pt x="1348264" y="4404061"/>
                  <a:pt x="1328261" y="4403109"/>
                  <a:pt x="1309211" y="4403109"/>
                </a:cubicBezTo>
                <a:cubicBezTo>
                  <a:pt x="1299686" y="4448829"/>
                  <a:pt x="1286351" y="4459306"/>
                  <a:pt x="1240631" y="4461211"/>
                </a:cubicBezTo>
                <a:cubicBezTo>
                  <a:pt x="1200626" y="4463116"/>
                  <a:pt x="1161574" y="4465974"/>
                  <a:pt x="1121569" y="4468831"/>
                </a:cubicBezTo>
                <a:cubicBezTo>
                  <a:pt x="1104424" y="4469784"/>
                  <a:pt x="1094899" y="4465021"/>
                  <a:pt x="1091089" y="4445971"/>
                </a:cubicBezTo>
                <a:cubicBezTo>
                  <a:pt x="1084421" y="4417396"/>
                  <a:pt x="1073944" y="4388821"/>
                  <a:pt x="1068229" y="4360246"/>
                </a:cubicBezTo>
                <a:cubicBezTo>
                  <a:pt x="1061561" y="4326909"/>
                  <a:pt x="1053941" y="4292619"/>
                  <a:pt x="1052989" y="4259281"/>
                </a:cubicBezTo>
                <a:cubicBezTo>
                  <a:pt x="1052989" y="4238326"/>
                  <a:pt x="1065371" y="4217371"/>
                  <a:pt x="1070134" y="4195464"/>
                </a:cubicBezTo>
                <a:cubicBezTo>
                  <a:pt x="1075849" y="4165936"/>
                  <a:pt x="1082516" y="4136409"/>
                  <a:pt x="1084421" y="4105929"/>
                </a:cubicBezTo>
                <a:cubicBezTo>
                  <a:pt x="1086326" y="4059256"/>
                  <a:pt x="1084421" y="4011631"/>
                  <a:pt x="1085374" y="3964959"/>
                </a:cubicBezTo>
                <a:cubicBezTo>
                  <a:pt x="1086326" y="3898284"/>
                  <a:pt x="1089184" y="3830656"/>
                  <a:pt x="1090136" y="3763981"/>
                </a:cubicBezTo>
                <a:cubicBezTo>
                  <a:pt x="1091089" y="3701116"/>
                  <a:pt x="1090136" y="3638251"/>
                  <a:pt x="1090136" y="3575386"/>
                </a:cubicBezTo>
                <a:cubicBezTo>
                  <a:pt x="1090136" y="3530619"/>
                  <a:pt x="1091089" y="3485851"/>
                  <a:pt x="1091089" y="3440131"/>
                </a:cubicBezTo>
                <a:cubicBezTo>
                  <a:pt x="1091089" y="3425844"/>
                  <a:pt x="1086326" y="3412509"/>
                  <a:pt x="1084421" y="3398221"/>
                </a:cubicBezTo>
                <a:cubicBezTo>
                  <a:pt x="1083469" y="3393459"/>
                  <a:pt x="1083469" y="3388696"/>
                  <a:pt x="1083469" y="3383934"/>
                </a:cubicBezTo>
                <a:cubicBezTo>
                  <a:pt x="1085374" y="3297256"/>
                  <a:pt x="1089184" y="3209626"/>
                  <a:pt x="1088231" y="3122949"/>
                </a:cubicBezTo>
                <a:cubicBezTo>
                  <a:pt x="1087279" y="3051511"/>
                  <a:pt x="1082516" y="2980074"/>
                  <a:pt x="1075849" y="2908636"/>
                </a:cubicBezTo>
                <a:cubicBezTo>
                  <a:pt x="1068229" y="2823864"/>
                  <a:pt x="1058704" y="2739091"/>
                  <a:pt x="1047274" y="2654319"/>
                </a:cubicBezTo>
                <a:cubicBezTo>
                  <a:pt x="1042511" y="2615266"/>
                  <a:pt x="1032986" y="2577166"/>
                  <a:pt x="1026319" y="2539066"/>
                </a:cubicBezTo>
                <a:cubicBezTo>
                  <a:pt x="1024414" y="2529541"/>
                  <a:pt x="1025366" y="2520016"/>
                  <a:pt x="1023461" y="2510491"/>
                </a:cubicBezTo>
                <a:cubicBezTo>
                  <a:pt x="1022509" y="2502871"/>
                  <a:pt x="1017746" y="2496204"/>
                  <a:pt x="1015841" y="2488584"/>
                </a:cubicBezTo>
                <a:cubicBezTo>
                  <a:pt x="1012984" y="2478106"/>
                  <a:pt x="1008221" y="2466676"/>
                  <a:pt x="1009174" y="2457151"/>
                </a:cubicBezTo>
                <a:cubicBezTo>
                  <a:pt x="1013936" y="2425719"/>
                  <a:pt x="1014889" y="2425719"/>
                  <a:pt x="1002506" y="2400001"/>
                </a:cubicBezTo>
                <a:cubicBezTo>
                  <a:pt x="989171" y="2401906"/>
                  <a:pt x="982504" y="2405716"/>
                  <a:pt x="977741" y="2420956"/>
                </a:cubicBezTo>
                <a:cubicBezTo>
                  <a:pt x="952976" y="2509539"/>
                  <a:pt x="930116" y="2598121"/>
                  <a:pt x="898684" y="2683846"/>
                </a:cubicBezTo>
                <a:cubicBezTo>
                  <a:pt x="859631" y="2787669"/>
                  <a:pt x="824389" y="2892444"/>
                  <a:pt x="799624" y="3000076"/>
                </a:cubicBezTo>
                <a:cubicBezTo>
                  <a:pt x="776764" y="3101041"/>
                  <a:pt x="759619" y="3202959"/>
                  <a:pt x="741521" y="3304876"/>
                </a:cubicBezTo>
                <a:cubicBezTo>
                  <a:pt x="736759" y="3330594"/>
                  <a:pt x="739616" y="3358216"/>
                  <a:pt x="736759" y="3384886"/>
                </a:cubicBezTo>
                <a:cubicBezTo>
                  <a:pt x="735806" y="3396316"/>
                  <a:pt x="727234" y="3407746"/>
                  <a:pt x="725329" y="3419176"/>
                </a:cubicBezTo>
                <a:cubicBezTo>
                  <a:pt x="717709" y="3455371"/>
                  <a:pt x="711994" y="3492519"/>
                  <a:pt x="705326" y="3529666"/>
                </a:cubicBezTo>
                <a:cubicBezTo>
                  <a:pt x="696754" y="3573481"/>
                  <a:pt x="687229" y="3617296"/>
                  <a:pt x="679609" y="3662064"/>
                </a:cubicBezTo>
                <a:cubicBezTo>
                  <a:pt x="671036" y="3712546"/>
                  <a:pt x="662464" y="3763029"/>
                  <a:pt x="654844" y="3813511"/>
                </a:cubicBezTo>
                <a:cubicBezTo>
                  <a:pt x="645319" y="3871614"/>
                  <a:pt x="636746" y="3930669"/>
                  <a:pt x="628174" y="3989724"/>
                </a:cubicBezTo>
                <a:cubicBezTo>
                  <a:pt x="622459" y="4024966"/>
                  <a:pt x="617696" y="4060209"/>
                  <a:pt x="611981" y="4096404"/>
                </a:cubicBezTo>
                <a:cubicBezTo>
                  <a:pt x="606266" y="4132599"/>
                  <a:pt x="601504" y="4168794"/>
                  <a:pt x="595789" y="4204989"/>
                </a:cubicBezTo>
                <a:cubicBezTo>
                  <a:pt x="588169" y="4256424"/>
                  <a:pt x="580549" y="4308811"/>
                  <a:pt x="572929" y="4360246"/>
                </a:cubicBezTo>
                <a:cubicBezTo>
                  <a:pt x="572929" y="4362151"/>
                  <a:pt x="571976" y="4364056"/>
                  <a:pt x="571976" y="4365961"/>
                </a:cubicBezTo>
                <a:cubicBezTo>
                  <a:pt x="567214" y="4396441"/>
                  <a:pt x="567214" y="4396441"/>
                  <a:pt x="536734" y="4398346"/>
                </a:cubicBezTo>
                <a:cubicBezTo>
                  <a:pt x="493871" y="4401204"/>
                  <a:pt x="451961" y="4402156"/>
                  <a:pt x="410051" y="4390726"/>
                </a:cubicBezTo>
                <a:cubicBezTo>
                  <a:pt x="397669" y="4386916"/>
                  <a:pt x="384334" y="4386916"/>
                  <a:pt x="377666" y="4404061"/>
                </a:cubicBezTo>
                <a:cubicBezTo>
                  <a:pt x="375761" y="4408824"/>
                  <a:pt x="364331" y="4413586"/>
                  <a:pt x="359569" y="4412634"/>
                </a:cubicBezTo>
                <a:cubicBezTo>
                  <a:pt x="352901" y="4410729"/>
                  <a:pt x="343376" y="4403109"/>
                  <a:pt x="343376" y="4397394"/>
                </a:cubicBezTo>
                <a:cubicBezTo>
                  <a:pt x="343376" y="4379296"/>
                  <a:pt x="331946" y="4377391"/>
                  <a:pt x="319564" y="4374534"/>
                </a:cubicBezTo>
                <a:cubicBezTo>
                  <a:pt x="313849" y="4372629"/>
                  <a:pt x="307181" y="4371676"/>
                  <a:pt x="301466" y="4369771"/>
                </a:cubicBezTo>
                <a:cubicBezTo>
                  <a:pt x="286226" y="4364056"/>
                  <a:pt x="279559" y="4370724"/>
                  <a:pt x="276701" y="4385011"/>
                </a:cubicBezTo>
                <a:cubicBezTo>
                  <a:pt x="266224" y="4432636"/>
                  <a:pt x="249079" y="4446924"/>
                  <a:pt x="198596" y="4448829"/>
                </a:cubicBezTo>
                <a:cubicBezTo>
                  <a:pt x="158591" y="4449781"/>
                  <a:pt x="117634" y="4452639"/>
                  <a:pt x="78581" y="4447876"/>
                </a:cubicBezTo>
                <a:cubicBezTo>
                  <a:pt x="53816" y="4445019"/>
                  <a:pt x="23336" y="4448829"/>
                  <a:pt x="7144" y="4419301"/>
                </a:cubicBezTo>
                <a:cubicBezTo>
                  <a:pt x="10001" y="4402156"/>
                  <a:pt x="10001" y="4390726"/>
                  <a:pt x="10001" y="4380249"/>
                </a:cubicBezTo>
                <a:close/>
                <a:moveTo>
                  <a:pt x="705326" y="762654"/>
                </a:moveTo>
                <a:cubicBezTo>
                  <a:pt x="711041" y="774084"/>
                  <a:pt x="719614" y="783609"/>
                  <a:pt x="719614" y="792181"/>
                </a:cubicBezTo>
                <a:cubicBezTo>
                  <a:pt x="718661" y="812184"/>
                  <a:pt x="727234" y="826471"/>
                  <a:pt x="739616" y="840759"/>
                </a:cubicBezTo>
                <a:cubicBezTo>
                  <a:pt x="746284" y="848379"/>
                  <a:pt x="751046" y="857904"/>
                  <a:pt x="752951" y="867429"/>
                </a:cubicBezTo>
                <a:cubicBezTo>
                  <a:pt x="756761" y="893146"/>
                  <a:pt x="758666" y="919816"/>
                  <a:pt x="760571" y="945534"/>
                </a:cubicBezTo>
                <a:cubicBezTo>
                  <a:pt x="765334" y="999826"/>
                  <a:pt x="768191" y="1055071"/>
                  <a:pt x="775811" y="1109364"/>
                </a:cubicBezTo>
                <a:cubicBezTo>
                  <a:pt x="789146" y="1206519"/>
                  <a:pt x="821531" y="1297006"/>
                  <a:pt x="866299" y="1383684"/>
                </a:cubicBezTo>
                <a:cubicBezTo>
                  <a:pt x="872966" y="1397019"/>
                  <a:pt x="880586" y="1410354"/>
                  <a:pt x="890111" y="1427499"/>
                </a:cubicBezTo>
                <a:cubicBezTo>
                  <a:pt x="899636" y="1404639"/>
                  <a:pt x="907256" y="1387494"/>
                  <a:pt x="914876" y="1369396"/>
                </a:cubicBezTo>
                <a:cubicBezTo>
                  <a:pt x="945356" y="1291291"/>
                  <a:pt x="974884" y="1213186"/>
                  <a:pt x="1006316" y="1135081"/>
                </a:cubicBezTo>
                <a:cubicBezTo>
                  <a:pt x="1022509" y="1094124"/>
                  <a:pt x="1042511" y="1055071"/>
                  <a:pt x="1058704" y="1014114"/>
                </a:cubicBezTo>
                <a:cubicBezTo>
                  <a:pt x="1063466" y="1002684"/>
                  <a:pt x="1061561" y="987444"/>
                  <a:pt x="1060609" y="974109"/>
                </a:cubicBezTo>
                <a:cubicBezTo>
                  <a:pt x="1058704" y="943629"/>
                  <a:pt x="1054894" y="912196"/>
                  <a:pt x="1052989" y="881716"/>
                </a:cubicBezTo>
                <a:cubicBezTo>
                  <a:pt x="1052989" y="876001"/>
                  <a:pt x="1058704" y="865524"/>
                  <a:pt x="1063466" y="863619"/>
                </a:cubicBezTo>
                <a:cubicBezTo>
                  <a:pt x="1091089" y="852189"/>
                  <a:pt x="1113949" y="835996"/>
                  <a:pt x="1126331" y="804564"/>
                </a:cubicBezTo>
                <a:cubicBezTo>
                  <a:pt x="1145381" y="835996"/>
                  <a:pt x="1173956" y="844569"/>
                  <a:pt x="1206341" y="850284"/>
                </a:cubicBezTo>
                <a:cubicBezTo>
                  <a:pt x="1192054" y="790276"/>
                  <a:pt x="1109186" y="661689"/>
                  <a:pt x="1067276" y="633114"/>
                </a:cubicBezTo>
                <a:cubicBezTo>
                  <a:pt x="1054894" y="656926"/>
                  <a:pt x="1046321" y="680739"/>
                  <a:pt x="1049179" y="710266"/>
                </a:cubicBezTo>
                <a:cubicBezTo>
                  <a:pt x="1051084" y="732174"/>
                  <a:pt x="1044416" y="755034"/>
                  <a:pt x="1040606" y="776941"/>
                </a:cubicBezTo>
                <a:cubicBezTo>
                  <a:pt x="1038701" y="789324"/>
                  <a:pt x="1033939" y="800754"/>
                  <a:pt x="1030129" y="814089"/>
                </a:cubicBezTo>
                <a:cubicBezTo>
                  <a:pt x="1008221" y="813136"/>
                  <a:pt x="1000601" y="831234"/>
                  <a:pt x="997744" y="848379"/>
                </a:cubicBezTo>
                <a:cubicBezTo>
                  <a:pt x="986314" y="908386"/>
                  <a:pt x="935831" y="942676"/>
                  <a:pt x="904399" y="990301"/>
                </a:cubicBezTo>
                <a:cubicBezTo>
                  <a:pt x="903446" y="992206"/>
                  <a:pt x="899636" y="992206"/>
                  <a:pt x="897731" y="993159"/>
                </a:cubicBezTo>
                <a:cubicBezTo>
                  <a:pt x="891064" y="973156"/>
                  <a:pt x="888206" y="952201"/>
                  <a:pt x="878681" y="936009"/>
                </a:cubicBezTo>
                <a:cubicBezTo>
                  <a:pt x="861536" y="908386"/>
                  <a:pt x="838676" y="883621"/>
                  <a:pt x="818674" y="856951"/>
                </a:cubicBezTo>
                <a:cubicBezTo>
                  <a:pt x="809149" y="844569"/>
                  <a:pt x="797719" y="835044"/>
                  <a:pt x="780574" y="843616"/>
                </a:cubicBezTo>
                <a:cubicBezTo>
                  <a:pt x="735806" y="768369"/>
                  <a:pt x="741521" y="683596"/>
                  <a:pt x="797719" y="592156"/>
                </a:cubicBezTo>
                <a:cubicBezTo>
                  <a:pt x="740569" y="601681"/>
                  <a:pt x="645319" y="736936"/>
                  <a:pt x="634841" y="825519"/>
                </a:cubicBezTo>
                <a:cubicBezTo>
                  <a:pt x="658654" y="805516"/>
                  <a:pt x="680561" y="786466"/>
                  <a:pt x="705326" y="762654"/>
                </a:cubicBezTo>
                <a:close/>
                <a:moveTo>
                  <a:pt x="1273969" y="1329391"/>
                </a:moveTo>
                <a:cubicBezTo>
                  <a:pt x="1276826" y="1338916"/>
                  <a:pt x="1278731" y="1347489"/>
                  <a:pt x="1280636" y="1357014"/>
                </a:cubicBezTo>
                <a:cubicBezTo>
                  <a:pt x="1285399" y="1378921"/>
                  <a:pt x="1291114" y="1401781"/>
                  <a:pt x="1294924" y="1423689"/>
                </a:cubicBezTo>
                <a:cubicBezTo>
                  <a:pt x="1302544" y="1467504"/>
                  <a:pt x="1308259" y="1512271"/>
                  <a:pt x="1315879" y="1556086"/>
                </a:cubicBezTo>
                <a:cubicBezTo>
                  <a:pt x="1322546" y="1594186"/>
                  <a:pt x="1334929" y="1631334"/>
                  <a:pt x="1337786" y="1669434"/>
                </a:cubicBezTo>
                <a:cubicBezTo>
                  <a:pt x="1340644" y="1708486"/>
                  <a:pt x="1354931" y="1741824"/>
                  <a:pt x="1370171" y="1777066"/>
                </a:cubicBezTo>
                <a:cubicBezTo>
                  <a:pt x="1385411" y="1810404"/>
                  <a:pt x="1405414" y="1822786"/>
                  <a:pt x="1441609" y="1820881"/>
                </a:cubicBezTo>
                <a:cubicBezTo>
                  <a:pt x="1461611" y="1819929"/>
                  <a:pt x="1470184" y="1813261"/>
                  <a:pt x="1473041" y="1796116"/>
                </a:cubicBezTo>
                <a:cubicBezTo>
                  <a:pt x="1477804" y="1759921"/>
                  <a:pt x="1494949" y="1729441"/>
                  <a:pt x="1516856" y="1700866"/>
                </a:cubicBezTo>
                <a:cubicBezTo>
                  <a:pt x="1524476" y="1691341"/>
                  <a:pt x="1534954" y="1682769"/>
                  <a:pt x="1537811" y="1671339"/>
                </a:cubicBezTo>
                <a:cubicBezTo>
                  <a:pt x="1543526" y="1653241"/>
                  <a:pt x="1541621" y="1633239"/>
                  <a:pt x="1547336" y="1614189"/>
                </a:cubicBezTo>
                <a:cubicBezTo>
                  <a:pt x="1551146" y="1599901"/>
                  <a:pt x="1560671" y="1586566"/>
                  <a:pt x="1568291" y="1573231"/>
                </a:cubicBezTo>
                <a:cubicBezTo>
                  <a:pt x="1571149" y="1568469"/>
                  <a:pt x="1576864" y="1562754"/>
                  <a:pt x="1575911" y="1558944"/>
                </a:cubicBezTo>
                <a:cubicBezTo>
                  <a:pt x="1570196" y="1522749"/>
                  <a:pt x="1572101" y="1486554"/>
                  <a:pt x="1582579" y="1450359"/>
                </a:cubicBezTo>
                <a:cubicBezTo>
                  <a:pt x="1583531" y="1446549"/>
                  <a:pt x="1581626" y="1438929"/>
                  <a:pt x="1577816" y="1436071"/>
                </a:cubicBezTo>
                <a:cubicBezTo>
                  <a:pt x="1541621" y="1396066"/>
                  <a:pt x="1504474" y="1357966"/>
                  <a:pt x="1470184" y="1317009"/>
                </a:cubicBezTo>
                <a:cubicBezTo>
                  <a:pt x="1442561" y="1283671"/>
                  <a:pt x="1419701" y="1247476"/>
                  <a:pt x="1383506" y="1220806"/>
                </a:cubicBezTo>
                <a:cubicBezTo>
                  <a:pt x="1371124" y="1212234"/>
                  <a:pt x="1363504" y="1207471"/>
                  <a:pt x="1353026" y="1221759"/>
                </a:cubicBezTo>
                <a:cubicBezTo>
                  <a:pt x="1329214" y="1253191"/>
                  <a:pt x="1304449" y="1283671"/>
                  <a:pt x="1280636" y="1315104"/>
                </a:cubicBezTo>
                <a:cubicBezTo>
                  <a:pt x="1276826" y="1318914"/>
                  <a:pt x="1275874" y="1324629"/>
                  <a:pt x="1273969" y="1329391"/>
                </a:cubicBezTo>
                <a:close/>
                <a:moveTo>
                  <a:pt x="599599" y="1884699"/>
                </a:moveTo>
                <a:cubicBezTo>
                  <a:pt x="601504" y="1883746"/>
                  <a:pt x="602456" y="1882794"/>
                  <a:pt x="604361" y="1880889"/>
                </a:cubicBezTo>
                <a:cubicBezTo>
                  <a:pt x="601504" y="1873269"/>
                  <a:pt x="599599" y="1865649"/>
                  <a:pt x="596741" y="1858029"/>
                </a:cubicBezTo>
                <a:cubicBezTo>
                  <a:pt x="581501" y="1814214"/>
                  <a:pt x="580549" y="1767541"/>
                  <a:pt x="581501" y="1721821"/>
                </a:cubicBezTo>
                <a:cubicBezTo>
                  <a:pt x="582454" y="1705629"/>
                  <a:pt x="586264" y="1688484"/>
                  <a:pt x="583406" y="1673244"/>
                </a:cubicBezTo>
                <a:cubicBezTo>
                  <a:pt x="577691" y="1645621"/>
                  <a:pt x="567214" y="1618951"/>
                  <a:pt x="558641" y="1591329"/>
                </a:cubicBezTo>
                <a:cubicBezTo>
                  <a:pt x="556736" y="1583709"/>
                  <a:pt x="554831" y="1576089"/>
                  <a:pt x="555784" y="1568469"/>
                </a:cubicBezTo>
                <a:cubicBezTo>
                  <a:pt x="561499" y="1517034"/>
                  <a:pt x="547211" y="1469409"/>
                  <a:pt x="531019" y="1421784"/>
                </a:cubicBezTo>
                <a:cubicBezTo>
                  <a:pt x="521494" y="1392256"/>
                  <a:pt x="511016" y="1362729"/>
                  <a:pt x="503396" y="1333201"/>
                </a:cubicBezTo>
                <a:cubicBezTo>
                  <a:pt x="495776" y="1300816"/>
                  <a:pt x="491014" y="1268431"/>
                  <a:pt x="484346" y="1236046"/>
                </a:cubicBezTo>
                <a:cubicBezTo>
                  <a:pt x="482441" y="1228426"/>
                  <a:pt x="476726" y="1222711"/>
                  <a:pt x="472916" y="1215091"/>
                </a:cubicBezTo>
                <a:cubicBezTo>
                  <a:pt x="465296" y="1218901"/>
                  <a:pt x="454819" y="1221759"/>
                  <a:pt x="451009" y="1228426"/>
                </a:cubicBezTo>
                <a:cubicBezTo>
                  <a:pt x="443389" y="1241761"/>
                  <a:pt x="439579" y="1257954"/>
                  <a:pt x="431959" y="1271289"/>
                </a:cubicBezTo>
                <a:cubicBezTo>
                  <a:pt x="414814" y="1302721"/>
                  <a:pt x="402431" y="1339869"/>
                  <a:pt x="375761" y="1361776"/>
                </a:cubicBezTo>
                <a:cubicBezTo>
                  <a:pt x="339566" y="1390351"/>
                  <a:pt x="345281" y="1431309"/>
                  <a:pt x="330994" y="1464646"/>
                </a:cubicBezTo>
                <a:cubicBezTo>
                  <a:pt x="330041" y="1466551"/>
                  <a:pt x="332899" y="1470361"/>
                  <a:pt x="333851" y="1471314"/>
                </a:cubicBezTo>
                <a:cubicBezTo>
                  <a:pt x="354806" y="1492269"/>
                  <a:pt x="355759" y="1517986"/>
                  <a:pt x="353854" y="1544656"/>
                </a:cubicBezTo>
                <a:cubicBezTo>
                  <a:pt x="353854" y="1552276"/>
                  <a:pt x="356711" y="1563706"/>
                  <a:pt x="361474" y="1568469"/>
                </a:cubicBezTo>
                <a:cubicBezTo>
                  <a:pt x="385286" y="1593234"/>
                  <a:pt x="392906" y="1622761"/>
                  <a:pt x="390049" y="1656099"/>
                </a:cubicBezTo>
                <a:cubicBezTo>
                  <a:pt x="389096" y="1662766"/>
                  <a:pt x="391001" y="1671339"/>
                  <a:pt x="395764" y="1677054"/>
                </a:cubicBezTo>
                <a:cubicBezTo>
                  <a:pt x="431006" y="1721821"/>
                  <a:pt x="456724" y="1772304"/>
                  <a:pt x="474821" y="1826596"/>
                </a:cubicBezTo>
                <a:cubicBezTo>
                  <a:pt x="479584" y="1842789"/>
                  <a:pt x="489109" y="1853266"/>
                  <a:pt x="507206" y="1858029"/>
                </a:cubicBezTo>
                <a:cubicBezTo>
                  <a:pt x="524351" y="1861839"/>
                  <a:pt x="539591" y="1874221"/>
                  <a:pt x="558641" y="1866601"/>
                </a:cubicBezTo>
                <a:cubicBezTo>
                  <a:pt x="562451" y="1865649"/>
                  <a:pt x="568166" y="1870411"/>
                  <a:pt x="573881" y="1872316"/>
                </a:cubicBezTo>
                <a:cubicBezTo>
                  <a:pt x="584359" y="1877079"/>
                  <a:pt x="591979" y="1880889"/>
                  <a:pt x="599599" y="1884699"/>
                </a:cubicBezTo>
                <a:close/>
                <a:moveTo>
                  <a:pt x="930116" y="1638954"/>
                </a:moveTo>
                <a:cubicBezTo>
                  <a:pt x="932974" y="1620856"/>
                  <a:pt x="914876" y="1615141"/>
                  <a:pt x="905351" y="1617046"/>
                </a:cubicBezTo>
                <a:cubicBezTo>
                  <a:pt x="894874" y="1619904"/>
                  <a:pt x="883444" y="1634191"/>
                  <a:pt x="880586" y="1644669"/>
                </a:cubicBezTo>
                <a:cubicBezTo>
                  <a:pt x="877729" y="1657051"/>
                  <a:pt x="887254" y="1669434"/>
                  <a:pt x="903446" y="1670386"/>
                </a:cubicBezTo>
                <a:cubicBezTo>
                  <a:pt x="917734" y="1671339"/>
                  <a:pt x="930116" y="1657051"/>
                  <a:pt x="930116" y="1638954"/>
                </a:cubicBezTo>
                <a:close/>
                <a:moveTo>
                  <a:pt x="912019" y="1539894"/>
                </a:moveTo>
                <a:cubicBezTo>
                  <a:pt x="911066" y="1525606"/>
                  <a:pt x="909161" y="1509414"/>
                  <a:pt x="889159" y="1510366"/>
                </a:cubicBezTo>
                <a:cubicBezTo>
                  <a:pt x="873919" y="1510366"/>
                  <a:pt x="871061" y="1522749"/>
                  <a:pt x="871061" y="1535131"/>
                </a:cubicBezTo>
                <a:cubicBezTo>
                  <a:pt x="871061" y="1549419"/>
                  <a:pt x="875824" y="1563706"/>
                  <a:pt x="892969" y="1563706"/>
                </a:cubicBezTo>
                <a:cubicBezTo>
                  <a:pt x="908209" y="1563706"/>
                  <a:pt x="912971" y="1553229"/>
                  <a:pt x="912019" y="1539894"/>
                </a:cubicBezTo>
                <a:close/>
                <a:moveTo>
                  <a:pt x="918686" y="1769446"/>
                </a:moveTo>
                <a:cubicBezTo>
                  <a:pt x="931069" y="1758016"/>
                  <a:pt x="943451" y="1751349"/>
                  <a:pt x="946309" y="1741824"/>
                </a:cubicBezTo>
                <a:cubicBezTo>
                  <a:pt x="947261" y="1736109"/>
                  <a:pt x="934879" y="1723726"/>
                  <a:pt x="926306" y="1718964"/>
                </a:cubicBezTo>
                <a:cubicBezTo>
                  <a:pt x="914876" y="1713249"/>
                  <a:pt x="895826" y="1726584"/>
                  <a:pt x="897731" y="1738014"/>
                </a:cubicBezTo>
                <a:cubicBezTo>
                  <a:pt x="899636" y="1747539"/>
                  <a:pt x="908209" y="1756111"/>
                  <a:pt x="918686" y="1769446"/>
                </a:cubicBezTo>
                <a:close/>
              </a:path>
            </a:pathLst>
          </a:custGeom>
          <a:solidFill>
            <a:schemeClr val="accent2"/>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861235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4">
            <a:extLst>
              <a:ext uri="{FF2B5EF4-FFF2-40B4-BE49-F238E27FC236}">
                <a16:creationId xmlns:a16="http://schemas.microsoft.com/office/drawing/2014/main" id="{0EE238DB-0E18-44EB-9050-66C6324C4C6A}"/>
              </a:ext>
            </a:extLst>
          </p:cNvPr>
          <p:cNvSpPr/>
          <p:nvPr/>
        </p:nvSpPr>
        <p:spPr>
          <a:xfrm>
            <a:off x="3143556" y="250411"/>
            <a:ext cx="5904886" cy="830997"/>
          </a:xfrm>
          <a:prstGeom prst="rect">
            <a:avLst/>
          </a:prstGeom>
        </p:spPr>
        <p:txBody>
          <a:bodyPr wrap="none">
            <a:spAutoFit/>
          </a:bodyPr>
          <a:lstStyle/>
          <a:p>
            <a:r>
              <a:rPr lang="en-US" sz="4800" dirty="0"/>
              <a:t>Test Results Capture</a:t>
            </a:r>
          </a:p>
        </p:txBody>
      </p:sp>
      <p:pic>
        <p:nvPicPr>
          <p:cNvPr id="4" name="Picture 3" descr="A picture containing screenshot&#10;&#10;Description automatically generated">
            <a:extLst>
              <a:ext uri="{FF2B5EF4-FFF2-40B4-BE49-F238E27FC236}">
                <a16:creationId xmlns:a16="http://schemas.microsoft.com/office/drawing/2014/main" id="{96EE62CC-E8E4-4432-A4BD-041288D0B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255" y="1486096"/>
            <a:ext cx="10473490" cy="4495328"/>
          </a:xfrm>
          <a:prstGeom prst="rect">
            <a:avLst/>
          </a:prstGeom>
        </p:spPr>
      </p:pic>
    </p:spTree>
    <p:extLst>
      <p:ext uri="{BB962C8B-B14F-4D97-AF65-F5344CB8AC3E}">
        <p14:creationId xmlns:p14="http://schemas.microsoft.com/office/powerpoint/2010/main" val="2660434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sz="3200" dirty="0"/>
              <a:t>Team Pro-Test: Who We Are</a:t>
            </a:r>
          </a:p>
        </p:txBody>
      </p:sp>
      <p:sp>
        <p:nvSpPr>
          <p:cNvPr id="17" name="직사각형 1">
            <a:extLst>
              <a:ext uri="{FF2B5EF4-FFF2-40B4-BE49-F238E27FC236}">
                <a16:creationId xmlns:a16="http://schemas.microsoft.com/office/drawing/2014/main" id="{F9FB7E50-D9F2-4AD2-9841-6E5D7F065103}"/>
              </a:ext>
            </a:extLst>
          </p:cNvPr>
          <p:cNvSpPr/>
          <p:nvPr/>
        </p:nvSpPr>
        <p:spPr>
          <a:xfrm>
            <a:off x="4453362" y="2609309"/>
            <a:ext cx="6870043" cy="830997"/>
          </a:xfrm>
          <a:prstGeom prst="rect">
            <a:avLst/>
          </a:prstGeom>
        </p:spPr>
        <p:txBody>
          <a:bodyPr wrap="square">
            <a:spAutoFit/>
          </a:bodyPr>
          <a:lstStyle/>
          <a:p>
            <a:r>
              <a:rPr lang="en-CA" altLang="ko-KR" sz="1200" dirty="0">
                <a:solidFill>
                  <a:schemeClr val="bg1"/>
                </a:solidFill>
              </a:rPr>
              <a:t>We have a strong commitment to the proper evaluation of software quality. We seek to improve any software product we test by achieving defect prevention and usability problems using functional and non functional testing approaches. We guarantee the best performing products that fulfill all the requirements of our customers.</a:t>
            </a:r>
            <a:endParaRPr lang="ko-KR" altLang="en-US" sz="1200" dirty="0">
              <a:solidFill>
                <a:schemeClr val="bg1"/>
              </a:solidFill>
            </a:endParaRPr>
          </a:p>
        </p:txBody>
      </p:sp>
      <p:sp>
        <p:nvSpPr>
          <p:cNvPr id="23" name="TextBox 22">
            <a:extLst>
              <a:ext uri="{FF2B5EF4-FFF2-40B4-BE49-F238E27FC236}">
                <a16:creationId xmlns:a16="http://schemas.microsoft.com/office/drawing/2014/main" id="{26BD70B8-B7EC-4B8B-8315-69D8115178CD}"/>
              </a:ext>
            </a:extLst>
          </p:cNvPr>
          <p:cNvSpPr txBox="1"/>
          <p:nvPr/>
        </p:nvSpPr>
        <p:spPr>
          <a:xfrm>
            <a:off x="4487053" y="1763603"/>
            <a:ext cx="5319004" cy="738664"/>
          </a:xfrm>
          <a:prstGeom prst="rect">
            <a:avLst/>
          </a:prstGeom>
          <a:noFill/>
        </p:spPr>
        <p:txBody>
          <a:bodyPr wrap="square" lIns="48000" tIns="0" rIns="24000" bIns="0" rtlCol="0">
            <a:spAutoFit/>
          </a:bodyPr>
          <a:lstStyle/>
          <a:p>
            <a:r>
              <a:rPr lang="en-US" altLang="ko-KR" sz="2400" dirty="0">
                <a:solidFill>
                  <a:schemeClr val="bg1"/>
                </a:solidFill>
                <a:latin typeface="+mj-lt"/>
                <a:cs typeface="Arial" pitchFamily="34" charset="0"/>
              </a:rPr>
              <a:t>We are a Top-Tier</a:t>
            </a:r>
          </a:p>
          <a:p>
            <a:r>
              <a:rPr lang="en-US" altLang="ko-KR" sz="2400">
                <a:solidFill>
                  <a:schemeClr val="bg1"/>
                </a:solidFill>
                <a:latin typeface="+mj-lt"/>
                <a:cs typeface="Arial" pitchFamily="34" charset="0"/>
              </a:rPr>
              <a:t>Professional </a:t>
            </a:r>
            <a:r>
              <a:rPr lang="en-US" altLang="ko-KR" sz="2400" dirty="0">
                <a:solidFill>
                  <a:schemeClr val="bg1"/>
                </a:solidFill>
                <a:latin typeface="+mj-lt"/>
                <a:cs typeface="Arial" pitchFamily="34" charset="0"/>
              </a:rPr>
              <a:t>Software Testing Team</a:t>
            </a:r>
            <a:endParaRPr lang="ko-KR" altLang="en-US" sz="2400" dirty="0">
              <a:solidFill>
                <a:schemeClr val="bg1"/>
              </a:solidFill>
              <a:latin typeface="+mj-lt"/>
              <a:cs typeface="Arial" pitchFamily="34" charset="0"/>
            </a:endParaRPr>
          </a:p>
        </p:txBody>
      </p:sp>
      <p:pic>
        <p:nvPicPr>
          <p:cNvPr id="22" name="Marcador de posición de imagen 21">
            <a:extLst>
              <a:ext uri="{FF2B5EF4-FFF2-40B4-BE49-F238E27FC236}">
                <a16:creationId xmlns:a16="http://schemas.microsoft.com/office/drawing/2014/main" id="{3C13C80A-DF83-47DD-9EBD-1E0676EA899F}"/>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14571" r="14571"/>
          <a:stretch>
            <a:fillRect/>
          </a:stretch>
        </p:blipFill>
        <p:spPr>
          <a:xfrm>
            <a:off x="902289" y="1934073"/>
            <a:ext cx="2955610" cy="3821419"/>
          </a:xfrm>
        </p:spPr>
      </p:pic>
    </p:spTree>
    <p:extLst>
      <p:ext uri="{BB962C8B-B14F-4D97-AF65-F5344CB8AC3E}">
        <p14:creationId xmlns:p14="http://schemas.microsoft.com/office/powerpoint/2010/main" val="2147542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4">
            <a:extLst>
              <a:ext uri="{FF2B5EF4-FFF2-40B4-BE49-F238E27FC236}">
                <a16:creationId xmlns:a16="http://schemas.microsoft.com/office/drawing/2014/main" id="{F7ED5E2A-8891-412D-961F-2016D19918A0}"/>
              </a:ext>
            </a:extLst>
          </p:cNvPr>
          <p:cNvSpPr/>
          <p:nvPr/>
        </p:nvSpPr>
        <p:spPr>
          <a:xfrm>
            <a:off x="3143556" y="250411"/>
            <a:ext cx="5904886" cy="830997"/>
          </a:xfrm>
          <a:prstGeom prst="rect">
            <a:avLst/>
          </a:prstGeom>
        </p:spPr>
        <p:txBody>
          <a:bodyPr wrap="none">
            <a:spAutoFit/>
          </a:bodyPr>
          <a:lstStyle/>
          <a:p>
            <a:r>
              <a:rPr lang="en-US" sz="4800" dirty="0"/>
              <a:t>Test Results Capture</a:t>
            </a:r>
          </a:p>
        </p:txBody>
      </p:sp>
      <p:pic>
        <p:nvPicPr>
          <p:cNvPr id="6" name="Picture 5" descr="A screenshot of a social media post&#10;&#10;Description automatically generated">
            <a:extLst>
              <a:ext uri="{FF2B5EF4-FFF2-40B4-BE49-F238E27FC236}">
                <a16:creationId xmlns:a16="http://schemas.microsoft.com/office/drawing/2014/main" id="{0140C805-7183-42FA-8B13-89861916135D}"/>
              </a:ext>
            </a:extLst>
          </p:cNvPr>
          <p:cNvPicPr>
            <a:picLocks noChangeAspect="1"/>
          </p:cNvPicPr>
          <p:nvPr/>
        </p:nvPicPr>
        <p:blipFill rotWithShape="1">
          <a:blip r:embed="rId2">
            <a:extLst>
              <a:ext uri="{28A0092B-C50C-407E-A947-70E740481C1C}">
                <a14:useLocalDpi xmlns:a14="http://schemas.microsoft.com/office/drawing/2010/main" val="0"/>
              </a:ext>
            </a:extLst>
          </a:blip>
          <a:srcRect b="6859"/>
          <a:stretch/>
        </p:blipFill>
        <p:spPr>
          <a:xfrm>
            <a:off x="2078887" y="1371600"/>
            <a:ext cx="8034226" cy="4562062"/>
          </a:xfrm>
          <a:prstGeom prst="rect">
            <a:avLst/>
          </a:prstGeom>
        </p:spPr>
      </p:pic>
    </p:spTree>
    <p:extLst>
      <p:ext uri="{BB962C8B-B14F-4D97-AF65-F5344CB8AC3E}">
        <p14:creationId xmlns:p14="http://schemas.microsoft.com/office/powerpoint/2010/main" val="3560308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pPr marL="0" indent="0" algn="ctr">
              <a:buNone/>
            </a:pPr>
            <a:r>
              <a:rPr lang="en-US" sz="5400" dirty="0">
                <a:solidFill>
                  <a:schemeClr val="tx1"/>
                </a:solidFill>
              </a:rPr>
              <a:t>References</a:t>
            </a:r>
          </a:p>
        </p:txBody>
      </p:sp>
      <p:sp>
        <p:nvSpPr>
          <p:cNvPr id="3" name="Rectangle 2">
            <a:extLst>
              <a:ext uri="{FF2B5EF4-FFF2-40B4-BE49-F238E27FC236}">
                <a16:creationId xmlns:a16="http://schemas.microsoft.com/office/drawing/2014/main" id="{98BC8A59-AEAF-4AD7-8AAE-597C25A8ADCA}"/>
              </a:ext>
            </a:extLst>
          </p:cNvPr>
          <p:cNvSpPr/>
          <p:nvPr/>
        </p:nvSpPr>
        <p:spPr>
          <a:xfrm>
            <a:off x="1341783" y="1709604"/>
            <a:ext cx="9531626" cy="3693319"/>
          </a:xfrm>
          <a:prstGeom prst="rect">
            <a:avLst/>
          </a:prstGeom>
        </p:spPr>
        <p:txBody>
          <a:bodyPr wrap="square">
            <a:spAutoFit/>
          </a:bodyPr>
          <a:lstStyle/>
          <a:p>
            <a:r>
              <a:rPr lang="en-CA" dirty="0" err="1"/>
              <a:t>Dustini</a:t>
            </a:r>
            <a:r>
              <a:rPr lang="en-CA" dirty="0"/>
              <a:t>, E (2009) Implementing Automated Software Testing ,</a:t>
            </a:r>
          </a:p>
          <a:p>
            <a:r>
              <a:rPr lang="en-CA" dirty="0"/>
              <a:t>.</a:t>
            </a:r>
          </a:p>
          <a:p>
            <a:r>
              <a:rPr lang="en-CA" dirty="0"/>
              <a:t>STLC - Software Testing Life Cycle Phases &amp; Entry, Exit Criteria Retrieved from: 	https://www.guru99.com/software-testing-life-cycle.html</a:t>
            </a:r>
          </a:p>
          <a:p>
            <a:endParaRPr lang="en-CA" dirty="0"/>
          </a:p>
          <a:p>
            <a:r>
              <a:rPr lang="en-CA" dirty="0" err="1"/>
              <a:t>Pexel</a:t>
            </a:r>
            <a:r>
              <a:rPr lang="en-CA" dirty="0"/>
              <a:t>. [Photograph]. (2019) Work photos. Retrieved from </a:t>
            </a:r>
          </a:p>
          <a:p>
            <a:r>
              <a:rPr lang="en-CA" dirty="0"/>
              <a:t>	https://www.pexels.com/search/work/</a:t>
            </a:r>
          </a:p>
          <a:p>
            <a:endParaRPr lang="en-CA" dirty="0"/>
          </a:p>
          <a:p>
            <a:r>
              <a:rPr lang="en-CA" dirty="0"/>
              <a:t>Rosenbaum, Sarah &amp; </a:t>
            </a:r>
            <a:r>
              <a:rPr lang="en-CA" dirty="0" err="1"/>
              <a:t>Glenton</a:t>
            </a:r>
            <a:r>
              <a:rPr lang="en-CA" dirty="0"/>
              <a:t>, Claire &amp; Cracknell, Jane. (2008). </a:t>
            </a:r>
          </a:p>
          <a:p>
            <a:r>
              <a:rPr lang="en-CA" dirty="0"/>
              <a:t>User experiences of evidence-based online resources for health professionals: User testing of The Cochrane Library. BMC medical informatics and decision making. 8. 34. 10.1186/1472-6947-8-34. </a:t>
            </a:r>
          </a:p>
          <a:p>
            <a:endParaRPr lang="en-CA" dirty="0"/>
          </a:p>
        </p:txBody>
      </p:sp>
    </p:spTree>
    <p:extLst>
      <p:ext uri="{BB962C8B-B14F-4D97-AF65-F5344CB8AC3E}">
        <p14:creationId xmlns:p14="http://schemas.microsoft.com/office/powerpoint/2010/main" val="702074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p>
        </p:txBody>
      </p:sp>
      <p:grpSp>
        <p:nvGrpSpPr>
          <p:cNvPr id="5" name="Group 4">
            <a:extLst>
              <a:ext uri="{FF2B5EF4-FFF2-40B4-BE49-F238E27FC236}">
                <a16:creationId xmlns:a16="http://schemas.microsoft.com/office/drawing/2014/main" id="{E8ADFDEE-9EAC-466F-AF6B-857D4A4D3FF0}"/>
              </a:ext>
            </a:extLst>
          </p:cNvPr>
          <p:cNvGrpSpPr/>
          <p:nvPr/>
        </p:nvGrpSpPr>
        <p:grpSpPr>
          <a:xfrm>
            <a:off x="3983392" y="1281303"/>
            <a:ext cx="4425067" cy="1355914"/>
            <a:chOff x="3983392" y="1386078"/>
            <a:chExt cx="4425067" cy="1355914"/>
          </a:xfrm>
        </p:grpSpPr>
        <p:sp>
          <p:nvSpPr>
            <p:cNvPr id="6" name="Freeform: Shape 5">
              <a:extLst>
                <a:ext uri="{FF2B5EF4-FFF2-40B4-BE49-F238E27FC236}">
                  <a16:creationId xmlns:a16="http://schemas.microsoft.com/office/drawing/2014/main"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p>
          </p:txBody>
        </p:sp>
        <p:sp>
          <p:nvSpPr>
            <p:cNvPr id="7" name="Freeform: Shape 6">
              <a:extLst>
                <a:ext uri="{FF2B5EF4-FFF2-40B4-BE49-F238E27FC236}">
                  <a16:creationId xmlns:a16="http://schemas.microsoft.com/office/drawing/2014/main"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p>
          </p:txBody>
        </p:sp>
      </p:grpSp>
      <p:grpSp>
        <p:nvGrpSpPr>
          <p:cNvPr id="10" name="Group 9">
            <a:extLst>
              <a:ext uri="{FF2B5EF4-FFF2-40B4-BE49-F238E27FC236}">
                <a16:creationId xmlns:a16="http://schemas.microsoft.com/office/drawing/2014/main"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sp>
        <p:nvSpPr>
          <p:cNvPr id="13" name="TextBox 12">
            <a:extLst>
              <a:ext uri="{FF2B5EF4-FFF2-40B4-BE49-F238E27FC236}">
                <a16:creationId xmlns:a16="http://schemas.microsoft.com/office/drawing/2014/main" id="{47E9F9A3-41FF-4E8D-BC50-55362F20C346}"/>
              </a:ext>
            </a:extLst>
          </p:cNvPr>
          <p:cNvSpPr txBox="1"/>
          <p:nvPr/>
        </p:nvSpPr>
        <p:spPr>
          <a:xfrm>
            <a:off x="3934530" y="3377289"/>
            <a:ext cx="4331369" cy="995209"/>
          </a:xfrm>
          <a:prstGeom prst="rect">
            <a:avLst/>
          </a:prstGeom>
          <a:noFill/>
        </p:spPr>
        <p:txBody>
          <a:bodyPr wrap="square" rtlCol="0" anchor="ctr">
            <a:spAutoFit/>
          </a:bodyPr>
          <a:lstStyle/>
          <a:p>
            <a:pPr algn="ctr"/>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Tree>
    <p:extLst>
      <p:ext uri="{BB962C8B-B14F-4D97-AF65-F5344CB8AC3E}">
        <p14:creationId xmlns:p14="http://schemas.microsoft.com/office/powerpoint/2010/main" val="1832303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7">
            <a:extLst>
              <a:ext uri="{FF2B5EF4-FFF2-40B4-BE49-F238E27FC236}">
                <a16:creationId xmlns:a16="http://schemas.microsoft.com/office/drawing/2014/main" id="{3BFB202D-C72E-4CA1-AF72-5C4B16336340}"/>
              </a:ext>
            </a:extLst>
          </p:cNvPr>
          <p:cNvSpPr txBox="1">
            <a:spLocks/>
          </p:cNvSpPr>
          <p:nvPr/>
        </p:nvSpPr>
        <p:spPr>
          <a:xfrm>
            <a:off x="3955931" y="308112"/>
            <a:ext cx="4280138" cy="357810"/>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5400" dirty="0">
                <a:solidFill>
                  <a:schemeClr val="accent2"/>
                </a:solidFill>
              </a:rPr>
              <a:t>Introduction</a:t>
            </a:r>
          </a:p>
        </p:txBody>
      </p:sp>
      <p:sp>
        <p:nvSpPr>
          <p:cNvPr id="3" name="직사각형 22">
            <a:extLst>
              <a:ext uri="{FF2B5EF4-FFF2-40B4-BE49-F238E27FC236}">
                <a16:creationId xmlns:a16="http://schemas.microsoft.com/office/drawing/2014/main" id="{8FEEC1FA-8643-4551-A65C-5A976D7A196D}"/>
              </a:ext>
            </a:extLst>
          </p:cNvPr>
          <p:cNvSpPr/>
          <p:nvPr/>
        </p:nvSpPr>
        <p:spPr>
          <a:xfrm>
            <a:off x="411846" y="1444913"/>
            <a:ext cx="5173946" cy="2246769"/>
          </a:xfrm>
          <a:prstGeom prst="rect">
            <a:avLst/>
          </a:prstGeom>
        </p:spPr>
        <p:txBody>
          <a:bodyPr wrap="square">
            <a:spAutoFit/>
          </a:bodyPr>
          <a:lstStyle/>
          <a:p>
            <a:r>
              <a:rPr lang="en-US" altLang="ko-KR" sz="2000" dirty="0">
                <a:solidFill>
                  <a:schemeClr val="tx1">
                    <a:lumMod val="75000"/>
                    <a:lumOff val="25000"/>
                  </a:schemeClr>
                </a:solidFill>
              </a:rPr>
              <a:t>This project we have undertaken is the testing of the </a:t>
            </a:r>
            <a:r>
              <a:rPr lang="en-US" altLang="ko-KR" sz="2000" dirty="0" err="1">
                <a:solidFill>
                  <a:schemeClr val="tx1">
                    <a:lumMod val="75000"/>
                    <a:lumOff val="25000"/>
                  </a:schemeClr>
                </a:solidFill>
              </a:rPr>
              <a:t>Ewheelz</a:t>
            </a:r>
            <a:r>
              <a:rPr lang="en-US" altLang="ko-KR" sz="2000" dirty="0">
                <a:solidFill>
                  <a:schemeClr val="tx1">
                    <a:lumMod val="75000"/>
                    <a:lumOff val="25000"/>
                  </a:schemeClr>
                </a:solidFill>
              </a:rPr>
              <a:t> Webb Application for Stately Sojourn Bus Services. The team will conduct functional and non-functional testing of all components within the </a:t>
            </a:r>
            <a:r>
              <a:rPr lang="en-US" altLang="ko-KR" sz="2000" dirty="0" err="1">
                <a:solidFill>
                  <a:schemeClr val="tx1">
                    <a:lumMod val="75000"/>
                    <a:lumOff val="25000"/>
                  </a:schemeClr>
                </a:solidFill>
              </a:rPr>
              <a:t>Ewheelz</a:t>
            </a:r>
            <a:r>
              <a:rPr lang="en-US" altLang="ko-KR" sz="2000" dirty="0">
                <a:solidFill>
                  <a:schemeClr val="tx1">
                    <a:lumMod val="75000"/>
                    <a:lumOff val="25000"/>
                  </a:schemeClr>
                </a:solidFill>
              </a:rPr>
              <a:t> application to ensure customer satisfaction with the use of the system. </a:t>
            </a:r>
          </a:p>
        </p:txBody>
      </p:sp>
      <p:pic>
        <p:nvPicPr>
          <p:cNvPr id="4" name="Imagen 24">
            <a:extLst>
              <a:ext uri="{FF2B5EF4-FFF2-40B4-BE49-F238E27FC236}">
                <a16:creationId xmlns:a16="http://schemas.microsoft.com/office/drawing/2014/main" id="{28A464FC-2CCB-4275-94CF-9632BE962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4782" y="1186496"/>
            <a:ext cx="5249215" cy="4064324"/>
          </a:xfrm>
          <a:prstGeom prst="rect">
            <a:avLst/>
          </a:prstGeom>
        </p:spPr>
      </p:pic>
    </p:spTree>
    <p:extLst>
      <p:ext uri="{BB962C8B-B14F-4D97-AF65-F5344CB8AC3E}">
        <p14:creationId xmlns:p14="http://schemas.microsoft.com/office/powerpoint/2010/main" val="703472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A52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20484452-F54D-4A74-BC3D-AFDC9289E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839047"/>
            <a:ext cx="10905066" cy="5179905"/>
          </a:xfrm>
          <a:prstGeom prst="rect">
            <a:avLst/>
          </a:prstGeom>
        </p:spPr>
      </p:pic>
    </p:spTree>
    <p:extLst>
      <p:ext uri="{BB962C8B-B14F-4D97-AF65-F5344CB8AC3E}">
        <p14:creationId xmlns:p14="http://schemas.microsoft.com/office/powerpoint/2010/main" val="2936189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545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C5ED134D-3445-49D0-888E-01294D53F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825417"/>
            <a:ext cx="10905066" cy="5207166"/>
          </a:xfrm>
          <a:prstGeom prst="rect">
            <a:avLst/>
          </a:prstGeom>
        </p:spPr>
      </p:pic>
    </p:spTree>
    <p:extLst>
      <p:ext uri="{BB962C8B-B14F-4D97-AF65-F5344CB8AC3E}">
        <p14:creationId xmlns:p14="http://schemas.microsoft.com/office/powerpoint/2010/main" val="2792142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13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80BBD2AE-DEE3-405D-9E2E-0C4975DDB1D2}"/>
              </a:ext>
            </a:extLst>
          </p:cNvPr>
          <p:cNvPicPr>
            <a:picLocks noChangeAspect="1"/>
          </p:cNvPicPr>
          <p:nvPr/>
        </p:nvPicPr>
        <p:blipFill rotWithShape="1">
          <a:blip r:embed="rId2">
            <a:extLst>
              <a:ext uri="{28A0092B-C50C-407E-A947-70E740481C1C}">
                <a14:useLocalDpi xmlns:a14="http://schemas.microsoft.com/office/drawing/2010/main" val="0"/>
              </a:ext>
            </a:extLst>
          </a:blip>
          <a:srcRect r="6532"/>
          <a:stretch/>
        </p:blipFill>
        <p:spPr>
          <a:xfrm>
            <a:off x="643467" y="643467"/>
            <a:ext cx="10905066" cy="5571066"/>
          </a:xfrm>
          <a:prstGeom prst="rect">
            <a:avLst/>
          </a:prstGeom>
        </p:spPr>
      </p:pic>
      <p:sp>
        <p:nvSpPr>
          <p:cNvPr id="10" name="Rectangle 9">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6878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45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324A1FB2-FA46-4841-843D-3F3A20F4B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825417"/>
            <a:ext cx="10905066" cy="5207166"/>
          </a:xfrm>
          <a:prstGeom prst="rect">
            <a:avLst/>
          </a:prstGeom>
        </p:spPr>
      </p:pic>
    </p:spTree>
    <p:extLst>
      <p:ext uri="{BB962C8B-B14F-4D97-AF65-F5344CB8AC3E}">
        <p14:creationId xmlns:p14="http://schemas.microsoft.com/office/powerpoint/2010/main" val="115499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social media post&#10;&#10;Description automatically generated">
            <a:extLst>
              <a:ext uri="{FF2B5EF4-FFF2-40B4-BE49-F238E27FC236}">
                <a16:creationId xmlns:a16="http://schemas.microsoft.com/office/drawing/2014/main" id="{E6317530-A1A7-4DBF-A79F-0722B63B5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215" y="1123527"/>
            <a:ext cx="9643564" cy="4604800"/>
          </a:xfrm>
          <a:prstGeom prst="rect">
            <a:avLst/>
          </a:prstGeom>
        </p:spPr>
      </p:pic>
    </p:spTree>
    <p:extLst>
      <p:ext uri="{BB962C8B-B14F-4D97-AF65-F5344CB8AC3E}">
        <p14:creationId xmlns:p14="http://schemas.microsoft.com/office/powerpoint/2010/main" val="4130014297"/>
      </p:ext>
    </p:extLst>
  </p:cSld>
  <p:clrMapOvr>
    <a:masterClrMapping/>
  </p:clrMapOvr>
</p:sld>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1530</Words>
  <Application>Microsoft Office PowerPoint</Application>
  <PresentationFormat>Widescreen</PresentationFormat>
  <Paragraphs>279</Paragraphs>
  <Slides>32</Slides>
  <Notes>11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32</vt:i4>
      </vt:variant>
    </vt:vector>
  </HeadingPairs>
  <TitlesOfParts>
    <vt:vector size="39" baseType="lpstr">
      <vt:lpstr>Aharoni</vt:lpstr>
      <vt:lpstr>Arial</vt:lpstr>
      <vt:lpstr>Arial Bold</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Gilbert</dc:creator>
  <cp:lastModifiedBy>Daniel Gilbert</cp:lastModifiedBy>
  <cp:revision>7</cp:revision>
  <dcterms:created xsi:type="dcterms:W3CDTF">2019-09-26T18:28:34Z</dcterms:created>
  <dcterms:modified xsi:type="dcterms:W3CDTF">2019-09-26T21:56:04Z</dcterms:modified>
</cp:coreProperties>
</file>