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D6BA2-54E6-2D44-A191-5F804821F6BE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67FB6-9557-A541-8073-00FE689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Crowd 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Component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97810"/>
            <a:ext cx="11478392" cy="5174342"/>
          </a:xfrm>
        </p:spPr>
      </p:pic>
    </p:spTree>
    <p:extLst>
      <p:ext uri="{BB962C8B-B14F-4D97-AF65-F5344CB8AC3E}">
        <p14:creationId xmlns:p14="http://schemas.microsoft.com/office/powerpoint/2010/main" val="22822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244"/>
            <a:ext cx="11715750" cy="4925708"/>
          </a:xfrm>
        </p:spPr>
      </p:pic>
    </p:spTree>
    <p:extLst>
      <p:ext uri="{BB962C8B-B14F-4D97-AF65-F5344CB8AC3E}">
        <p14:creationId xmlns:p14="http://schemas.microsoft.com/office/powerpoint/2010/main" val="32164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485775"/>
            <a:ext cx="11387136" cy="5066603"/>
          </a:xfrm>
        </p:spPr>
      </p:pic>
    </p:spTree>
    <p:extLst>
      <p:ext uri="{BB962C8B-B14F-4D97-AF65-F5344CB8AC3E}">
        <p14:creationId xmlns:p14="http://schemas.microsoft.com/office/powerpoint/2010/main" val="69095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3" y="800101"/>
            <a:ext cx="11205552" cy="4897438"/>
          </a:xfrm>
        </p:spPr>
      </p:pic>
    </p:spTree>
    <p:extLst>
      <p:ext uri="{BB962C8B-B14F-4D97-AF65-F5344CB8AC3E}">
        <p14:creationId xmlns:p14="http://schemas.microsoft.com/office/powerpoint/2010/main" val="147593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3" y="917989"/>
            <a:ext cx="11144250" cy="4951000"/>
          </a:xfrm>
        </p:spPr>
      </p:pic>
    </p:spTree>
    <p:extLst>
      <p:ext uri="{BB962C8B-B14F-4D97-AF65-F5344CB8AC3E}">
        <p14:creationId xmlns:p14="http://schemas.microsoft.com/office/powerpoint/2010/main" val="43998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65662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Crowdsourcing is a specific sourcing model</a:t>
            </a:r>
            <a:r>
              <a:rPr lang="en-US" baseline="30000" dirty="0" smtClean="0"/>
              <a:t> </a:t>
            </a:r>
            <a:r>
              <a:rPr lang="en-US" dirty="0" smtClean="0"/>
              <a:t>in which individuals or organizations use contributions from Internet users to obtain needed services or ideas.</a:t>
            </a:r>
          </a:p>
          <a:p>
            <a:endParaRPr lang="en-US" dirty="0" smtClean="0"/>
          </a:p>
          <a:p>
            <a:r>
              <a:rPr lang="en-US" dirty="0" smtClean="0"/>
              <a:t>Provides a Platform for freelance testers</a:t>
            </a:r>
          </a:p>
          <a:p>
            <a:endParaRPr lang="en-US" dirty="0" smtClean="0"/>
          </a:p>
          <a:p>
            <a:r>
              <a:rPr lang="en-US" dirty="0" smtClean="0"/>
              <a:t>Crowdsourcing is the form of idea competitions and a platform to offer the services.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685053"/>
            <a:ext cx="7958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Crowdsourcing?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389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Crowd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Crowdsource Design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Crowdfunding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Microtasks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Open Innovation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r>
              <a:rPr lang="en-US" dirty="0" smtClean="0"/>
              <a:t>  Better </a:t>
            </a:r>
            <a:r>
              <a:rPr lang="en-US" dirty="0"/>
              <a:t>quality </a:t>
            </a:r>
            <a:r>
              <a:rPr lang="en-US" dirty="0" smtClean="0"/>
              <a:t>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r>
              <a:rPr lang="en-US" dirty="0" smtClean="0"/>
              <a:t>  Quicker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r>
              <a:rPr lang="en-US" dirty="0" smtClean="0"/>
              <a:t>  Financially helpful</a:t>
            </a:r>
          </a:p>
        </p:txBody>
      </p:sp>
    </p:spTree>
    <p:extLst>
      <p:ext uri="{BB962C8B-B14F-4D97-AF65-F5344CB8AC3E}">
        <p14:creationId xmlns:p14="http://schemas.microsoft.com/office/powerpoint/2010/main" val="18193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20" y="1846263"/>
            <a:ext cx="6996486" cy="4022725"/>
          </a:xfrm>
        </p:spPr>
      </p:pic>
    </p:spTree>
    <p:extLst>
      <p:ext uri="{BB962C8B-B14F-4D97-AF65-F5344CB8AC3E}">
        <p14:creationId xmlns:p14="http://schemas.microsoft.com/office/powerpoint/2010/main" val="72995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92" y="1846263"/>
            <a:ext cx="4969741" cy="4022725"/>
          </a:xfrm>
        </p:spPr>
      </p:pic>
    </p:spTree>
    <p:extLst>
      <p:ext uri="{BB962C8B-B14F-4D97-AF65-F5344CB8AC3E}">
        <p14:creationId xmlns:p14="http://schemas.microsoft.com/office/powerpoint/2010/main" val="214589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 Support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15" y="1846263"/>
            <a:ext cx="4474774" cy="4254500"/>
          </a:xfrm>
        </p:spPr>
      </p:pic>
    </p:spTree>
    <p:extLst>
      <p:ext uri="{BB962C8B-B14F-4D97-AF65-F5344CB8AC3E}">
        <p14:creationId xmlns:p14="http://schemas.microsoft.com/office/powerpoint/2010/main" val="12198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diagram for Tester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64" y="1846263"/>
            <a:ext cx="5014997" cy="4125912"/>
          </a:xfrm>
        </p:spPr>
      </p:pic>
    </p:spTree>
    <p:extLst>
      <p:ext uri="{BB962C8B-B14F-4D97-AF65-F5344CB8AC3E}">
        <p14:creationId xmlns:p14="http://schemas.microsoft.com/office/powerpoint/2010/main" val="208648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35" y="1846263"/>
            <a:ext cx="7913056" cy="4022725"/>
          </a:xfrm>
        </p:spPr>
      </p:pic>
    </p:spTree>
    <p:extLst>
      <p:ext uri="{BB962C8B-B14F-4D97-AF65-F5344CB8AC3E}">
        <p14:creationId xmlns:p14="http://schemas.microsoft.com/office/powerpoint/2010/main" val="6482068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581</TotalTime>
  <Words>43</Words>
  <Application>Microsoft Macintosh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Crowd Sourcing</vt:lpstr>
      <vt:lpstr>PowerPoint Presentation</vt:lpstr>
      <vt:lpstr>Different Types of Crowd Sourcing</vt:lpstr>
      <vt:lpstr>Pros</vt:lpstr>
      <vt:lpstr>System Architecture </vt:lpstr>
      <vt:lpstr>PowerPoint Presentation</vt:lpstr>
      <vt:lpstr>Tester Support System</vt:lpstr>
      <vt:lpstr>Infrastructure diagram for Tester Support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Sourcing</dc:title>
  <dc:creator>Tejabhishek Sreepada</dc:creator>
  <cp:lastModifiedBy>Tejabhishek Sreepada</cp:lastModifiedBy>
  <cp:revision>13</cp:revision>
  <dcterms:created xsi:type="dcterms:W3CDTF">2017-05-16T20:53:00Z</dcterms:created>
  <dcterms:modified xsi:type="dcterms:W3CDTF">2017-05-17T06:34:52Z</dcterms:modified>
</cp:coreProperties>
</file>