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ustria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su6x911XQNIBVsgMiWstUpV85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ustri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IN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IN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19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20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20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20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20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20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105" y="414709"/>
            <a:ext cx="41148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t logo.jpeg" id="145" name="Google Shape;14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8886" y="528373"/>
            <a:ext cx="885825" cy="88709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6" name="Google Shape;146;p1"/>
          <p:cNvSpPr txBox="1"/>
          <p:nvPr/>
        </p:nvSpPr>
        <p:spPr>
          <a:xfrm>
            <a:off x="1662545" y="3315855"/>
            <a:ext cx="4007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Sheladiya	</a:t>
            </a:r>
            <a:r>
              <a:rPr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19BIT076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Renish Jagani		      :  19BIT108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Rishit Samariya	      : 19BIT109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Rishabh Patel		      : 19BIT141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Ujash Thakkar		      : 19BIT142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Ananya Khandelwal     : 19BIT144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3669662" y="1911671"/>
            <a:ext cx="47083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Group: 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Stadium Seat Booking Management System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/>
        </p:nvSpPr>
        <p:spPr>
          <a:xfrm>
            <a:off x="5252734" y="382617"/>
            <a:ext cx="1763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 sz="2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04966" y="1033715"/>
            <a:ext cx="116592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1. </a:t>
            </a:r>
            <a:r>
              <a:rPr b="1"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Number of Seats: </a:t>
            </a:r>
            <a:r>
              <a:rPr lang="en-IN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The details related to the seats in our database is mentioned properly 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t/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2. </a:t>
            </a:r>
            <a:r>
              <a:rPr b="1"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Seat Availability: </a:t>
            </a:r>
            <a:r>
              <a:rPr lang="en-IN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The people will be to check the availability of the seats in the stadium for a particular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match just at one click.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3. </a:t>
            </a:r>
            <a:r>
              <a:rPr b="1"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Temperature: </a:t>
            </a:r>
            <a:r>
              <a:rPr lang="en-IN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The people will have to be checked their body temperature due to COVID concern.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4. </a:t>
            </a:r>
            <a:r>
              <a:rPr b="1"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Updates of Different matches: </a:t>
            </a:r>
            <a:r>
              <a:rPr lang="en-IN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The details of the upcoming matches should be also present in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application which will provide the exact date of the match.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5. </a:t>
            </a:r>
            <a:r>
              <a:rPr b="1"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Stadiums: </a:t>
            </a:r>
            <a:r>
              <a:rPr lang="en-IN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The matches that take place in different stadiums must be mentioned properly and should be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updated on regular basis.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6. </a:t>
            </a:r>
            <a:r>
              <a:rPr b="1" lang="en-IN" sz="20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Category: </a:t>
            </a:r>
            <a:r>
              <a:rPr lang="en-IN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The seats in the stadium can be categorized based on prize.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/>
        </p:nvSpPr>
        <p:spPr>
          <a:xfrm>
            <a:off x="2382699" y="231975"/>
            <a:ext cx="80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Relational Model for Stadium Seat Booking Management System</a:t>
            </a:r>
            <a:endParaRPr b="1" sz="1800" u="sng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9830"/>
            <a:ext cx="12192000" cy="614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/>
        </p:nvSpPr>
        <p:spPr>
          <a:xfrm>
            <a:off x="2335125" y="180025"/>
            <a:ext cx="81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Entity Relational Model for Stadium Seat Booking Management System</a:t>
            </a:r>
            <a:endParaRPr b="1" sz="1800" u="sng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1850"/>
            <a:ext cx="12192000" cy="62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2021-02-20T09:39:45Z</dcterms:created>
  <dc:creator>Meet Sheladiya</dc:creator>
</cp:coreProperties>
</file>