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1" r:id="rId7"/>
    <p:sldId id="263" r:id="rId8"/>
    <p:sldId id="265" r:id="rId9"/>
    <p:sldId id="266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Get html.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Parse html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Traversal html</a:t>
          </a:r>
          <a:r>
            <a:rPr lang="en-US" sz="2900" dirty="0"/>
            <a:t> 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Get html.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Parse html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Traversal html</a:t>
          </a:r>
          <a:r>
            <a:rPr lang="en-US" sz="2900" kern="1200" dirty="0"/>
            <a:t> 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ufDGjTuq3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Web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Meet Sheth(19DCE134)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0481-57FC-4C67-A343-A56CA2192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133363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web scraping?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9415F-9D14-454F-BF82-F5FC65FD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3648808"/>
            <a:ext cx="8936846" cy="149045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W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eb harvesting or web data extraction is data scraping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U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sed for extracting data from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irectly access the World Wide Web using the Hypertext Transfer Protocol or a web browser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12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is it done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03232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C93393-BECA-428A-8BA5-B6663EE7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3358896"/>
          </a:xfrm>
        </p:spPr>
        <p:txBody>
          <a:bodyPr/>
          <a:lstStyle/>
          <a:p>
            <a:r>
              <a:rPr lang="en-US" dirty="0"/>
              <a:t>Let’s go to the </a:t>
            </a:r>
            <a:r>
              <a:rPr lang="en-US" dirty="0" err="1"/>
              <a:t>vedio</a:t>
            </a:r>
            <a:r>
              <a:rPr lang="en-US" dirty="0"/>
              <a:t>……</a:t>
            </a:r>
            <a:endParaRPr lang="en-IN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D1B9753-3633-4288-91A6-DBCD97EA14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822" r="118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013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7FD8-AF20-49F8-A227-44349C76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CODE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BCBC15-275B-4686-A695-69A89634BE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1737086"/>
            <a:ext cx="10058399" cy="447832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83B19-7514-4A91-B6F4-B5BEF1416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V="1">
            <a:off x="11029950" y="5852159"/>
            <a:ext cx="9525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38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7FD8-AF20-49F8-A227-44349C76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CODE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83B19-7514-4A91-B6F4-B5BEF1416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V="1">
            <a:off x="11029950" y="5852159"/>
            <a:ext cx="9525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A9CECE-7F12-4E29-96AD-4C6B6471BE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2866" y="2192656"/>
            <a:ext cx="10826267" cy="3659503"/>
          </a:xfrm>
        </p:spPr>
      </p:pic>
    </p:spTree>
    <p:extLst>
      <p:ext uri="{BB962C8B-B14F-4D97-AF65-F5344CB8AC3E}">
        <p14:creationId xmlns:p14="http://schemas.microsoft.com/office/powerpoint/2010/main" val="231196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7FD8-AF20-49F8-A227-44349C76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83B19-7514-4A91-B6F4-B5BEF1416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V="1">
            <a:off x="11029950" y="5852159"/>
            <a:ext cx="9525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7EDCD9-D373-40A4-8F12-4B345DE0A8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1876968"/>
            <a:ext cx="10058400" cy="4112418"/>
          </a:xfrm>
        </p:spPr>
      </p:pic>
    </p:spTree>
    <p:extLst>
      <p:ext uri="{BB962C8B-B14F-4D97-AF65-F5344CB8AC3E}">
        <p14:creationId xmlns:p14="http://schemas.microsoft.com/office/powerpoint/2010/main" val="227334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CD9B-B331-40FE-8FE0-131279485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72766-C2E7-4906-BD0D-4B96433F2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https://youtu.be/uufDGjTuq34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75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72274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{90741459-A322-42DF-BA1C-ED6B7ED88FD7}tf78438558_win32</Template>
  <TotalTime>23</TotalTime>
  <Words>74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Century Gothic</vt:lpstr>
      <vt:lpstr>Garamond</vt:lpstr>
      <vt:lpstr>SavonVTI</vt:lpstr>
      <vt:lpstr>Web scraping</vt:lpstr>
      <vt:lpstr>What is web scraping?</vt:lpstr>
      <vt:lpstr>How is it done</vt:lpstr>
      <vt:lpstr>Let’s go to the vedio……</vt:lpstr>
      <vt:lpstr>SOME CODE</vt:lpstr>
      <vt:lpstr>SOME CODE</vt:lpstr>
      <vt:lpstr>OUTPUT</vt:lpstr>
      <vt:lpstr>Reference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Meet Sheth</dc:creator>
  <cp:lastModifiedBy>Meet Sheth</cp:lastModifiedBy>
  <cp:revision>4</cp:revision>
  <dcterms:created xsi:type="dcterms:W3CDTF">2021-04-07T05:19:35Z</dcterms:created>
  <dcterms:modified xsi:type="dcterms:W3CDTF">2021-04-19T17:51:16Z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