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java.net/java-se/file-io/how-to-compress-files-in-zip-format-in-java" TargetMode="External"/><Relationship Id="rId2" Type="http://schemas.openxmlformats.org/officeDocument/2006/relationships/hyperlink" Target="https://www.baeldung.com/java-compress-and-uncompres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eeksforgeeks.org/zipfile-getname-function-in-java-with-examples/" TargetMode="External"/><Relationship Id="rId4" Type="http://schemas.openxmlformats.org/officeDocument/2006/relationships/hyperlink" Target="https://docs.oracle.com/javase/7/docs/api/java/util/zip/ZipFil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Zipfile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File compression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31" y="3056601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5101D-A21C-44DE-A676-E111A4E3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42" y="862592"/>
            <a:ext cx="10663707" cy="59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4239-D713-4801-994F-188E0376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ZIPING FILE(SINGLE FILE AND MULTIPLE FILES)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BBD6B9-D967-4DD0-A1B8-1638AA9DFF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825" y="2034863"/>
            <a:ext cx="5630500" cy="453336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B63914-A96F-4F35-843D-1215F9E84E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4" y="2034863"/>
            <a:ext cx="5819389" cy="4533362"/>
          </a:xfrm>
        </p:spPr>
      </p:pic>
    </p:spTree>
    <p:extLst>
      <p:ext uri="{BB962C8B-B14F-4D97-AF65-F5344CB8AC3E}">
        <p14:creationId xmlns:p14="http://schemas.microsoft.com/office/powerpoint/2010/main" val="1832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120-29C9-41AD-83D1-18556251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REFFERENCE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8E1F7-FE1A-43D3-9817-52D2422D07D7}"/>
              </a:ext>
            </a:extLst>
          </p:cNvPr>
          <p:cNvSpPr txBox="1"/>
          <p:nvPr/>
        </p:nvSpPr>
        <p:spPr>
          <a:xfrm>
            <a:off x="575893" y="2318197"/>
            <a:ext cx="10886303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hlinkClick r:id="rId2"/>
              </a:rPr>
              <a:t>https://www.baeldung.com/java-compress-and-uncompress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hlinkClick r:id="rId3"/>
              </a:rPr>
              <a:t>https://www.codejava.net/java-se/file-io/how-to-compress-files-in-zip-format-in-java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hlinkClick r:id="rId4"/>
              </a:rPr>
              <a:t>https://docs.oracle.com/javase/7/docs/api/java/util/zip/ZipFile.html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hlinkClick r:id="rId5"/>
              </a:rPr>
              <a:t>https://www.geeksforgeeks.org/zipfile-getname-function-in-java-with-examples/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2888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07D81C-0C5F-4067-BA93-CB5CCE9DD581}"/>
              </a:ext>
            </a:extLst>
          </p:cNvPr>
          <p:cNvSpPr/>
          <p:nvPr/>
        </p:nvSpPr>
        <p:spPr>
          <a:xfrm>
            <a:off x="3399115" y="2875002"/>
            <a:ext cx="476609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601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E6D9E7-8F6D-414C-86A3-580280BA0DFC}"/>
              </a:ext>
            </a:extLst>
          </p:cNvPr>
          <p:cNvSpPr txBox="1"/>
          <p:nvPr/>
        </p:nvSpPr>
        <p:spPr>
          <a:xfrm>
            <a:off x="2343955" y="995222"/>
            <a:ext cx="647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Prepared by…………</a:t>
            </a:r>
            <a:endParaRPr lang="en-IN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653E7-865E-4456-85CE-F3309357537C}"/>
              </a:ext>
            </a:extLst>
          </p:cNvPr>
          <p:cNvSpPr txBox="1"/>
          <p:nvPr/>
        </p:nvSpPr>
        <p:spPr>
          <a:xfrm>
            <a:off x="5653825" y="1916692"/>
            <a:ext cx="303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Meet </a:t>
            </a:r>
            <a:r>
              <a:rPr lang="en-US" b="1" dirty="0" err="1"/>
              <a:t>Sheth</a:t>
            </a:r>
            <a:r>
              <a:rPr lang="en-US" b="1" dirty="0"/>
              <a:t>(19DCE134)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C151B-F365-48E8-91B2-B5DD922A84B3}"/>
              </a:ext>
            </a:extLst>
          </p:cNvPr>
          <p:cNvSpPr txBox="1"/>
          <p:nvPr/>
        </p:nvSpPr>
        <p:spPr>
          <a:xfrm>
            <a:off x="2343954" y="2649976"/>
            <a:ext cx="482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Under the guidance of……….</a:t>
            </a:r>
            <a:endParaRPr lang="en-IN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501BF-5423-40EB-86BE-3AAE760DFB5E}"/>
              </a:ext>
            </a:extLst>
          </p:cNvPr>
          <p:cNvSpPr txBox="1"/>
          <p:nvPr/>
        </p:nvSpPr>
        <p:spPr>
          <a:xfrm>
            <a:off x="5653825" y="3537148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Pro. </a:t>
            </a:r>
            <a:r>
              <a:rPr lang="en-US" b="1" dirty="0" err="1"/>
              <a:t>Aishwariya</a:t>
            </a:r>
            <a:r>
              <a:rPr lang="en-US" b="1" dirty="0"/>
              <a:t> </a:t>
            </a:r>
            <a:r>
              <a:rPr lang="en-US" b="1" dirty="0" err="1"/>
              <a:t>Budhrani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1E0B5-2493-44D2-80BD-A4A32C3092FF}"/>
              </a:ext>
            </a:extLst>
          </p:cNvPr>
          <p:cNvSpPr txBox="1"/>
          <p:nvPr/>
        </p:nvSpPr>
        <p:spPr>
          <a:xfrm>
            <a:off x="2343953" y="4304730"/>
            <a:ext cx="430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Submited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to……………</a:t>
            </a:r>
            <a:endParaRPr lang="en-IN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FB620-6BD4-4B13-AF73-41D64B6BE422}"/>
              </a:ext>
            </a:extLst>
          </p:cNvPr>
          <p:cNvSpPr txBox="1"/>
          <p:nvPr/>
        </p:nvSpPr>
        <p:spPr>
          <a:xfrm>
            <a:off x="4494725" y="5226200"/>
            <a:ext cx="7662929" cy="161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marR="52070" indent="-269240" algn="ctr"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Devang Patel Institute of Advance Technology and Research (DEPSTAR)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0800" marR="52070" indent="-269240" algn="ctr"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ENGINEERING,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58165" marR="560705" indent="3810" algn="ctr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CHARUSAT At: Changa,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Anand, Pin: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388421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58165" marR="560705" indent="3810" algn="ctr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October,2020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4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53ED-96B3-4640-8C5E-9A05E945F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61" y="1664376"/>
            <a:ext cx="10993549" cy="640944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zipfile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607D0-8837-42BF-A733-8368F468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761" y="3078051"/>
            <a:ext cx="11123979" cy="328411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 to keep related files together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transporting, e-mailing, downloading and storing data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faster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 efficient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97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192E-E8EF-476E-A72A-0832CC0F3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zipfile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5FB9A-AE99-437B-BD50-E4704AA51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761" y="3090930"/>
            <a:ext cx="11123979" cy="3374264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compress data and therefore save time and space and make downloading software and transferring e-mail attachments faster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Distributing files on the Internet: Only one download is required to obtain all related files, and file transfer is quicker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Sending a group of related files to an associate: When you distribute a collection of files as a single Zip file,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Saving disk space: If you have large files that are important but seldom used, such as large data files, simply compress the files into a Zip file and then unzip (or "extract") them only when needed.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6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D8C3-971D-4ABD-8EF0-B3FBC6B3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78" y="2472743"/>
            <a:ext cx="3031852" cy="1378039"/>
          </a:xfrm>
        </p:spPr>
        <p:txBody>
          <a:bodyPr/>
          <a:lstStyle/>
          <a:p>
            <a:r>
              <a:rPr lang="en-US" dirty="0"/>
              <a:t>Software</a:t>
            </a:r>
            <a:br>
              <a:rPr lang="en-US" dirty="0"/>
            </a:br>
            <a:r>
              <a:rPr lang="en-US" dirty="0" err="1"/>
              <a:t>requiredment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AB2182-F67B-475A-9A20-AAF21421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5172" y="1179513"/>
            <a:ext cx="2945863" cy="219638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D307EF-E216-4110-BB9B-E94FDD68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78" y="3954731"/>
            <a:ext cx="4167103" cy="2136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0B5C0-1F61-4CDB-90F0-086D1FAA5EEA}"/>
              </a:ext>
            </a:extLst>
          </p:cNvPr>
          <p:cNvSpPr txBox="1"/>
          <p:nvPr/>
        </p:nvSpPr>
        <p:spPr>
          <a:xfrm>
            <a:off x="4752305" y="2093040"/>
            <a:ext cx="3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JRE(Java Runtime Environment)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1921F-49BD-4685-9190-C4DBF638C6E0}"/>
              </a:ext>
            </a:extLst>
          </p:cNvPr>
          <p:cNvSpPr txBox="1"/>
          <p:nvPr/>
        </p:nvSpPr>
        <p:spPr>
          <a:xfrm>
            <a:off x="9736428" y="4700053"/>
            <a:ext cx="222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CMD</a:t>
            </a:r>
          </a:p>
          <a:p>
            <a:r>
              <a:rPr lang="en-US" b="1" dirty="0"/>
              <a:t>(Command Prompt)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8112434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B059F-4BA3-47A1-BF3B-10C768CB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93" y="1042325"/>
            <a:ext cx="5977342" cy="4773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3F1BEF-FC48-4008-AAED-9F0C722B9AD7}"/>
              </a:ext>
            </a:extLst>
          </p:cNvPr>
          <p:cNvSpPr/>
          <p:nvPr/>
        </p:nvSpPr>
        <p:spPr>
          <a:xfrm>
            <a:off x="8287976" y="4621888"/>
            <a:ext cx="2750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87258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72829-329F-44A2-B29D-8941EAC3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40870"/>
            <a:ext cx="10702344" cy="601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AB7F8A-9EC5-4DF7-8168-1DA307FC5B28}"/>
              </a:ext>
            </a:extLst>
          </p:cNvPr>
          <p:cNvSpPr txBox="1"/>
          <p:nvPr/>
        </p:nvSpPr>
        <p:spPr>
          <a:xfrm>
            <a:off x="231820" y="840870"/>
            <a:ext cx="4893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  <a:p>
            <a:r>
              <a:rPr lang="en-US" b="1" dirty="0"/>
              <a:t>I</a:t>
            </a:r>
          </a:p>
          <a:p>
            <a:r>
              <a:rPr lang="en-US" b="1" dirty="0"/>
              <a:t>N</a:t>
            </a:r>
          </a:p>
          <a:p>
            <a:r>
              <a:rPr lang="en-US" b="1" dirty="0"/>
              <a:t>G</a:t>
            </a:r>
          </a:p>
          <a:p>
            <a:r>
              <a:rPr lang="en-US" b="1" dirty="0"/>
              <a:t>L</a:t>
            </a:r>
          </a:p>
          <a:p>
            <a:r>
              <a:rPr lang="en-US" b="1" dirty="0"/>
              <a:t>E</a:t>
            </a:r>
          </a:p>
          <a:p>
            <a:endParaRPr lang="en-US" b="1" dirty="0"/>
          </a:p>
          <a:p>
            <a:r>
              <a:rPr lang="en-US" b="1" dirty="0"/>
              <a:t>Z</a:t>
            </a:r>
          </a:p>
          <a:p>
            <a:r>
              <a:rPr lang="en-US" b="1" dirty="0"/>
              <a:t>I</a:t>
            </a:r>
          </a:p>
          <a:p>
            <a:r>
              <a:rPr lang="en-US" b="1" dirty="0"/>
              <a:t>P</a:t>
            </a:r>
          </a:p>
          <a:p>
            <a:r>
              <a:rPr lang="en-US" b="1" dirty="0"/>
              <a:t>P</a:t>
            </a:r>
          </a:p>
          <a:p>
            <a:r>
              <a:rPr lang="en-US" b="1" dirty="0"/>
              <a:t>I</a:t>
            </a:r>
          </a:p>
          <a:p>
            <a:r>
              <a:rPr lang="en-US" b="1" dirty="0"/>
              <a:t>N</a:t>
            </a:r>
          </a:p>
          <a:p>
            <a:r>
              <a:rPr lang="en-US" b="1" dirty="0"/>
              <a:t>G</a:t>
            </a:r>
          </a:p>
          <a:p>
            <a:endParaRPr lang="en-US" b="1" dirty="0"/>
          </a:p>
          <a:p>
            <a:r>
              <a:rPr lang="en-US" b="1" dirty="0"/>
              <a:t>C</a:t>
            </a:r>
          </a:p>
          <a:p>
            <a:r>
              <a:rPr lang="en-US" b="1" dirty="0"/>
              <a:t>O</a:t>
            </a:r>
          </a:p>
          <a:p>
            <a:r>
              <a:rPr lang="en-US" b="1" dirty="0"/>
              <a:t>D</a:t>
            </a:r>
          </a:p>
          <a:p>
            <a:r>
              <a:rPr lang="en-US" b="1" dirty="0"/>
              <a:t>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8078173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A9E21-81F9-4360-8E98-95DACD0B9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1" y="797425"/>
            <a:ext cx="10779617" cy="6060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79A74-4FD6-49C5-9166-7A57A9BECA92}"/>
              </a:ext>
            </a:extLst>
          </p:cNvPr>
          <p:cNvSpPr txBox="1"/>
          <p:nvPr/>
        </p:nvSpPr>
        <p:spPr>
          <a:xfrm>
            <a:off x="138447" y="797425"/>
            <a:ext cx="609814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</a:t>
            </a:r>
          </a:p>
          <a:p>
            <a:r>
              <a:rPr lang="en-US" b="1" dirty="0"/>
              <a:t>U</a:t>
            </a:r>
          </a:p>
          <a:p>
            <a:r>
              <a:rPr lang="en-US" b="1" dirty="0"/>
              <a:t>L</a:t>
            </a:r>
          </a:p>
          <a:p>
            <a:r>
              <a:rPr lang="en-US" b="1" dirty="0"/>
              <a:t>T</a:t>
            </a:r>
          </a:p>
          <a:p>
            <a:r>
              <a:rPr lang="en-US" b="1" dirty="0"/>
              <a:t>I</a:t>
            </a:r>
          </a:p>
          <a:p>
            <a:r>
              <a:rPr lang="en-US" b="1" dirty="0"/>
              <a:t>P</a:t>
            </a:r>
          </a:p>
          <a:p>
            <a:r>
              <a:rPr lang="en-US" b="1" dirty="0"/>
              <a:t>L</a:t>
            </a:r>
          </a:p>
          <a:p>
            <a:r>
              <a:rPr lang="en-US" b="1" dirty="0"/>
              <a:t>E</a:t>
            </a:r>
          </a:p>
          <a:p>
            <a:endParaRPr lang="en-US" b="1" dirty="0"/>
          </a:p>
          <a:p>
            <a:r>
              <a:rPr lang="en-US" b="1" dirty="0"/>
              <a:t>Z</a:t>
            </a:r>
          </a:p>
          <a:p>
            <a:r>
              <a:rPr lang="en-US" b="1" dirty="0"/>
              <a:t>I</a:t>
            </a:r>
          </a:p>
          <a:p>
            <a:r>
              <a:rPr lang="en-US" b="1" dirty="0"/>
              <a:t>P</a:t>
            </a:r>
          </a:p>
          <a:p>
            <a:r>
              <a:rPr lang="en-US" b="1" dirty="0"/>
              <a:t>P</a:t>
            </a:r>
          </a:p>
          <a:p>
            <a:r>
              <a:rPr lang="en-US" b="1" dirty="0"/>
              <a:t>I</a:t>
            </a:r>
          </a:p>
          <a:p>
            <a:r>
              <a:rPr lang="en-US" b="1" dirty="0"/>
              <a:t>N</a:t>
            </a:r>
          </a:p>
          <a:p>
            <a:r>
              <a:rPr lang="en-US" b="1" dirty="0"/>
              <a:t>G</a:t>
            </a:r>
          </a:p>
          <a:p>
            <a:endParaRPr lang="en-US" b="1" dirty="0"/>
          </a:p>
          <a:p>
            <a:r>
              <a:rPr lang="en-US" b="1" dirty="0"/>
              <a:t>C</a:t>
            </a:r>
          </a:p>
          <a:p>
            <a:r>
              <a:rPr lang="en-US" b="1" dirty="0"/>
              <a:t>O</a:t>
            </a:r>
          </a:p>
          <a:p>
            <a:r>
              <a:rPr lang="en-US" b="1" dirty="0"/>
              <a:t>D</a:t>
            </a:r>
          </a:p>
          <a:p>
            <a:r>
              <a:rPr lang="en-US" b="1" dirty="0"/>
              <a:t>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99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382225-BA80-488A-8817-C94D1EB5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8" y="811893"/>
            <a:ext cx="10934163" cy="6046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10762A-3EC2-41AC-9AC6-BEC2705F36E6}"/>
              </a:ext>
            </a:extLst>
          </p:cNvPr>
          <p:cNvSpPr txBox="1"/>
          <p:nvPr/>
        </p:nvSpPr>
        <p:spPr>
          <a:xfrm>
            <a:off x="128789" y="811893"/>
            <a:ext cx="609814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W</a:t>
            </a:r>
          </a:p>
          <a:p>
            <a:r>
              <a:rPr lang="en-US" sz="1400" b="1" dirty="0"/>
              <a:t>H</a:t>
            </a:r>
          </a:p>
          <a:p>
            <a:r>
              <a:rPr lang="en-US" sz="1400" b="1" dirty="0"/>
              <a:t>O</a:t>
            </a:r>
          </a:p>
          <a:p>
            <a:r>
              <a:rPr lang="en-US" sz="1400" b="1" dirty="0"/>
              <a:t>L</a:t>
            </a:r>
          </a:p>
          <a:p>
            <a:r>
              <a:rPr lang="en-US" sz="1400" b="1" dirty="0"/>
              <a:t>E</a:t>
            </a:r>
          </a:p>
          <a:p>
            <a:r>
              <a:rPr lang="en-US" sz="1400" b="1" dirty="0"/>
              <a:t>D</a:t>
            </a:r>
          </a:p>
          <a:p>
            <a:r>
              <a:rPr lang="en-US" sz="1400" b="1" dirty="0"/>
              <a:t>I</a:t>
            </a:r>
          </a:p>
          <a:p>
            <a:r>
              <a:rPr lang="en-US" sz="1400" b="1" dirty="0"/>
              <a:t>R</a:t>
            </a:r>
          </a:p>
          <a:p>
            <a:r>
              <a:rPr lang="en-US" sz="1400" b="1" dirty="0"/>
              <a:t>E</a:t>
            </a:r>
          </a:p>
          <a:p>
            <a:r>
              <a:rPr lang="en-US" sz="1400" b="1" dirty="0"/>
              <a:t>C</a:t>
            </a:r>
          </a:p>
          <a:p>
            <a:r>
              <a:rPr lang="en-US" sz="1400" b="1" dirty="0"/>
              <a:t>T</a:t>
            </a:r>
          </a:p>
          <a:p>
            <a:r>
              <a:rPr lang="en-US" sz="1400" b="1" dirty="0"/>
              <a:t>O</a:t>
            </a:r>
          </a:p>
          <a:p>
            <a:r>
              <a:rPr lang="en-US" sz="1400" b="1" dirty="0"/>
              <a:t>R</a:t>
            </a:r>
          </a:p>
          <a:p>
            <a:r>
              <a:rPr lang="en-US" sz="1400" b="1" dirty="0"/>
              <a:t>Y</a:t>
            </a:r>
          </a:p>
          <a:p>
            <a:endParaRPr lang="en-US" sz="1400" b="1" dirty="0"/>
          </a:p>
          <a:p>
            <a:r>
              <a:rPr lang="en-US" sz="1400" b="1" dirty="0"/>
              <a:t>Z</a:t>
            </a:r>
          </a:p>
          <a:p>
            <a:r>
              <a:rPr lang="en-US" sz="1400" b="1" dirty="0"/>
              <a:t>I</a:t>
            </a:r>
          </a:p>
          <a:p>
            <a:r>
              <a:rPr lang="en-US" sz="1400" b="1" dirty="0"/>
              <a:t>P</a:t>
            </a:r>
          </a:p>
          <a:p>
            <a:r>
              <a:rPr lang="en-US" sz="1400" b="1" dirty="0"/>
              <a:t>P</a:t>
            </a:r>
          </a:p>
          <a:p>
            <a:r>
              <a:rPr lang="en-US" sz="1400" b="1" dirty="0"/>
              <a:t>I</a:t>
            </a:r>
          </a:p>
          <a:p>
            <a:r>
              <a:rPr lang="en-US" sz="1400" b="1" dirty="0"/>
              <a:t>N</a:t>
            </a:r>
          </a:p>
          <a:p>
            <a:r>
              <a:rPr lang="en-US" sz="1400" b="1" dirty="0"/>
              <a:t>G</a:t>
            </a:r>
          </a:p>
          <a:p>
            <a:endParaRPr lang="en-US" sz="1400" b="1" dirty="0"/>
          </a:p>
          <a:p>
            <a:r>
              <a:rPr lang="en-US" sz="1400" b="1" dirty="0"/>
              <a:t>C</a:t>
            </a:r>
          </a:p>
          <a:p>
            <a:r>
              <a:rPr lang="en-US" sz="1400" b="1" dirty="0"/>
              <a:t>O</a:t>
            </a:r>
          </a:p>
          <a:p>
            <a:r>
              <a:rPr lang="en-US" sz="1400" b="1" dirty="0"/>
              <a:t>D</a:t>
            </a:r>
          </a:p>
          <a:p>
            <a:r>
              <a:rPr lang="en-US" sz="1400" b="1" dirty="0"/>
              <a:t>E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41670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{DBC4D290-AAAC-4F40-9345-5B26185B872B}tf33552983_win32</Template>
  <TotalTime>48</TotalTime>
  <Words>334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Franklin Gothic Book</vt:lpstr>
      <vt:lpstr>Franklin Gothic Demi</vt:lpstr>
      <vt:lpstr>Symbol</vt:lpstr>
      <vt:lpstr>Times New Roman</vt:lpstr>
      <vt:lpstr>Wingdings 2</vt:lpstr>
      <vt:lpstr>DividendVTI</vt:lpstr>
      <vt:lpstr>Zipfile</vt:lpstr>
      <vt:lpstr>PowerPoint Presentation</vt:lpstr>
      <vt:lpstr>What is zipfile?</vt:lpstr>
      <vt:lpstr>Why zipfile?</vt:lpstr>
      <vt:lpstr>Software requiredment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ZIPING FILE(SINGLE FILE AND MULTIPLE FILES)</vt:lpstr>
      <vt:lpstr>REFFERENCE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Zipfile</dc:title>
  <dc:creator>Dell</dc:creator>
  <cp:lastModifiedBy>Dell</cp:lastModifiedBy>
  <cp:revision>8</cp:revision>
  <dcterms:created xsi:type="dcterms:W3CDTF">2020-10-27T04:45:20Z</dcterms:created>
  <dcterms:modified xsi:type="dcterms:W3CDTF">2020-10-27T05:40:18Z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