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1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3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476044-5C44-4368-A49A-60C369984E6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FB7E42-44C8-4ABB-BB46-099031C9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CC21-75FE-416A-B84A-DB57130E2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Retail data warehouse Data integration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1F06FD-7401-4B97-BF40-92827E8C2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102-E5C7-4B62-98F7-4D891F9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Talend</a:t>
            </a:r>
            <a:r>
              <a:rPr lang="en-US" b="1" dirty="0"/>
              <a:t> jobs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54F8-DF93-46E2-92AB-494175F9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148" y="1714218"/>
            <a:ext cx="7729728" cy="3101983"/>
          </a:xfrm>
        </p:spPr>
        <p:txBody>
          <a:bodyPr>
            <a:normAutofit fontScale="250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Jobs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: 10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Promotion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Geography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Product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Sales Territory  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Customer Company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Customer Person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Product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Cost_SCD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Product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Price_SCD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Store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date and many more…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EE34A-218F-45D2-BC36-BF8166EECCB7}"/>
              </a:ext>
            </a:extLst>
          </p:cNvPr>
          <p:cNvSpPr/>
          <p:nvPr/>
        </p:nvSpPr>
        <p:spPr>
          <a:xfrm>
            <a:off x="5602664" y="232649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 : 6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Online Sales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sales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strategy plan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exchange rate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Inventory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 Sales Quota </a:t>
            </a:r>
          </a:p>
        </p:txBody>
      </p:sp>
    </p:spTree>
    <p:extLst>
      <p:ext uri="{BB962C8B-B14F-4D97-AF65-F5344CB8AC3E}">
        <p14:creationId xmlns:p14="http://schemas.microsoft.com/office/powerpoint/2010/main" val="7285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354-88FF-4E8A-A6B0-0401569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conversion In Fact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00B764-D226-4EF3-AF31-96BA0D2D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4" t="6729" r="12042" b="28708"/>
          <a:stretch/>
        </p:blipFill>
        <p:spPr>
          <a:xfrm>
            <a:off x="1753386" y="2677212"/>
            <a:ext cx="8295587" cy="37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3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5F6-69A2-4452-8F34-166A4C84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E764E-BCD3-4539-B198-F036CCB8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38751" r="79663" b="22928"/>
          <a:stretch/>
        </p:blipFill>
        <p:spPr>
          <a:xfrm>
            <a:off x="4131169" y="2651760"/>
            <a:ext cx="3509151" cy="37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D847-DD92-4BDC-8304-6CC36409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currency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C86900-CC00-49C5-A52C-21ABED408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22" t="4688" r="21075" b="37994"/>
          <a:stretch/>
        </p:blipFill>
        <p:spPr>
          <a:xfrm>
            <a:off x="1666240" y="2407920"/>
            <a:ext cx="8666480" cy="42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838F-7AC6-4986-99ED-A05830F7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jobs- Parallel execution and </a:t>
            </a:r>
            <a:r>
              <a:rPr lang="en-US" dirty="0" err="1"/>
              <a:t>jvm</a:t>
            </a:r>
            <a:r>
              <a:rPr lang="en-US" dirty="0"/>
              <a:t> size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BA1E06-12B5-4EE3-B468-FD1F8EBA6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82" t="34166" r="23654" b="17032"/>
          <a:stretch/>
        </p:blipFill>
        <p:spPr>
          <a:xfrm>
            <a:off x="3159760" y="2590799"/>
            <a:ext cx="6390640" cy="4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DC838-0B7B-4AC4-B98F-A82B9445D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80" t="24405" r="9205" b="6695"/>
          <a:stretch/>
        </p:blipFill>
        <p:spPr>
          <a:xfrm>
            <a:off x="721485" y="1452880"/>
            <a:ext cx="10159875" cy="4826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</p:pic>
      <p:pic>
        <p:nvPicPr>
          <p:cNvPr id="7" name="Graphic 6" descr="Arrow: Rotate right">
            <a:extLst>
              <a:ext uri="{FF2B5EF4-FFF2-40B4-BE49-F238E27FC236}">
                <a16:creationId xmlns:a16="http://schemas.microsoft.com/office/drawing/2014/main" id="{20A19E39-B4E0-4D49-9098-793C48F1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6365" y="2790204"/>
            <a:ext cx="735613" cy="735613"/>
          </a:xfrm>
          <a:prstGeom prst="rect">
            <a:avLst/>
          </a:prstGeom>
        </p:spPr>
      </p:pic>
      <p:pic>
        <p:nvPicPr>
          <p:cNvPr id="9" name="Graphic 8" descr="Arrow: U-turn">
            <a:extLst>
              <a:ext uri="{FF2B5EF4-FFF2-40B4-BE49-F238E27FC236}">
                <a16:creationId xmlns:a16="http://schemas.microsoft.com/office/drawing/2014/main" id="{1AEA63D8-DD5F-4BDA-84CC-33EBBD531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726626" y="4947920"/>
            <a:ext cx="914400" cy="914400"/>
          </a:xfrm>
          <a:prstGeom prst="rect">
            <a:avLst/>
          </a:prstGeom>
        </p:spPr>
      </p:pic>
      <p:pic>
        <p:nvPicPr>
          <p:cNvPr id="11" name="Graphic 10" descr="Arrow: Slight curve">
            <a:extLst>
              <a:ext uri="{FF2B5EF4-FFF2-40B4-BE49-F238E27FC236}">
                <a16:creationId xmlns:a16="http://schemas.microsoft.com/office/drawing/2014/main" id="{22FBD7DA-143E-4004-B54B-C31E502D9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7971" y="5043759"/>
            <a:ext cx="722722" cy="7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5D4D-6680-4585-AE30-C6CCF379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Running, testing and debugging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1447D-8264-4E09-BC23-9FF422B1F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3" r="8917" b="17305"/>
          <a:stretch/>
        </p:blipFill>
        <p:spPr>
          <a:xfrm>
            <a:off x="1187777" y="2318995"/>
            <a:ext cx="9492792" cy="4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2BD5-AD43-4286-8BBF-5D676CC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codes sample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7AFB49-FF48-4AFD-B0A9-EC6807245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880" b="33610"/>
          <a:stretch/>
        </p:blipFill>
        <p:spPr>
          <a:xfrm>
            <a:off x="1946769" y="2353946"/>
            <a:ext cx="8721231" cy="42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046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1486</TotalTime>
  <Words>96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Parcel</vt:lpstr>
      <vt:lpstr>Retail data warehouse Data integration </vt:lpstr>
      <vt:lpstr>Talend jobs summary</vt:lpstr>
      <vt:lpstr>Currency conversion In Fact Table</vt:lpstr>
      <vt:lpstr>Staging area</vt:lpstr>
      <vt:lpstr>Cost currency</vt:lpstr>
      <vt:lpstr>Tuning the jobs- Parallel execution and jvm size</vt:lpstr>
      <vt:lpstr>PowerPoint Presentation</vt:lpstr>
      <vt:lpstr>Running, testing and debugging</vt:lpstr>
      <vt:lpstr>Reject codes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data warehouse Data integration</dc:title>
  <dc:creator>Shreya Rajeev Jain</dc:creator>
  <cp:lastModifiedBy>Shreya R Jain</cp:lastModifiedBy>
  <cp:revision>12</cp:revision>
  <dcterms:created xsi:type="dcterms:W3CDTF">2018-04-28T12:15:29Z</dcterms:created>
  <dcterms:modified xsi:type="dcterms:W3CDTF">2019-07-05T16:59:41Z</dcterms:modified>
</cp:coreProperties>
</file>